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0" r:id="rId3"/>
  </p:sldMasterIdLst>
  <p:notesMasterIdLst>
    <p:notesMasterId r:id="rId8"/>
  </p:notesMasterIdLst>
  <p:sldIdLst>
    <p:sldId id="256" r:id="rId4"/>
    <p:sldId id="283" r:id="rId5"/>
    <p:sldId id="284" r:id="rId6"/>
    <p:sldId id="293" r:id="rId7"/>
    <p:sldId id="294" r:id="rId9"/>
    <p:sldId id="302" r:id="rId10"/>
    <p:sldId id="296" r:id="rId11"/>
    <p:sldId id="304" r:id="rId12"/>
    <p:sldId id="285" r:id="rId13"/>
    <p:sldId id="298" r:id="rId14"/>
    <p:sldId id="297" r:id="rId15"/>
    <p:sldId id="299" r:id="rId16"/>
    <p:sldId id="300" r:id="rId17"/>
    <p:sldId id="301" r:id="rId18"/>
    <p:sldId id="286" r:id="rId19"/>
    <p:sldId id="305" r:id="rId20"/>
    <p:sldId id="303" r:id="rId21"/>
    <p:sldId id="307" r:id="rId22"/>
    <p:sldId id="306" r:id="rId23"/>
    <p:sldId id="288" r:id="rId24"/>
    <p:sldId id="287" r:id="rId25"/>
    <p:sldId id="289" r:id="rId26"/>
    <p:sldId id="290" r:id="rId27"/>
    <p:sldId id="291" r:id="rId28"/>
    <p:sldId id="292" r:id="rId29"/>
    <p:sldId id="295" r:id="rId30"/>
    <p:sldId id="282" r:id="rId31"/>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22" autoAdjust="0"/>
  </p:normalViewPr>
  <p:slideViewPr>
    <p:cSldViewPr snapToGrid="0">
      <p:cViewPr varScale="1">
        <p:scale>
          <a:sx n="140" d="100"/>
          <a:sy n="140" d="100"/>
        </p:scale>
        <p:origin x="-804" y="-96"/>
      </p:cViewPr>
      <p:guideLst>
        <p:guide orient="horz" pos="1620"/>
        <p:guide pos="288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4"/>
            </a:solidFill>
          </c:spPr>
          <c:invertIfNegative val="0"/>
          <c:dLbls>
            <c:dLbl>
              <c:idx val="0"/>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t>填加文字</a:t>
                    </a:r>
                    <a:endParaRPr lang="zh-CN"/>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1"/>
              <c:showSerName val="0"/>
              <c:showPercent val="0"/>
              <c:showBubbleSize val="0"/>
              <c:extLst>
                <c:ext xmlns:c15="http://schemas.microsoft.com/office/drawing/2012/chart" uri="{CE6537A1-D6FC-4f65-9D91-7224C49458BB}"/>
              </c:extLst>
            </c:dLbl>
            <c:dLbl>
              <c:idx val="1"/>
              <c:layout>
                <c:manualLayout>
                  <c:x val="0"/>
                  <c:y val="0.00795890860119942"/>
                </c:manualLayout>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t>填加文字</a:t>
                    </a:r>
                    <a:endParaRPr lang="en-US"/>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1"/>
              <c:showSerName val="0"/>
              <c:showPercent val="0"/>
              <c:showBubbleSize val="0"/>
              <c:extLst>
                <c:ext xmlns:c15="http://schemas.microsoft.com/office/drawing/2012/chart" uri="{CE6537A1-D6FC-4f65-9D91-7224C49458BB}">
                  <c15:layout/>
                </c:ext>
              </c:extLst>
            </c:dLbl>
            <c:dLbl>
              <c:idx val="2"/>
              <c:layout>
                <c:manualLayout>
                  <c:x val="0.00574761411786004"/>
                  <c:y val="0.000640504428210778"/>
                </c:manualLayout>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t>填加文字</a:t>
                    </a:r>
                    <a:endParaRPr lang="zh-CN"/>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1"/>
              <c:showSerName val="0"/>
              <c:showPercent val="0"/>
              <c:showBubbleSize val="0"/>
              <c:extLst>
                <c:ext xmlns:c15="http://schemas.microsoft.com/office/drawing/2012/chart" uri="{CE6537A1-D6FC-4f65-9D91-7224C49458BB}">
                  <c15:layout/>
                </c:ext>
              </c:extLst>
            </c:dLbl>
            <c:dLbl>
              <c:idx val="3"/>
              <c:layout>
                <c:manualLayout>
                  <c:x val="-0.00287380705893002"/>
                  <c:y val="-0.00301869765828355"/>
                </c:manualLayout>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t>填加文字</a:t>
                    </a:r>
                    <a:endParaRPr lang="zh-CN"/>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1"/>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inEnd"/>
            <c:showLegendKey val="0"/>
            <c:showVal val="0"/>
            <c:showCatName val="1"/>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IE5</c:v>
                </c:pt>
                <c:pt idx="1">
                  <c:v>IE7</c:v>
                </c:pt>
                <c:pt idx="2">
                  <c:v>IE8</c:v>
                </c:pt>
                <c:pt idx="3">
                  <c:v>IE9</c:v>
                </c:pt>
              </c:strCache>
            </c:strRef>
          </c:cat>
          <c:val>
            <c:numRef>
              <c:f>Sheet1!$B$2:$B$5</c:f>
              <c:numCache>
                <c:formatCode>g/"通""用""格""式"</c:formatCode>
                <c:ptCount val="4"/>
                <c:pt idx="0">
                  <c:v>20</c:v>
                </c:pt>
                <c:pt idx="1">
                  <c:v>50</c:v>
                </c:pt>
                <c:pt idx="2">
                  <c:v>70</c:v>
                </c:pt>
                <c:pt idx="3">
                  <c:v>100</c:v>
                </c:pt>
              </c:numCache>
            </c:numRef>
          </c:val>
        </c:ser>
        <c:dLbls>
          <c:showLegendKey val="0"/>
          <c:showVal val="1"/>
          <c:showCatName val="0"/>
          <c:showSerName val="0"/>
          <c:showPercent val="0"/>
          <c:showBubbleSize val="0"/>
        </c:dLbls>
        <c:gapWidth val="6"/>
        <c:overlap val="-98"/>
        <c:axId val="215536384"/>
        <c:axId val="215537920"/>
      </c:barChart>
      <c:catAx>
        <c:axId val="215536384"/>
        <c:scaling>
          <c:orientation val="minMax"/>
        </c:scaling>
        <c:delete val="1"/>
        <c:axPos val="b"/>
        <c:numFmt formatCode="General" sourceLinked="0"/>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215537920"/>
        <c:crosses val="autoZero"/>
        <c:auto val="1"/>
        <c:lblAlgn val="ctr"/>
        <c:lblOffset val="100"/>
        <c:noMultiLvlLbl val="0"/>
      </c:catAx>
      <c:valAx>
        <c:axId val="215537920"/>
        <c:scaling>
          <c:orientation val="minMax"/>
        </c:scaling>
        <c:delete val="1"/>
        <c:axPos val="l"/>
        <c:numFmt formatCode="g/&quot;通&quot;&quot;用&quot;&quot;格&quot;&quot;式&quot;"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215536384"/>
        <c:crosses val="autoZero"/>
        <c:crossBetween val="between"/>
      </c:valAx>
    </c:plotArea>
    <c:plotVisOnly val="1"/>
    <c:dispBlanksAs val="gap"/>
    <c:showDLblsOverMax val="0"/>
  </c:chart>
  <c:txPr>
    <a:bodyPr/>
    <a:lstStyle/>
    <a:p>
      <a:pPr>
        <a:defRPr lang="zh-CN" sz="1400">
          <a:solidFill>
            <a:schemeClr val="accent5"/>
          </a:solidFill>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56D8C7-1402-4939-8390-5136D308FD4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EFEF45-466C-485F-B7BE-00B0EE95E8E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14" name="图片 13"/>
          <p:cNvPicPr>
            <a:picLocks noChangeAspect="1"/>
          </p:cNvPicPr>
          <p:nvPr userDrawn="1"/>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306966" y="276079"/>
            <a:ext cx="1236084" cy="733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6" name="组合 5"/>
          <p:cNvGrpSpPr/>
          <p:nvPr userDrawn="1"/>
        </p:nvGrpSpPr>
        <p:grpSpPr>
          <a:xfrm>
            <a:off x="0" y="0"/>
            <a:ext cx="9144000" cy="5143500"/>
            <a:chOff x="0" y="0"/>
            <a:chExt cx="9144000" cy="5143500"/>
          </a:xfrm>
        </p:grpSpPr>
        <p:grpSp>
          <p:nvGrpSpPr>
            <p:cNvPr id="11" name="组合 10"/>
            <p:cNvGrpSpPr/>
            <p:nvPr/>
          </p:nvGrpSpPr>
          <p:grpSpPr>
            <a:xfrm>
              <a:off x="0" y="0"/>
              <a:ext cx="9144000" cy="5143500"/>
              <a:chOff x="0" y="0"/>
              <a:chExt cx="9144000" cy="514350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21750"/>
                <a:ext cx="9144000" cy="2415845"/>
              </a:xfrm>
              <a:prstGeom prst="rect">
                <a:avLst/>
              </a:prstGeom>
            </p:spPr>
          </p:pic>
        </p:grpSp>
        <p:grpSp>
          <p:nvGrpSpPr>
            <p:cNvPr id="12" name="组合 11"/>
            <p:cNvGrpSpPr/>
            <p:nvPr/>
          </p:nvGrpSpPr>
          <p:grpSpPr>
            <a:xfrm>
              <a:off x="328105" y="1581580"/>
              <a:ext cx="3077881" cy="3561920"/>
              <a:chOff x="328105" y="1581580"/>
              <a:chExt cx="3077881" cy="3561920"/>
            </a:xfrm>
          </p:grpSpPr>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1462" y="3642500"/>
                <a:ext cx="2234524" cy="1301167"/>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105" y="1581580"/>
                <a:ext cx="1686714" cy="3561920"/>
              </a:xfrm>
              <a:prstGeom prst="rect">
                <a:avLst/>
              </a:prstGeom>
            </p:spPr>
          </p:pic>
        </p:grpSp>
      </p:grpSp>
      <p:sp>
        <p:nvSpPr>
          <p:cNvPr id="9" name="五边形 8"/>
          <p:cNvSpPr/>
          <p:nvPr userDrawn="1"/>
        </p:nvSpPr>
        <p:spPr>
          <a:xfrm>
            <a:off x="0" y="152400"/>
            <a:ext cx="508000" cy="355600"/>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9"/>
          <p:cNvSpPr txBox="1"/>
          <p:nvPr userDrawn="1"/>
        </p:nvSpPr>
        <p:spPr>
          <a:xfrm>
            <a:off x="508000" y="101600"/>
            <a:ext cx="3262432"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userDrawn="1"/>
        </p:nvSpPr>
        <p:spPr>
          <a:xfrm>
            <a:off x="0" y="660400"/>
            <a:ext cx="9144000" cy="4279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9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0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1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2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3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4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5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6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7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8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9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0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1_仅标题">
    <p:spTree>
      <p:nvGrpSpPr>
        <p:cNvPr id="1" name=""/>
        <p:cNvGrpSpPr/>
        <p:nvPr/>
      </p:nvGrpSpPr>
      <p:grpSpPr>
        <a:xfrm>
          <a:off x="0" y="0"/>
          <a:ext cx="0" cy="0"/>
          <a:chOff x="0" y="0"/>
          <a:chExt cx="0" cy="0"/>
        </a:xfrm>
      </p:grpSpPr>
      <p:grpSp>
        <p:nvGrpSpPr>
          <p:cNvPr id="2" name="组合 58"/>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315"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单击此处添加您要的标题</a:t>
            </a:r>
            <a:endParaRPr kumimoji="0" lang="zh-CN" altLang="en-US" sz="141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2" Type="http://schemas.openxmlformats.org/officeDocument/2006/relationships/theme" Target="../theme/theme1.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40.xml"/><Relationship Id="rId8" Type="http://schemas.openxmlformats.org/officeDocument/2006/relationships/slideLayout" Target="../slideLayouts/slideLayout39.xml"/><Relationship Id="rId7" Type="http://schemas.openxmlformats.org/officeDocument/2006/relationships/slideLayout" Target="../slideLayouts/slideLayout38.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33" Type="http://schemas.openxmlformats.org/officeDocument/2006/relationships/theme" Target="../theme/theme2.xml"/><Relationship Id="rId32" Type="http://schemas.openxmlformats.org/officeDocument/2006/relationships/slideLayout" Target="../slideLayouts/slideLayout63.xml"/><Relationship Id="rId31" Type="http://schemas.openxmlformats.org/officeDocument/2006/relationships/slideLayout" Target="../slideLayouts/slideLayout62.xml"/><Relationship Id="rId30" Type="http://schemas.openxmlformats.org/officeDocument/2006/relationships/slideLayout" Target="../slideLayouts/slideLayout61.xml"/><Relationship Id="rId3" Type="http://schemas.openxmlformats.org/officeDocument/2006/relationships/slideLayout" Target="../slideLayouts/slideLayout34.xml"/><Relationship Id="rId29" Type="http://schemas.openxmlformats.org/officeDocument/2006/relationships/slideLayout" Target="../slideLayouts/slideLayout60.xml"/><Relationship Id="rId28" Type="http://schemas.openxmlformats.org/officeDocument/2006/relationships/slideLayout" Target="../slideLayouts/slideLayout59.xml"/><Relationship Id="rId27" Type="http://schemas.openxmlformats.org/officeDocument/2006/relationships/slideLayout" Target="../slideLayouts/slideLayout58.xml"/><Relationship Id="rId26" Type="http://schemas.openxmlformats.org/officeDocument/2006/relationships/slideLayout" Target="../slideLayouts/slideLayout57.xml"/><Relationship Id="rId25" Type="http://schemas.openxmlformats.org/officeDocument/2006/relationships/slideLayout" Target="../slideLayouts/slideLayout56.xml"/><Relationship Id="rId24" Type="http://schemas.openxmlformats.org/officeDocument/2006/relationships/slideLayout" Target="../slideLayouts/slideLayout55.xml"/><Relationship Id="rId23" Type="http://schemas.openxmlformats.org/officeDocument/2006/relationships/slideLayout" Target="../slideLayouts/slideLayout54.xml"/><Relationship Id="rId22" Type="http://schemas.openxmlformats.org/officeDocument/2006/relationships/slideLayout" Target="../slideLayouts/slideLayout53.xml"/><Relationship Id="rId21" Type="http://schemas.openxmlformats.org/officeDocument/2006/relationships/slideLayout" Target="../slideLayouts/slideLayout52.xml"/><Relationship Id="rId20" Type="http://schemas.openxmlformats.org/officeDocument/2006/relationships/slideLayout" Target="../slideLayouts/slideLayout51.xml"/><Relationship Id="rId2" Type="http://schemas.openxmlformats.org/officeDocument/2006/relationships/slideLayout" Target="../slideLayouts/slideLayout33.xml"/><Relationship Id="rId19" Type="http://schemas.openxmlformats.org/officeDocument/2006/relationships/slideLayout" Target="../slideLayouts/slideLayout50.xml"/><Relationship Id="rId18" Type="http://schemas.openxmlformats.org/officeDocument/2006/relationships/slideLayout" Target="../slideLayouts/slideLayout49.xml"/><Relationship Id="rId17" Type="http://schemas.openxmlformats.org/officeDocument/2006/relationships/slideLayout" Target="../slideLayouts/slideLayout48.xml"/><Relationship Id="rId16" Type="http://schemas.openxmlformats.org/officeDocument/2006/relationships/slideLayout" Target="../slideLayouts/slideLayout47.xml"/><Relationship Id="rId15" Type="http://schemas.openxmlformats.org/officeDocument/2006/relationships/slideLayout" Target="../slideLayouts/slideLayout46.xml"/><Relationship Id="rId14" Type="http://schemas.openxmlformats.org/officeDocument/2006/relationships/slideLayout" Target="../slideLayouts/slideLayout45.xml"/><Relationship Id="rId13" Type="http://schemas.openxmlformats.org/officeDocument/2006/relationships/slideLayout" Target="../slideLayouts/slideLayout44.xml"/><Relationship Id="rId12" Type="http://schemas.openxmlformats.org/officeDocument/2006/relationships/slideLayout" Target="../slideLayouts/slideLayout43.xml"/><Relationship Id="rId11" Type="http://schemas.openxmlformats.org/officeDocument/2006/relationships/slideLayout" Target="../slideLayouts/slideLayout42.xml"/><Relationship Id="rId10" Type="http://schemas.openxmlformats.org/officeDocument/2006/relationships/slideLayout" Target="../slideLayouts/slideLayout41.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defRPr/>
            </a:pPr>
            <a:fld id="{7FDC709B-91CA-425D-B2BC-27E7F899750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81B69C4E-E50C-4F8F-BC30-CA875A2EFE0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 id="2147483709" r:id="rId29"/>
    <p:sldLayoutId id="2147483710" r:id="rId30"/>
    <p:sldLayoutId id="2147483711" r:id="rId31"/>
    <p:sldLayoutId id="2147483712" r:id="rId32"/>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4.png"/><Relationship Id="rId10" Type="http://schemas.openxmlformats.org/officeDocument/2006/relationships/slideLayout" Target="../slideLayouts/slideLayout3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3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9.png"/><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33.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3.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32.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32.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33.xml"/><Relationship Id="rId7" Type="http://schemas.openxmlformats.org/officeDocument/2006/relationships/image" Target="../media/image20.png"/><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 Id="rId3" Type="http://schemas.openxmlformats.org/officeDocument/2006/relationships/image" Target="../media/image18.png"/><Relationship Id="rId2" Type="http://schemas.microsoft.com/office/2007/relationships/hdphoto" Target="../media/hdphoto2.wdp"/><Relationship Id="rId1"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32.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33.xml"/><Relationship Id="rId2" Type="http://schemas.openxmlformats.org/officeDocument/2006/relationships/image" Target="../media/image22.png"/><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33.xml"/><Relationship Id="rId2" Type="http://schemas.openxmlformats.org/officeDocument/2006/relationships/image" Target="../media/image24.png"/><Relationship Id="rId1"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3.xml"/><Relationship Id="rId1"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21750"/>
            <a:ext cx="9144000" cy="2415845"/>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462" y="3642500"/>
            <a:ext cx="2234524" cy="1301167"/>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105" y="1581580"/>
            <a:ext cx="1686714" cy="3561920"/>
          </a:xfrm>
          <a:prstGeom prst="rect">
            <a:avLst/>
          </a:prstGeom>
        </p:spPr>
      </p:pic>
      <p:sp>
        <p:nvSpPr>
          <p:cNvPr id="14" name="文本框 13"/>
          <p:cNvSpPr txBox="1"/>
          <p:nvPr/>
        </p:nvSpPr>
        <p:spPr>
          <a:xfrm>
            <a:off x="2014819" y="997504"/>
            <a:ext cx="5791970" cy="769441"/>
          </a:xfrm>
          <a:prstGeom prst="rect">
            <a:avLst/>
          </a:prstGeom>
          <a:noFill/>
        </p:spPr>
        <p:txBody>
          <a:bodyPr wrap="none" rtlCol="0">
            <a:spAutoFit/>
          </a:bodyPr>
          <a:lstStyle/>
          <a:p>
            <a:r>
              <a:rPr lang="zh-CN" altLang="en-US" sz="4400" b="1" dirty="0" smtClean="0"/>
              <a:t>交通安全宣导</a:t>
            </a:r>
            <a:r>
              <a:rPr lang="en-US" altLang="zh-CN" sz="4400" b="1" dirty="0" smtClean="0">
                <a:latin typeface="+mj-ea"/>
                <a:ea typeface="+mj-ea"/>
              </a:rPr>
              <a:t>PPT</a:t>
            </a:r>
            <a:r>
              <a:rPr lang="zh-CN" altLang="en-US" sz="4400" b="1" dirty="0" smtClean="0"/>
              <a:t>模板</a:t>
            </a:r>
            <a:endParaRPr lang="zh-CN" altLang="en-US" sz="4400" b="1" dirty="0"/>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500" fill="hold"/>
                                        <p:tgtEl>
                                          <p:spTgt spid="13"/>
                                        </p:tgtEl>
                                        <p:attrNameLst>
                                          <p:attrName>ppt_w</p:attrName>
                                        </p:attrNameLst>
                                      </p:cBhvr>
                                      <p:tavLst>
                                        <p:tav tm="0">
                                          <p:val>
                                            <p:strVal val="4*#ppt_w"/>
                                          </p:val>
                                        </p:tav>
                                        <p:tav tm="100000">
                                          <p:val>
                                            <p:strVal val="#ppt_w"/>
                                          </p:val>
                                        </p:tav>
                                      </p:tavLst>
                                    </p:anim>
                                    <p:anim calcmode="lin" valueType="num">
                                      <p:cBhvr>
                                        <p:cTn id="8" dur="1500" fill="hold"/>
                                        <p:tgtEl>
                                          <p:spTgt spid="13"/>
                                        </p:tgtEl>
                                        <p:attrNameLst>
                                          <p:attrName>ppt_h</p:attrName>
                                        </p:attrNameLst>
                                      </p:cBhvr>
                                      <p:tavLst>
                                        <p:tav tm="0">
                                          <p:val>
                                            <p:strVal val="4*#ppt_h"/>
                                          </p:val>
                                        </p:tav>
                                        <p:tav tm="100000">
                                          <p:val>
                                            <p:strVal val="#ppt_h"/>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750"/>
                                        <p:tgtEl>
                                          <p:spTgt spid="2"/>
                                        </p:tgtEl>
                                      </p:cBhvr>
                                    </p:animEffect>
                                  </p:childTnLst>
                                </p:cTn>
                              </p:par>
                            </p:childTnLst>
                          </p:cTn>
                        </p:par>
                        <p:par>
                          <p:cTn id="19" fill="hold">
                            <p:stCondLst>
                              <p:cond delay="3500"/>
                            </p:stCondLst>
                            <p:childTnLst>
                              <p:par>
                                <p:cTn id="20" presetID="47"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4500"/>
                            </p:stCondLst>
                            <p:childTnLst>
                              <p:par>
                                <p:cTn id="26" presetID="42"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pic>
          <p:nvPicPr>
            <p:cNvPr id="82" name="图片 8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3" name="图片 8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21750"/>
              <a:ext cx="9144000" cy="2415845"/>
            </a:xfrm>
            <a:prstGeom prst="rect">
              <a:avLst/>
            </a:prstGeom>
          </p:spPr>
        </p:pic>
      </p:grpSp>
      <p:grpSp>
        <p:nvGrpSpPr>
          <p:cNvPr id="42" name="组合 41"/>
          <p:cNvGrpSpPr/>
          <p:nvPr/>
        </p:nvGrpSpPr>
        <p:grpSpPr>
          <a:xfrm>
            <a:off x="887402" y="838687"/>
            <a:ext cx="4147799" cy="583903"/>
            <a:chOff x="2169951" y="965687"/>
            <a:chExt cx="4147799" cy="583903"/>
          </a:xfrm>
        </p:grpSpPr>
        <p:grpSp>
          <p:nvGrpSpPr>
            <p:cNvPr id="43" name="Group 11"/>
            <p:cNvGrpSpPr/>
            <p:nvPr/>
          </p:nvGrpSpPr>
          <p:grpSpPr bwMode="auto">
            <a:xfrm>
              <a:off x="2169951" y="965687"/>
              <a:ext cx="4147799" cy="583903"/>
              <a:chOff x="0" y="0"/>
              <a:chExt cx="3978" cy="560"/>
            </a:xfrm>
          </p:grpSpPr>
          <p:pic>
            <p:nvPicPr>
              <p:cNvPr id="45" name="矩形 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44" name="Text Box 58"/>
            <p:cNvSpPr txBox="1">
              <a:spLocks noChangeArrowheads="1"/>
            </p:cNvSpPr>
            <p:nvPr/>
          </p:nvSpPr>
          <p:spPr bwMode="auto">
            <a:xfrm>
              <a:off x="3071873" y="1085596"/>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a:ln>
                    <a:noFill/>
                  </a:ln>
                  <a:solidFill>
                    <a:prstClr val="black"/>
                  </a:solidFill>
                  <a:effectLst/>
                  <a:uLnTx/>
                  <a:uFillTx/>
                  <a:latin typeface="Arial" panose="020B0604020202020204" pitchFamily="34" charset="0"/>
                  <a:ea typeface="黑体" panose="02010609060101010101" pitchFamily="49" charset="-122"/>
                  <a:cs typeface="+mn-cs"/>
                </a:rPr>
                <a:t>点击此处添加您要的内容文字</a:t>
              </a:r>
              <a:endParaRPr kumimoji="0" lang="zh-CN" altLang="en-US" sz="1400" b="0" i="0" u="none" strike="noStrike" kern="1200" cap="none" spc="0" normalizeH="0" baseline="0" noProof="0">
                <a:ln>
                  <a:noFill/>
                </a:ln>
                <a:solidFill>
                  <a:prstClr val="black"/>
                </a:solidFill>
                <a:effectLst/>
                <a:uLnTx/>
                <a:uFillTx/>
                <a:latin typeface="Arial" panose="020B0604020202020204" pitchFamily="34" charset="0"/>
                <a:ea typeface="黑体" panose="02010609060101010101" pitchFamily="49" charset="-122"/>
                <a:cs typeface="+mn-cs"/>
              </a:endParaRPr>
            </a:p>
          </p:txBody>
        </p:sp>
      </p:grpSp>
      <p:grpSp>
        <p:nvGrpSpPr>
          <p:cNvPr id="47" name="组合 46"/>
          <p:cNvGrpSpPr/>
          <p:nvPr/>
        </p:nvGrpSpPr>
        <p:grpSpPr>
          <a:xfrm>
            <a:off x="887402" y="1626957"/>
            <a:ext cx="4147799" cy="584946"/>
            <a:chOff x="2217914" y="1753957"/>
            <a:chExt cx="4147799" cy="584946"/>
          </a:xfrm>
        </p:grpSpPr>
        <p:grpSp>
          <p:nvGrpSpPr>
            <p:cNvPr id="48" name="Group 8"/>
            <p:cNvGrpSpPr/>
            <p:nvPr/>
          </p:nvGrpSpPr>
          <p:grpSpPr bwMode="auto">
            <a:xfrm>
              <a:off x="2217914" y="1753957"/>
              <a:ext cx="4147799" cy="584946"/>
              <a:chOff x="0" y="0"/>
              <a:chExt cx="3978" cy="561"/>
            </a:xfrm>
          </p:grpSpPr>
          <p:pic>
            <p:nvPicPr>
              <p:cNvPr id="50" name="矩形 21"/>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978"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 Box 10"/>
              <p:cNvSpPr txBox="1">
                <a:spLocks noChangeArrowheads="1"/>
              </p:cNvSpPr>
              <p:nvPr/>
            </p:nvSpPr>
            <p:spPr bwMode="auto">
              <a:xfrm>
                <a:off x="9"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49" name="Text Box 58"/>
            <p:cNvSpPr txBox="1">
              <a:spLocks noChangeArrowheads="1"/>
            </p:cNvSpPr>
            <p:nvPr/>
          </p:nvSpPr>
          <p:spPr bwMode="auto">
            <a:xfrm>
              <a:off x="3071873" y="1858225"/>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pitchFamily="49" charset="-122"/>
                  <a:cs typeface="+mn-cs"/>
                </a:rPr>
                <a:t>点击此处添加您要的内容文字</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pitchFamily="49" charset="-122"/>
                <a:cs typeface="+mn-cs"/>
              </a:endParaRPr>
            </a:p>
          </p:txBody>
        </p:sp>
      </p:grpSp>
      <p:grpSp>
        <p:nvGrpSpPr>
          <p:cNvPr id="52" name="组合 51"/>
          <p:cNvGrpSpPr/>
          <p:nvPr/>
        </p:nvGrpSpPr>
        <p:grpSpPr>
          <a:xfrm>
            <a:off x="887402" y="2471531"/>
            <a:ext cx="4147799" cy="584946"/>
            <a:chOff x="2217914" y="2598531"/>
            <a:chExt cx="4147799" cy="584946"/>
          </a:xfrm>
        </p:grpSpPr>
        <p:grpSp>
          <p:nvGrpSpPr>
            <p:cNvPr id="53" name="Group 5"/>
            <p:cNvGrpSpPr/>
            <p:nvPr/>
          </p:nvGrpSpPr>
          <p:grpSpPr bwMode="auto">
            <a:xfrm>
              <a:off x="2217914" y="2598531"/>
              <a:ext cx="4147799" cy="584946"/>
              <a:chOff x="0" y="0"/>
              <a:chExt cx="3978" cy="561"/>
            </a:xfrm>
          </p:grpSpPr>
          <p:pic>
            <p:nvPicPr>
              <p:cNvPr id="55" name="矩形 2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978"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Text Box 7"/>
              <p:cNvSpPr txBox="1">
                <a:spLocks noChangeArrowheads="1"/>
              </p:cNvSpPr>
              <p:nvPr/>
            </p:nvSpPr>
            <p:spPr bwMode="auto">
              <a:xfrm>
                <a:off x="9"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4" name="Text Box 58"/>
            <p:cNvSpPr txBox="1">
              <a:spLocks noChangeArrowheads="1"/>
            </p:cNvSpPr>
            <p:nvPr/>
          </p:nvSpPr>
          <p:spPr bwMode="auto">
            <a:xfrm>
              <a:off x="3071873" y="2702799"/>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pitchFamily="49" charset="-122"/>
                  <a:cs typeface="+mn-cs"/>
                </a:rPr>
                <a:t>点击此处添加您要的内容文字</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pitchFamily="49" charset="-122"/>
                <a:cs typeface="+mn-cs"/>
              </a:endParaRPr>
            </a:p>
          </p:txBody>
        </p:sp>
      </p:grpSp>
      <p:grpSp>
        <p:nvGrpSpPr>
          <p:cNvPr id="57" name="组合 56"/>
          <p:cNvGrpSpPr/>
          <p:nvPr/>
        </p:nvGrpSpPr>
        <p:grpSpPr>
          <a:xfrm>
            <a:off x="887402" y="3317148"/>
            <a:ext cx="4147799" cy="583903"/>
            <a:chOff x="2217914" y="3444148"/>
            <a:chExt cx="4147799" cy="583903"/>
          </a:xfrm>
        </p:grpSpPr>
        <p:grpSp>
          <p:nvGrpSpPr>
            <p:cNvPr id="58" name="Group 2"/>
            <p:cNvGrpSpPr/>
            <p:nvPr/>
          </p:nvGrpSpPr>
          <p:grpSpPr bwMode="auto">
            <a:xfrm>
              <a:off x="2217914" y="3444148"/>
              <a:ext cx="4147799" cy="583903"/>
              <a:chOff x="0" y="0"/>
              <a:chExt cx="3978" cy="560"/>
            </a:xfrm>
          </p:grpSpPr>
          <p:pic>
            <p:nvPicPr>
              <p:cNvPr id="60" name="矩形 2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 Box 4"/>
              <p:cNvSpPr txBox="1">
                <a:spLocks noChangeArrowheads="1"/>
              </p:cNvSpPr>
              <p:nvPr/>
            </p:nvSpPr>
            <p:spPr bwMode="auto">
              <a:xfrm>
                <a:off x="9" y="9"/>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9" name="Text Box 58"/>
            <p:cNvSpPr txBox="1">
              <a:spLocks noChangeArrowheads="1"/>
            </p:cNvSpPr>
            <p:nvPr/>
          </p:nvSpPr>
          <p:spPr bwMode="auto">
            <a:xfrm>
              <a:off x="3071873" y="3547374"/>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pitchFamily="49" charset="-122"/>
                  <a:cs typeface="+mn-cs"/>
                </a:rPr>
                <a:t>点击此处添加您要的内容文字</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pitchFamily="49" charset="-122"/>
                <a:cs typeface="+mn-cs"/>
              </a:endParaRPr>
            </a:p>
          </p:txBody>
        </p:sp>
      </p:grpSp>
      <p:grpSp>
        <p:nvGrpSpPr>
          <p:cNvPr id="62" name="组合 61"/>
          <p:cNvGrpSpPr/>
          <p:nvPr/>
        </p:nvGrpSpPr>
        <p:grpSpPr>
          <a:xfrm>
            <a:off x="887402" y="706266"/>
            <a:ext cx="483806" cy="439356"/>
            <a:chOff x="2370146" y="833266"/>
            <a:chExt cx="483806" cy="439356"/>
          </a:xfrm>
        </p:grpSpPr>
        <p:grpSp>
          <p:nvGrpSpPr>
            <p:cNvPr id="63" name="Group 14"/>
            <p:cNvGrpSpPr/>
            <p:nvPr/>
          </p:nvGrpSpPr>
          <p:grpSpPr bwMode="auto">
            <a:xfrm>
              <a:off x="2370146" y="833266"/>
              <a:ext cx="483806" cy="432714"/>
              <a:chOff x="0" y="0"/>
              <a:chExt cx="464" cy="415"/>
            </a:xfrm>
          </p:grpSpPr>
          <p:pic>
            <p:nvPicPr>
              <p:cNvPr id="65" name="圆角矩形 8"/>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64" name="TextBox 19"/>
            <p:cNvSpPr txBox="1">
              <a:spLocks noChangeArrowheads="1"/>
            </p:cNvSpPr>
            <p:nvPr/>
          </p:nvSpPr>
          <p:spPr bwMode="auto">
            <a:xfrm>
              <a:off x="2432811" y="872512"/>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mn-cs"/>
                </a:rPr>
                <a:t>1</a:t>
              </a:r>
              <a:endParaRPr kumimoji="0" lang="zh-CN" altLang="en-US" sz="20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mn-cs"/>
              </a:endParaRPr>
            </a:p>
          </p:txBody>
        </p:sp>
      </p:grpSp>
      <p:grpSp>
        <p:nvGrpSpPr>
          <p:cNvPr id="67" name="组合 66"/>
          <p:cNvGrpSpPr/>
          <p:nvPr/>
        </p:nvGrpSpPr>
        <p:grpSpPr>
          <a:xfrm>
            <a:off x="887402" y="1454913"/>
            <a:ext cx="483806" cy="435842"/>
            <a:chOff x="2370146" y="1581913"/>
            <a:chExt cx="483806" cy="435842"/>
          </a:xfrm>
        </p:grpSpPr>
        <p:grpSp>
          <p:nvGrpSpPr>
            <p:cNvPr id="68" name="Group 17"/>
            <p:cNvGrpSpPr/>
            <p:nvPr/>
          </p:nvGrpSpPr>
          <p:grpSpPr bwMode="auto">
            <a:xfrm>
              <a:off x="2370146" y="1581913"/>
              <a:ext cx="483806" cy="435842"/>
              <a:chOff x="0" y="0"/>
              <a:chExt cx="464" cy="418"/>
            </a:xfrm>
          </p:grpSpPr>
          <p:pic>
            <p:nvPicPr>
              <p:cNvPr id="70" name="圆角矩形 10"/>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464"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 Box 19"/>
              <p:cNvSpPr txBox="1">
                <a:spLocks noChangeArrowheads="1"/>
              </p:cNvSpPr>
              <p:nvPr/>
            </p:nvSpPr>
            <p:spPr bwMode="auto">
              <a:xfrm>
                <a:off x="38" y="37"/>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69" name="TextBox 24"/>
            <p:cNvSpPr txBox="1">
              <a:spLocks noChangeArrowheads="1"/>
            </p:cNvSpPr>
            <p:nvPr/>
          </p:nvSpPr>
          <p:spPr bwMode="auto">
            <a:xfrm>
              <a:off x="2432811" y="1598221"/>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a:ln>
                    <a:noFill/>
                  </a:ln>
                  <a:solidFill>
                    <a:prstClr val="white"/>
                  </a:solidFill>
                  <a:effectLst/>
                  <a:uLnTx/>
                  <a:uFillTx/>
                  <a:latin typeface="Arial" panose="020B0604020202020204" pitchFamily="34" charset="0"/>
                  <a:ea typeface="宋体" panose="02010600030101010101" pitchFamily="2" charset="-122"/>
                  <a:cs typeface="+mn-cs"/>
                </a:rPr>
                <a:t>2</a:t>
              </a:r>
              <a:endParaRPr kumimoji="0" lang="zh-CN" altLang="en-US" sz="2000" b="1" i="0" u="none" strike="noStrike" kern="1200" cap="none" spc="0" normalizeH="0" baseline="0" noProof="0">
                <a:ln>
                  <a:noFill/>
                </a:ln>
                <a:solidFill>
                  <a:prstClr val="white"/>
                </a:solidFill>
                <a:effectLst/>
                <a:uLnTx/>
                <a:uFillTx/>
                <a:latin typeface="Arial" panose="020B0604020202020204" pitchFamily="34" charset="0"/>
                <a:ea typeface="宋体" panose="02010600030101010101" pitchFamily="2" charset="-122"/>
                <a:cs typeface="+mn-cs"/>
              </a:endParaRPr>
            </a:p>
          </p:txBody>
        </p:sp>
      </p:grpSp>
      <p:grpSp>
        <p:nvGrpSpPr>
          <p:cNvPr id="72" name="组合 71"/>
          <p:cNvGrpSpPr/>
          <p:nvPr/>
        </p:nvGrpSpPr>
        <p:grpSpPr>
          <a:xfrm>
            <a:off x="887402" y="2347451"/>
            <a:ext cx="483806" cy="440400"/>
            <a:chOff x="2370146" y="2474451"/>
            <a:chExt cx="483806" cy="440400"/>
          </a:xfrm>
        </p:grpSpPr>
        <p:grpSp>
          <p:nvGrpSpPr>
            <p:cNvPr id="73" name="Group 20"/>
            <p:cNvGrpSpPr/>
            <p:nvPr/>
          </p:nvGrpSpPr>
          <p:grpSpPr bwMode="auto">
            <a:xfrm>
              <a:off x="2370146" y="2474451"/>
              <a:ext cx="483806" cy="432714"/>
              <a:chOff x="0" y="0"/>
              <a:chExt cx="464" cy="415"/>
            </a:xfrm>
          </p:grpSpPr>
          <p:pic>
            <p:nvPicPr>
              <p:cNvPr id="75" name="圆角矩形 12"/>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22"/>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74" name="TextBox 28"/>
            <p:cNvSpPr txBox="1">
              <a:spLocks noChangeArrowheads="1"/>
            </p:cNvSpPr>
            <p:nvPr/>
          </p:nvSpPr>
          <p:spPr bwMode="auto">
            <a:xfrm>
              <a:off x="2432811" y="2514741"/>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a:ln>
                    <a:noFill/>
                  </a:ln>
                  <a:solidFill>
                    <a:prstClr val="white"/>
                  </a:solidFill>
                  <a:effectLst/>
                  <a:uLnTx/>
                  <a:uFillTx/>
                  <a:latin typeface="Arial" panose="020B0604020202020204" pitchFamily="34" charset="0"/>
                  <a:ea typeface="宋体" panose="02010600030101010101" pitchFamily="2" charset="-122"/>
                  <a:cs typeface="+mn-cs"/>
                </a:rPr>
                <a:t>3</a:t>
              </a:r>
              <a:endParaRPr kumimoji="0" lang="zh-CN" altLang="en-US" sz="2000" b="1" i="0" u="none" strike="noStrike" kern="1200" cap="none" spc="0" normalizeH="0" baseline="0" noProof="0">
                <a:ln>
                  <a:noFill/>
                </a:ln>
                <a:solidFill>
                  <a:prstClr val="white"/>
                </a:solidFill>
                <a:effectLst/>
                <a:uLnTx/>
                <a:uFillTx/>
                <a:latin typeface="Arial" panose="020B0604020202020204" pitchFamily="34" charset="0"/>
                <a:ea typeface="宋体" panose="02010600030101010101" pitchFamily="2" charset="-122"/>
                <a:cs typeface="+mn-cs"/>
              </a:endParaRPr>
            </a:p>
          </p:txBody>
        </p:sp>
      </p:grpSp>
      <p:grpSp>
        <p:nvGrpSpPr>
          <p:cNvPr id="77" name="组合 76"/>
          <p:cNvGrpSpPr/>
          <p:nvPr/>
        </p:nvGrpSpPr>
        <p:grpSpPr>
          <a:xfrm>
            <a:off x="887402" y="3192026"/>
            <a:ext cx="483806" cy="440399"/>
            <a:chOff x="2370146" y="3319026"/>
            <a:chExt cx="483806" cy="440399"/>
          </a:xfrm>
        </p:grpSpPr>
        <p:grpSp>
          <p:nvGrpSpPr>
            <p:cNvPr id="78" name="Group 23"/>
            <p:cNvGrpSpPr/>
            <p:nvPr/>
          </p:nvGrpSpPr>
          <p:grpSpPr bwMode="auto">
            <a:xfrm>
              <a:off x="2370146" y="3319026"/>
              <a:ext cx="483806" cy="432714"/>
              <a:chOff x="0" y="0"/>
              <a:chExt cx="464" cy="415"/>
            </a:xfrm>
          </p:grpSpPr>
          <p:pic>
            <p:nvPicPr>
              <p:cNvPr id="80" name="圆角矩形 17"/>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Text Box 25"/>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79" name="TextBox 29"/>
            <p:cNvSpPr txBox="1">
              <a:spLocks noChangeArrowheads="1"/>
            </p:cNvSpPr>
            <p:nvPr/>
          </p:nvSpPr>
          <p:spPr bwMode="auto">
            <a:xfrm>
              <a:off x="2432811" y="3359315"/>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a:ln>
                    <a:noFill/>
                  </a:ln>
                  <a:solidFill>
                    <a:prstClr val="white"/>
                  </a:solidFill>
                  <a:effectLst/>
                  <a:uLnTx/>
                  <a:uFillTx/>
                  <a:latin typeface="Arial" panose="020B0604020202020204" pitchFamily="34" charset="0"/>
                  <a:ea typeface="宋体" panose="02010600030101010101" pitchFamily="2" charset="-122"/>
                  <a:cs typeface="+mn-cs"/>
                </a:rPr>
                <a:t>4</a:t>
              </a:r>
              <a:endParaRPr kumimoji="0" lang="zh-CN" altLang="en-US" sz="2000" b="1" i="0" u="none" strike="noStrike" kern="1200" cap="none" spc="0" normalizeH="0" baseline="0" noProof="0">
                <a:ln>
                  <a:noFill/>
                </a:ln>
                <a:solidFill>
                  <a:prstClr val="white"/>
                </a:solidFill>
                <a:effectLst/>
                <a:uLnTx/>
                <a:uFillTx/>
                <a:latin typeface="Arial" panose="020B0604020202020204" pitchFamily="34" charset="0"/>
                <a:ea typeface="宋体" panose="02010600030101010101" pitchFamily="2" charset="-122"/>
                <a:cs typeface="+mn-cs"/>
              </a:endParaRPr>
            </a:p>
          </p:txBody>
        </p:sp>
      </p:grpSp>
      <p:pic>
        <p:nvPicPr>
          <p:cNvPr id="84" name="图片 8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01662" y="4011031"/>
            <a:ext cx="1838438" cy="1070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1000" fill="hold"/>
                                        <p:tgtEl>
                                          <p:spTgt spid="6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down)">
                                      <p:cBhvr>
                                        <p:cTn id="13" dur="500"/>
                                        <p:tgtEl>
                                          <p:spTgt spid="42"/>
                                        </p:tgtEl>
                                      </p:cBhvr>
                                    </p:animEffect>
                                  </p:childTnLst>
                                </p:cTn>
                              </p:par>
                              <p:par>
                                <p:cTn id="14" presetID="42"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000"/>
                                        <p:tgtEl>
                                          <p:spTgt spid="67"/>
                                        </p:tgtEl>
                                      </p:cBhvr>
                                    </p:animEffect>
                                    <p:anim calcmode="lin" valueType="num">
                                      <p:cBhvr>
                                        <p:cTn id="17" dur="1000" fill="hold"/>
                                        <p:tgtEl>
                                          <p:spTgt spid="67"/>
                                        </p:tgtEl>
                                        <p:attrNameLst>
                                          <p:attrName>ppt_x</p:attrName>
                                        </p:attrNameLst>
                                      </p:cBhvr>
                                      <p:tavLst>
                                        <p:tav tm="0">
                                          <p:val>
                                            <p:strVal val="#ppt_x"/>
                                          </p:val>
                                        </p:tav>
                                        <p:tav tm="100000">
                                          <p:val>
                                            <p:strVal val="#ppt_x"/>
                                          </p:val>
                                        </p:tav>
                                      </p:tavLst>
                                    </p:anim>
                                    <p:anim calcmode="lin" valueType="num">
                                      <p:cBhvr>
                                        <p:cTn id="18" dur="1000" fill="hold"/>
                                        <p:tgtEl>
                                          <p:spTgt spid="6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down)">
                                      <p:cBhvr>
                                        <p:cTn id="22" dur="500"/>
                                        <p:tgtEl>
                                          <p:spTgt spid="47"/>
                                        </p:tgtEl>
                                      </p:cBhvr>
                                    </p:animEffect>
                                  </p:childTnLst>
                                </p:cTn>
                              </p:par>
                              <p:par>
                                <p:cTn id="23" presetID="42"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fade">
                                      <p:cBhvr>
                                        <p:cTn id="25" dur="1000"/>
                                        <p:tgtEl>
                                          <p:spTgt spid="72"/>
                                        </p:tgtEl>
                                      </p:cBhvr>
                                    </p:animEffect>
                                    <p:anim calcmode="lin" valueType="num">
                                      <p:cBhvr>
                                        <p:cTn id="26" dur="1000" fill="hold"/>
                                        <p:tgtEl>
                                          <p:spTgt spid="72"/>
                                        </p:tgtEl>
                                        <p:attrNameLst>
                                          <p:attrName>ppt_x</p:attrName>
                                        </p:attrNameLst>
                                      </p:cBhvr>
                                      <p:tavLst>
                                        <p:tav tm="0">
                                          <p:val>
                                            <p:strVal val="#ppt_x"/>
                                          </p:val>
                                        </p:tav>
                                        <p:tav tm="100000">
                                          <p:val>
                                            <p:strVal val="#ppt_x"/>
                                          </p:val>
                                        </p:tav>
                                      </p:tavLst>
                                    </p:anim>
                                    <p:anim calcmode="lin" valueType="num">
                                      <p:cBhvr>
                                        <p:cTn id="27" dur="1000" fill="hold"/>
                                        <p:tgtEl>
                                          <p:spTgt spid="7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down)">
                                      <p:cBhvr>
                                        <p:cTn id="31" dur="500"/>
                                        <p:tgtEl>
                                          <p:spTgt spid="52"/>
                                        </p:tgtEl>
                                      </p:cBhvr>
                                    </p:animEffect>
                                  </p:childTnLst>
                                </p:cTn>
                              </p:par>
                              <p:par>
                                <p:cTn id="32" presetID="42" presetClass="entr" presetSubtype="0" fill="hold" nodeType="with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1000"/>
                                        <p:tgtEl>
                                          <p:spTgt spid="77"/>
                                        </p:tgtEl>
                                      </p:cBhvr>
                                    </p:animEffect>
                                    <p:anim calcmode="lin" valueType="num">
                                      <p:cBhvr>
                                        <p:cTn id="35" dur="1000" fill="hold"/>
                                        <p:tgtEl>
                                          <p:spTgt spid="77"/>
                                        </p:tgtEl>
                                        <p:attrNameLst>
                                          <p:attrName>ppt_x</p:attrName>
                                        </p:attrNameLst>
                                      </p:cBhvr>
                                      <p:tavLst>
                                        <p:tav tm="0">
                                          <p:val>
                                            <p:strVal val="#ppt_x"/>
                                          </p:val>
                                        </p:tav>
                                        <p:tav tm="100000">
                                          <p:val>
                                            <p:strVal val="#ppt_x"/>
                                          </p:val>
                                        </p:tav>
                                      </p:tavLst>
                                    </p:anim>
                                    <p:anim calcmode="lin" valueType="num">
                                      <p:cBhvr>
                                        <p:cTn id="36" dur="1000" fill="hold"/>
                                        <p:tgtEl>
                                          <p:spTgt spid="7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down)">
                                      <p:cBhvr>
                                        <p:cTn id="4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9144000" cy="5143500"/>
            <a:chOff x="0" y="0"/>
            <a:chExt cx="9144000" cy="514350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21750"/>
              <a:ext cx="9144000" cy="2415845"/>
            </a:xfrm>
            <a:prstGeom prst="rect">
              <a:avLst/>
            </a:prstGeom>
          </p:spPr>
        </p:pic>
      </p:grpSp>
      <p:grpSp>
        <p:nvGrpSpPr>
          <p:cNvPr id="83" name="组合 82"/>
          <p:cNvGrpSpPr/>
          <p:nvPr/>
        </p:nvGrpSpPr>
        <p:grpSpPr>
          <a:xfrm>
            <a:off x="2076450" y="1181182"/>
            <a:ext cx="7067550" cy="1092118"/>
            <a:chOff x="2169951" y="965687"/>
            <a:chExt cx="4147799" cy="583903"/>
          </a:xfrm>
        </p:grpSpPr>
        <p:grpSp>
          <p:nvGrpSpPr>
            <p:cNvPr id="84" name="Group 11"/>
            <p:cNvGrpSpPr/>
            <p:nvPr/>
          </p:nvGrpSpPr>
          <p:grpSpPr bwMode="auto">
            <a:xfrm>
              <a:off x="2169951" y="965687"/>
              <a:ext cx="4147799" cy="583903"/>
              <a:chOff x="0" y="0"/>
              <a:chExt cx="3978" cy="560"/>
            </a:xfrm>
          </p:grpSpPr>
          <p:pic>
            <p:nvPicPr>
              <p:cNvPr id="86" name="矩形 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85" name="Text Box 58"/>
            <p:cNvSpPr txBox="1">
              <a:spLocks noChangeArrowheads="1"/>
            </p:cNvSpPr>
            <p:nvPr/>
          </p:nvSpPr>
          <p:spPr bwMode="auto">
            <a:xfrm>
              <a:off x="3023700" y="1088300"/>
              <a:ext cx="2999916" cy="32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第一部分：单击添加文字标题</a:t>
              </a:r>
              <a:endPar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88" name="组合 87"/>
          <p:cNvGrpSpPr/>
          <p:nvPr/>
        </p:nvGrpSpPr>
        <p:grpSpPr>
          <a:xfrm>
            <a:off x="2390477" y="803459"/>
            <a:ext cx="1069469" cy="956528"/>
            <a:chOff x="2370146" y="833266"/>
            <a:chExt cx="483806" cy="432714"/>
          </a:xfrm>
        </p:grpSpPr>
        <p:grpSp>
          <p:nvGrpSpPr>
            <p:cNvPr id="89" name="Group 14"/>
            <p:cNvGrpSpPr/>
            <p:nvPr/>
          </p:nvGrpSpPr>
          <p:grpSpPr bwMode="auto">
            <a:xfrm>
              <a:off x="2370146" y="833266"/>
              <a:ext cx="483806" cy="432714"/>
              <a:chOff x="0" y="0"/>
              <a:chExt cx="464" cy="415"/>
            </a:xfrm>
          </p:grpSpPr>
          <p:pic>
            <p:nvPicPr>
              <p:cNvPr id="91" name="圆角矩形 8"/>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90" name="TextBox 19"/>
            <p:cNvSpPr txBox="1">
              <a:spLocks noChangeArrowheads="1"/>
            </p:cNvSpPr>
            <p:nvPr/>
          </p:nvSpPr>
          <p:spPr bwMode="auto">
            <a:xfrm>
              <a:off x="2478485" y="860570"/>
              <a:ext cx="234604" cy="37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mn-cs"/>
                </a:rPr>
                <a:t>1</a:t>
              </a:r>
              <a:endParaRPr kumimoji="0" lang="zh-CN" altLang="en-US" sz="48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mn-cs"/>
              </a:endParaRPr>
            </a:p>
          </p:txBody>
        </p:sp>
      </p:grpSp>
      <p:grpSp>
        <p:nvGrpSpPr>
          <p:cNvPr id="2" name="组合 1"/>
          <p:cNvGrpSpPr/>
          <p:nvPr/>
        </p:nvGrpSpPr>
        <p:grpSpPr>
          <a:xfrm>
            <a:off x="328105" y="1581580"/>
            <a:ext cx="3077881" cy="3561920"/>
            <a:chOff x="328105" y="1581580"/>
            <a:chExt cx="3077881" cy="3561920"/>
          </a:xfrm>
        </p:grpSpPr>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1462" y="3642500"/>
              <a:ext cx="2234524" cy="1301167"/>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8105" y="1581580"/>
              <a:ext cx="1686714" cy="356192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1000"/>
                                        <p:tgtEl>
                                          <p:spTgt spid="88"/>
                                        </p:tgtEl>
                                      </p:cBhvr>
                                    </p:animEffect>
                                    <p:anim calcmode="lin" valueType="num">
                                      <p:cBhvr>
                                        <p:cTn id="8" dur="1000" fill="hold"/>
                                        <p:tgtEl>
                                          <p:spTgt spid="88"/>
                                        </p:tgtEl>
                                        <p:attrNameLst>
                                          <p:attrName>ppt_x</p:attrName>
                                        </p:attrNameLst>
                                      </p:cBhvr>
                                      <p:tavLst>
                                        <p:tav tm="0">
                                          <p:val>
                                            <p:strVal val="#ppt_x"/>
                                          </p:val>
                                        </p:tav>
                                        <p:tav tm="100000">
                                          <p:val>
                                            <p:strVal val="#ppt_x"/>
                                          </p:val>
                                        </p:tav>
                                      </p:tavLst>
                                    </p:anim>
                                    <p:anim calcmode="lin" valueType="num">
                                      <p:cBhvr>
                                        <p:cTn id="9" dur="10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wipe(down)">
                                      <p:cBhvr>
                                        <p:cTn id="1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16200000">
            <a:off x="3902938" y="-1053980"/>
            <a:ext cx="1381474" cy="7676197"/>
          </a:xfrm>
          <a:prstGeom prst="downArrow">
            <a:avLst>
              <a:gd name="adj1" fmla="val 49065"/>
              <a:gd name="adj2" fmla="val 44827"/>
            </a:avLst>
          </a:prstGeom>
          <a:solidFill>
            <a:schemeClr val="accent2"/>
          </a:solidFill>
          <a:ln>
            <a:noFill/>
          </a:ln>
        </p:spPr>
        <p:txBody>
          <a:bodyPr vert="eaVert" lIns="91028" tIns="45514" rIns="91028" bIns="45514"/>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7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60" name="组合 59"/>
          <p:cNvGrpSpPr/>
          <p:nvPr/>
        </p:nvGrpSpPr>
        <p:grpSpPr bwMode="auto">
          <a:xfrm>
            <a:off x="2589801" y="2058984"/>
            <a:ext cx="1701613" cy="1520579"/>
            <a:chOff x="1214414" y="2786058"/>
            <a:chExt cx="1935848" cy="1751017"/>
          </a:xfrm>
        </p:grpSpPr>
        <p:grpSp>
          <p:nvGrpSpPr>
            <p:cNvPr id="61" name="Group 6"/>
            <p:cNvGrpSpPr/>
            <p:nvPr/>
          </p:nvGrpSpPr>
          <p:grpSpPr bwMode="auto">
            <a:xfrm>
              <a:off x="1295400" y="2786058"/>
              <a:ext cx="1753450" cy="1751017"/>
              <a:chOff x="1823" y="2371"/>
              <a:chExt cx="1801" cy="1801"/>
            </a:xfrm>
          </p:grpSpPr>
          <p:sp>
            <p:nvSpPr>
              <p:cNvPr id="6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7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4"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7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2"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97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写入文本</a:t>
              </a:r>
              <a:endParaRPr kumimoji="0" lang="zh-CN" altLang="en-US" sz="197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5" name="组合 64"/>
          <p:cNvGrpSpPr/>
          <p:nvPr/>
        </p:nvGrpSpPr>
        <p:grpSpPr bwMode="auto">
          <a:xfrm>
            <a:off x="4291413" y="2058984"/>
            <a:ext cx="1701612" cy="1520579"/>
            <a:chOff x="1214414" y="2786058"/>
            <a:chExt cx="1935848" cy="1751017"/>
          </a:xfrm>
        </p:grpSpPr>
        <p:grpSp>
          <p:nvGrpSpPr>
            <p:cNvPr id="66" name="Group 6"/>
            <p:cNvGrpSpPr/>
            <p:nvPr/>
          </p:nvGrpSpPr>
          <p:grpSpPr bwMode="auto">
            <a:xfrm>
              <a:off x="1295400" y="2786058"/>
              <a:ext cx="1753450" cy="1751017"/>
              <a:chOff x="1823" y="2371"/>
              <a:chExt cx="1801" cy="1801"/>
            </a:xfrm>
          </p:grpSpPr>
          <p:sp>
            <p:nvSpPr>
              <p:cNvPr id="6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7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9" name="Oval 8"/>
              <p:cNvSpPr>
                <a:spLocks noChangeArrowheads="1"/>
              </p:cNvSpPr>
              <p:nvPr/>
            </p:nvSpPr>
            <p:spPr bwMode="auto">
              <a:xfrm>
                <a:off x="1945" y="2493"/>
                <a:ext cx="1556" cy="1556"/>
              </a:xfrm>
              <a:prstGeom prst="ellipse">
                <a:avLst/>
              </a:prstGeom>
              <a:solidFill>
                <a:schemeClr val="accent3"/>
              </a:solidFill>
              <a:ln w="38100">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7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97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写入文本</a:t>
              </a:r>
              <a:endParaRPr kumimoji="0" lang="zh-CN" altLang="en-US" sz="197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0" name="组合 69"/>
          <p:cNvGrpSpPr/>
          <p:nvPr/>
        </p:nvGrpSpPr>
        <p:grpSpPr bwMode="auto">
          <a:xfrm>
            <a:off x="6009777" y="2058984"/>
            <a:ext cx="1701613" cy="1520579"/>
            <a:chOff x="1214414" y="2786058"/>
            <a:chExt cx="1935848" cy="1751017"/>
          </a:xfrm>
        </p:grpSpPr>
        <p:grpSp>
          <p:nvGrpSpPr>
            <p:cNvPr id="71" name="Group 6"/>
            <p:cNvGrpSpPr/>
            <p:nvPr/>
          </p:nvGrpSpPr>
          <p:grpSpPr bwMode="auto">
            <a:xfrm>
              <a:off x="1295400" y="2786058"/>
              <a:ext cx="1753450" cy="1751017"/>
              <a:chOff x="1823" y="2371"/>
              <a:chExt cx="1801" cy="1801"/>
            </a:xfrm>
          </p:grpSpPr>
          <p:sp>
            <p:nvSpPr>
              <p:cNvPr id="7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7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 name="Oval 8"/>
              <p:cNvSpPr>
                <a:spLocks noChangeArrowheads="1"/>
              </p:cNvSpPr>
              <p:nvPr/>
            </p:nvSpPr>
            <p:spPr bwMode="auto">
              <a:xfrm>
                <a:off x="1945" y="2493"/>
                <a:ext cx="1556" cy="1556"/>
              </a:xfrm>
              <a:prstGeom prst="ellipse">
                <a:avLst/>
              </a:prstGeom>
              <a:solidFill>
                <a:schemeClr val="accent4"/>
              </a:solidFill>
              <a:ln w="38100">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7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7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97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写入文本</a:t>
              </a:r>
              <a:endParaRPr kumimoji="0" lang="zh-CN" altLang="en-US" sz="197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5" name="组合 40"/>
          <p:cNvGrpSpPr/>
          <p:nvPr/>
        </p:nvGrpSpPr>
        <p:grpSpPr bwMode="auto">
          <a:xfrm>
            <a:off x="925966" y="2058984"/>
            <a:ext cx="1701613" cy="1520579"/>
            <a:chOff x="1214414" y="2786058"/>
            <a:chExt cx="1935848" cy="1751017"/>
          </a:xfrm>
        </p:grpSpPr>
        <p:grpSp>
          <p:nvGrpSpPr>
            <p:cNvPr id="76" name="Group 6"/>
            <p:cNvGrpSpPr/>
            <p:nvPr/>
          </p:nvGrpSpPr>
          <p:grpSpPr bwMode="auto">
            <a:xfrm>
              <a:off x="1295400" y="2786058"/>
              <a:ext cx="1753450" cy="1751017"/>
              <a:chOff x="1823" y="2371"/>
              <a:chExt cx="1801" cy="1801"/>
            </a:xfrm>
          </p:grpSpPr>
          <p:sp>
            <p:nvSpPr>
              <p:cNvPr id="7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7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 name="Oval 8"/>
              <p:cNvSpPr>
                <a:spLocks noChangeArrowheads="1"/>
              </p:cNvSpPr>
              <p:nvPr/>
            </p:nvSpPr>
            <p:spPr bwMode="auto">
              <a:xfrm>
                <a:off x="1946" y="2493"/>
                <a:ext cx="1556" cy="1556"/>
              </a:xfrm>
              <a:prstGeom prst="ellipse">
                <a:avLst/>
              </a:prstGeom>
              <a:solidFill>
                <a:schemeClr val="bg2"/>
              </a:solidFill>
              <a:ln w="38100">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7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7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97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写入文本</a:t>
              </a:r>
              <a:endParaRPr kumimoji="0" lang="zh-CN" altLang="en-US" sz="197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80" name="矩形标注 79"/>
          <p:cNvSpPr/>
          <p:nvPr/>
        </p:nvSpPr>
        <p:spPr>
          <a:xfrm>
            <a:off x="2921467" y="3854209"/>
            <a:ext cx="1477858" cy="45152"/>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lumMod val="85000"/>
                  <a:lumOff val="15000"/>
                </a:prstClr>
              </a:solidFill>
              <a:effectLst/>
              <a:uLnTx/>
              <a:uFillTx/>
              <a:latin typeface="Calibri" panose="020F0502020204030204"/>
              <a:ea typeface="等线" panose="02010600030101010101" pitchFamily="2" charset="-122"/>
              <a:cs typeface="+mn-cs"/>
            </a:endParaRPr>
          </a:p>
        </p:txBody>
      </p:sp>
      <p:sp>
        <p:nvSpPr>
          <p:cNvPr id="81" name="矩形标注 80"/>
          <p:cNvSpPr/>
          <p:nvPr/>
        </p:nvSpPr>
        <p:spPr>
          <a:xfrm>
            <a:off x="1230310" y="1716665"/>
            <a:ext cx="1584840" cy="63344"/>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lumMod val="85000"/>
                  <a:lumOff val="15000"/>
                </a:prstClr>
              </a:solidFill>
              <a:effectLst/>
              <a:uLnTx/>
              <a:uFillTx/>
              <a:latin typeface="Calibri" panose="020F0502020204030204"/>
              <a:ea typeface="等线" panose="02010600030101010101" pitchFamily="2" charset="-122"/>
              <a:cs typeface="+mn-cs"/>
            </a:endParaRPr>
          </a:p>
        </p:txBody>
      </p:sp>
      <p:sp>
        <p:nvSpPr>
          <p:cNvPr id="82" name="Rectangle 28"/>
          <p:cNvSpPr>
            <a:spLocks noChangeArrowheads="1"/>
          </p:cNvSpPr>
          <p:nvPr/>
        </p:nvSpPr>
        <p:spPr bwMode="auto">
          <a:xfrm>
            <a:off x="2901119"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83" name="Rectangle 28"/>
          <p:cNvSpPr>
            <a:spLocks noChangeArrowheads="1"/>
          </p:cNvSpPr>
          <p:nvPr/>
        </p:nvSpPr>
        <p:spPr bwMode="auto">
          <a:xfrm>
            <a:off x="1297382"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84" name="矩形标注 83"/>
          <p:cNvSpPr/>
          <p:nvPr/>
        </p:nvSpPr>
        <p:spPr>
          <a:xfrm>
            <a:off x="4542677" y="1716665"/>
            <a:ext cx="1584840" cy="63344"/>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lumMod val="85000"/>
                  <a:lumOff val="15000"/>
                </a:prstClr>
              </a:solidFill>
              <a:effectLst/>
              <a:uLnTx/>
              <a:uFillTx/>
              <a:latin typeface="Calibri" panose="020F0502020204030204"/>
              <a:ea typeface="等线" panose="02010600030101010101" pitchFamily="2" charset="-122"/>
              <a:cs typeface="+mn-cs"/>
            </a:endParaRPr>
          </a:p>
        </p:txBody>
      </p:sp>
      <p:sp>
        <p:nvSpPr>
          <p:cNvPr id="85" name="Rectangle 28"/>
          <p:cNvSpPr>
            <a:spLocks noChangeArrowheads="1"/>
          </p:cNvSpPr>
          <p:nvPr/>
        </p:nvSpPr>
        <p:spPr bwMode="auto">
          <a:xfrm>
            <a:off x="4609750"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86" name="矩形标注 85"/>
          <p:cNvSpPr/>
          <p:nvPr/>
        </p:nvSpPr>
        <p:spPr>
          <a:xfrm>
            <a:off x="6377851" y="3854209"/>
            <a:ext cx="1477858" cy="45152"/>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lumMod val="85000"/>
                  <a:lumOff val="15000"/>
                </a:prstClr>
              </a:solidFill>
              <a:effectLst/>
              <a:uLnTx/>
              <a:uFillTx/>
              <a:latin typeface="Calibri" panose="020F0502020204030204"/>
              <a:ea typeface="等线" panose="02010600030101010101" pitchFamily="2" charset="-122"/>
              <a:cs typeface="+mn-cs"/>
            </a:endParaRPr>
          </a:p>
        </p:txBody>
      </p:sp>
      <p:sp>
        <p:nvSpPr>
          <p:cNvPr id="87" name="Rectangle 28"/>
          <p:cNvSpPr>
            <a:spLocks noChangeArrowheads="1"/>
          </p:cNvSpPr>
          <p:nvPr/>
        </p:nvSpPr>
        <p:spPr bwMode="auto">
          <a:xfrm>
            <a:off x="6357503"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122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1000" fill="hold"/>
                                        <p:tgtEl>
                                          <p:spTgt spid="75"/>
                                        </p:tgtEl>
                                        <p:attrNameLst>
                                          <p:attrName>ppt_w</p:attrName>
                                        </p:attrNameLst>
                                      </p:cBhvr>
                                      <p:tavLst>
                                        <p:tav tm="0">
                                          <p:val>
                                            <p:fltVal val="0"/>
                                          </p:val>
                                        </p:tav>
                                        <p:tav tm="100000">
                                          <p:val>
                                            <p:strVal val="#ppt_w"/>
                                          </p:val>
                                        </p:tav>
                                      </p:tavLst>
                                    </p:anim>
                                    <p:anim calcmode="lin" valueType="num">
                                      <p:cBhvr>
                                        <p:cTn id="12" dur="1000" fill="hold"/>
                                        <p:tgtEl>
                                          <p:spTgt spid="75"/>
                                        </p:tgtEl>
                                        <p:attrNameLst>
                                          <p:attrName>ppt_h</p:attrName>
                                        </p:attrNameLst>
                                      </p:cBhvr>
                                      <p:tavLst>
                                        <p:tav tm="0">
                                          <p:val>
                                            <p:fltVal val="0"/>
                                          </p:val>
                                        </p:tav>
                                        <p:tav tm="100000">
                                          <p:val>
                                            <p:strVal val="#ppt_h"/>
                                          </p:val>
                                        </p:tav>
                                      </p:tavLst>
                                    </p:anim>
                                    <p:anim calcmode="lin" valueType="num">
                                      <p:cBhvr>
                                        <p:cTn id="13" dur="1000" fill="hold"/>
                                        <p:tgtEl>
                                          <p:spTgt spid="7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0"/>
                                        </p:tgtEl>
                                        <p:attrNameLst>
                                          <p:attrName>style.visibility</p:attrName>
                                        </p:attrNameLst>
                                      </p:cBhvr>
                                      <p:to>
                                        <p:strVal val="visible"/>
                                      </p:to>
                                    </p:set>
                                    <p:anim calcmode="lin" valueType="num">
                                      <p:cBhvr>
                                        <p:cTn id="17" dur="1000" fill="hold"/>
                                        <p:tgtEl>
                                          <p:spTgt spid="60"/>
                                        </p:tgtEl>
                                        <p:attrNameLst>
                                          <p:attrName>ppt_w</p:attrName>
                                        </p:attrNameLst>
                                      </p:cBhvr>
                                      <p:tavLst>
                                        <p:tav tm="0">
                                          <p:val>
                                            <p:fltVal val="0"/>
                                          </p:val>
                                        </p:tav>
                                        <p:tav tm="100000">
                                          <p:val>
                                            <p:strVal val="#ppt_w"/>
                                          </p:val>
                                        </p:tav>
                                      </p:tavLst>
                                    </p:anim>
                                    <p:anim calcmode="lin" valueType="num">
                                      <p:cBhvr>
                                        <p:cTn id="18" dur="1000" fill="hold"/>
                                        <p:tgtEl>
                                          <p:spTgt spid="60"/>
                                        </p:tgtEl>
                                        <p:attrNameLst>
                                          <p:attrName>ppt_h</p:attrName>
                                        </p:attrNameLst>
                                      </p:cBhvr>
                                      <p:tavLst>
                                        <p:tav tm="0">
                                          <p:val>
                                            <p:fltVal val="0"/>
                                          </p:val>
                                        </p:tav>
                                        <p:tav tm="100000">
                                          <p:val>
                                            <p:strVal val="#ppt_h"/>
                                          </p:val>
                                        </p:tav>
                                      </p:tavLst>
                                    </p:anim>
                                    <p:anim calcmode="lin" valueType="num">
                                      <p:cBhvr>
                                        <p:cTn id="19"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0"/>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1000" fill="hold"/>
                                        <p:tgtEl>
                                          <p:spTgt spid="65"/>
                                        </p:tgtEl>
                                        <p:attrNameLst>
                                          <p:attrName>ppt_w</p:attrName>
                                        </p:attrNameLst>
                                      </p:cBhvr>
                                      <p:tavLst>
                                        <p:tav tm="0">
                                          <p:val>
                                            <p:fltVal val="0"/>
                                          </p:val>
                                        </p:tav>
                                        <p:tav tm="100000">
                                          <p:val>
                                            <p:strVal val="#ppt_w"/>
                                          </p:val>
                                        </p:tav>
                                      </p:tavLst>
                                    </p:anim>
                                    <p:anim calcmode="lin" valueType="num">
                                      <p:cBhvr>
                                        <p:cTn id="24" dur="1000" fill="hold"/>
                                        <p:tgtEl>
                                          <p:spTgt spid="65"/>
                                        </p:tgtEl>
                                        <p:attrNameLst>
                                          <p:attrName>ppt_h</p:attrName>
                                        </p:attrNameLst>
                                      </p:cBhvr>
                                      <p:tavLst>
                                        <p:tav tm="0">
                                          <p:val>
                                            <p:fltVal val="0"/>
                                          </p:val>
                                        </p:tav>
                                        <p:tav tm="100000">
                                          <p:val>
                                            <p:strVal val="#ppt_h"/>
                                          </p:val>
                                        </p:tav>
                                      </p:tavLst>
                                    </p:anim>
                                    <p:anim calcmode="lin" valueType="num">
                                      <p:cBhvr>
                                        <p:cTn id="25"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70"/>
                                        </p:tgtEl>
                                        <p:attrNameLst>
                                          <p:attrName>style.visibility</p:attrName>
                                        </p:attrNameLst>
                                      </p:cBhvr>
                                      <p:to>
                                        <p:strVal val="visible"/>
                                      </p:to>
                                    </p:set>
                                    <p:anim calcmode="lin" valueType="num">
                                      <p:cBhvr>
                                        <p:cTn id="29" dur="1000" fill="hold"/>
                                        <p:tgtEl>
                                          <p:spTgt spid="70"/>
                                        </p:tgtEl>
                                        <p:attrNameLst>
                                          <p:attrName>ppt_w</p:attrName>
                                        </p:attrNameLst>
                                      </p:cBhvr>
                                      <p:tavLst>
                                        <p:tav tm="0">
                                          <p:val>
                                            <p:fltVal val="0"/>
                                          </p:val>
                                        </p:tav>
                                        <p:tav tm="100000">
                                          <p:val>
                                            <p:strVal val="#ppt_w"/>
                                          </p:val>
                                        </p:tav>
                                      </p:tavLst>
                                    </p:anim>
                                    <p:anim calcmode="lin" valueType="num">
                                      <p:cBhvr>
                                        <p:cTn id="30" dur="1000" fill="hold"/>
                                        <p:tgtEl>
                                          <p:spTgt spid="70"/>
                                        </p:tgtEl>
                                        <p:attrNameLst>
                                          <p:attrName>ppt_h</p:attrName>
                                        </p:attrNameLst>
                                      </p:cBhvr>
                                      <p:tavLst>
                                        <p:tav tm="0">
                                          <p:val>
                                            <p:fltVal val="0"/>
                                          </p:val>
                                        </p:tav>
                                        <p:tav tm="100000">
                                          <p:val>
                                            <p:strVal val="#ppt_h"/>
                                          </p:val>
                                        </p:tav>
                                      </p:tavLst>
                                    </p:anim>
                                    <p:anim calcmode="lin" valueType="num">
                                      <p:cBhvr>
                                        <p:cTn id="31"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81"/>
                                        </p:tgtEl>
                                        <p:attrNameLst>
                                          <p:attrName>r</p:attrName>
                                        </p:attrNameLst>
                                      </p:cBhvr>
                                    </p:animRot>
                                    <p:animRot by="-240000">
                                      <p:cBhvr>
                                        <p:cTn id="41" dur="100" fill="hold">
                                          <p:stCondLst>
                                            <p:cond delay="100"/>
                                          </p:stCondLst>
                                        </p:cTn>
                                        <p:tgtEl>
                                          <p:spTgt spid="81"/>
                                        </p:tgtEl>
                                        <p:attrNameLst>
                                          <p:attrName>r</p:attrName>
                                        </p:attrNameLst>
                                      </p:cBhvr>
                                    </p:animRot>
                                    <p:animRot by="240000">
                                      <p:cBhvr>
                                        <p:cTn id="42" dur="100" fill="hold">
                                          <p:stCondLst>
                                            <p:cond delay="200"/>
                                          </p:stCondLst>
                                        </p:cTn>
                                        <p:tgtEl>
                                          <p:spTgt spid="81"/>
                                        </p:tgtEl>
                                        <p:attrNameLst>
                                          <p:attrName>r</p:attrName>
                                        </p:attrNameLst>
                                      </p:cBhvr>
                                    </p:animRot>
                                    <p:animRot by="-240000">
                                      <p:cBhvr>
                                        <p:cTn id="43" dur="100" fill="hold">
                                          <p:stCondLst>
                                            <p:cond delay="300"/>
                                          </p:stCondLst>
                                        </p:cTn>
                                        <p:tgtEl>
                                          <p:spTgt spid="81"/>
                                        </p:tgtEl>
                                        <p:attrNameLst>
                                          <p:attrName>r</p:attrName>
                                        </p:attrNameLst>
                                      </p:cBhvr>
                                    </p:animRot>
                                    <p:animRot by="120000">
                                      <p:cBhvr>
                                        <p:cTn id="44" dur="100" fill="hold">
                                          <p:stCondLst>
                                            <p:cond delay="400"/>
                                          </p:stCondLst>
                                        </p:cTn>
                                        <p:tgtEl>
                                          <p:spTgt spid="81"/>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strips(upLeft)">
                                      <p:cBhvr>
                                        <p:cTn id="48" dur="500"/>
                                        <p:tgtEl>
                                          <p:spTgt spid="83"/>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500" fill="hold"/>
                                        <p:tgtEl>
                                          <p:spTgt spid="80"/>
                                        </p:tgtEl>
                                        <p:attrNameLst>
                                          <p:attrName>ppt_x</p:attrName>
                                        </p:attrNameLst>
                                      </p:cBhvr>
                                      <p:tavLst>
                                        <p:tav tm="0">
                                          <p:val>
                                            <p:strVal val="#ppt_x"/>
                                          </p:val>
                                        </p:tav>
                                        <p:tav tm="100000">
                                          <p:val>
                                            <p:strVal val="#ppt_x"/>
                                          </p:val>
                                        </p:tav>
                                      </p:tavLst>
                                    </p:anim>
                                    <p:anim calcmode="lin" valueType="num">
                                      <p:cBhvr additive="base">
                                        <p:cTn id="53" dur="500" fill="hold"/>
                                        <p:tgtEl>
                                          <p:spTgt spid="80"/>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80"/>
                                        </p:tgtEl>
                                        <p:attrNameLst>
                                          <p:attrName>r</p:attrName>
                                        </p:attrNameLst>
                                      </p:cBhvr>
                                    </p:animRot>
                                    <p:animRot by="-240000">
                                      <p:cBhvr>
                                        <p:cTn id="57" dur="100" fill="hold">
                                          <p:stCondLst>
                                            <p:cond delay="100"/>
                                          </p:stCondLst>
                                        </p:cTn>
                                        <p:tgtEl>
                                          <p:spTgt spid="80"/>
                                        </p:tgtEl>
                                        <p:attrNameLst>
                                          <p:attrName>r</p:attrName>
                                        </p:attrNameLst>
                                      </p:cBhvr>
                                    </p:animRot>
                                    <p:animRot by="240000">
                                      <p:cBhvr>
                                        <p:cTn id="58" dur="100" fill="hold">
                                          <p:stCondLst>
                                            <p:cond delay="200"/>
                                          </p:stCondLst>
                                        </p:cTn>
                                        <p:tgtEl>
                                          <p:spTgt spid="80"/>
                                        </p:tgtEl>
                                        <p:attrNameLst>
                                          <p:attrName>r</p:attrName>
                                        </p:attrNameLst>
                                      </p:cBhvr>
                                    </p:animRot>
                                    <p:animRot by="-240000">
                                      <p:cBhvr>
                                        <p:cTn id="59" dur="100" fill="hold">
                                          <p:stCondLst>
                                            <p:cond delay="300"/>
                                          </p:stCondLst>
                                        </p:cTn>
                                        <p:tgtEl>
                                          <p:spTgt spid="80"/>
                                        </p:tgtEl>
                                        <p:attrNameLst>
                                          <p:attrName>r</p:attrName>
                                        </p:attrNameLst>
                                      </p:cBhvr>
                                    </p:animRot>
                                    <p:animRot by="120000">
                                      <p:cBhvr>
                                        <p:cTn id="60" dur="100" fill="hold">
                                          <p:stCondLst>
                                            <p:cond delay="400"/>
                                          </p:stCondLst>
                                        </p:cTn>
                                        <p:tgtEl>
                                          <p:spTgt spid="80"/>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strips(upLeft)">
                                      <p:cBhvr>
                                        <p:cTn id="64" dur="500"/>
                                        <p:tgtEl>
                                          <p:spTgt spid="82"/>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ppt_x"/>
                                          </p:val>
                                        </p:tav>
                                        <p:tav tm="100000">
                                          <p:val>
                                            <p:strVal val="#ppt_x"/>
                                          </p:val>
                                        </p:tav>
                                      </p:tavLst>
                                    </p:anim>
                                    <p:anim calcmode="lin" valueType="num">
                                      <p:cBhvr additive="base">
                                        <p:cTn id="69" dur="500" fill="hold"/>
                                        <p:tgtEl>
                                          <p:spTgt spid="84"/>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84"/>
                                        </p:tgtEl>
                                        <p:attrNameLst>
                                          <p:attrName>r</p:attrName>
                                        </p:attrNameLst>
                                      </p:cBhvr>
                                    </p:animRot>
                                    <p:animRot by="-240000">
                                      <p:cBhvr>
                                        <p:cTn id="73" dur="100" fill="hold">
                                          <p:stCondLst>
                                            <p:cond delay="100"/>
                                          </p:stCondLst>
                                        </p:cTn>
                                        <p:tgtEl>
                                          <p:spTgt spid="84"/>
                                        </p:tgtEl>
                                        <p:attrNameLst>
                                          <p:attrName>r</p:attrName>
                                        </p:attrNameLst>
                                      </p:cBhvr>
                                    </p:animRot>
                                    <p:animRot by="240000">
                                      <p:cBhvr>
                                        <p:cTn id="74" dur="100" fill="hold">
                                          <p:stCondLst>
                                            <p:cond delay="200"/>
                                          </p:stCondLst>
                                        </p:cTn>
                                        <p:tgtEl>
                                          <p:spTgt spid="84"/>
                                        </p:tgtEl>
                                        <p:attrNameLst>
                                          <p:attrName>r</p:attrName>
                                        </p:attrNameLst>
                                      </p:cBhvr>
                                    </p:animRot>
                                    <p:animRot by="-240000">
                                      <p:cBhvr>
                                        <p:cTn id="75" dur="100" fill="hold">
                                          <p:stCondLst>
                                            <p:cond delay="300"/>
                                          </p:stCondLst>
                                        </p:cTn>
                                        <p:tgtEl>
                                          <p:spTgt spid="84"/>
                                        </p:tgtEl>
                                        <p:attrNameLst>
                                          <p:attrName>r</p:attrName>
                                        </p:attrNameLst>
                                      </p:cBhvr>
                                    </p:animRot>
                                    <p:animRot by="120000">
                                      <p:cBhvr>
                                        <p:cTn id="76" dur="100" fill="hold">
                                          <p:stCondLst>
                                            <p:cond delay="400"/>
                                          </p:stCondLst>
                                        </p:cTn>
                                        <p:tgtEl>
                                          <p:spTgt spid="84"/>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ppt_x"/>
                                          </p:val>
                                        </p:tav>
                                        <p:tav tm="100000">
                                          <p:val>
                                            <p:strVal val="#ppt_x"/>
                                          </p:val>
                                        </p:tav>
                                      </p:tavLst>
                                    </p:anim>
                                    <p:anim calcmode="lin" valueType="num">
                                      <p:cBhvr additive="base">
                                        <p:cTn id="85" dur="500" fill="hold"/>
                                        <p:tgtEl>
                                          <p:spTgt spid="86"/>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86"/>
                                        </p:tgtEl>
                                        <p:attrNameLst>
                                          <p:attrName>r</p:attrName>
                                        </p:attrNameLst>
                                      </p:cBhvr>
                                    </p:animRot>
                                    <p:animRot by="-240000">
                                      <p:cBhvr>
                                        <p:cTn id="89" dur="100" fill="hold">
                                          <p:stCondLst>
                                            <p:cond delay="100"/>
                                          </p:stCondLst>
                                        </p:cTn>
                                        <p:tgtEl>
                                          <p:spTgt spid="86"/>
                                        </p:tgtEl>
                                        <p:attrNameLst>
                                          <p:attrName>r</p:attrName>
                                        </p:attrNameLst>
                                      </p:cBhvr>
                                    </p:animRot>
                                    <p:animRot by="240000">
                                      <p:cBhvr>
                                        <p:cTn id="90" dur="100" fill="hold">
                                          <p:stCondLst>
                                            <p:cond delay="200"/>
                                          </p:stCondLst>
                                        </p:cTn>
                                        <p:tgtEl>
                                          <p:spTgt spid="86"/>
                                        </p:tgtEl>
                                        <p:attrNameLst>
                                          <p:attrName>r</p:attrName>
                                        </p:attrNameLst>
                                      </p:cBhvr>
                                    </p:animRot>
                                    <p:animRot by="-240000">
                                      <p:cBhvr>
                                        <p:cTn id="91" dur="100" fill="hold">
                                          <p:stCondLst>
                                            <p:cond delay="300"/>
                                          </p:stCondLst>
                                        </p:cTn>
                                        <p:tgtEl>
                                          <p:spTgt spid="86"/>
                                        </p:tgtEl>
                                        <p:attrNameLst>
                                          <p:attrName>r</p:attrName>
                                        </p:attrNameLst>
                                      </p:cBhvr>
                                    </p:animRot>
                                    <p:animRot by="120000">
                                      <p:cBhvr>
                                        <p:cTn id="92" dur="100" fill="hold">
                                          <p:stCondLst>
                                            <p:cond delay="400"/>
                                          </p:stCondLst>
                                        </p:cTn>
                                        <p:tgtEl>
                                          <p:spTgt spid="86"/>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strips(upLeft)">
                                      <p:cBhvr>
                                        <p:cTn id="96" dur="500"/>
                                        <p:tgtEl>
                                          <p:spTgt spid="87"/>
                                        </p:tgtEl>
                                      </p:cBhvr>
                                    </p:animEffect>
                                  </p:childTnLst>
                                </p:cTn>
                              </p:par>
                            </p:childTnLst>
                          </p:cTn>
                        </p:par>
                        <p:par>
                          <p:cTn id="97" fill="hold">
                            <p:stCondLst>
                              <p:cond delay="7500"/>
                            </p:stCondLst>
                            <p:childTnLst>
                              <p:par>
                                <p:cTn id="98" presetID="2" presetClass="exit" presetSubtype="2" fill="hold" grpId="1" nodeType="afterEffect">
                                  <p:stCondLst>
                                    <p:cond delay="0"/>
                                  </p:stCondLst>
                                  <p:childTnLst>
                                    <p:anim calcmode="lin" valueType="num">
                                      <p:cBhvr additive="base">
                                        <p:cTn id="99" dur="500"/>
                                        <p:tgtEl>
                                          <p:spTgt spid="59"/>
                                        </p:tgtEl>
                                        <p:attrNameLst>
                                          <p:attrName>ppt_x</p:attrName>
                                        </p:attrNameLst>
                                      </p:cBhvr>
                                      <p:tavLst>
                                        <p:tav tm="0">
                                          <p:val>
                                            <p:strVal val="ppt_x"/>
                                          </p:val>
                                        </p:tav>
                                        <p:tav tm="100000">
                                          <p:val>
                                            <p:strVal val="1+ppt_w/2"/>
                                          </p:val>
                                        </p:tav>
                                      </p:tavLst>
                                    </p:anim>
                                    <p:anim calcmode="lin" valueType="num">
                                      <p:cBhvr additive="base">
                                        <p:cTn id="100" dur="500"/>
                                        <p:tgtEl>
                                          <p:spTgt spid="59"/>
                                        </p:tgtEl>
                                        <p:attrNameLst>
                                          <p:attrName>ppt_y</p:attrName>
                                        </p:attrNameLst>
                                      </p:cBhvr>
                                      <p:tavLst>
                                        <p:tav tm="0">
                                          <p:val>
                                            <p:strVal val="ppt_y"/>
                                          </p:val>
                                        </p:tav>
                                        <p:tav tm="100000">
                                          <p:val>
                                            <p:strVal val="ppt_y"/>
                                          </p:val>
                                        </p:tav>
                                      </p:tavLst>
                                    </p:anim>
                                    <p:set>
                                      <p:cBhvr>
                                        <p:cTn id="101" dur="1" fill="hold">
                                          <p:stCondLst>
                                            <p:cond delay="499"/>
                                          </p:stCondLst>
                                        </p:cTn>
                                        <p:tgtEl>
                                          <p:spTgt spid="59"/>
                                        </p:tgtEl>
                                        <p:attrNameLst>
                                          <p:attrName>style.visibility</p:attrName>
                                        </p:attrNameLst>
                                      </p:cBhvr>
                                      <p:to>
                                        <p:strVal val="hidden"/>
                                      </p:to>
                                    </p:set>
                                  </p:childTnLst>
                                </p:cTn>
                              </p:par>
                            </p:childTnLst>
                          </p:cTn>
                        </p:par>
                        <p:par>
                          <p:cTn id="102" fill="hold">
                            <p:stCondLst>
                              <p:cond delay="8000"/>
                            </p:stCondLst>
                            <p:childTnLst>
                              <p:par>
                                <p:cTn id="103" presetID="52" presetClass="exit" presetSubtype="0" fill="hold" nodeType="afterEffect">
                                  <p:stCondLst>
                                    <p:cond delay="0"/>
                                  </p:stCondLst>
                                  <p:childTnLst>
                                    <p:animScale>
                                      <p:cBhvr>
                                        <p:cTn id="104" dur="1000" accel="50000">
                                          <p:stCondLst>
                                            <p:cond delay="0"/>
                                          </p:stCondLst>
                                        </p:cTn>
                                        <p:tgtEl>
                                          <p:spTgt spid="7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75"/>
                                        </p:tgtEl>
                                        <p:attrNameLst>
                                          <p:attrName>ppt_x</p:attrName>
                                          <p:attrName>ppt_y</p:attrName>
                                        </p:attrNameLst>
                                      </p:cBhvr>
                                    </p:animMotion>
                                    <p:animEffect transition="out" filter="fade">
                                      <p:cBhvr>
                                        <p:cTn id="106" dur="1000"/>
                                        <p:tgtEl>
                                          <p:spTgt spid="75"/>
                                        </p:tgtEl>
                                      </p:cBhvr>
                                    </p:animEffect>
                                    <p:set>
                                      <p:cBhvr>
                                        <p:cTn id="107" dur="1" fill="hold">
                                          <p:stCondLst>
                                            <p:cond delay="999"/>
                                          </p:stCondLst>
                                        </p:cTn>
                                        <p:tgtEl>
                                          <p:spTgt spid="75"/>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6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60"/>
                                        </p:tgtEl>
                                        <p:attrNameLst>
                                          <p:attrName>ppt_x</p:attrName>
                                          <p:attrName>ppt_y</p:attrName>
                                        </p:attrNameLst>
                                      </p:cBhvr>
                                    </p:animMotion>
                                    <p:animEffect transition="out" filter="fade">
                                      <p:cBhvr>
                                        <p:cTn id="111" dur="1000"/>
                                        <p:tgtEl>
                                          <p:spTgt spid="60"/>
                                        </p:tgtEl>
                                      </p:cBhvr>
                                    </p:animEffect>
                                    <p:set>
                                      <p:cBhvr>
                                        <p:cTn id="112" dur="1" fill="hold">
                                          <p:stCondLst>
                                            <p:cond delay="999"/>
                                          </p:stCondLst>
                                        </p:cTn>
                                        <p:tgtEl>
                                          <p:spTgt spid="60"/>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65"/>
                                        </p:tgtEl>
                                        <p:attrNameLst>
                                          <p:attrName>ppt_x</p:attrName>
                                          <p:attrName>ppt_y</p:attrName>
                                        </p:attrNameLst>
                                      </p:cBhvr>
                                    </p:animMotion>
                                    <p:animEffect transition="out" filter="fade">
                                      <p:cBhvr>
                                        <p:cTn id="116" dur="1000"/>
                                        <p:tgtEl>
                                          <p:spTgt spid="65"/>
                                        </p:tgtEl>
                                      </p:cBhvr>
                                    </p:animEffect>
                                    <p:set>
                                      <p:cBhvr>
                                        <p:cTn id="117" dur="1" fill="hold">
                                          <p:stCondLst>
                                            <p:cond delay="999"/>
                                          </p:stCondLst>
                                        </p:cTn>
                                        <p:tgtEl>
                                          <p:spTgt spid="65"/>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70"/>
                                        </p:tgtEl>
                                        <p:attrNameLst>
                                          <p:attrName>ppt_x</p:attrName>
                                          <p:attrName>ppt_y</p:attrName>
                                        </p:attrNameLst>
                                      </p:cBhvr>
                                    </p:animMotion>
                                    <p:animEffect transition="out" filter="fade">
                                      <p:cBhvr>
                                        <p:cTn id="121" dur="1000"/>
                                        <p:tgtEl>
                                          <p:spTgt spid="70"/>
                                        </p:tgtEl>
                                      </p:cBhvr>
                                    </p:animEffect>
                                    <p:set>
                                      <p:cBhvr>
                                        <p:cTn id="122" dur="1" fill="hold">
                                          <p:stCondLst>
                                            <p:cond delay="999"/>
                                          </p:stCondLst>
                                        </p:cTn>
                                        <p:tgtEl>
                                          <p:spTgt spid="70"/>
                                        </p:tgtEl>
                                        <p:attrNameLst>
                                          <p:attrName>style.visibility</p:attrName>
                                        </p:attrNameLst>
                                      </p:cBhvr>
                                      <p:to>
                                        <p:strVal val="hidden"/>
                                      </p:to>
                                    </p:set>
                                  </p:childTnLst>
                                </p:cTn>
                              </p:par>
                            </p:childTnLst>
                          </p:cTn>
                        </p:par>
                        <p:par>
                          <p:cTn id="123" fill="hold">
                            <p:stCondLst>
                              <p:cond delay="9000"/>
                            </p:stCondLst>
                            <p:childTnLst>
                              <p:par>
                                <p:cTn id="124" presetID="2" presetClass="exit" presetSubtype="4" fill="hold" grpId="2" nodeType="afterEffect">
                                  <p:stCondLst>
                                    <p:cond delay="0"/>
                                  </p:stCondLst>
                                  <p:childTnLst>
                                    <p:anim calcmode="lin" valueType="num">
                                      <p:cBhvr additive="base">
                                        <p:cTn id="125" dur="500"/>
                                        <p:tgtEl>
                                          <p:spTgt spid="81"/>
                                        </p:tgtEl>
                                        <p:attrNameLst>
                                          <p:attrName>ppt_x</p:attrName>
                                        </p:attrNameLst>
                                      </p:cBhvr>
                                      <p:tavLst>
                                        <p:tav tm="0">
                                          <p:val>
                                            <p:strVal val="ppt_x"/>
                                          </p:val>
                                        </p:tav>
                                        <p:tav tm="100000">
                                          <p:val>
                                            <p:strVal val="ppt_x"/>
                                          </p:val>
                                        </p:tav>
                                      </p:tavLst>
                                    </p:anim>
                                    <p:anim calcmode="lin" valueType="num">
                                      <p:cBhvr additive="base">
                                        <p:cTn id="126" dur="500"/>
                                        <p:tgtEl>
                                          <p:spTgt spid="81"/>
                                        </p:tgtEl>
                                        <p:attrNameLst>
                                          <p:attrName>ppt_y</p:attrName>
                                        </p:attrNameLst>
                                      </p:cBhvr>
                                      <p:tavLst>
                                        <p:tav tm="0">
                                          <p:val>
                                            <p:strVal val="ppt_y"/>
                                          </p:val>
                                        </p:tav>
                                        <p:tav tm="100000">
                                          <p:val>
                                            <p:strVal val="1+ppt_h/2"/>
                                          </p:val>
                                        </p:tav>
                                      </p:tavLst>
                                    </p:anim>
                                    <p:set>
                                      <p:cBhvr>
                                        <p:cTn id="127" dur="1" fill="hold">
                                          <p:stCondLst>
                                            <p:cond delay="499"/>
                                          </p:stCondLst>
                                        </p:cTn>
                                        <p:tgtEl>
                                          <p:spTgt spid="81"/>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83"/>
                                        </p:tgtEl>
                                        <p:attrNameLst>
                                          <p:attrName>ppt_x</p:attrName>
                                        </p:attrNameLst>
                                      </p:cBhvr>
                                      <p:tavLst>
                                        <p:tav tm="0">
                                          <p:val>
                                            <p:strVal val="ppt_x"/>
                                          </p:val>
                                        </p:tav>
                                        <p:tav tm="100000">
                                          <p:val>
                                            <p:strVal val="ppt_x"/>
                                          </p:val>
                                        </p:tav>
                                      </p:tavLst>
                                    </p:anim>
                                    <p:anim calcmode="lin" valueType="num">
                                      <p:cBhvr additive="base">
                                        <p:cTn id="130" dur="500"/>
                                        <p:tgtEl>
                                          <p:spTgt spid="83"/>
                                        </p:tgtEl>
                                        <p:attrNameLst>
                                          <p:attrName>ppt_y</p:attrName>
                                        </p:attrNameLst>
                                      </p:cBhvr>
                                      <p:tavLst>
                                        <p:tav tm="0">
                                          <p:val>
                                            <p:strVal val="ppt_y"/>
                                          </p:val>
                                        </p:tav>
                                        <p:tav tm="100000">
                                          <p:val>
                                            <p:strVal val="1+ppt_h/2"/>
                                          </p:val>
                                        </p:tav>
                                      </p:tavLst>
                                    </p:anim>
                                    <p:set>
                                      <p:cBhvr>
                                        <p:cTn id="131" dur="1" fill="hold">
                                          <p:stCondLst>
                                            <p:cond delay="499"/>
                                          </p:stCondLst>
                                        </p:cTn>
                                        <p:tgtEl>
                                          <p:spTgt spid="83"/>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84"/>
                                        </p:tgtEl>
                                        <p:attrNameLst>
                                          <p:attrName>ppt_x</p:attrName>
                                        </p:attrNameLst>
                                      </p:cBhvr>
                                      <p:tavLst>
                                        <p:tav tm="0">
                                          <p:val>
                                            <p:strVal val="ppt_x"/>
                                          </p:val>
                                        </p:tav>
                                        <p:tav tm="100000">
                                          <p:val>
                                            <p:strVal val="ppt_x"/>
                                          </p:val>
                                        </p:tav>
                                      </p:tavLst>
                                    </p:anim>
                                    <p:anim calcmode="lin" valueType="num">
                                      <p:cBhvr additive="base">
                                        <p:cTn id="134" dur="500"/>
                                        <p:tgtEl>
                                          <p:spTgt spid="84"/>
                                        </p:tgtEl>
                                        <p:attrNameLst>
                                          <p:attrName>ppt_y</p:attrName>
                                        </p:attrNameLst>
                                      </p:cBhvr>
                                      <p:tavLst>
                                        <p:tav tm="0">
                                          <p:val>
                                            <p:strVal val="ppt_y"/>
                                          </p:val>
                                        </p:tav>
                                        <p:tav tm="100000">
                                          <p:val>
                                            <p:strVal val="1+ppt_h/2"/>
                                          </p:val>
                                        </p:tav>
                                      </p:tavLst>
                                    </p:anim>
                                    <p:set>
                                      <p:cBhvr>
                                        <p:cTn id="135" dur="1" fill="hold">
                                          <p:stCondLst>
                                            <p:cond delay="499"/>
                                          </p:stCondLst>
                                        </p:cTn>
                                        <p:tgtEl>
                                          <p:spTgt spid="84"/>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85"/>
                                        </p:tgtEl>
                                        <p:attrNameLst>
                                          <p:attrName>ppt_x</p:attrName>
                                        </p:attrNameLst>
                                      </p:cBhvr>
                                      <p:tavLst>
                                        <p:tav tm="0">
                                          <p:val>
                                            <p:strVal val="ppt_x"/>
                                          </p:val>
                                        </p:tav>
                                        <p:tav tm="100000">
                                          <p:val>
                                            <p:strVal val="ppt_x"/>
                                          </p:val>
                                        </p:tav>
                                      </p:tavLst>
                                    </p:anim>
                                    <p:anim calcmode="lin" valueType="num">
                                      <p:cBhvr additive="base">
                                        <p:cTn id="138" dur="500"/>
                                        <p:tgtEl>
                                          <p:spTgt spid="85"/>
                                        </p:tgtEl>
                                        <p:attrNameLst>
                                          <p:attrName>ppt_y</p:attrName>
                                        </p:attrNameLst>
                                      </p:cBhvr>
                                      <p:tavLst>
                                        <p:tav tm="0">
                                          <p:val>
                                            <p:strVal val="ppt_y"/>
                                          </p:val>
                                        </p:tav>
                                        <p:tav tm="100000">
                                          <p:val>
                                            <p:strVal val="1+ppt_h/2"/>
                                          </p:val>
                                        </p:tav>
                                      </p:tavLst>
                                    </p:anim>
                                    <p:set>
                                      <p:cBhvr>
                                        <p:cTn id="139" dur="1" fill="hold">
                                          <p:stCondLst>
                                            <p:cond delay="499"/>
                                          </p:stCondLst>
                                        </p:cTn>
                                        <p:tgtEl>
                                          <p:spTgt spid="85"/>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80"/>
                                        </p:tgtEl>
                                        <p:attrNameLst>
                                          <p:attrName>ppt_x</p:attrName>
                                        </p:attrNameLst>
                                      </p:cBhvr>
                                      <p:tavLst>
                                        <p:tav tm="0">
                                          <p:val>
                                            <p:strVal val="ppt_x"/>
                                          </p:val>
                                        </p:tav>
                                        <p:tav tm="100000">
                                          <p:val>
                                            <p:strVal val="ppt_x"/>
                                          </p:val>
                                        </p:tav>
                                      </p:tavLst>
                                    </p:anim>
                                    <p:anim calcmode="lin" valueType="num">
                                      <p:cBhvr additive="base">
                                        <p:cTn id="142" dur="500"/>
                                        <p:tgtEl>
                                          <p:spTgt spid="80"/>
                                        </p:tgtEl>
                                        <p:attrNameLst>
                                          <p:attrName>ppt_y</p:attrName>
                                        </p:attrNameLst>
                                      </p:cBhvr>
                                      <p:tavLst>
                                        <p:tav tm="0">
                                          <p:val>
                                            <p:strVal val="ppt_y"/>
                                          </p:val>
                                        </p:tav>
                                        <p:tav tm="100000">
                                          <p:val>
                                            <p:strVal val="0-ppt_h/2"/>
                                          </p:val>
                                        </p:tav>
                                      </p:tavLst>
                                    </p:anim>
                                    <p:set>
                                      <p:cBhvr>
                                        <p:cTn id="143" dur="1" fill="hold">
                                          <p:stCondLst>
                                            <p:cond delay="499"/>
                                          </p:stCondLst>
                                        </p:cTn>
                                        <p:tgtEl>
                                          <p:spTgt spid="80"/>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82"/>
                                        </p:tgtEl>
                                        <p:attrNameLst>
                                          <p:attrName>ppt_x</p:attrName>
                                        </p:attrNameLst>
                                      </p:cBhvr>
                                      <p:tavLst>
                                        <p:tav tm="0">
                                          <p:val>
                                            <p:strVal val="ppt_x"/>
                                          </p:val>
                                        </p:tav>
                                        <p:tav tm="100000">
                                          <p:val>
                                            <p:strVal val="ppt_x"/>
                                          </p:val>
                                        </p:tav>
                                      </p:tavLst>
                                    </p:anim>
                                    <p:anim calcmode="lin" valueType="num">
                                      <p:cBhvr additive="base">
                                        <p:cTn id="146" dur="500"/>
                                        <p:tgtEl>
                                          <p:spTgt spid="82"/>
                                        </p:tgtEl>
                                        <p:attrNameLst>
                                          <p:attrName>ppt_y</p:attrName>
                                        </p:attrNameLst>
                                      </p:cBhvr>
                                      <p:tavLst>
                                        <p:tav tm="0">
                                          <p:val>
                                            <p:strVal val="ppt_y"/>
                                          </p:val>
                                        </p:tav>
                                        <p:tav tm="100000">
                                          <p:val>
                                            <p:strVal val="0-ppt_h/2"/>
                                          </p:val>
                                        </p:tav>
                                      </p:tavLst>
                                    </p:anim>
                                    <p:set>
                                      <p:cBhvr>
                                        <p:cTn id="147" dur="1" fill="hold">
                                          <p:stCondLst>
                                            <p:cond delay="499"/>
                                          </p:stCondLst>
                                        </p:cTn>
                                        <p:tgtEl>
                                          <p:spTgt spid="82"/>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86"/>
                                        </p:tgtEl>
                                        <p:attrNameLst>
                                          <p:attrName>ppt_x</p:attrName>
                                        </p:attrNameLst>
                                      </p:cBhvr>
                                      <p:tavLst>
                                        <p:tav tm="0">
                                          <p:val>
                                            <p:strVal val="ppt_x"/>
                                          </p:val>
                                        </p:tav>
                                        <p:tav tm="100000">
                                          <p:val>
                                            <p:strVal val="ppt_x"/>
                                          </p:val>
                                        </p:tav>
                                      </p:tavLst>
                                    </p:anim>
                                    <p:anim calcmode="lin" valueType="num">
                                      <p:cBhvr additive="base">
                                        <p:cTn id="150" dur="500"/>
                                        <p:tgtEl>
                                          <p:spTgt spid="86"/>
                                        </p:tgtEl>
                                        <p:attrNameLst>
                                          <p:attrName>ppt_y</p:attrName>
                                        </p:attrNameLst>
                                      </p:cBhvr>
                                      <p:tavLst>
                                        <p:tav tm="0">
                                          <p:val>
                                            <p:strVal val="ppt_y"/>
                                          </p:val>
                                        </p:tav>
                                        <p:tav tm="100000">
                                          <p:val>
                                            <p:strVal val="0-ppt_h/2"/>
                                          </p:val>
                                        </p:tav>
                                      </p:tavLst>
                                    </p:anim>
                                    <p:set>
                                      <p:cBhvr>
                                        <p:cTn id="151" dur="1" fill="hold">
                                          <p:stCondLst>
                                            <p:cond delay="499"/>
                                          </p:stCondLst>
                                        </p:cTn>
                                        <p:tgtEl>
                                          <p:spTgt spid="86"/>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87"/>
                                        </p:tgtEl>
                                        <p:attrNameLst>
                                          <p:attrName>ppt_x</p:attrName>
                                        </p:attrNameLst>
                                      </p:cBhvr>
                                      <p:tavLst>
                                        <p:tav tm="0">
                                          <p:val>
                                            <p:strVal val="ppt_x"/>
                                          </p:val>
                                        </p:tav>
                                        <p:tav tm="100000">
                                          <p:val>
                                            <p:strVal val="ppt_x"/>
                                          </p:val>
                                        </p:tav>
                                      </p:tavLst>
                                    </p:anim>
                                    <p:anim calcmode="lin" valueType="num">
                                      <p:cBhvr additive="base">
                                        <p:cTn id="154" dur="500"/>
                                        <p:tgtEl>
                                          <p:spTgt spid="87"/>
                                        </p:tgtEl>
                                        <p:attrNameLst>
                                          <p:attrName>ppt_y</p:attrName>
                                        </p:attrNameLst>
                                      </p:cBhvr>
                                      <p:tavLst>
                                        <p:tav tm="0">
                                          <p:val>
                                            <p:strVal val="ppt_y"/>
                                          </p:val>
                                        </p:tav>
                                        <p:tav tm="100000">
                                          <p:val>
                                            <p:strVal val="0-ppt_h/2"/>
                                          </p:val>
                                        </p:tav>
                                      </p:tavLst>
                                    </p:anim>
                                    <p:set>
                                      <p:cBhvr>
                                        <p:cTn id="155"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588763" y="1081735"/>
            <a:ext cx="8001049" cy="397671"/>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255"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82" name="TextBox 81"/>
            <p:cNvSpPr txBox="1"/>
            <p:nvPr/>
          </p:nvSpPr>
          <p:spPr>
            <a:xfrm>
              <a:off x="3275856" y="428218"/>
              <a:ext cx="2664296" cy="40589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80"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工作计划</a:t>
              </a:r>
              <a:endParaRPr kumimoji="0" lang="zh-CN" altLang="en-US" sz="1880"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83" name="Rectangle 2"/>
          <p:cNvSpPr/>
          <p:nvPr/>
        </p:nvSpPr>
        <p:spPr>
          <a:xfrm>
            <a:off x="588270" y="3056080"/>
            <a:ext cx="1884163" cy="1548844"/>
          </a:xfrm>
          <a:prstGeom prst="rect">
            <a:avLst/>
          </a:prstGeom>
        </p:spPr>
        <p:txBody>
          <a:bodyPr vert="horz" wrap="square" lIns="0" tIns="42937" rIns="85874" bIns="42937" anchor="t" anchorCtr="0">
            <a:spAutoFit/>
          </a:bodyPr>
          <a:lstStyle/>
          <a:p>
            <a:pPr marL="0" marR="0" lvl="0" indent="-4445" algn="ctr" defTabSz="685800" rtl="0" eaLnBrk="1" fontAlgn="auto" latinLnBrk="0" hangingPunct="1">
              <a:lnSpc>
                <a:spcPct val="100000"/>
              </a:lnSpc>
              <a:spcBef>
                <a:spcPts val="0"/>
              </a:spcBef>
              <a:spcAft>
                <a:spcPts val="0"/>
              </a:spcAft>
              <a:buClrTx/>
              <a:buSzTx/>
              <a:buFontTx/>
              <a:buNone/>
              <a:defRPr/>
            </a:pPr>
            <a:r>
              <a:rPr kumimoji="0" lang="zh-CN" altLang="en-US" sz="1880" b="1" i="0" u="none" strike="noStrike" kern="1200" cap="none" spc="0" normalizeH="0" baseline="0" noProof="0" dirty="0">
                <a:ln>
                  <a:noFill/>
                </a:ln>
                <a:solidFill>
                  <a:srgbClr val="00B050"/>
                </a:solidFill>
                <a:effectLst/>
                <a:uLnTx/>
                <a:uFillTx/>
                <a:latin typeface="等线" panose="02010600030101010101" pitchFamily="2" charset="-122"/>
                <a:ea typeface="等线" panose="02010600030101010101" pitchFamily="2" charset="-122"/>
                <a:cs typeface="Segoe"/>
              </a:rPr>
              <a:t>单击添加标题</a:t>
            </a:r>
            <a:endParaRPr kumimoji="0" lang="en-US" sz="1880" b="1" i="0" u="none" strike="noStrike" kern="1200" cap="none" spc="0" normalizeH="0" baseline="0" noProof="0" dirty="0">
              <a:ln>
                <a:noFill/>
              </a:ln>
              <a:solidFill>
                <a:srgbClr val="00B050"/>
              </a:solidFill>
              <a:effectLst/>
              <a:uLnTx/>
              <a:uFillTx/>
              <a:latin typeface="+mn-lt"/>
              <a:ea typeface="+mn-ea"/>
              <a:cs typeface="Segoe"/>
            </a:endParaRPr>
          </a:p>
          <a:p>
            <a:pPr marL="0" marR="0" lvl="0" indent="-4445" algn="ctr" defTabSz="685800" rtl="0" eaLnBrk="1" fontAlgn="auto" latinLnBrk="0" hangingPunct="1">
              <a:lnSpc>
                <a:spcPct val="100000"/>
              </a:lnSpc>
              <a:spcBef>
                <a:spcPts val="0"/>
              </a:spcBef>
              <a:spcAft>
                <a:spcPts val="0"/>
              </a:spcAft>
              <a:buClrTx/>
              <a:buSzTx/>
              <a:buFontTx/>
              <a:buNone/>
              <a:defRPr/>
            </a:pPr>
            <a:endParaRPr kumimoji="0" lang="en-US" sz="1035" b="0" i="0" u="none" strike="noStrike" kern="1200" cap="none" spc="0" normalizeH="0" baseline="0" noProof="0" dirty="0">
              <a:ln>
                <a:noFill/>
              </a:ln>
              <a:solidFill>
                <a:srgbClr val="573A1E"/>
              </a:solidFill>
              <a:effectLst/>
              <a:uLnTx/>
              <a:uFillTx/>
              <a:latin typeface="+mn-lt"/>
              <a:ea typeface="+mn-ea"/>
              <a:cs typeface="Segoe"/>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rPr>
              <a:t>单击此处添加文本</a:t>
            </a:r>
            <a:endParaRPr kumimoji="0" lang="en-US" altLang="zh-CN"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等线" panose="02010600030101010101" pitchFamily="2" charset="-122"/>
              <a:ea typeface="等线" panose="02010600030101010101" pitchFamily="2" charset="-122"/>
              <a:cs typeface="Arial" panose="020B0604020202020204" pitchFamily="34" charset="0"/>
            </a:endParaRPr>
          </a:p>
        </p:txBody>
      </p:sp>
      <p:sp>
        <p:nvSpPr>
          <p:cNvPr id="84" name="Rectangle 3"/>
          <p:cNvSpPr/>
          <p:nvPr/>
        </p:nvSpPr>
        <p:spPr>
          <a:xfrm>
            <a:off x="6637084" y="3056080"/>
            <a:ext cx="2066323" cy="1548844"/>
          </a:xfrm>
          <a:prstGeom prst="rect">
            <a:avLst/>
          </a:prstGeom>
        </p:spPr>
        <p:txBody>
          <a:bodyPr vert="horz" wrap="square" lIns="0" tIns="42937" rIns="85874" bIns="42937" anchor="t" anchorCtr="0">
            <a:spAutoFit/>
          </a:bodyPr>
          <a:lstStyle/>
          <a:p>
            <a:pPr marL="0" marR="0" lvl="0" indent="-4445" algn="ctr" defTabSz="685800" rtl="0" eaLnBrk="1" fontAlgn="auto" latinLnBrk="0" hangingPunct="1">
              <a:lnSpc>
                <a:spcPct val="100000"/>
              </a:lnSpc>
              <a:spcBef>
                <a:spcPts val="0"/>
              </a:spcBef>
              <a:spcAft>
                <a:spcPts val="0"/>
              </a:spcAft>
              <a:buClrTx/>
              <a:buSzTx/>
              <a:buFontTx/>
              <a:buNone/>
              <a:defRPr/>
            </a:pPr>
            <a:r>
              <a:rPr kumimoji="0" lang="zh-CN" altLang="en-US" sz="1880" b="1" i="0" u="none" strike="noStrike" kern="1200" cap="none" spc="0" normalizeH="0" baseline="0" noProof="0" dirty="0">
                <a:ln>
                  <a:noFill/>
                </a:ln>
                <a:solidFill>
                  <a:srgbClr val="BD15A5"/>
                </a:solidFill>
                <a:effectLst/>
                <a:uLnTx/>
                <a:uFillTx/>
                <a:latin typeface="微软雅黑" panose="020B0503020204020204" pitchFamily="34" charset="-122"/>
                <a:ea typeface="等线" panose="02010600030101010101" pitchFamily="2" charset="-122"/>
                <a:cs typeface="Segoe"/>
              </a:rPr>
              <a:t>单击添加标题</a:t>
            </a:r>
            <a:endParaRPr kumimoji="0" lang="en-US" altLang="zh-CN" sz="1880" b="1" i="0" u="none" strike="noStrike" kern="1200" cap="none" spc="0" normalizeH="0" baseline="0" noProof="0" dirty="0">
              <a:ln>
                <a:noFill/>
              </a:ln>
              <a:solidFill>
                <a:srgbClr val="BD15A5"/>
              </a:solidFill>
              <a:effectLst/>
              <a:uLnTx/>
              <a:uFillTx/>
              <a:latin typeface="微软雅黑" panose="020B0503020204020204" pitchFamily="34" charset="-122"/>
              <a:ea typeface="等线" panose="02010600030101010101" pitchFamily="2" charset="-122"/>
              <a:cs typeface="Segoe"/>
            </a:endParaRPr>
          </a:p>
          <a:p>
            <a:pPr marL="0" marR="0" lvl="0" indent="-4445" algn="ctr" defTabSz="685800" rtl="0" eaLnBrk="1" fontAlgn="auto" latinLnBrk="0" hangingPunct="1">
              <a:lnSpc>
                <a:spcPct val="100000"/>
              </a:lnSpc>
              <a:spcBef>
                <a:spcPts val="0"/>
              </a:spcBef>
              <a:spcAft>
                <a:spcPts val="0"/>
              </a:spcAft>
              <a:buClrTx/>
              <a:buSzTx/>
              <a:buFontTx/>
              <a:buNone/>
              <a:defRPr/>
            </a:pPr>
            <a:endParaRPr kumimoji="0" lang="en-US" altLang="zh-CN" sz="1035" b="0" i="0" u="none" strike="noStrike" kern="1200" cap="none" spc="0" normalizeH="0" baseline="0" noProof="0" dirty="0">
              <a:ln>
                <a:noFill/>
              </a:ln>
              <a:solidFill>
                <a:srgbClr val="573A1E"/>
              </a:solidFill>
              <a:effectLst/>
              <a:uLnTx/>
              <a:uFillTx/>
              <a:latin typeface="微软雅黑" panose="020B0503020204020204" pitchFamily="34" charset="-122"/>
              <a:ea typeface="等线" panose="02010600030101010101" pitchFamily="2" charset="-122"/>
              <a:cs typeface="Segoe"/>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en-US" altLang="zh-CN"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p:txBody>
      </p:sp>
      <p:sp>
        <p:nvSpPr>
          <p:cNvPr id="85" name="Rectangle 7"/>
          <p:cNvSpPr/>
          <p:nvPr/>
        </p:nvSpPr>
        <p:spPr>
          <a:xfrm>
            <a:off x="2653728" y="3056080"/>
            <a:ext cx="1779486" cy="1548844"/>
          </a:xfrm>
          <a:prstGeom prst="rect">
            <a:avLst/>
          </a:prstGeom>
        </p:spPr>
        <p:txBody>
          <a:bodyPr vert="horz" wrap="square" lIns="0" tIns="42937" rIns="85874" bIns="42937" anchor="t" anchorCtr="0">
            <a:spAutoFit/>
          </a:bodyPr>
          <a:lstStyle/>
          <a:p>
            <a:pPr marL="0" marR="0" lvl="0" indent="-4445" algn="ctr" defTabSz="685800" rtl="0" eaLnBrk="1" fontAlgn="auto" latinLnBrk="0" hangingPunct="1">
              <a:lnSpc>
                <a:spcPct val="100000"/>
              </a:lnSpc>
              <a:spcBef>
                <a:spcPts val="0"/>
              </a:spcBef>
              <a:spcAft>
                <a:spcPts val="0"/>
              </a:spcAft>
              <a:buClrTx/>
              <a:buSzTx/>
              <a:buFontTx/>
              <a:buNone/>
              <a:defRPr/>
            </a:pPr>
            <a:r>
              <a:rPr kumimoji="0" lang="zh-CN" altLang="en-US" sz="1880" b="1" i="0" u="none" strike="noStrike" kern="1200" cap="none" spc="0" normalizeH="0" baseline="0" noProof="0" dirty="0">
                <a:ln>
                  <a:noFill/>
                </a:ln>
                <a:solidFill>
                  <a:srgbClr val="2E75B5"/>
                </a:solidFill>
                <a:effectLst/>
                <a:uLnTx/>
                <a:uFillTx/>
                <a:latin typeface="微软雅黑" panose="020B0503020204020204" pitchFamily="34" charset="-122"/>
                <a:ea typeface="等线" panose="02010600030101010101" pitchFamily="2" charset="-122"/>
                <a:cs typeface="Segoe"/>
              </a:rPr>
              <a:t>单击添加标题</a:t>
            </a:r>
            <a:endParaRPr kumimoji="0" lang="en-US" altLang="zh-CN" sz="1880" b="1" i="0" u="none" strike="noStrike" kern="1200" cap="none" spc="0" normalizeH="0" baseline="0" noProof="0" dirty="0">
              <a:ln>
                <a:noFill/>
              </a:ln>
              <a:solidFill>
                <a:srgbClr val="2E75B5"/>
              </a:solidFill>
              <a:effectLst/>
              <a:uLnTx/>
              <a:uFillTx/>
              <a:latin typeface="微软雅黑" panose="020B0503020204020204" pitchFamily="34" charset="-122"/>
              <a:ea typeface="等线" panose="02010600030101010101" pitchFamily="2" charset="-122"/>
              <a:cs typeface="Segoe"/>
            </a:endParaRPr>
          </a:p>
          <a:p>
            <a:pPr marL="0" marR="0" lvl="0" indent="-4445" algn="ctr" defTabSz="685800" rtl="0" eaLnBrk="1" fontAlgn="auto" latinLnBrk="0" hangingPunct="1">
              <a:lnSpc>
                <a:spcPct val="100000"/>
              </a:lnSpc>
              <a:spcBef>
                <a:spcPts val="0"/>
              </a:spcBef>
              <a:spcAft>
                <a:spcPts val="0"/>
              </a:spcAft>
              <a:buClrTx/>
              <a:buSzTx/>
              <a:buFontTx/>
              <a:buNone/>
              <a:defRPr/>
            </a:pPr>
            <a:endParaRPr kumimoji="0" lang="en-US" altLang="zh-CN" sz="1035" b="0" i="0" u="none" strike="noStrike" kern="1200" cap="none" spc="0" normalizeH="0" baseline="0" noProof="0" dirty="0">
              <a:ln>
                <a:noFill/>
              </a:ln>
              <a:solidFill>
                <a:srgbClr val="573A1E"/>
              </a:solidFill>
              <a:effectLst/>
              <a:uLnTx/>
              <a:uFillTx/>
              <a:latin typeface="微软雅黑" panose="020B0503020204020204" pitchFamily="34" charset="-122"/>
              <a:ea typeface="等线" panose="02010600030101010101" pitchFamily="2" charset="-122"/>
              <a:cs typeface="Segoe"/>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en-US" altLang="zh-CN"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p:txBody>
      </p:sp>
      <p:grpSp>
        <p:nvGrpSpPr>
          <p:cNvPr id="86" name="组合 85"/>
          <p:cNvGrpSpPr/>
          <p:nvPr/>
        </p:nvGrpSpPr>
        <p:grpSpPr>
          <a:xfrm>
            <a:off x="588270" y="1671512"/>
            <a:ext cx="1884163" cy="1322339"/>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57993" tIns="257993" rIns="85997" bIns="42999" anchor="t"/>
            <a:lstStyle/>
            <a:p>
              <a:pPr marL="0" marR="0" lvl="0" indent="0" algn="l" defTabSz="859790" rtl="0" eaLnBrk="1" fontAlgn="auto" latinLnBrk="0" hangingPunct="1">
                <a:lnSpc>
                  <a:spcPct val="100000"/>
                </a:lnSpc>
                <a:spcBef>
                  <a:spcPts val="0"/>
                </a:spcBef>
                <a:spcAft>
                  <a:spcPts val="0"/>
                </a:spcAft>
                <a:buClrTx/>
                <a:buSzTx/>
                <a:buFontTx/>
                <a:buNone/>
                <a:defRPr/>
              </a:pPr>
              <a:endParaRPr kumimoji="0" lang="en-US" sz="1695" b="1" i="0" u="none" strike="noStrike" kern="0" cap="none" spc="0" normalizeH="0" baseline="0" noProof="0" dirty="0">
                <a:ln>
                  <a:noFill/>
                </a:ln>
                <a:solidFill>
                  <a:srgbClr val="FFFFFF"/>
                </a:solidFill>
                <a:effectLst/>
                <a:uLnTx/>
                <a:uFillTx/>
                <a:latin typeface="Segoe" pitchFamily="34" charset="0"/>
                <a:ea typeface="+mn-ea"/>
                <a:cs typeface="+mn-cs"/>
              </a:endParaRPr>
            </a:p>
          </p:txBody>
        </p:sp>
        <p:pic>
          <p:nvPicPr>
            <p:cNvPr id="88" name="Picture 4" descr="\\MAGNUM\Projects\Microsoft\Journey to the Cloud Campaign\Design\Assets\PrivateCloud.png"/>
            <p:cNvPicPr>
              <a:picLocks noChangeAspect="1" noChangeArrowheads="1"/>
            </p:cNvPicPr>
            <p:nvPr/>
          </p:nvPicPr>
          <p:blipFill>
            <a:blip r:embed="rId1" cstate="print">
              <a:lum bright="100000"/>
            </a:blip>
            <a:srcRect/>
            <a:stretch>
              <a:fillRect/>
            </a:stretch>
          </p:blipFill>
          <p:spPr bwMode="auto">
            <a:xfrm>
              <a:off x="578350" y="1498147"/>
              <a:ext cx="1565973" cy="785218"/>
            </a:xfrm>
            <a:prstGeom prst="rect">
              <a:avLst/>
            </a:prstGeom>
            <a:noFill/>
          </p:spPr>
        </p:pic>
      </p:grpSp>
      <p:sp>
        <p:nvSpPr>
          <p:cNvPr id="89" name="Rectangle 11"/>
          <p:cNvSpPr/>
          <p:nvPr/>
        </p:nvSpPr>
        <p:spPr>
          <a:xfrm>
            <a:off x="4615001" y="3056081"/>
            <a:ext cx="1988838" cy="1548844"/>
          </a:xfrm>
          <a:prstGeom prst="rect">
            <a:avLst/>
          </a:prstGeom>
        </p:spPr>
        <p:txBody>
          <a:bodyPr vert="horz" wrap="square" lIns="0" tIns="42937" rIns="85874" bIns="42937" anchor="t" anchorCtr="0">
            <a:spAutoFit/>
          </a:bodyPr>
          <a:lstStyle/>
          <a:p>
            <a:pPr marL="0" marR="0" lvl="0" indent="-4445" algn="ctr" defTabSz="685800" rtl="0" eaLnBrk="1" fontAlgn="auto" latinLnBrk="0" hangingPunct="1">
              <a:lnSpc>
                <a:spcPct val="100000"/>
              </a:lnSpc>
              <a:spcBef>
                <a:spcPts val="0"/>
              </a:spcBef>
              <a:spcAft>
                <a:spcPts val="0"/>
              </a:spcAft>
              <a:buClrTx/>
              <a:buSzTx/>
              <a:buFontTx/>
              <a:buNone/>
              <a:defRPr/>
            </a:pPr>
            <a:r>
              <a:rPr kumimoji="0" lang="zh-CN" altLang="en-US" sz="1880" b="1" i="0" u="none" strike="noStrike" kern="1200" cap="none" spc="0" normalizeH="0" baseline="0" noProof="0" dirty="0">
                <a:ln>
                  <a:noFill/>
                </a:ln>
                <a:solidFill>
                  <a:srgbClr val="A5A5A5"/>
                </a:solidFill>
                <a:effectLst/>
                <a:uLnTx/>
                <a:uFillTx/>
                <a:latin typeface="微软雅黑" panose="020B0503020204020204" pitchFamily="34" charset="-122"/>
                <a:ea typeface="等线" panose="02010600030101010101" pitchFamily="2" charset="-122"/>
                <a:cs typeface="Segoe"/>
              </a:rPr>
              <a:t>单击添加标题</a:t>
            </a:r>
            <a:endParaRPr kumimoji="0" lang="en-US" altLang="zh-CN" sz="1880" b="1" i="0" u="none" strike="noStrike" kern="1200" cap="none" spc="0" normalizeH="0" baseline="0" noProof="0" dirty="0">
              <a:ln>
                <a:noFill/>
              </a:ln>
              <a:solidFill>
                <a:srgbClr val="A5A5A5"/>
              </a:solidFill>
              <a:effectLst/>
              <a:uLnTx/>
              <a:uFillTx/>
              <a:latin typeface="微软雅黑" panose="020B0503020204020204" pitchFamily="34" charset="-122"/>
              <a:ea typeface="等线" panose="02010600030101010101" pitchFamily="2" charset="-122"/>
              <a:cs typeface="Segoe"/>
            </a:endParaRPr>
          </a:p>
          <a:p>
            <a:pPr marL="0" marR="0" lvl="0" indent="-4445" algn="ctr" defTabSz="685800" rtl="0" eaLnBrk="1" fontAlgn="auto" latinLnBrk="0" hangingPunct="1">
              <a:lnSpc>
                <a:spcPct val="100000"/>
              </a:lnSpc>
              <a:spcBef>
                <a:spcPts val="0"/>
              </a:spcBef>
              <a:spcAft>
                <a:spcPts val="0"/>
              </a:spcAft>
              <a:buClrTx/>
              <a:buSzTx/>
              <a:buFontTx/>
              <a:buNone/>
              <a:defRPr/>
            </a:pPr>
            <a:endParaRPr kumimoji="0" lang="en-US" altLang="zh-CN" sz="1035" b="0" i="0" u="none" strike="noStrike" kern="1200" cap="none" spc="0" normalizeH="0" baseline="0" noProof="0" dirty="0">
              <a:ln>
                <a:noFill/>
              </a:ln>
              <a:solidFill>
                <a:srgbClr val="573A1E"/>
              </a:solidFill>
              <a:effectLst/>
              <a:uLnTx/>
              <a:uFillTx/>
              <a:latin typeface="微软雅黑" panose="020B0503020204020204" pitchFamily="34" charset="-122"/>
              <a:ea typeface="等线" panose="02010600030101010101" pitchFamily="2" charset="-122"/>
              <a:cs typeface="Segoe"/>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en-US" altLang="zh-CN"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rPr>
              <a:t>单击此处添加文本</a:t>
            </a:r>
            <a:endParaRPr kumimoji="0" lang="zh-CN" altLang="en-US" sz="1315" b="0" i="0" u="none" strike="noStrike" kern="1200" cap="none" spc="0" normalizeH="0" baseline="0" noProof="0" dirty="0">
              <a:ln>
                <a:noFill/>
              </a:ln>
              <a:solidFill>
                <a:srgbClr val="5A5959"/>
              </a:solidFill>
              <a:effectLst/>
              <a:uLnTx/>
              <a:uFillTx/>
              <a:latin typeface="微软雅黑" panose="020B0503020204020204" pitchFamily="34" charset="-122"/>
              <a:ea typeface="等线" panose="02010600030101010101" pitchFamily="2" charset="-122"/>
              <a:cs typeface="Arial" panose="020B0604020202020204" pitchFamily="34" charset="0"/>
            </a:endParaRPr>
          </a:p>
        </p:txBody>
      </p:sp>
      <p:grpSp>
        <p:nvGrpSpPr>
          <p:cNvPr id="90" name="组合 89"/>
          <p:cNvGrpSpPr/>
          <p:nvPr/>
        </p:nvGrpSpPr>
        <p:grpSpPr>
          <a:xfrm>
            <a:off x="6617197" y="1671512"/>
            <a:ext cx="1972615" cy="1322339"/>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57993" tIns="257993" rIns="85997" bIns="42999" anchor="t"/>
            <a:lstStyle/>
            <a:p>
              <a:pPr marL="0" marR="0" lvl="0" indent="0" algn="l" defTabSz="859790" rtl="0" eaLnBrk="1" fontAlgn="auto" latinLnBrk="0" hangingPunct="1">
                <a:lnSpc>
                  <a:spcPct val="100000"/>
                </a:lnSpc>
                <a:spcBef>
                  <a:spcPts val="0"/>
                </a:spcBef>
                <a:spcAft>
                  <a:spcPts val="0"/>
                </a:spcAft>
                <a:buClrTx/>
                <a:buSzTx/>
                <a:buFontTx/>
                <a:buNone/>
                <a:defRPr/>
              </a:pPr>
              <a:endParaRPr kumimoji="0" lang="en-US" sz="1695" b="1" i="0" u="none" strike="noStrike" kern="0" cap="none" spc="0" normalizeH="0" baseline="0" noProof="0" dirty="0">
                <a:ln>
                  <a:noFill/>
                </a:ln>
                <a:solidFill>
                  <a:srgbClr val="FFFFFF"/>
                </a:solidFill>
                <a:effectLst/>
                <a:uLnTx/>
                <a:uFillTx/>
                <a:latin typeface="Segoe" pitchFamily="34" charset="0"/>
                <a:ea typeface="+mn-ea"/>
                <a:cs typeface="+mn-cs"/>
              </a:endParaRPr>
            </a:p>
          </p:txBody>
        </p:sp>
        <p:pic>
          <p:nvPicPr>
            <p:cNvPr id="92" name="Picture 2" descr="\\MAGNUM\Projects\Microsoft\Journey to the Cloud Campaign\Design\Assets\Flexible.png"/>
            <p:cNvPicPr>
              <a:picLocks noChangeAspect="1" noChangeArrowheads="1"/>
            </p:cNvPicPr>
            <p:nvPr/>
          </p:nvPicPr>
          <p:blipFill>
            <a:blip r:embed="rId2" cstate="print">
              <a:lum bright="100000"/>
            </a:blip>
            <a:srcRect/>
            <a:stretch>
              <a:fillRect/>
            </a:stretch>
          </p:blipFill>
          <p:spPr bwMode="auto">
            <a:xfrm>
              <a:off x="7142947" y="1273376"/>
              <a:ext cx="1252371" cy="1184912"/>
            </a:xfrm>
            <a:prstGeom prst="rect">
              <a:avLst/>
            </a:prstGeom>
            <a:noFill/>
          </p:spPr>
        </p:pic>
      </p:grpSp>
      <p:grpSp>
        <p:nvGrpSpPr>
          <p:cNvPr id="93" name="组合 92"/>
          <p:cNvGrpSpPr/>
          <p:nvPr/>
        </p:nvGrpSpPr>
        <p:grpSpPr>
          <a:xfrm>
            <a:off x="2607889" y="1668815"/>
            <a:ext cx="1884163" cy="1322339"/>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57993" tIns="257993" rIns="85997" bIns="42999" anchor="t"/>
            <a:lstStyle/>
            <a:p>
              <a:pPr marL="0" marR="0" lvl="0" indent="0" algn="l" defTabSz="859790" rtl="0" eaLnBrk="1" fontAlgn="auto" latinLnBrk="0" hangingPunct="1">
                <a:lnSpc>
                  <a:spcPct val="100000"/>
                </a:lnSpc>
                <a:spcBef>
                  <a:spcPts val="0"/>
                </a:spcBef>
                <a:spcAft>
                  <a:spcPts val="0"/>
                </a:spcAft>
                <a:buClrTx/>
                <a:buSzTx/>
                <a:buFontTx/>
                <a:buNone/>
                <a:defRPr/>
              </a:pPr>
              <a:endParaRPr kumimoji="0" lang="en-US" sz="1695" b="1" i="0" u="none" strike="noStrike" kern="0" cap="none" spc="0" normalizeH="0" baseline="0" noProof="0" dirty="0">
                <a:ln>
                  <a:noFill/>
                </a:ln>
                <a:solidFill>
                  <a:srgbClr val="FFFFFF"/>
                </a:solidFill>
                <a:effectLst/>
                <a:uLnTx/>
                <a:uFillTx/>
                <a:latin typeface="Segoe" pitchFamily="34" charset="0"/>
                <a:ea typeface="+mn-ea"/>
                <a:cs typeface="+mn-cs"/>
              </a:endParaRPr>
            </a:p>
          </p:txBody>
        </p:sp>
        <p:pic>
          <p:nvPicPr>
            <p:cNvPr id="95" name="Picture 34" descr="Efficiency.png"/>
            <p:cNvPicPr>
              <a:picLocks noChangeAspect="1"/>
            </p:cNvPicPr>
            <p:nvPr/>
          </p:nvPicPr>
          <p:blipFill>
            <a:blip r:embed="rId3" cstate="print"/>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p:nvPr/>
        </p:nvGrpSpPr>
        <p:grpSpPr>
          <a:xfrm>
            <a:off x="4613917" y="1671512"/>
            <a:ext cx="1884163" cy="1322339"/>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57993" tIns="257993" rIns="85997" bIns="42999" anchor="t"/>
            <a:lstStyle/>
            <a:p>
              <a:pPr marL="0" marR="0" lvl="0" indent="0" algn="l" defTabSz="859790" rtl="0" eaLnBrk="1" fontAlgn="auto" latinLnBrk="0" hangingPunct="1">
                <a:lnSpc>
                  <a:spcPct val="100000"/>
                </a:lnSpc>
                <a:spcBef>
                  <a:spcPts val="0"/>
                </a:spcBef>
                <a:spcAft>
                  <a:spcPts val="0"/>
                </a:spcAft>
                <a:buClrTx/>
                <a:buSzTx/>
                <a:buFontTx/>
                <a:buNone/>
                <a:defRPr/>
              </a:pPr>
              <a:endParaRPr kumimoji="0" lang="en-US" sz="1695" b="1" i="0" u="none" strike="noStrike" kern="0" cap="none" spc="0" normalizeH="0" baseline="0" noProof="0" dirty="0">
                <a:ln>
                  <a:noFill/>
                </a:ln>
                <a:solidFill>
                  <a:srgbClr val="FFFFFF"/>
                </a:solidFill>
                <a:effectLst/>
                <a:uLnTx/>
                <a:uFillTx/>
                <a:latin typeface="Segoe" pitchFamily="34" charset="0"/>
                <a:ea typeface="+mn-ea"/>
                <a:cs typeface="+mn-cs"/>
              </a:endParaRPr>
            </a:p>
          </p:txBody>
        </p:sp>
        <p:pic>
          <p:nvPicPr>
            <p:cNvPr id="98" name="Picture 2" descr="\\MAGNUM\Projects\Microsoft\Journey to the Cloud Campaign\Design\Assets\App_web.png"/>
            <p:cNvPicPr>
              <a:picLocks noChangeAspect="1" noChangeArrowheads="1"/>
            </p:cNvPicPr>
            <p:nvPr/>
          </p:nvPicPr>
          <p:blipFill>
            <a:blip r:embed="rId4" cstate="print">
              <a:lum bright="100000"/>
            </a:blip>
            <a:srcRect/>
            <a:stretch>
              <a:fillRect/>
            </a:stretch>
          </p:blipFill>
          <p:spPr bwMode="auto">
            <a:xfrm>
              <a:off x="5075912" y="1472020"/>
              <a:ext cx="1095185" cy="807805"/>
            </a:xfrm>
            <a:prstGeom prst="rect">
              <a:avLst/>
            </a:prstGeom>
            <a:noFill/>
          </p:spPr>
        </p:pic>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6701779" y="1319770"/>
            <a:ext cx="1461150" cy="28578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noAutofit/>
          </a:bodyPr>
          <a:lstStyle/>
          <a:p>
            <a:pPr marL="0" marR="0" lvl="0" indent="0" algn="l" defTabSz="698500" rtl="0" eaLnBrk="1" fontAlgn="base" latinLnBrk="0" hangingPunct="1">
              <a:lnSpc>
                <a:spcPct val="80000"/>
              </a:lnSpc>
              <a:spcBef>
                <a:spcPct val="0"/>
              </a:spcBef>
              <a:spcAft>
                <a:spcPct val="0"/>
              </a:spcAft>
              <a:buClrTx/>
              <a:buSzTx/>
              <a:buFontTx/>
              <a:buNone/>
              <a:defRPr/>
            </a:pPr>
            <a:r>
              <a:rPr kumimoji="0" lang="zh-CN" altLang="en-US" sz="1270" b="0" i="0" u="none" strike="noStrike" kern="1200" cap="none" spc="-39"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Segoe UI" panose="020B0502040204020203" pitchFamily="34" charset="0"/>
              </a:rPr>
              <a:t>填加文字</a:t>
            </a:r>
            <a:endParaRPr kumimoji="0" lang="en-US" sz="1270" b="0" i="0" u="none" strike="noStrike" kern="1200" cap="none" spc="-39"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46" name="Rectangle 68"/>
          <p:cNvSpPr/>
          <p:nvPr/>
        </p:nvSpPr>
        <p:spPr bwMode="auto">
          <a:xfrm>
            <a:off x="5156554" y="1319771"/>
            <a:ext cx="1461150" cy="1391298"/>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noAutofit/>
          </a:bodyPr>
          <a:lstStyle/>
          <a:p>
            <a:pPr marL="0" marR="0" lvl="0" indent="0" algn="l" defTabSz="698500" rtl="0" eaLnBrk="1" fontAlgn="base" latinLnBrk="0" hangingPunct="1">
              <a:lnSpc>
                <a:spcPct val="80000"/>
              </a:lnSpc>
              <a:spcBef>
                <a:spcPct val="0"/>
              </a:spcBef>
              <a:spcAft>
                <a:spcPct val="0"/>
              </a:spcAft>
              <a:buClrTx/>
              <a:buSzTx/>
              <a:buFontTx/>
              <a:buNone/>
              <a:defRPr/>
            </a:pPr>
            <a:r>
              <a:rPr kumimoji="0" lang="zh-CN" altLang="en-US" sz="1270" b="0" i="0" u="none" strike="noStrike" kern="1200" cap="none" spc="-39"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单击填加文字</a:t>
            </a:r>
            <a:endParaRPr kumimoji="0" lang="en-US" sz="1270" b="0" i="0" u="none" strike="noStrike" kern="1200" cap="none" spc="-39"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47" name="Rectangle 69"/>
          <p:cNvSpPr/>
          <p:nvPr/>
        </p:nvSpPr>
        <p:spPr bwMode="auto">
          <a:xfrm>
            <a:off x="5156554" y="2786323"/>
            <a:ext cx="1461150" cy="139129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noAutofit/>
          </a:bodyPr>
          <a:lstStyle/>
          <a:p>
            <a:pPr marL="0" marR="0" lvl="0" indent="0" algn="l" defTabSz="698500" rtl="0" eaLnBrk="1" fontAlgn="base" latinLnBrk="0" hangingPunct="1">
              <a:lnSpc>
                <a:spcPct val="80000"/>
              </a:lnSpc>
              <a:spcBef>
                <a:spcPct val="0"/>
              </a:spcBef>
              <a:spcAft>
                <a:spcPct val="0"/>
              </a:spcAft>
              <a:buClrTx/>
              <a:buSzTx/>
              <a:buFontTx/>
              <a:buNone/>
              <a:defRPr/>
            </a:pPr>
            <a:r>
              <a:rPr kumimoji="0" lang="zh-CN" altLang="en-US" sz="1270" b="0" i="0" u="none" strike="noStrike" kern="1200" cap="none" spc="-39"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Segoe UI" panose="020B0502040204020203" pitchFamily="34" charset="0"/>
              </a:rPr>
              <a:t>填加文字</a:t>
            </a:r>
            <a:endParaRPr kumimoji="0" lang="en-US" sz="1270" b="0" i="0" u="none" strike="noStrike" kern="1200" cap="none" spc="-39"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48" name="Right Arrow 74"/>
          <p:cNvSpPr/>
          <p:nvPr/>
        </p:nvSpPr>
        <p:spPr bwMode="auto">
          <a:xfrm rot="16200000" flipV="1">
            <a:off x="6557198" y="2562860"/>
            <a:ext cx="2594142"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lstStyle/>
          <a:p>
            <a:pPr marL="0" marR="0" lvl="0" indent="0" algn="ctr" defTabSz="698500" rtl="0" eaLnBrk="1" fontAlgn="base" latinLnBrk="0" hangingPunct="1">
              <a:lnSpc>
                <a:spcPct val="100000"/>
              </a:lnSpc>
              <a:spcBef>
                <a:spcPct val="0"/>
              </a:spcBef>
              <a:spcAft>
                <a:spcPct val="0"/>
              </a:spcAft>
              <a:buClrTx/>
              <a:buSzTx/>
              <a:buFontTx/>
              <a:buNone/>
              <a:defRPr/>
            </a:pPr>
            <a:endParaRPr kumimoji="0" lang="en-US" sz="1695"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
        <p:nvSpPr>
          <p:cNvPr id="65" name="TextBox 64"/>
          <p:cNvSpPr txBox="1"/>
          <p:nvPr/>
        </p:nvSpPr>
        <p:spPr>
          <a:xfrm>
            <a:off x="6726343" y="2359811"/>
            <a:ext cx="1079729" cy="521040"/>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975" b="0" i="0" u="none" strike="noStrike" kern="1200" cap="none" spc="-230" normalizeH="0" baseline="0" noProof="0" dirty="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cs typeface="+mn-cs"/>
              </a:rPr>
              <a:t>+</a:t>
            </a:r>
            <a:r>
              <a:rPr kumimoji="0" lang="en-US" sz="3385" b="0" i="0" u="none" strike="noStrike" kern="1200" cap="none" spc="-230" normalizeH="0" baseline="0" noProof="0" dirty="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cs typeface="+mn-cs"/>
              </a:rPr>
              <a:t>80%</a:t>
            </a:r>
            <a:endParaRPr kumimoji="0" lang="en-US" sz="3385" b="0" i="0" u="none" strike="noStrike" kern="1200" cap="none" spc="-230" normalizeH="0" baseline="0" noProof="0" dirty="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
        <p:nvSpPr>
          <p:cNvPr id="66" name="Right Arrow 76"/>
          <p:cNvSpPr/>
          <p:nvPr/>
        </p:nvSpPr>
        <p:spPr bwMode="auto">
          <a:xfrm rot="5400000" flipV="1">
            <a:off x="5875466" y="1447414"/>
            <a:ext cx="840818"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lstStyle/>
          <a:p>
            <a:pPr marL="0" marR="0" lvl="0" indent="0" algn="ctr" defTabSz="698500" rtl="0" eaLnBrk="1" fontAlgn="base" latinLnBrk="0" hangingPunct="1">
              <a:lnSpc>
                <a:spcPct val="100000"/>
              </a:lnSpc>
              <a:spcBef>
                <a:spcPct val="0"/>
              </a:spcBef>
              <a:spcAft>
                <a:spcPct val="0"/>
              </a:spcAft>
              <a:buClrTx/>
              <a:buSzTx/>
              <a:buFontTx/>
              <a:buNone/>
              <a:defRPr/>
            </a:pPr>
            <a:endParaRPr kumimoji="0" lang="en-US" sz="1695"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
        <p:nvSpPr>
          <p:cNvPr id="67" name="TextBox 66"/>
          <p:cNvSpPr txBox="1"/>
          <p:nvPr/>
        </p:nvSpPr>
        <p:spPr>
          <a:xfrm>
            <a:off x="5175988" y="2737834"/>
            <a:ext cx="1436351" cy="521040"/>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975" b="0" i="0" u="none" strike="noStrike" kern="1200" cap="none" spc="-230" normalizeH="0" baseline="0" noProof="0" dirty="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cs typeface="+mn-cs"/>
              </a:rPr>
              <a:t>+</a:t>
            </a:r>
            <a:r>
              <a:rPr kumimoji="0" lang="en-US" sz="3385" b="0" i="0" u="none" strike="noStrike" kern="1200" cap="none" spc="-230" normalizeH="0" baseline="0" noProof="0" dirty="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cs typeface="+mn-cs"/>
              </a:rPr>
              <a:t>50%</a:t>
            </a:r>
            <a:endParaRPr kumimoji="0" lang="en-US" sz="3385" b="0" i="0" u="none" strike="noStrike" kern="1200" cap="none" spc="-230" normalizeH="0" baseline="0" noProof="0" dirty="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
        <p:nvSpPr>
          <p:cNvPr id="68" name="Right Arrow 78"/>
          <p:cNvSpPr/>
          <p:nvPr/>
        </p:nvSpPr>
        <p:spPr bwMode="auto">
          <a:xfrm rot="16200000">
            <a:off x="5789373" y="3352636"/>
            <a:ext cx="1013009"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lstStyle/>
          <a:p>
            <a:pPr marL="0" marR="0" lvl="0" indent="0" algn="ctr" defTabSz="698500" rtl="0" eaLnBrk="1" fontAlgn="base" latinLnBrk="0" hangingPunct="1">
              <a:lnSpc>
                <a:spcPct val="100000"/>
              </a:lnSpc>
              <a:spcBef>
                <a:spcPct val="0"/>
              </a:spcBef>
              <a:spcAft>
                <a:spcPct val="0"/>
              </a:spcAft>
              <a:buClrTx/>
              <a:buSzTx/>
              <a:buFontTx/>
              <a:buNone/>
              <a:defRPr/>
            </a:pPr>
            <a:endParaRPr kumimoji="0" lang="en-US" sz="1695"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
        <p:nvSpPr>
          <p:cNvPr id="69" name="TextBox 68"/>
          <p:cNvSpPr txBox="1"/>
          <p:nvPr/>
        </p:nvSpPr>
        <p:spPr>
          <a:xfrm>
            <a:off x="5175991" y="1306489"/>
            <a:ext cx="1441713" cy="521040"/>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2445" b="0" i="0" u="none" strike="noStrike" kern="1200" cap="none" spc="-230" normalizeH="0" baseline="0" noProof="0" dirty="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cs typeface="+mn-cs"/>
              </a:rPr>
              <a:t>-</a:t>
            </a:r>
            <a:r>
              <a:rPr kumimoji="0" lang="en-US" sz="3385" b="0" i="0" u="none" strike="noStrike" kern="1200" cap="none" spc="-230" normalizeH="0" baseline="0" noProof="0" dirty="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cs typeface="+mn-cs"/>
              </a:rPr>
              <a:t>30%</a:t>
            </a:r>
            <a:endParaRPr kumimoji="0" lang="en-US" sz="3385" b="0" i="0" u="none" strike="noStrike" kern="1200" cap="none" spc="-230" normalizeH="0" baseline="0" noProof="0" dirty="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graphicFrame>
        <p:nvGraphicFramePr>
          <p:cNvPr id="70" name="Chart 2"/>
          <p:cNvGraphicFramePr/>
          <p:nvPr/>
        </p:nvGraphicFramePr>
        <p:xfrm>
          <a:off x="440594" y="878551"/>
          <a:ext cx="4582311" cy="342763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up)">
                                      <p:cBhvr>
                                        <p:cTn id="21" dur="500"/>
                                        <p:tgtEl>
                                          <p:spTgt spid="6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down)">
                                      <p:cBhvr>
                                        <p:cTn id="29" dur="500"/>
                                        <p:tgtEl>
                                          <p:spTgt spid="68"/>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65" grpId="0"/>
      <p:bldP spid="66" grpId="0" animBg="1"/>
      <p:bldP spid="67" grpId="0"/>
      <p:bldP spid="68" grpId="0" animBg="1"/>
      <p:bldP spid="69" grpId="0"/>
      <p:bldGraphic spid="70"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p:nvPr/>
        </p:nvSpPr>
        <p:spPr bwMode="auto">
          <a:xfrm>
            <a:off x="252303" y="880689"/>
            <a:ext cx="5117382" cy="43812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78848" tIns="39425" rIns="78848" bIns="39425"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6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0" name="圆角矩形 29"/>
          <p:cNvSpPr/>
          <p:nvPr/>
        </p:nvSpPr>
        <p:spPr>
          <a:xfrm>
            <a:off x="1691680" y="3567352"/>
            <a:ext cx="1996222" cy="369597"/>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2016</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圆角矩形 30"/>
          <p:cNvSpPr/>
          <p:nvPr/>
        </p:nvSpPr>
        <p:spPr>
          <a:xfrm>
            <a:off x="2528803" y="2771068"/>
            <a:ext cx="1996222" cy="369597"/>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2017</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5</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圆角矩形 31"/>
          <p:cNvSpPr/>
          <p:nvPr/>
        </p:nvSpPr>
        <p:spPr>
          <a:xfrm>
            <a:off x="3152622" y="2002835"/>
            <a:ext cx="1996222" cy="36959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2018</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圆角矩形 32"/>
          <p:cNvSpPr/>
          <p:nvPr/>
        </p:nvSpPr>
        <p:spPr>
          <a:xfrm>
            <a:off x="3851920" y="1277666"/>
            <a:ext cx="1996222" cy="369597"/>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2019</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12</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圆角矩形 33"/>
          <p:cNvSpPr/>
          <p:nvPr/>
        </p:nvSpPr>
        <p:spPr>
          <a:xfrm>
            <a:off x="899592" y="4296390"/>
            <a:ext cx="1996222" cy="369597"/>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2015</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矩形 34"/>
          <p:cNvSpPr/>
          <p:nvPr/>
        </p:nvSpPr>
        <p:spPr>
          <a:xfrm>
            <a:off x="3851921" y="4271769"/>
            <a:ext cx="1980406" cy="513841"/>
          </a:xfrm>
          <a:prstGeom prst="rect">
            <a:avLst/>
          </a:prstGeom>
          <a:ln>
            <a:solidFill>
              <a:schemeClr val="accent4"/>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nvSpPr>
        <p:spPr>
          <a:xfrm>
            <a:off x="4379482" y="3489512"/>
            <a:ext cx="1980406" cy="513841"/>
          </a:xfrm>
          <a:prstGeom prst="rect">
            <a:avLst/>
          </a:prstGeom>
          <a:ln>
            <a:solidFill>
              <a:schemeClr val="accent3"/>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37" name="矩形 36"/>
          <p:cNvSpPr/>
          <p:nvPr/>
        </p:nvSpPr>
        <p:spPr>
          <a:xfrm>
            <a:off x="4891410" y="2707253"/>
            <a:ext cx="1980406" cy="513841"/>
          </a:xfrm>
          <a:prstGeom prst="rect">
            <a:avLst/>
          </a:prstGeom>
          <a:ln>
            <a:solidFill>
              <a:schemeClr val="accent2"/>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38" name="矩形 37"/>
          <p:cNvSpPr/>
          <p:nvPr/>
        </p:nvSpPr>
        <p:spPr>
          <a:xfrm>
            <a:off x="5369685" y="1924995"/>
            <a:ext cx="1980406" cy="513841"/>
          </a:xfrm>
          <a:prstGeom prst="rect">
            <a:avLst/>
          </a:prstGeom>
          <a:ln>
            <a:solidFill>
              <a:schemeClr val="accent1"/>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6119987" y="1213852"/>
            <a:ext cx="1980406" cy="513841"/>
          </a:xfrm>
          <a:prstGeom prst="rect">
            <a:avLst/>
          </a:prstGeom>
          <a:ln>
            <a:solidFill>
              <a:schemeClr val="bg2"/>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41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51644" y="539911"/>
            <a:ext cx="2552195" cy="2438208"/>
            <a:chOff x="3792217" y="1160192"/>
            <a:chExt cx="2713480" cy="2592289"/>
          </a:xfrm>
        </p:grpSpPr>
        <p:grpSp>
          <p:nvGrpSpPr>
            <p:cNvPr id="27" name="组合 26"/>
            <p:cNvGrpSpPr/>
            <p:nvPr/>
          </p:nvGrpSpPr>
          <p:grpSpPr>
            <a:xfrm>
              <a:off x="3852813" y="1160192"/>
              <a:ext cx="2592288" cy="2592289"/>
              <a:chOff x="3091333" y="1182834"/>
              <a:chExt cx="3298687" cy="3298688"/>
            </a:xfrm>
          </p:grpSpPr>
          <p:sp>
            <p:nvSpPr>
              <p:cNvPr id="29" name="椭圆 28"/>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sp>
          <p:nvSpPr>
            <p:cNvPr id="28" name="矩形 27"/>
            <p:cNvSpPr/>
            <p:nvPr/>
          </p:nvSpPr>
          <p:spPr>
            <a:xfrm>
              <a:off x="3792217" y="1695707"/>
              <a:ext cx="2713480" cy="1298407"/>
            </a:xfrm>
            <a:prstGeom prst="rect">
              <a:avLst/>
            </a:prstGeom>
          </p:spPr>
          <p:txBody>
            <a:bodyPr wrap="square">
              <a:spAutoFit/>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338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① </a:t>
              </a:r>
              <a:endParaRPr kumimoji="0" lang="en-US" altLang="zh-CN" sz="338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25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您的标题</a:t>
              </a:r>
              <a:endParaRPr kumimoji="0" lang="zh-CN" altLang="en-US" sz="2255" b="1" i="0" u="none" strike="noStrike" kern="1200" cap="none" spc="0" normalizeH="0" baseline="0" noProof="0" dirty="0">
                <a:ln>
                  <a:noFill/>
                </a:ln>
                <a:solidFill>
                  <a:srgbClr val="F8F8F8"/>
                </a:solidFill>
                <a:effectLst/>
                <a:uLnTx/>
                <a:uFillTx/>
                <a:latin typeface="Calibri" panose="020F0502020204030204"/>
                <a:ea typeface="等线" panose="02010600030101010101" pitchFamily="2" charset="-122"/>
                <a:cs typeface="+mn-cs"/>
              </a:endParaRPr>
            </a:p>
          </p:txBody>
        </p:sp>
      </p:grpSp>
      <p:grpSp>
        <p:nvGrpSpPr>
          <p:cNvPr id="33" name="组合 32"/>
          <p:cNvGrpSpPr/>
          <p:nvPr/>
        </p:nvGrpSpPr>
        <p:grpSpPr>
          <a:xfrm>
            <a:off x="2935682" y="2259425"/>
            <a:ext cx="2053419" cy="1961708"/>
            <a:chOff x="3792217" y="1160192"/>
            <a:chExt cx="2713479" cy="2592289"/>
          </a:xfrm>
        </p:grpSpPr>
        <p:grpSp>
          <p:nvGrpSpPr>
            <p:cNvPr id="34" name="组合 33"/>
            <p:cNvGrpSpPr/>
            <p:nvPr/>
          </p:nvGrpSpPr>
          <p:grpSpPr>
            <a:xfrm>
              <a:off x="3852813" y="1160192"/>
              <a:ext cx="2592288" cy="2592289"/>
              <a:chOff x="3091333" y="1182834"/>
              <a:chExt cx="3298687" cy="3298688"/>
            </a:xfrm>
          </p:grpSpPr>
          <p:sp>
            <p:nvSpPr>
              <p:cNvPr id="36" name="椭圆 35"/>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BD15A5"/>
                  </a:solidFill>
                  <a:effectLst/>
                  <a:uLnTx/>
                  <a:uFillTx/>
                  <a:latin typeface="Calibri" panose="020F0502020204030204"/>
                  <a:ea typeface="等线" panose="02010600030101010101" pitchFamily="2" charset="-122"/>
                  <a:cs typeface="+mn-cs"/>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sp>
          <p:nvSpPr>
            <p:cNvPr id="35" name="矩形 34"/>
            <p:cNvSpPr/>
            <p:nvPr/>
          </p:nvSpPr>
          <p:spPr>
            <a:xfrm>
              <a:off x="3792217" y="1695708"/>
              <a:ext cx="2713479" cy="1265969"/>
            </a:xfrm>
            <a:prstGeom prst="rect">
              <a:avLst/>
            </a:prstGeom>
          </p:spPr>
          <p:txBody>
            <a:bodyPr wrap="square">
              <a:spAutoFit/>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② </a:t>
              </a:r>
              <a:endPar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9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您的标题</a:t>
              </a:r>
              <a:endParaRPr kumimoji="0" lang="zh-CN" altLang="en-US" sz="1695" b="1" i="0" u="none" strike="noStrike" kern="1200" cap="none" spc="0" normalizeH="0" baseline="0" noProof="0" dirty="0">
                <a:ln>
                  <a:noFill/>
                </a:ln>
                <a:solidFill>
                  <a:srgbClr val="F8F8F8"/>
                </a:solidFill>
                <a:effectLst/>
                <a:uLnTx/>
                <a:uFillTx/>
                <a:latin typeface="Calibri" panose="020F0502020204030204"/>
                <a:ea typeface="等线" panose="02010600030101010101" pitchFamily="2" charset="-122"/>
                <a:cs typeface="+mn-cs"/>
              </a:endParaRPr>
            </a:p>
          </p:txBody>
        </p:sp>
      </p:grpSp>
      <p:grpSp>
        <p:nvGrpSpPr>
          <p:cNvPr id="40" name="组合 39"/>
          <p:cNvGrpSpPr/>
          <p:nvPr/>
        </p:nvGrpSpPr>
        <p:grpSpPr>
          <a:xfrm>
            <a:off x="2680847" y="955913"/>
            <a:ext cx="1695236" cy="1619522"/>
            <a:chOff x="3792217" y="1160192"/>
            <a:chExt cx="2713479" cy="2592289"/>
          </a:xfrm>
        </p:grpSpPr>
        <p:grpSp>
          <p:nvGrpSpPr>
            <p:cNvPr id="63" name="组合 62"/>
            <p:cNvGrpSpPr/>
            <p:nvPr/>
          </p:nvGrpSpPr>
          <p:grpSpPr>
            <a:xfrm>
              <a:off x="3852813" y="1160192"/>
              <a:ext cx="2592288" cy="2592289"/>
              <a:chOff x="3091333" y="1182834"/>
              <a:chExt cx="3298687" cy="3298688"/>
            </a:xfrm>
          </p:grpSpPr>
          <p:sp>
            <p:nvSpPr>
              <p:cNvPr id="65" name="椭圆 64"/>
              <p:cNvSpPr/>
              <p:nvPr/>
            </p:nvSpPr>
            <p:spPr>
              <a:xfrm>
                <a:off x="3453163" y="1539455"/>
                <a:ext cx="2585448" cy="258544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sp>
          <p:nvSpPr>
            <p:cNvPr id="64" name="矩形 63"/>
            <p:cNvSpPr/>
            <p:nvPr/>
          </p:nvSpPr>
          <p:spPr>
            <a:xfrm>
              <a:off x="3792217" y="1512117"/>
              <a:ext cx="2713479" cy="1533454"/>
            </a:xfrm>
            <a:prstGeom prst="rect">
              <a:avLst/>
            </a:prstGeom>
          </p:spPr>
          <p:txBody>
            <a:bodyPr wrap="square">
              <a:spAutoFit/>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③ </a:t>
              </a:r>
              <a:endPar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9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您的标题</a:t>
              </a:r>
              <a:endParaRPr kumimoji="0" lang="zh-CN" altLang="en-US" sz="1695" b="1" i="0" u="none" strike="noStrike" kern="1200" cap="none" spc="0" normalizeH="0" baseline="0" noProof="0" dirty="0">
                <a:ln>
                  <a:noFill/>
                </a:ln>
                <a:solidFill>
                  <a:srgbClr val="F8F8F8"/>
                </a:solidFill>
                <a:effectLst/>
                <a:uLnTx/>
                <a:uFillTx/>
                <a:latin typeface="Calibri" panose="020F0502020204030204"/>
                <a:ea typeface="等线" panose="02010600030101010101" pitchFamily="2" charset="-122"/>
                <a:cs typeface="+mn-cs"/>
              </a:endParaRPr>
            </a:p>
          </p:txBody>
        </p:sp>
      </p:grpSp>
      <p:sp>
        <p:nvSpPr>
          <p:cNvPr id="69" name="矩形 68"/>
          <p:cNvSpPr/>
          <p:nvPr/>
        </p:nvSpPr>
        <p:spPr>
          <a:xfrm>
            <a:off x="4996637" y="3519942"/>
            <a:ext cx="3164946" cy="1146276"/>
          </a:xfrm>
          <a:prstGeom prst="rect">
            <a:avLst/>
          </a:prstGeom>
        </p:spPr>
        <p:txBody>
          <a:bodyPr wrap="square">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95" b="0" i="0" u="none" strike="noStrike" kern="1200" cap="none" spc="0" normalizeH="0" baseline="0" noProof="0" dirty="0">
                <a:ln>
                  <a:noFill/>
                </a:ln>
                <a:solidFill>
                  <a:srgbClr val="BD15A5"/>
                </a:solidFill>
                <a:effectLst/>
                <a:uLnTx/>
                <a:uFillTx/>
                <a:latin typeface="微软雅黑" panose="020B0503020204020204" pitchFamily="34" charset="-122"/>
                <a:ea typeface="微软雅黑" panose="020B0503020204020204" pitchFamily="34" charset="-122"/>
                <a:cs typeface="+mn-cs"/>
              </a:rPr>
              <a:t>单击填加标题</a:t>
            </a:r>
            <a:endParaRPr kumimoji="0" lang="en-US" altLang="zh-CN" sz="1695" b="0" i="0" u="none" strike="noStrike" kern="1200" cap="none" spc="0" normalizeH="0" baseline="0" noProof="0" dirty="0">
              <a:ln>
                <a:noFill/>
              </a:ln>
              <a:solidFill>
                <a:srgbClr val="BD15A5"/>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这里输入文字这里输入文字这里输入文字这里输入文字这里输入文字这里输入文字</a:t>
            </a:r>
            <a:endParaRPr kumimoji="0" lang="zh-CN" altLang="en-US" sz="113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endParaRPr kumimoji="0" lang="zh-CN" altLang="en-US"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70" name="矩形 69"/>
          <p:cNvSpPr/>
          <p:nvPr/>
        </p:nvSpPr>
        <p:spPr>
          <a:xfrm>
            <a:off x="6603840" y="1190360"/>
            <a:ext cx="2302751" cy="1372171"/>
          </a:xfrm>
          <a:prstGeom prst="rect">
            <a:avLst/>
          </a:prstGeom>
        </p:spPr>
        <p:txBody>
          <a:bodyPr wrap="square">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95" b="0"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rPr>
              <a:t>单击填加标题</a:t>
            </a:r>
            <a:endParaRPr kumimoji="0" lang="en-US" altLang="zh-CN" sz="1695" b="0"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这里输入文字这里输入文字这里输入文字这里输入文字这里输入文字这里输入文字</a:t>
            </a:r>
            <a:endParaRPr kumimoji="0" lang="zh-CN" altLang="en-US" sz="113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endParaRPr kumimoji="0" lang="zh-CN" altLang="en-US"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508322" y="1950399"/>
            <a:ext cx="2302751" cy="1372171"/>
          </a:xfrm>
          <a:prstGeom prst="rect">
            <a:avLst/>
          </a:prstGeom>
        </p:spPr>
        <p:txBody>
          <a:bodyPr wrap="square">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95" b="0" i="0" u="none" strike="noStrike" kern="1200" cap="none" spc="0" normalizeH="0" baseline="0" noProof="0" dirty="0">
                <a:ln>
                  <a:noFill/>
                </a:ln>
                <a:solidFill>
                  <a:srgbClr val="E7E6E6"/>
                </a:solidFill>
                <a:effectLst/>
                <a:uLnTx/>
                <a:uFillTx/>
                <a:latin typeface="微软雅黑" panose="020B0503020204020204" pitchFamily="34" charset="-122"/>
                <a:ea typeface="微软雅黑" panose="020B0503020204020204" pitchFamily="34" charset="-122"/>
                <a:cs typeface="+mn-cs"/>
              </a:rPr>
              <a:t>单击填加标题</a:t>
            </a:r>
            <a:endParaRPr kumimoji="0" lang="en-US" altLang="zh-CN" sz="1695" b="0" i="0" u="none" strike="noStrike" kern="1200" cap="none" spc="0" normalizeH="0" baseline="0" noProof="0" dirty="0">
              <a:ln>
                <a:noFill/>
              </a:ln>
              <a:solidFill>
                <a:srgbClr val="E7E6E6"/>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这里输入文字这里输入文字这里输入文字这里输入文字这里输入文字这里输入文字</a:t>
            </a:r>
            <a:endParaRPr kumimoji="0" lang="zh-CN" altLang="en-US" sz="113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endParaRPr kumimoji="0" lang="zh-CN" altLang="en-US"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grpSp>
          <p:nvGrpSpPr>
            <p:cNvPr id="16" name="组合 15"/>
            <p:cNvGrpSpPr/>
            <p:nvPr/>
          </p:nvGrpSpPr>
          <p:grpSpPr>
            <a:xfrm>
              <a:off x="0" y="0"/>
              <a:ext cx="9144000" cy="5143500"/>
              <a:chOff x="0" y="0"/>
              <a:chExt cx="9144000" cy="514350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21750"/>
                <a:ext cx="9144000" cy="2415845"/>
              </a:xfrm>
              <a:prstGeom prst="rect">
                <a:avLst/>
              </a:prstGeom>
            </p:spPr>
          </p:pic>
        </p:grpSp>
        <p:grpSp>
          <p:nvGrpSpPr>
            <p:cNvPr id="19" name="组合 18"/>
            <p:cNvGrpSpPr/>
            <p:nvPr/>
          </p:nvGrpSpPr>
          <p:grpSpPr>
            <a:xfrm>
              <a:off x="328105" y="1581580"/>
              <a:ext cx="3077881" cy="3561920"/>
              <a:chOff x="328105" y="1581580"/>
              <a:chExt cx="3077881" cy="356192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462" y="3642500"/>
                <a:ext cx="2234524" cy="1301167"/>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105" y="1581580"/>
                <a:ext cx="1686714" cy="3561920"/>
              </a:xfrm>
              <a:prstGeom prst="rect">
                <a:avLst/>
              </a:prstGeom>
            </p:spPr>
          </p:pic>
        </p:grpSp>
      </p:grpSp>
      <p:grpSp>
        <p:nvGrpSpPr>
          <p:cNvPr id="83" name="组合 82"/>
          <p:cNvGrpSpPr/>
          <p:nvPr/>
        </p:nvGrpSpPr>
        <p:grpSpPr>
          <a:xfrm>
            <a:off x="2107265" y="1355087"/>
            <a:ext cx="7067550" cy="1092118"/>
            <a:chOff x="2169951" y="965687"/>
            <a:chExt cx="4147799" cy="583903"/>
          </a:xfrm>
        </p:grpSpPr>
        <p:grpSp>
          <p:nvGrpSpPr>
            <p:cNvPr id="84" name="Group 11"/>
            <p:cNvGrpSpPr/>
            <p:nvPr/>
          </p:nvGrpSpPr>
          <p:grpSpPr bwMode="auto">
            <a:xfrm>
              <a:off x="2169951" y="965687"/>
              <a:ext cx="4147799" cy="583903"/>
              <a:chOff x="0" y="0"/>
              <a:chExt cx="3978" cy="560"/>
            </a:xfrm>
          </p:grpSpPr>
          <p:pic>
            <p:nvPicPr>
              <p:cNvPr id="86" name="矩形 9"/>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85" name="Text Box 58"/>
            <p:cNvSpPr txBox="1">
              <a:spLocks noChangeArrowheads="1"/>
            </p:cNvSpPr>
            <p:nvPr/>
          </p:nvSpPr>
          <p:spPr bwMode="auto">
            <a:xfrm>
              <a:off x="3023700" y="1088300"/>
              <a:ext cx="2999916" cy="32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第二部分：单击添加文字标题</a:t>
              </a:r>
              <a:endPar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88" name="组合 87"/>
          <p:cNvGrpSpPr/>
          <p:nvPr/>
        </p:nvGrpSpPr>
        <p:grpSpPr>
          <a:xfrm>
            <a:off x="2421292" y="977364"/>
            <a:ext cx="1069469" cy="956528"/>
            <a:chOff x="2370146" y="833266"/>
            <a:chExt cx="483806" cy="432714"/>
          </a:xfrm>
        </p:grpSpPr>
        <p:grpSp>
          <p:nvGrpSpPr>
            <p:cNvPr id="89" name="Group 14"/>
            <p:cNvGrpSpPr/>
            <p:nvPr/>
          </p:nvGrpSpPr>
          <p:grpSpPr bwMode="auto">
            <a:xfrm>
              <a:off x="2370146" y="833266"/>
              <a:ext cx="483806" cy="432714"/>
              <a:chOff x="0" y="0"/>
              <a:chExt cx="464" cy="415"/>
            </a:xfrm>
          </p:grpSpPr>
          <p:pic>
            <p:nvPicPr>
              <p:cNvPr id="91" name="圆角矩形 8"/>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90" name="TextBox 19"/>
            <p:cNvSpPr txBox="1">
              <a:spLocks noChangeArrowheads="1"/>
            </p:cNvSpPr>
            <p:nvPr/>
          </p:nvSpPr>
          <p:spPr bwMode="auto">
            <a:xfrm>
              <a:off x="2478485" y="860570"/>
              <a:ext cx="234604" cy="37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mn-cs"/>
                </a:rPr>
                <a:t>2</a:t>
              </a:r>
              <a:endParaRPr kumimoji="0" lang="zh-CN" altLang="en-US" sz="48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1000"/>
                                        <p:tgtEl>
                                          <p:spTgt spid="88"/>
                                        </p:tgtEl>
                                      </p:cBhvr>
                                    </p:animEffect>
                                    <p:anim calcmode="lin" valueType="num">
                                      <p:cBhvr>
                                        <p:cTn id="8" dur="1000" fill="hold"/>
                                        <p:tgtEl>
                                          <p:spTgt spid="88"/>
                                        </p:tgtEl>
                                        <p:attrNameLst>
                                          <p:attrName>ppt_x</p:attrName>
                                        </p:attrNameLst>
                                      </p:cBhvr>
                                      <p:tavLst>
                                        <p:tav tm="0">
                                          <p:val>
                                            <p:strVal val="#ppt_x"/>
                                          </p:val>
                                        </p:tav>
                                        <p:tav tm="100000">
                                          <p:val>
                                            <p:strVal val="#ppt_x"/>
                                          </p:val>
                                        </p:tav>
                                      </p:tavLst>
                                    </p:anim>
                                    <p:anim calcmode="lin" valueType="num">
                                      <p:cBhvr>
                                        <p:cTn id="9" dur="10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wipe(down)">
                                      <p:cBhvr>
                                        <p:cTn id="1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848831" y="3568415"/>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p:spPr>
        <p:txBody>
          <a:bodyPr vert="horz" wrap="square" lIns="86005" tIns="43002" rIns="86005" bIns="43002" numCol="1" rtlCol="0" anchor="t" anchorCtr="0" compatLnSpc="1"/>
          <a:lstStyle/>
          <a:p>
            <a:pPr marL="0" marR="0" lvl="0" indent="0" algn="l" defTabSz="859790" rtl="0" eaLnBrk="1" fontAlgn="base" latinLnBrk="0" hangingPunct="1">
              <a:lnSpc>
                <a:spcPct val="100000"/>
              </a:lnSpc>
              <a:spcBef>
                <a:spcPct val="0"/>
              </a:spcBef>
              <a:spcAft>
                <a:spcPct val="0"/>
              </a:spcAft>
              <a:buClrTx/>
              <a:buSzTx/>
              <a:buFontTx/>
              <a:buNone/>
              <a:defRPr/>
            </a:pPr>
            <a:endParaRPr kumimoji="0" lang="zh-CN" altLang="en-US" sz="169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7" name="圆角矩形 5"/>
          <p:cNvSpPr/>
          <p:nvPr/>
        </p:nvSpPr>
        <p:spPr bwMode="auto">
          <a:xfrm>
            <a:off x="3848831" y="1228952"/>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p:spPr>
        <p:txBody>
          <a:bodyPr vert="horz" wrap="square" lIns="86005" tIns="43002" rIns="86005" bIns="43002" numCol="1" rtlCol="0" anchor="t" anchorCtr="0" compatLnSpc="1"/>
          <a:lstStyle/>
          <a:p>
            <a:pPr marL="0" marR="0" lvl="0" indent="0" algn="l" defTabSz="859790" rtl="0" eaLnBrk="1" fontAlgn="base" latinLnBrk="0" hangingPunct="1">
              <a:lnSpc>
                <a:spcPct val="100000"/>
              </a:lnSpc>
              <a:spcBef>
                <a:spcPct val="0"/>
              </a:spcBef>
              <a:spcAft>
                <a:spcPct val="0"/>
              </a:spcAft>
              <a:buClrTx/>
              <a:buSzTx/>
              <a:buFontTx/>
              <a:buNone/>
              <a:defRPr/>
            </a:pPr>
            <a:endParaRPr kumimoji="0" lang="zh-CN" altLang="en-US" sz="169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8" name="TextBox 27"/>
          <p:cNvSpPr txBox="1"/>
          <p:nvPr/>
        </p:nvSpPr>
        <p:spPr>
          <a:xfrm>
            <a:off x="4453566" y="1308490"/>
            <a:ext cx="1867819" cy="38177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请输入您的标题</a:t>
            </a:r>
            <a:endParaRPr kumimoji="0" lang="zh-CN" altLang="en-US" sz="1880" b="0"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sp>
        <p:nvSpPr>
          <p:cNvPr id="29" name="空心弧 28"/>
          <p:cNvSpPr/>
          <p:nvPr/>
        </p:nvSpPr>
        <p:spPr bwMode="auto">
          <a:xfrm flipV="1">
            <a:off x="1591970" y="809747"/>
            <a:ext cx="1373814" cy="1373814"/>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p:spPr>
        <p:txBody>
          <a:bodyPr vert="horz" wrap="square" lIns="86005" tIns="43002" rIns="86005" bIns="43002" numCol="1" rtlCol="0" anchor="t" anchorCtr="0" compatLnSpc="1"/>
          <a:lstStyle/>
          <a:p>
            <a:pPr marL="0" marR="0" lvl="0" indent="0" algn="l" defTabSz="859790" rtl="0" eaLnBrk="1" fontAlgn="base" latinLnBrk="0" hangingPunct="1">
              <a:lnSpc>
                <a:spcPct val="100000"/>
              </a:lnSpc>
              <a:spcBef>
                <a:spcPct val="0"/>
              </a:spcBef>
              <a:spcAft>
                <a:spcPct val="0"/>
              </a:spcAft>
              <a:buClrTx/>
              <a:buSzTx/>
              <a:buFontTx/>
              <a:buNone/>
              <a:defRPr/>
            </a:pPr>
            <a:endParaRPr kumimoji="0" lang="zh-CN" altLang="en-US" sz="169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0" name="空心弧 29"/>
          <p:cNvSpPr/>
          <p:nvPr/>
        </p:nvSpPr>
        <p:spPr bwMode="auto">
          <a:xfrm rot="10800000" flipV="1">
            <a:off x="2694551" y="1054925"/>
            <a:ext cx="1373814" cy="1373814"/>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p:spPr>
        <p:txBody>
          <a:bodyPr vert="horz" wrap="square" lIns="86005" tIns="43002" rIns="86005" bIns="43002" numCol="1" rtlCol="0" anchor="t" anchorCtr="0" compatLnSpc="1"/>
          <a:lstStyle/>
          <a:p>
            <a:pPr marL="0" marR="0" lvl="0" indent="0" algn="l" defTabSz="859790" rtl="0" eaLnBrk="1" fontAlgn="base" latinLnBrk="0" hangingPunct="1">
              <a:lnSpc>
                <a:spcPct val="100000"/>
              </a:lnSpc>
              <a:spcBef>
                <a:spcPct val="0"/>
              </a:spcBef>
              <a:spcAft>
                <a:spcPct val="0"/>
              </a:spcAft>
              <a:buClrTx/>
              <a:buSzTx/>
              <a:buFontTx/>
              <a:buNone/>
              <a:defRPr/>
            </a:pPr>
            <a:endParaRPr kumimoji="0" lang="zh-CN" altLang="en-US" sz="169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1" name="空心弧 30"/>
          <p:cNvSpPr/>
          <p:nvPr/>
        </p:nvSpPr>
        <p:spPr bwMode="auto">
          <a:xfrm rot="4631022" flipV="1">
            <a:off x="2726385" y="2194296"/>
            <a:ext cx="1373814" cy="1373814"/>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p:spPr>
        <p:txBody>
          <a:bodyPr vert="horz" wrap="square" lIns="86005" tIns="43002" rIns="86005" bIns="43002" numCol="1" rtlCol="0" anchor="t" anchorCtr="0" compatLnSpc="1"/>
          <a:lstStyle/>
          <a:p>
            <a:pPr marL="0" marR="0" lvl="0" indent="0" algn="l" defTabSz="859790" rtl="0" eaLnBrk="1" fontAlgn="base" latinLnBrk="0" hangingPunct="1">
              <a:lnSpc>
                <a:spcPct val="100000"/>
              </a:lnSpc>
              <a:spcBef>
                <a:spcPct val="0"/>
              </a:spcBef>
              <a:spcAft>
                <a:spcPct val="0"/>
              </a:spcAft>
              <a:buClrTx/>
              <a:buSzTx/>
              <a:buFontTx/>
              <a:buNone/>
              <a:defRPr/>
            </a:pPr>
            <a:endParaRPr kumimoji="0" lang="zh-CN" altLang="en-US" sz="169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2" name="空心弧 31"/>
          <p:cNvSpPr/>
          <p:nvPr/>
        </p:nvSpPr>
        <p:spPr bwMode="auto">
          <a:xfrm>
            <a:off x="1612045" y="3568416"/>
            <a:ext cx="1373814" cy="1373814"/>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p:spPr>
        <p:txBody>
          <a:bodyPr vert="horz" wrap="square" lIns="86005" tIns="43002" rIns="86005" bIns="43002" numCol="1" rtlCol="0" anchor="t" anchorCtr="0" compatLnSpc="1"/>
          <a:lstStyle/>
          <a:p>
            <a:pPr marL="0" marR="0" lvl="0" indent="0" algn="l" defTabSz="859790" rtl="0" eaLnBrk="1" fontAlgn="base" latinLnBrk="0" hangingPunct="1">
              <a:lnSpc>
                <a:spcPct val="100000"/>
              </a:lnSpc>
              <a:spcBef>
                <a:spcPct val="0"/>
              </a:spcBef>
              <a:spcAft>
                <a:spcPct val="0"/>
              </a:spcAft>
              <a:buClrTx/>
              <a:buSzTx/>
              <a:buFontTx/>
              <a:buNone/>
              <a:defRPr/>
            </a:pPr>
            <a:endParaRPr kumimoji="0" lang="zh-CN" altLang="en-US" sz="169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3" name="空心弧 32"/>
          <p:cNvSpPr/>
          <p:nvPr/>
        </p:nvSpPr>
        <p:spPr bwMode="auto">
          <a:xfrm rot="10800000">
            <a:off x="2714626" y="3323237"/>
            <a:ext cx="1373814" cy="1373814"/>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p:spPr>
        <p:txBody>
          <a:bodyPr vert="horz" wrap="square" lIns="86005" tIns="43002" rIns="86005" bIns="43002" numCol="1" rtlCol="0" anchor="t" anchorCtr="0" compatLnSpc="1"/>
          <a:lstStyle/>
          <a:p>
            <a:pPr marL="0" marR="0" lvl="0" indent="0" algn="l" defTabSz="859790" rtl="0" eaLnBrk="1" fontAlgn="base" latinLnBrk="0" hangingPunct="1">
              <a:lnSpc>
                <a:spcPct val="100000"/>
              </a:lnSpc>
              <a:spcBef>
                <a:spcPct val="0"/>
              </a:spcBef>
              <a:spcAft>
                <a:spcPct val="0"/>
              </a:spcAft>
              <a:buClrTx/>
              <a:buSzTx/>
              <a:buFontTx/>
              <a:buNone/>
              <a:defRPr/>
            </a:pPr>
            <a:endParaRPr kumimoji="0" lang="zh-CN" altLang="en-US" sz="1695"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4" name="TextBox 33"/>
          <p:cNvSpPr txBox="1"/>
          <p:nvPr/>
        </p:nvSpPr>
        <p:spPr>
          <a:xfrm>
            <a:off x="3157884" y="1417164"/>
            <a:ext cx="508473" cy="67127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760" b="1" i="0" u="none" strike="noStrike" kern="1200" cap="none" spc="0" normalizeH="0" baseline="0" noProof="0" dirty="0">
                <a:ln>
                  <a:noFill/>
                </a:ln>
                <a:solidFill>
                  <a:srgbClr val="2E75B5"/>
                </a:solidFill>
                <a:effectLst/>
                <a:uLnTx/>
                <a:uFillTx/>
                <a:latin typeface="等线" panose="02010600030101010101" pitchFamily="2" charset="-122"/>
                <a:ea typeface="等线" panose="02010600030101010101" pitchFamily="2" charset="-122"/>
                <a:cs typeface="+mn-cs"/>
              </a:rPr>
              <a:t>A</a:t>
            </a:r>
            <a:endParaRPr kumimoji="0" lang="zh-CN" altLang="en-US" sz="3760" b="1" i="0" u="none" strike="noStrike" kern="1200" cap="none" spc="0" normalizeH="0" baseline="0" noProof="0" dirty="0">
              <a:ln>
                <a:noFill/>
              </a:ln>
              <a:solidFill>
                <a:srgbClr val="2E75B5"/>
              </a:solidFill>
              <a:effectLst/>
              <a:uLnTx/>
              <a:uFillTx/>
              <a:latin typeface="等线" panose="02010600030101010101" pitchFamily="2" charset="-122"/>
              <a:ea typeface="等线" panose="02010600030101010101" pitchFamily="2" charset="-122"/>
              <a:cs typeface="+mn-cs"/>
            </a:endParaRPr>
          </a:p>
        </p:txBody>
      </p:sp>
      <p:sp>
        <p:nvSpPr>
          <p:cNvPr id="35" name="TextBox 34"/>
          <p:cNvSpPr txBox="1"/>
          <p:nvPr/>
        </p:nvSpPr>
        <p:spPr>
          <a:xfrm>
            <a:off x="3157883" y="3689236"/>
            <a:ext cx="476412" cy="67127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760" b="1" i="0" u="none" strike="noStrike" kern="1200" cap="none" spc="0" normalizeH="0" baseline="0" noProof="0" dirty="0">
                <a:ln>
                  <a:noFill/>
                </a:ln>
                <a:solidFill>
                  <a:srgbClr val="2E75B5"/>
                </a:solidFill>
                <a:effectLst/>
                <a:uLnTx/>
                <a:uFillTx/>
                <a:latin typeface="等线" panose="02010600030101010101" pitchFamily="2" charset="-122"/>
                <a:ea typeface="等线" panose="02010600030101010101" pitchFamily="2" charset="-122"/>
                <a:cs typeface="+mn-cs"/>
              </a:rPr>
              <a:t>B</a:t>
            </a:r>
            <a:endParaRPr kumimoji="0" lang="zh-CN" altLang="en-US" sz="3760" b="1" i="0" u="none" strike="noStrike" kern="1200" cap="none" spc="0" normalizeH="0" baseline="0" noProof="0" dirty="0">
              <a:ln>
                <a:noFill/>
              </a:ln>
              <a:solidFill>
                <a:srgbClr val="2E75B5"/>
              </a:solidFill>
              <a:effectLst/>
              <a:uLnTx/>
              <a:uFillTx/>
              <a:latin typeface="等线" panose="02010600030101010101" pitchFamily="2" charset="-122"/>
              <a:ea typeface="等线" panose="02010600030101010101" pitchFamily="2" charset="-122"/>
              <a:cs typeface="+mn-cs"/>
            </a:endParaRPr>
          </a:p>
        </p:txBody>
      </p:sp>
      <p:sp>
        <p:nvSpPr>
          <p:cNvPr id="36" name="TextBox 35"/>
          <p:cNvSpPr txBox="1"/>
          <p:nvPr/>
        </p:nvSpPr>
        <p:spPr>
          <a:xfrm>
            <a:off x="4235459" y="1920960"/>
            <a:ext cx="3993851" cy="700448"/>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cs"/>
              </a:rPr>
              <a:t>这里输入您的文字这里输入您的文字这里输入您的文字这里输入您的文字这里输入您</a:t>
            </a:r>
            <a:endParaRPr kumimoji="0" lang="zh-CN" altLang="en-US" sz="1315"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cs"/>
            </a:endParaRPr>
          </a:p>
        </p:txBody>
      </p:sp>
      <p:sp>
        <p:nvSpPr>
          <p:cNvPr id="37" name="TextBox 36"/>
          <p:cNvSpPr txBox="1"/>
          <p:nvPr/>
        </p:nvSpPr>
        <p:spPr>
          <a:xfrm>
            <a:off x="4235459" y="4082851"/>
            <a:ext cx="4061579" cy="700448"/>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cs"/>
              </a:rPr>
              <a:t>这里输入您的文字这里输入您的文字这里输入您的文字这里输入您的文字这里输入您</a:t>
            </a:r>
            <a:endParaRPr kumimoji="0" lang="zh-CN" altLang="en-US" sz="1315"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cs"/>
            </a:endParaRPr>
          </a:p>
        </p:txBody>
      </p:sp>
      <p:sp>
        <p:nvSpPr>
          <p:cNvPr id="38" name="TextBox 37"/>
          <p:cNvSpPr txBox="1"/>
          <p:nvPr/>
        </p:nvSpPr>
        <p:spPr>
          <a:xfrm>
            <a:off x="4453566" y="3657580"/>
            <a:ext cx="1867819" cy="38177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请输入您的标题</a:t>
            </a:r>
            <a:endParaRPr kumimoji="0" lang="zh-CN" altLang="en-US" sz="1880" b="0"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animBg="1"/>
      <p:bldP spid="32" grpId="0" animBg="1"/>
      <p:bldP spid="33" grpId="0" animBg="1"/>
      <p:bldP spid="34" grpId="0"/>
      <p:bldP spid="35"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4"/>
          <p:cNvSpPr>
            <a:spLocks noChangeArrowheads="1"/>
          </p:cNvSpPr>
          <p:nvPr/>
        </p:nvSpPr>
        <p:spPr bwMode="auto">
          <a:xfrm>
            <a:off x="3523727" y="3197762"/>
            <a:ext cx="1648943" cy="2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此处添加文本</a:t>
            </a:r>
            <a:r>
              <a:rPr kumimoji="0" lang="en-US" altLang="zh-CN"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4</a:t>
            </a:r>
            <a:endParaRPr kumimoji="0" lang="zh-CN" altLang="en-US" sz="127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36" name="文本3"/>
          <p:cNvSpPr>
            <a:spLocks noChangeArrowheads="1"/>
          </p:cNvSpPr>
          <p:nvPr/>
        </p:nvSpPr>
        <p:spPr bwMode="auto">
          <a:xfrm>
            <a:off x="3712436" y="2558063"/>
            <a:ext cx="1647685" cy="2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此处添加文本</a:t>
            </a:r>
            <a:r>
              <a:rPr kumimoji="0" lang="en-US" altLang="zh-CN"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3</a:t>
            </a:r>
            <a:endParaRPr kumimoji="0" lang="zh-CN" altLang="en-US" sz="127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37" name="文本2"/>
          <p:cNvSpPr>
            <a:spLocks noChangeArrowheads="1"/>
          </p:cNvSpPr>
          <p:nvPr/>
        </p:nvSpPr>
        <p:spPr bwMode="auto">
          <a:xfrm>
            <a:off x="3550835" y="1952586"/>
            <a:ext cx="1647685" cy="2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此处添加文本</a:t>
            </a:r>
            <a:r>
              <a:rPr kumimoji="0" lang="en-US" altLang="zh-CN"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2</a:t>
            </a:r>
            <a:endParaRPr kumimoji="0" lang="zh-CN" altLang="en-US" sz="127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38" name="文本框 13"/>
          <p:cNvSpPr>
            <a:spLocks noChangeArrowheads="1"/>
          </p:cNvSpPr>
          <p:nvPr/>
        </p:nvSpPr>
        <p:spPr bwMode="auto">
          <a:xfrm>
            <a:off x="5223622" y="1939322"/>
            <a:ext cx="2293776" cy="2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7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单击此处添加标题</a:t>
            </a:r>
            <a:endParaRPr kumimoji="0" lang="zh-CN" altLang="en-US" sz="127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9" name="文本框 14"/>
          <p:cNvSpPr>
            <a:spLocks noChangeArrowheads="1"/>
          </p:cNvSpPr>
          <p:nvPr/>
        </p:nvSpPr>
        <p:spPr bwMode="auto">
          <a:xfrm>
            <a:off x="5250892" y="2369135"/>
            <a:ext cx="2616922" cy="175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lvl="0">
              <a:defRPr/>
            </a:pPr>
            <a:r>
              <a:rPr lang="zh-CN" altLang="en-US" sz="845" dirty="0" smtClean="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亮亮图文旗舰店</a:t>
            </a:r>
            <a:endParaRPr lang="zh-CN" altLang="en-US" sz="845" dirty="0" smtClea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a:p>
            <a:pPr lvl="0">
              <a:defRPr/>
            </a:pPr>
            <a:r>
              <a:rPr lang="en-US" altLang="zh-CN" sz="845" dirty="0" smtClean="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https://liangliangtuwen.tmall.com</a:t>
            </a:r>
            <a:endParaRPr lang="en-US" altLang="zh-CN" sz="845" dirty="0" smtClea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a:p>
            <a:pPr lvl="0">
              <a:defRPr/>
            </a:pPr>
            <a:r>
              <a:rPr lang="zh-CN" altLang="en-US"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rPr>
              <a:t>亮亮图文旗舰店</a:t>
            </a:r>
            <a:endParaRPr lang="zh-CN" altLang="en-US"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endParaRPr>
          </a:p>
          <a:p>
            <a:pPr lvl="0">
              <a:defRPr/>
            </a:pPr>
            <a:r>
              <a:rPr lang="en-US" altLang="zh-CN"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rPr>
              <a:t>https://liangliangtuwen.tmall.com</a:t>
            </a:r>
            <a:endParaRPr lang="en-US" altLang="zh-CN"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endParaRPr>
          </a:p>
          <a:p>
            <a:pPr lvl="0">
              <a:defRPr/>
            </a:pPr>
            <a:r>
              <a:rPr lang="zh-CN" altLang="en-US"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rPr>
              <a:t>亮亮图文旗舰店</a:t>
            </a:r>
            <a:endParaRPr lang="zh-CN" altLang="en-US"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endParaRPr>
          </a:p>
          <a:p>
            <a:pPr lvl="0">
              <a:defRPr/>
            </a:pPr>
            <a:r>
              <a:rPr lang="en-US" altLang="zh-CN"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rPr>
              <a:t>https://liangliangtuwen.tmall.com</a:t>
            </a:r>
            <a:endParaRPr lang="en-US" altLang="zh-CN"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endParaRPr>
          </a:p>
          <a:p>
            <a:pPr lvl="0">
              <a:defRPr/>
            </a:pPr>
            <a:r>
              <a:rPr lang="zh-CN" altLang="en-US"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rPr>
              <a:t>亮亮图文旗舰店</a:t>
            </a:r>
            <a:endParaRPr lang="zh-CN" altLang="en-US"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endParaRPr>
          </a:p>
          <a:p>
            <a:pPr lvl="0">
              <a:defRPr/>
            </a:pPr>
            <a:r>
              <a:rPr lang="en-US" altLang="zh-CN"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rPr>
              <a:t>https://liangliangtuwen.tmall.com</a:t>
            </a:r>
            <a:endParaRPr lang="en-US" altLang="zh-CN"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endParaRPr>
          </a:p>
          <a:p>
            <a:pPr lvl="0">
              <a:defRPr/>
            </a:pPr>
            <a:r>
              <a:rPr lang="zh-CN" altLang="en-US"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rPr>
              <a:t>亮亮图文旗舰店</a:t>
            </a:r>
            <a:endParaRPr lang="zh-CN" altLang="en-US"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endParaRPr>
          </a:p>
          <a:p>
            <a:pPr lvl="0">
              <a:defRPr/>
            </a:pPr>
            <a:r>
              <a:rPr lang="en-US" altLang="zh-CN"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rPr>
              <a:t>https://liangliangtuwen.tmall.com</a:t>
            </a:r>
            <a:endParaRPr lang="en-US" altLang="zh-CN" sz="1035" dirty="0" smtClean="0">
              <a:solidFill>
                <a:prstClr val="black"/>
              </a:solidFill>
              <a:latin typeface="Calibri" panose="020F0502020204030204" pitchFamily="34" charset="0"/>
              <a:ea typeface="等线" panose="02010600030101010101" pitchFamily="2" charset="-122"/>
              <a:sym typeface="宋体" panose="02010600030101010101" pitchFamily="2" charset="-122"/>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35"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mn-cs"/>
              <a:sym typeface="宋体" panose="02010600030101010101" pitchFamily="2" charset="-122"/>
            </a:endParaRPr>
          </a:p>
        </p:txBody>
      </p:sp>
      <p:grpSp>
        <p:nvGrpSpPr>
          <p:cNvPr id="40" name="组合 39"/>
          <p:cNvGrpSpPr/>
          <p:nvPr/>
        </p:nvGrpSpPr>
        <p:grpSpPr>
          <a:xfrm>
            <a:off x="738082" y="1180624"/>
            <a:ext cx="2812754" cy="2956714"/>
            <a:chOff x="1046163" y="1628775"/>
            <a:chExt cx="3986819" cy="4192387"/>
          </a:xfrm>
        </p:grpSpPr>
        <p:grpSp>
          <p:nvGrpSpPr>
            <p:cNvPr id="41" name="Group 10"/>
            <p:cNvGrpSpPr/>
            <p:nvPr/>
          </p:nvGrpSpPr>
          <p:grpSpPr bwMode="auto">
            <a:xfrm>
              <a:off x="1046163" y="1628775"/>
              <a:ext cx="3986819" cy="4192387"/>
              <a:chOff x="0" y="0"/>
              <a:chExt cx="3986578" cy="4192919"/>
            </a:xfrm>
          </p:grpSpPr>
          <p:sp>
            <p:nvSpPr>
              <p:cNvPr id="45" name="Line 16"/>
              <p:cNvSpPr>
                <a:spLocks noChangeShapeType="1"/>
              </p:cNvSpPr>
              <p:nvPr/>
            </p:nvSpPr>
            <p:spPr bwMode="auto">
              <a:xfrm>
                <a:off x="0" y="2098240"/>
                <a:ext cx="3986578" cy="1"/>
              </a:xfrm>
              <a:prstGeom prst="line">
                <a:avLst/>
              </a:prstGeom>
              <a:noFill/>
              <a:ln w="28575" cmpd="sng">
                <a:solidFill>
                  <a:srgbClr val="808080">
                    <a:alpha val="50000"/>
                  </a:srgbClr>
                </a:solidFill>
                <a:miter lim="800000"/>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46" name="Line 17"/>
              <p:cNvSpPr>
                <a:spLocks noChangeShapeType="1"/>
              </p:cNvSpPr>
              <p:nvPr/>
            </p:nvSpPr>
            <p:spPr bwMode="auto">
              <a:xfrm>
                <a:off x="1993289" y="0"/>
                <a:ext cx="1" cy="4192919"/>
              </a:xfrm>
              <a:prstGeom prst="line">
                <a:avLst/>
              </a:prstGeom>
              <a:noFill/>
              <a:ln w="28575" cmpd="sng">
                <a:solidFill>
                  <a:srgbClr val="808080">
                    <a:alpha val="50000"/>
                  </a:srgbClr>
                </a:solidFill>
                <a:miter lim="800000"/>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47" name="Oval 10"/>
              <p:cNvSpPr>
                <a:spLocks noChangeArrowheads="1"/>
              </p:cNvSpPr>
              <p:nvPr/>
            </p:nvSpPr>
            <p:spPr bwMode="auto">
              <a:xfrm>
                <a:off x="395452" y="475577"/>
                <a:ext cx="3192112" cy="3216828"/>
              </a:xfrm>
              <a:prstGeom prst="ellipse">
                <a:avLst/>
              </a:prstGeom>
              <a:noFill/>
              <a:ln w="9525" cmpd="sng">
                <a:solidFill>
                  <a:srgbClr val="B2B2B2">
                    <a:alpha val="50000"/>
                  </a:srgbClr>
                </a:solidFill>
                <a:miter lim="800000"/>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48" name="Oval 15"/>
              <p:cNvSpPr>
                <a:spLocks noChangeArrowheads="1"/>
              </p:cNvSpPr>
              <p:nvPr/>
            </p:nvSpPr>
            <p:spPr bwMode="auto">
              <a:xfrm>
                <a:off x="197726" y="268959"/>
                <a:ext cx="3608939" cy="3642531"/>
              </a:xfrm>
              <a:prstGeom prst="ellipse">
                <a:avLst/>
              </a:prstGeom>
              <a:noFill/>
              <a:ln w="19050" cmpd="sng">
                <a:solidFill>
                  <a:srgbClr val="B2B2B2">
                    <a:alpha val="50000"/>
                  </a:srgbClr>
                </a:solidFill>
                <a:miter lim="800000"/>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grpSp>
        <p:sp>
          <p:nvSpPr>
            <p:cNvPr id="42" name="Oval 12"/>
            <p:cNvSpPr>
              <a:spLocks noChangeArrowheads="1"/>
            </p:cNvSpPr>
            <p:nvPr/>
          </p:nvSpPr>
          <p:spPr bwMode="auto">
            <a:xfrm>
              <a:off x="1696381" y="2383904"/>
              <a:ext cx="2668568" cy="2721311"/>
            </a:xfrm>
            <a:prstGeom prst="ellipse">
              <a:avLst/>
            </a:prstGeom>
            <a:solidFill>
              <a:srgbClr val="595959"/>
            </a:solidFill>
            <a:ln w="38100" cmpd="sng">
              <a:solidFill>
                <a:srgbClr val="F8F8F8"/>
              </a:solidFill>
              <a:miter lim="800000"/>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43" name="Oval 13"/>
            <p:cNvSpPr>
              <a:spLocks noChangeArrowheads="1"/>
            </p:cNvSpPr>
            <p:nvPr/>
          </p:nvSpPr>
          <p:spPr bwMode="auto">
            <a:xfrm>
              <a:off x="1806425" y="2490111"/>
              <a:ext cx="2446515" cy="2496873"/>
            </a:xfrm>
            <a:prstGeom prst="ellipse">
              <a:avLst/>
            </a:prstGeom>
            <a:solidFill>
              <a:srgbClr val="262626"/>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44" name="Oval 14"/>
            <p:cNvSpPr>
              <a:spLocks noChangeArrowheads="1"/>
            </p:cNvSpPr>
            <p:nvPr/>
          </p:nvSpPr>
          <p:spPr bwMode="auto">
            <a:xfrm>
              <a:off x="2258392" y="2967042"/>
              <a:ext cx="1566163" cy="1599121"/>
            </a:xfrm>
            <a:prstGeom prst="ellipse">
              <a:avLst/>
            </a:pr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75" b="1" i="0" u="none" strike="noStrike" kern="1200" cap="none" spc="0" normalizeH="0" baseline="0" noProof="0" dirty="0">
                <a:ln>
                  <a:noFill/>
                </a:ln>
                <a:solidFill>
                  <a:srgbClr val="FFFFFF"/>
                </a:solidFill>
                <a:effectLst/>
                <a:uLnTx/>
                <a:uFillTx/>
                <a:latin typeface="Calibri" panose="020F0502020204030204"/>
                <a:ea typeface="微软雅黑" panose="020B0503020204020204" pitchFamily="34" charset="-122"/>
                <a:cs typeface="+mn-cs"/>
              </a:endParaRPr>
            </a:p>
          </p:txBody>
        </p:sp>
      </p:grpSp>
      <p:sp>
        <p:nvSpPr>
          <p:cNvPr id="49" name="文本5"/>
          <p:cNvSpPr>
            <a:spLocks noChangeArrowheads="1"/>
          </p:cNvSpPr>
          <p:nvPr/>
        </p:nvSpPr>
        <p:spPr bwMode="auto">
          <a:xfrm>
            <a:off x="3079529" y="3698664"/>
            <a:ext cx="1648942" cy="2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此处添加文本</a:t>
            </a:r>
            <a:r>
              <a:rPr kumimoji="0" lang="en-US" altLang="zh-CN"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5</a:t>
            </a:r>
            <a:endParaRPr kumimoji="0" lang="zh-CN" altLang="en-US" sz="127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50" name="文本1"/>
          <p:cNvSpPr>
            <a:spLocks noChangeArrowheads="1"/>
          </p:cNvSpPr>
          <p:nvPr/>
        </p:nvSpPr>
        <p:spPr bwMode="auto">
          <a:xfrm>
            <a:off x="2971980" y="1390729"/>
            <a:ext cx="1648942" cy="2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此处添加文本</a:t>
            </a:r>
            <a:r>
              <a:rPr kumimoji="0" lang="en-US" altLang="zh-CN"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rPr>
              <a:t>1</a:t>
            </a:r>
            <a:endParaRPr kumimoji="0" lang="en-US" altLang="zh-CN" sz="1270" b="0" i="0" u="none" strike="noStrike" kern="1200" cap="none" spc="0" normalizeH="0" baseline="0" noProof="0" dirty="0">
              <a:ln>
                <a:noFill/>
              </a:ln>
              <a:solidFill>
                <a:srgbClr val="000000"/>
              </a:solidFill>
              <a:effectLst/>
              <a:uLnTx/>
              <a:uFillTx/>
              <a:latin typeface="Calibri" panose="020F0502020204030204"/>
              <a:ea typeface="微软雅黑" panose="020B0503020204020204" pitchFamily="34" charset="-122"/>
              <a:cs typeface="+mn-cs"/>
            </a:endParaRPr>
          </a:p>
        </p:txBody>
      </p:sp>
      <p:sp>
        <p:nvSpPr>
          <p:cNvPr id="51" name="Oval 19"/>
          <p:cNvSpPr>
            <a:spLocks noChangeArrowheads="1"/>
          </p:cNvSpPr>
          <p:nvPr/>
        </p:nvSpPr>
        <p:spPr bwMode="auto">
          <a:xfrm>
            <a:off x="2642703" y="1386613"/>
            <a:ext cx="268958" cy="268792"/>
          </a:xfrm>
          <a:prstGeom prst="ellipse">
            <a:avLst/>
          </a:prstGeom>
          <a:solidFill>
            <a:srgbClr val="FF3B77"/>
          </a:solidFill>
          <a:ln>
            <a:noFill/>
          </a:ln>
          <a:extLst>
            <a:ext uri="{91240B29-F687-4F45-9708-019B960494DF}">
              <a14:hiddenLine xmlns:a14="http://schemas.microsoft.com/office/drawing/2010/main" w="9525">
                <a:solidFill>
                  <a:srgbClr val="000000"/>
                </a:solidFill>
                <a:round/>
              </a14:hiddenLine>
            </a:ext>
          </a:extLst>
        </p:spPr>
        <p:txBody>
          <a:bodyPr wrap="none" lIns="64495" tIns="32247" rIns="64495" bIns="32247"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84" name="Oval 28"/>
          <p:cNvSpPr>
            <a:spLocks noChangeArrowheads="1"/>
          </p:cNvSpPr>
          <p:nvPr/>
        </p:nvSpPr>
        <p:spPr bwMode="auto">
          <a:xfrm>
            <a:off x="3205757" y="1944294"/>
            <a:ext cx="268958" cy="268792"/>
          </a:xfrm>
          <a:prstGeom prst="ellipse">
            <a:avLst/>
          </a:prstGeom>
          <a:solidFill>
            <a:srgbClr val="FF780A"/>
          </a:solidFill>
          <a:ln>
            <a:noFill/>
          </a:ln>
          <a:extLst>
            <a:ext uri="{91240B29-F687-4F45-9708-019B960494DF}">
              <a14:hiddenLine xmlns:a14="http://schemas.microsoft.com/office/drawing/2010/main" w="9525">
                <a:solidFill>
                  <a:srgbClr val="000000"/>
                </a:solidFill>
                <a:round/>
              </a14:hiddenLine>
            </a:ext>
          </a:extLst>
        </p:spPr>
        <p:txBody>
          <a:bodyPr wrap="none" lIns="64495" tIns="32247" rIns="64495" bIns="32247"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85" name="Oval 31"/>
          <p:cNvSpPr>
            <a:spLocks noChangeArrowheads="1"/>
          </p:cNvSpPr>
          <p:nvPr/>
        </p:nvSpPr>
        <p:spPr bwMode="auto">
          <a:xfrm>
            <a:off x="3389252" y="2552217"/>
            <a:ext cx="268958" cy="268792"/>
          </a:xfrm>
          <a:prstGeom prst="ellipse">
            <a:avLst/>
          </a:prstGeom>
          <a:solidFill>
            <a:srgbClr val="F79E1E"/>
          </a:solidFill>
          <a:ln>
            <a:noFill/>
          </a:ln>
          <a:extLst>
            <a:ext uri="{91240B29-F687-4F45-9708-019B960494DF}">
              <a14:hiddenLine xmlns:a14="http://schemas.microsoft.com/office/drawing/2010/main" w="9525">
                <a:solidFill>
                  <a:srgbClr val="000000"/>
                </a:solidFill>
                <a:round/>
              </a14:hiddenLine>
            </a:ext>
          </a:extLst>
        </p:spPr>
        <p:txBody>
          <a:bodyPr wrap="none" lIns="64495" tIns="32247" rIns="64495" bIns="32247"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86" name="Oval 34"/>
          <p:cNvSpPr>
            <a:spLocks noChangeArrowheads="1"/>
          </p:cNvSpPr>
          <p:nvPr/>
        </p:nvSpPr>
        <p:spPr bwMode="auto">
          <a:xfrm>
            <a:off x="3198211" y="3197822"/>
            <a:ext cx="268958" cy="268792"/>
          </a:xfrm>
          <a:prstGeom prst="ellipse">
            <a:avLst/>
          </a:prstGeom>
          <a:solidFill>
            <a:srgbClr val="54B391"/>
          </a:solidFill>
          <a:ln w="12700" cmpd="sng">
            <a:solidFill>
              <a:srgbClr val="F8F8F8"/>
            </a:solidFill>
            <a:miter lim="800000"/>
          </a:ln>
        </p:spPr>
        <p:txBody>
          <a:bodyPr wrap="none" lIns="64495" tIns="32247" rIns="64495" bIns="32247"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87" name="Oval 37"/>
          <p:cNvSpPr>
            <a:spLocks noChangeArrowheads="1"/>
          </p:cNvSpPr>
          <p:nvPr/>
        </p:nvSpPr>
        <p:spPr bwMode="auto">
          <a:xfrm>
            <a:off x="2703029" y="3690189"/>
            <a:ext cx="268958" cy="268792"/>
          </a:xfrm>
          <a:prstGeom prst="ellipse">
            <a:avLst/>
          </a:pr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wrap="none" lIns="64495" tIns="32247" rIns="64495" bIns="32247"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srgbClr val="000000"/>
              </a:solidFill>
              <a:effectLst/>
              <a:uLnTx/>
              <a:uFillTx/>
              <a:latin typeface="Calibri" panose="020F0502020204030204"/>
              <a:ea typeface="微软雅黑" panose="020B0503020204020204" pitchFamily="34" charset="-122"/>
              <a:cs typeface="+mn-cs"/>
            </a:endParaRPr>
          </a:p>
        </p:txBody>
      </p:sp>
      <p:sp>
        <p:nvSpPr>
          <p:cNvPr id="88" name="TextBox 87"/>
          <p:cNvSpPr txBox="1"/>
          <p:nvPr/>
        </p:nvSpPr>
        <p:spPr>
          <a:xfrm>
            <a:off x="1757303" y="2492523"/>
            <a:ext cx="1189442" cy="456000"/>
          </a:xfrm>
          <a:prstGeom prst="rect">
            <a:avLst/>
          </a:prstGeom>
          <a:noFill/>
        </p:spPr>
        <p:txBody>
          <a:bodyPr wrap="square" lIns="64495" tIns="32247" rIns="64495" bIns="32247"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540" b="1" i="0" u="none" strike="noStrike" kern="120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rPr>
              <a:t>标题</a:t>
            </a:r>
            <a:endParaRPr kumimoji="0" lang="zh-CN" altLang="en-US" sz="2540" b="1" i="0" u="none" strike="noStrike" kern="120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8" presetClass="emph" presetSubtype="0" fill="hold" nodeType="afterEffect">
                                  <p:stCondLst>
                                    <p:cond delay="0"/>
                                  </p:stCondLst>
                                  <p:childTnLst>
                                    <p:animRot by="21600000">
                                      <p:cBhvr>
                                        <p:cTn id="13" dur="2000" fill="hold"/>
                                        <p:tgtEl>
                                          <p:spTgt spid="40"/>
                                        </p:tgtEl>
                                        <p:attrNameLst>
                                          <p:attrName>r</p:attrName>
                                        </p:attrNameLst>
                                      </p:cBhvr>
                                    </p:animRot>
                                  </p:childTnLst>
                                </p:cTn>
                              </p:par>
                            </p:childTnLst>
                          </p:cTn>
                        </p:par>
                        <p:par>
                          <p:cTn id="14" fill="hold">
                            <p:stCondLst>
                              <p:cond delay="3000"/>
                            </p:stCondLst>
                            <p:childTnLst>
                              <p:par>
                                <p:cTn id="15" presetID="53" presetClass="entr" presetSubtype="16" fill="hold" grpId="0"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p:cTn id="17" dur="500" fill="hold"/>
                                        <p:tgtEl>
                                          <p:spTgt spid="88"/>
                                        </p:tgtEl>
                                        <p:attrNameLst>
                                          <p:attrName>ppt_w</p:attrName>
                                        </p:attrNameLst>
                                      </p:cBhvr>
                                      <p:tavLst>
                                        <p:tav tm="0">
                                          <p:val>
                                            <p:fltVal val="0"/>
                                          </p:val>
                                        </p:tav>
                                        <p:tav tm="100000">
                                          <p:val>
                                            <p:strVal val="#ppt_w"/>
                                          </p:val>
                                        </p:tav>
                                      </p:tavLst>
                                    </p:anim>
                                    <p:anim calcmode="lin" valueType="num">
                                      <p:cBhvr>
                                        <p:cTn id="18" dur="500" fill="hold"/>
                                        <p:tgtEl>
                                          <p:spTgt spid="88"/>
                                        </p:tgtEl>
                                        <p:attrNameLst>
                                          <p:attrName>ppt_h</p:attrName>
                                        </p:attrNameLst>
                                      </p:cBhvr>
                                      <p:tavLst>
                                        <p:tav tm="0">
                                          <p:val>
                                            <p:fltVal val="0"/>
                                          </p:val>
                                        </p:tav>
                                        <p:tav tm="100000">
                                          <p:val>
                                            <p:strVal val="#ppt_h"/>
                                          </p:val>
                                        </p:tav>
                                      </p:tavLst>
                                    </p:anim>
                                    <p:animEffect transition="in" filter="fade">
                                      <p:cBhvr>
                                        <p:cTn id="19" dur="500"/>
                                        <p:tgtEl>
                                          <p:spTgt spid="88"/>
                                        </p:tgtEl>
                                      </p:cBhvr>
                                    </p:animEffect>
                                  </p:childTnLst>
                                </p:cTn>
                              </p:par>
                            </p:childTnLst>
                          </p:cTn>
                        </p:par>
                        <p:par>
                          <p:cTn id="20" fill="hold">
                            <p:stCondLst>
                              <p:cond delay="3500"/>
                            </p:stCondLst>
                            <p:childTnLst>
                              <p:par>
                                <p:cTn id="21" presetID="49" presetClass="entr" presetSubtype="0" decel="10000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 calcmode="lin" valueType="num">
                                      <p:cBhvr>
                                        <p:cTn id="25" dur="500" fill="hold"/>
                                        <p:tgtEl>
                                          <p:spTgt spid="51"/>
                                        </p:tgtEl>
                                        <p:attrNameLst>
                                          <p:attrName>style.rotation</p:attrName>
                                        </p:attrNameLst>
                                      </p:cBhvr>
                                      <p:tavLst>
                                        <p:tav tm="0">
                                          <p:val>
                                            <p:fltVal val="360"/>
                                          </p:val>
                                        </p:tav>
                                        <p:tav tm="100000">
                                          <p:val>
                                            <p:fltVal val="0"/>
                                          </p:val>
                                        </p:tav>
                                      </p:tavLst>
                                    </p:anim>
                                    <p:animEffect transition="in" filter="fade">
                                      <p:cBhvr>
                                        <p:cTn id="26" dur="500"/>
                                        <p:tgtEl>
                                          <p:spTgt spid="51"/>
                                        </p:tgtEl>
                                      </p:cBhvr>
                                    </p:animEffect>
                                  </p:childTnLst>
                                </p:cTn>
                              </p:par>
                            </p:childTnLst>
                          </p:cTn>
                        </p:par>
                        <p:par>
                          <p:cTn id="27" fill="hold">
                            <p:stCondLst>
                              <p:cond delay="4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0"/>
                                        </p:tgtEl>
                                        <p:attrNameLst>
                                          <p:attrName>ppt_y</p:attrName>
                                        </p:attrNameLst>
                                      </p:cBhvr>
                                      <p:tavLst>
                                        <p:tav tm="0">
                                          <p:val>
                                            <p:strVal val="#ppt_y"/>
                                          </p:val>
                                        </p:tav>
                                        <p:tav tm="100000">
                                          <p:val>
                                            <p:strVal val="#ppt_y"/>
                                          </p:val>
                                        </p:tav>
                                      </p:tavLst>
                                    </p:anim>
                                    <p:anim calcmode="lin" valueType="num">
                                      <p:cBhvr>
                                        <p:cTn id="32"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0"/>
                                        </p:tgtEl>
                                      </p:cBhvr>
                                    </p:animEffect>
                                  </p:childTnLst>
                                </p:cTn>
                              </p:par>
                            </p:childTnLst>
                          </p:cTn>
                        </p:par>
                        <p:par>
                          <p:cTn id="35" fill="hold">
                            <p:stCondLst>
                              <p:cond delay="4800"/>
                            </p:stCondLst>
                            <p:childTnLst>
                              <p:par>
                                <p:cTn id="36" presetID="49" presetClass="entr" presetSubtype="0" decel="100000" fill="hold" grpId="0" nodeType="afterEffect">
                                  <p:stCondLst>
                                    <p:cond delay="0"/>
                                  </p:stCondLst>
                                  <p:childTnLst>
                                    <p:set>
                                      <p:cBhvr>
                                        <p:cTn id="37" dur="1" fill="hold">
                                          <p:stCondLst>
                                            <p:cond delay="0"/>
                                          </p:stCondLst>
                                        </p:cTn>
                                        <p:tgtEl>
                                          <p:spTgt spid="84"/>
                                        </p:tgtEl>
                                        <p:attrNameLst>
                                          <p:attrName>style.visibility</p:attrName>
                                        </p:attrNameLst>
                                      </p:cBhvr>
                                      <p:to>
                                        <p:strVal val="visible"/>
                                      </p:to>
                                    </p:set>
                                    <p:anim calcmode="lin" valueType="num">
                                      <p:cBhvr>
                                        <p:cTn id="38" dur="500" fill="hold"/>
                                        <p:tgtEl>
                                          <p:spTgt spid="84"/>
                                        </p:tgtEl>
                                        <p:attrNameLst>
                                          <p:attrName>ppt_w</p:attrName>
                                        </p:attrNameLst>
                                      </p:cBhvr>
                                      <p:tavLst>
                                        <p:tav tm="0">
                                          <p:val>
                                            <p:fltVal val="0"/>
                                          </p:val>
                                        </p:tav>
                                        <p:tav tm="100000">
                                          <p:val>
                                            <p:strVal val="#ppt_w"/>
                                          </p:val>
                                        </p:tav>
                                      </p:tavLst>
                                    </p:anim>
                                    <p:anim calcmode="lin" valueType="num">
                                      <p:cBhvr>
                                        <p:cTn id="39" dur="500" fill="hold"/>
                                        <p:tgtEl>
                                          <p:spTgt spid="84"/>
                                        </p:tgtEl>
                                        <p:attrNameLst>
                                          <p:attrName>ppt_h</p:attrName>
                                        </p:attrNameLst>
                                      </p:cBhvr>
                                      <p:tavLst>
                                        <p:tav tm="0">
                                          <p:val>
                                            <p:fltVal val="0"/>
                                          </p:val>
                                        </p:tav>
                                        <p:tav tm="100000">
                                          <p:val>
                                            <p:strVal val="#ppt_h"/>
                                          </p:val>
                                        </p:tav>
                                      </p:tavLst>
                                    </p:anim>
                                    <p:anim calcmode="lin" valueType="num">
                                      <p:cBhvr>
                                        <p:cTn id="40" dur="500" fill="hold"/>
                                        <p:tgtEl>
                                          <p:spTgt spid="84"/>
                                        </p:tgtEl>
                                        <p:attrNameLst>
                                          <p:attrName>style.rotation</p:attrName>
                                        </p:attrNameLst>
                                      </p:cBhvr>
                                      <p:tavLst>
                                        <p:tav tm="0">
                                          <p:val>
                                            <p:fltVal val="360"/>
                                          </p:val>
                                        </p:tav>
                                        <p:tav tm="100000">
                                          <p:val>
                                            <p:fltVal val="0"/>
                                          </p:val>
                                        </p:tav>
                                      </p:tavLst>
                                    </p:anim>
                                    <p:animEffect transition="in" filter="fade">
                                      <p:cBhvr>
                                        <p:cTn id="41" dur="500"/>
                                        <p:tgtEl>
                                          <p:spTgt spid="84"/>
                                        </p:tgtEl>
                                      </p:cBhvr>
                                    </p:animEffect>
                                  </p:childTnLst>
                                </p:cTn>
                              </p:par>
                            </p:childTnLst>
                          </p:cTn>
                        </p:par>
                        <p:par>
                          <p:cTn id="42" fill="hold">
                            <p:stCondLst>
                              <p:cond delay="53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37"/>
                                        </p:tgtEl>
                                        <p:attrNameLst>
                                          <p:attrName>style.visibility</p:attrName>
                                        </p:attrNameLst>
                                      </p:cBhvr>
                                      <p:to>
                                        <p:strVal val="visible"/>
                                      </p:to>
                                    </p:set>
                                    <p:anim calcmode="lin" valueType="num">
                                      <p:cBhvr>
                                        <p:cTn id="45"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37"/>
                                        </p:tgtEl>
                                        <p:attrNameLst>
                                          <p:attrName>ppt_y</p:attrName>
                                        </p:attrNameLst>
                                      </p:cBhvr>
                                      <p:tavLst>
                                        <p:tav tm="0">
                                          <p:val>
                                            <p:strVal val="#ppt_y"/>
                                          </p:val>
                                        </p:tav>
                                        <p:tav tm="100000">
                                          <p:val>
                                            <p:strVal val="#ppt_y"/>
                                          </p:val>
                                        </p:tav>
                                      </p:tavLst>
                                    </p:anim>
                                    <p:anim calcmode="lin" valueType="num">
                                      <p:cBhvr>
                                        <p:cTn id="47"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37"/>
                                        </p:tgtEl>
                                      </p:cBhvr>
                                    </p:animEffect>
                                  </p:childTnLst>
                                </p:cTn>
                              </p:par>
                            </p:childTnLst>
                          </p:cTn>
                        </p:par>
                        <p:par>
                          <p:cTn id="50" fill="hold">
                            <p:stCondLst>
                              <p:cond delay="6099"/>
                            </p:stCondLst>
                            <p:childTnLst>
                              <p:par>
                                <p:cTn id="51" presetID="49" presetClass="entr" presetSubtype="0" decel="10000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 calcmode="lin" valueType="num">
                                      <p:cBhvr>
                                        <p:cTn id="55" dur="500" fill="hold"/>
                                        <p:tgtEl>
                                          <p:spTgt spid="85"/>
                                        </p:tgtEl>
                                        <p:attrNameLst>
                                          <p:attrName>style.rotation</p:attrName>
                                        </p:attrNameLst>
                                      </p:cBhvr>
                                      <p:tavLst>
                                        <p:tav tm="0">
                                          <p:val>
                                            <p:fltVal val="360"/>
                                          </p:val>
                                        </p:tav>
                                        <p:tav tm="100000">
                                          <p:val>
                                            <p:fltVal val="0"/>
                                          </p:val>
                                        </p:tav>
                                      </p:tavLst>
                                    </p:anim>
                                    <p:animEffect transition="in" filter="fade">
                                      <p:cBhvr>
                                        <p:cTn id="56" dur="500"/>
                                        <p:tgtEl>
                                          <p:spTgt spid="85"/>
                                        </p:tgtEl>
                                      </p:cBhvr>
                                    </p:animEffect>
                                  </p:childTnLst>
                                </p:cTn>
                              </p:par>
                            </p:childTnLst>
                          </p:cTn>
                        </p:par>
                        <p:par>
                          <p:cTn id="57" fill="hold">
                            <p:stCondLst>
                              <p:cond delay="6599"/>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36"/>
                                        </p:tgtEl>
                                        <p:attrNameLst>
                                          <p:attrName>style.visibility</p:attrName>
                                        </p:attrNameLst>
                                      </p:cBhvr>
                                      <p:to>
                                        <p:strVal val="visible"/>
                                      </p:to>
                                    </p:set>
                                    <p:anim calcmode="lin" valueType="num">
                                      <p:cBhvr>
                                        <p:cTn id="6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36"/>
                                        </p:tgtEl>
                                        <p:attrNameLst>
                                          <p:attrName>ppt_y</p:attrName>
                                        </p:attrNameLst>
                                      </p:cBhvr>
                                      <p:tavLst>
                                        <p:tav tm="0">
                                          <p:val>
                                            <p:strVal val="#ppt_y"/>
                                          </p:val>
                                        </p:tav>
                                        <p:tav tm="100000">
                                          <p:val>
                                            <p:strVal val="#ppt_y"/>
                                          </p:val>
                                        </p:tav>
                                      </p:tavLst>
                                    </p:anim>
                                    <p:anim calcmode="lin" valueType="num">
                                      <p:cBhvr>
                                        <p:cTn id="6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36"/>
                                        </p:tgtEl>
                                      </p:cBhvr>
                                    </p:animEffect>
                                  </p:childTnLst>
                                </p:cTn>
                              </p:par>
                            </p:childTnLst>
                          </p:cTn>
                        </p:par>
                        <p:par>
                          <p:cTn id="65" fill="hold">
                            <p:stCondLst>
                              <p:cond delay="7399"/>
                            </p:stCondLst>
                            <p:childTnLst>
                              <p:par>
                                <p:cTn id="66" presetID="49" presetClass="entr" presetSubtype="0" decel="100000" fill="hold" grpId="0"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 calcmode="lin" valueType="num">
                                      <p:cBhvr>
                                        <p:cTn id="70" dur="500" fill="hold"/>
                                        <p:tgtEl>
                                          <p:spTgt spid="86"/>
                                        </p:tgtEl>
                                        <p:attrNameLst>
                                          <p:attrName>style.rotation</p:attrName>
                                        </p:attrNameLst>
                                      </p:cBhvr>
                                      <p:tavLst>
                                        <p:tav tm="0">
                                          <p:val>
                                            <p:fltVal val="360"/>
                                          </p:val>
                                        </p:tav>
                                        <p:tav tm="100000">
                                          <p:val>
                                            <p:fltVal val="0"/>
                                          </p:val>
                                        </p:tav>
                                      </p:tavLst>
                                    </p:anim>
                                    <p:animEffect transition="in" filter="fade">
                                      <p:cBhvr>
                                        <p:cTn id="71" dur="500"/>
                                        <p:tgtEl>
                                          <p:spTgt spid="86"/>
                                        </p:tgtEl>
                                      </p:cBhvr>
                                    </p:animEffect>
                                  </p:childTnLst>
                                </p:cTn>
                              </p:par>
                            </p:childTnLst>
                          </p:cTn>
                        </p:par>
                        <p:par>
                          <p:cTn id="72" fill="hold">
                            <p:stCondLst>
                              <p:cond delay="7899"/>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35"/>
                                        </p:tgtEl>
                                        <p:attrNameLst>
                                          <p:attrName>ppt_y</p:attrName>
                                        </p:attrNameLst>
                                      </p:cBhvr>
                                      <p:tavLst>
                                        <p:tav tm="0">
                                          <p:val>
                                            <p:strVal val="#ppt_y"/>
                                          </p:val>
                                        </p:tav>
                                        <p:tav tm="100000">
                                          <p:val>
                                            <p:strVal val="#ppt_y"/>
                                          </p:val>
                                        </p:tav>
                                      </p:tavLst>
                                    </p:anim>
                                    <p:anim calcmode="lin" valueType="num">
                                      <p:cBhvr>
                                        <p:cTn id="77"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35"/>
                                        </p:tgtEl>
                                      </p:cBhvr>
                                    </p:animEffect>
                                  </p:childTnLst>
                                </p:cTn>
                              </p:par>
                            </p:childTnLst>
                          </p:cTn>
                        </p:par>
                        <p:par>
                          <p:cTn id="80" fill="hold">
                            <p:stCondLst>
                              <p:cond delay="8699"/>
                            </p:stCondLst>
                            <p:childTnLst>
                              <p:par>
                                <p:cTn id="81" presetID="49" presetClass="entr" presetSubtype="0" decel="100000" fill="hold" grpId="0" nodeType="after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p:cTn id="83" dur="500" fill="hold"/>
                                        <p:tgtEl>
                                          <p:spTgt spid="87"/>
                                        </p:tgtEl>
                                        <p:attrNameLst>
                                          <p:attrName>ppt_w</p:attrName>
                                        </p:attrNameLst>
                                      </p:cBhvr>
                                      <p:tavLst>
                                        <p:tav tm="0">
                                          <p:val>
                                            <p:fltVal val="0"/>
                                          </p:val>
                                        </p:tav>
                                        <p:tav tm="100000">
                                          <p:val>
                                            <p:strVal val="#ppt_w"/>
                                          </p:val>
                                        </p:tav>
                                      </p:tavLst>
                                    </p:anim>
                                    <p:anim calcmode="lin" valueType="num">
                                      <p:cBhvr>
                                        <p:cTn id="84" dur="500" fill="hold"/>
                                        <p:tgtEl>
                                          <p:spTgt spid="87"/>
                                        </p:tgtEl>
                                        <p:attrNameLst>
                                          <p:attrName>ppt_h</p:attrName>
                                        </p:attrNameLst>
                                      </p:cBhvr>
                                      <p:tavLst>
                                        <p:tav tm="0">
                                          <p:val>
                                            <p:fltVal val="0"/>
                                          </p:val>
                                        </p:tav>
                                        <p:tav tm="100000">
                                          <p:val>
                                            <p:strVal val="#ppt_h"/>
                                          </p:val>
                                        </p:tav>
                                      </p:tavLst>
                                    </p:anim>
                                    <p:anim calcmode="lin" valueType="num">
                                      <p:cBhvr>
                                        <p:cTn id="85" dur="500" fill="hold"/>
                                        <p:tgtEl>
                                          <p:spTgt spid="87"/>
                                        </p:tgtEl>
                                        <p:attrNameLst>
                                          <p:attrName>style.rotation</p:attrName>
                                        </p:attrNameLst>
                                      </p:cBhvr>
                                      <p:tavLst>
                                        <p:tav tm="0">
                                          <p:val>
                                            <p:fltVal val="360"/>
                                          </p:val>
                                        </p:tav>
                                        <p:tav tm="100000">
                                          <p:val>
                                            <p:fltVal val="0"/>
                                          </p:val>
                                        </p:tav>
                                      </p:tavLst>
                                    </p:anim>
                                    <p:animEffect transition="in" filter="fade">
                                      <p:cBhvr>
                                        <p:cTn id="86" dur="500"/>
                                        <p:tgtEl>
                                          <p:spTgt spid="87"/>
                                        </p:tgtEl>
                                      </p:cBhvr>
                                    </p:animEffect>
                                  </p:childTnLst>
                                </p:cTn>
                              </p:par>
                            </p:childTnLst>
                          </p:cTn>
                        </p:par>
                        <p:par>
                          <p:cTn id="87" fill="hold">
                            <p:stCondLst>
                              <p:cond delay="9199"/>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9"/>
                                        </p:tgtEl>
                                        <p:attrNameLst>
                                          <p:attrName>style.visibility</p:attrName>
                                        </p:attrNameLst>
                                      </p:cBhvr>
                                      <p:to>
                                        <p:strVal val="visible"/>
                                      </p:to>
                                    </p:set>
                                    <p:anim calcmode="lin" valueType="num">
                                      <p:cBhvr>
                                        <p:cTn id="90"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9"/>
                                        </p:tgtEl>
                                        <p:attrNameLst>
                                          <p:attrName>ppt_y</p:attrName>
                                        </p:attrNameLst>
                                      </p:cBhvr>
                                      <p:tavLst>
                                        <p:tav tm="0">
                                          <p:val>
                                            <p:strVal val="#ppt_y"/>
                                          </p:val>
                                        </p:tav>
                                        <p:tav tm="100000">
                                          <p:val>
                                            <p:strVal val="#ppt_y"/>
                                          </p:val>
                                        </p:tav>
                                      </p:tavLst>
                                    </p:anim>
                                    <p:anim calcmode="lin" valueType="num">
                                      <p:cBhvr>
                                        <p:cTn id="92"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9"/>
                                        </p:tgtEl>
                                      </p:cBhvr>
                                    </p:animEffect>
                                  </p:childTnLst>
                                </p:cTn>
                              </p:par>
                            </p:childTnLst>
                          </p:cTn>
                        </p:par>
                        <p:par>
                          <p:cTn id="95" fill="hold">
                            <p:stCondLst>
                              <p:cond delay="100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38"/>
                                        </p:tgtEl>
                                        <p:attrNameLst>
                                          <p:attrName>ppt_y</p:attrName>
                                        </p:attrNameLst>
                                      </p:cBhvr>
                                      <p:tavLst>
                                        <p:tav tm="0">
                                          <p:val>
                                            <p:strVal val="#ppt_y"/>
                                          </p:val>
                                        </p:tav>
                                        <p:tav tm="100000">
                                          <p:val>
                                            <p:strVal val="#ppt_y"/>
                                          </p:val>
                                        </p:tav>
                                      </p:tavLst>
                                    </p:anim>
                                    <p:anim calcmode="lin" valueType="num">
                                      <p:cBhvr>
                                        <p:cTn id="100"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38"/>
                                        </p:tgtEl>
                                      </p:cBhvr>
                                    </p:animEffect>
                                  </p:childTnLst>
                                </p:cTn>
                              </p:par>
                            </p:childTnLst>
                          </p:cTn>
                        </p:par>
                        <p:par>
                          <p:cTn id="103" fill="hold">
                            <p:stCondLst>
                              <p:cond delay="10850"/>
                            </p:stCondLst>
                            <p:childTnLst>
                              <p:par>
                                <p:cTn id="104" presetID="22" presetClass="entr" presetSubtype="8"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wipe(left)">
                                      <p:cBhvr>
                                        <p:cTn id="10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9" grpId="0"/>
      <p:bldP spid="50" grpId="0"/>
      <p:bldP spid="51" grpId="0" animBg="1"/>
      <p:bldP spid="84" grpId="0" animBg="1"/>
      <p:bldP spid="85" grpId="0" animBg="1"/>
      <p:bldP spid="86" grpId="0" animBg="1"/>
      <p:bldP spid="87" grpId="0" animBg="1"/>
      <p:bldP spid="8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2771801" y="1706619"/>
            <a:ext cx="2628619" cy="2595417"/>
            <a:chOff x="3868719" y="1776670"/>
            <a:chExt cx="2628619" cy="2628031"/>
          </a:xfrm>
        </p:grpSpPr>
        <p:sp>
          <p:nvSpPr>
            <p:cNvPr id="54"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base" latinLnBrk="0" hangingPunct="1">
                <a:lnSpc>
                  <a:spcPct val="120000"/>
                </a:lnSpc>
                <a:spcBef>
                  <a:spcPts val="595"/>
                </a:spcBef>
                <a:spcAft>
                  <a:spcPts val="595"/>
                </a:spcAft>
                <a:buClrTx/>
                <a:buSzTx/>
                <a:buFontTx/>
                <a:buNone/>
                <a:defRPr/>
              </a:pPr>
              <a:endParaRPr kumimoji="0" lang="en-US" sz="282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5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9955" rtl="0" eaLnBrk="1" fontAlgn="auto" latinLnBrk="0" hangingPunct="1">
                <a:lnSpc>
                  <a:spcPct val="100000"/>
                </a:lnSpc>
                <a:spcBef>
                  <a:spcPts val="0"/>
                </a:spcBef>
                <a:spcAft>
                  <a:spcPts val="0"/>
                </a:spcAft>
                <a:buClrTx/>
                <a:buSzTx/>
                <a:buFontTx/>
                <a:buNone/>
                <a:defRPr/>
              </a:pPr>
              <a:r>
                <a:rPr kumimoji="0" lang="zh-CN" altLang="en-US" sz="1785"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rPr>
                <a:t>单击此处添加文本</a:t>
              </a:r>
              <a:endParaRPr kumimoji="0" lang="en-US" sz="1785"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endParaRPr>
            </a:p>
          </p:txBody>
        </p:sp>
      </p:grpSp>
      <p:grpSp>
        <p:nvGrpSpPr>
          <p:cNvPr id="56" name="组合 55"/>
          <p:cNvGrpSpPr/>
          <p:nvPr/>
        </p:nvGrpSpPr>
        <p:grpSpPr>
          <a:xfrm>
            <a:off x="5085872" y="1230667"/>
            <a:ext cx="1790385" cy="1767770"/>
            <a:chOff x="6012485" y="1170407"/>
            <a:chExt cx="1487948" cy="1487615"/>
          </a:xfrm>
        </p:grpSpPr>
        <p:sp>
          <p:nvSpPr>
            <p:cNvPr id="57"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base" latinLnBrk="0" hangingPunct="1">
                <a:lnSpc>
                  <a:spcPct val="120000"/>
                </a:lnSpc>
                <a:spcBef>
                  <a:spcPts val="595"/>
                </a:spcBef>
                <a:spcAft>
                  <a:spcPts val="595"/>
                </a:spcAft>
                <a:buClrTx/>
                <a:buSzTx/>
                <a:buFontTx/>
                <a:buNone/>
                <a:defRPr/>
              </a:pPr>
              <a:endParaRPr kumimoji="0" lang="en-US" sz="282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5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25" b="0" i="0" u="none" strike="noStrike" kern="0" cap="none" spc="0" normalizeH="0" baseline="0" noProof="0" dirty="0">
                  <a:ln>
                    <a:noFill/>
                  </a:ln>
                  <a:solidFill>
                    <a:srgbClr val="5A5959"/>
                  </a:solidFill>
                  <a:effectLst/>
                  <a:uLnTx/>
                  <a:uFillTx/>
                  <a:latin typeface="Calibri" panose="020F0502020204030204"/>
                  <a:ea typeface="等线" panose="02010600030101010101" pitchFamily="2" charset="-122"/>
                  <a:cs typeface="+mn-cs"/>
                </a:rPr>
                <a:t>单击此处添加文本</a:t>
              </a:r>
              <a:endParaRPr kumimoji="0" lang="en-US" altLang="zh-CN" sz="1225" b="0" i="0" u="none" strike="noStrike" kern="0" cap="none" spc="0" normalizeH="0" baseline="0" noProof="0" dirty="0">
                <a:ln>
                  <a:noFill/>
                </a:ln>
                <a:solidFill>
                  <a:srgbClr val="5A5959"/>
                </a:solidFill>
                <a:effectLst/>
                <a:uLnTx/>
                <a:uFillTx/>
                <a:latin typeface="Calibri" panose="020F0502020204030204"/>
                <a:ea typeface="等线" panose="02010600030101010101" pitchFamily="2" charset="-122"/>
                <a:cs typeface="+mn-cs"/>
              </a:endParaRPr>
            </a:p>
          </p:txBody>
        </p:sp>
      </p:grpSp>
      <p:grpSp>
        <p:nvGrpSpPr>
          <p:cNvPr id="59" name="组合 58"/>
          <p:cNvGrpSpPr/>
          <p:nvPr/>
        </p:nvGrpSpPr>
        <p:grpSpPr>
          <a:xfrm>
            <a:off x="840170" y="1495274"/>
            <a:ext cx="2075647" cy="2054705"/>
            <a:chOff x="2057536" y="1194444"/>
            <a:chExt cx="2075647" cy="2080525"/>
          </a:xfrm>
        </p:grpSpPr>
        <p:sp>
          <p:nvSpPr>
            <p:cNvPr id="6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base" latinLnBrk="0" hangingPunct="1">
                <a:lnSpc>
                  <a:spcPct val="120000"/>
                </a:lnSpc>
                <a:spcBef>
                  <a:spcPts val="595"/>
                </a:spcBef>
                <a:spcAft>
                  <a:spcPts val="595"/>
                </a:spcAft>
                <a:buClrTx/>
                <a:buSzTx/>
                <a:buFontTx/>
                <a:buNone/>
                <a:defRPr/>
              </a:pPr>
              <a:endParaRPr kumimoji="0" lang="en-US" sz="282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6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auto" latinLnBrk="0" hangingPunct="1">
                <a:lnSpc>
                  <a:spcPct val="100000"/>
                </a:lnSpc>
                <a:spcBef>
                  <a:spcPts val="0"/>
                </a:spcBef>
                <a:spcAft>
                  <a:spcPts val="0"/>
                </a:spcAft>
                <a:buClrTx/>
                <a:buSzTx/>
                <a:buFontTx/>
                <a:buNone/>
                <a:defRPr/>
              </a:pPr>
              <a:r>
                <a:rPr kumimoji="0" lang="zh-CN" altLang="en-US" sz="141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rPr>
                <a:t>单击此处添加文本</a:t>
              </a:r>
              <a:endParaRPr kumimoji="0" lang="en-US" sz="141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endParaRPr>
            </a:p>
          </p:txBody>
        </p:sp>
      </p:grpSp>
      <p:sp>
        <p:nvSpPr>
          <p:cNvPr id="62" name="Freeform 10"/>
          <p:cNvSpPr/>
          <p:nvPr/>
        </p:nvSpPr>
        <p:spPr bwMode="auto">
          <a:xfrm>
            <a:off x="1444289" y="4299090"/>
            <a:ext cx="4923317" cy="33497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ln>
        </p:spPr>
        <p:txBody>
          <a:bodyPr vert="eaVert" lIns="91028" tIns="45514" rIns="91028" bIns="455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9955" rtl="0" eaLnBrk="1" fontAlgn="base" latinLnBrk="0" hangingPunct="1">
              <a:lnSpc>
                <a:spcPct val="100000"/>
              </a:lnSpc>
              <a:spcBef>
                <a:spcPct val="0"/>
              </a:spcBef>
              <a:spcAft>
                <a:spcPct val="0"/>
              </a:spcAft>
              <a:buClrTx/>
              <a:buSzTx/>
              <a:buFontTx/>
              <a:buNone/>
              <a:defRPr/>
            </a:pPr>
            <a:endParaRPr kumimoji="0" lang="en-US" sz="141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3" name="TextBox 53"/>
          <p:cNvSpPr txBox="1">
            <a:spLocks noChangeArrowheads="1"/>
          </p:cNvSpPr>
          <p:nvPr/>
        </p:nvSpPr>
        <p:spPr bwMode="auto">
          <a:xfrm>
            <a:off x="899592" y="1129964"/>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base" latinLnBrk="0" hangingPunct="1">
              <a:lnSpc>
                <a:spcPct val="100000"/>
              </a:lnSpc>
              <a:spcBef>
                <a:spcPct val="0"/>
              </a:spcBef>
              <a:spcAft>
                <a:spcPct val="0"/>
              </a:spcAft>
              <a:buClrTx/>
              <a:buSzTx/>
              <a:buFontTx/>
              <a:buNone/>
              <a:defRPr/>
            </a:pPr>
            <a:r>
              <a:rPr kumimoji="0" lang="zh-CN" altLang="en-US" sz="1410" b="1"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64" name="TextBox 53"/>
          <p:cNvSpPr txBox="1">
            <a:spLocks noChangeArrowheads="1"/>
          </p:cNvSpPr>
          <p:nvPr/>
        </p:nvSpPr>
        <p:spPr bwMode="auto">
          <a:xfrm>
            <a:off x="3131841" y="13628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base" latinLnBrk="0" hangingPunct="1">
              <a:lnSpc>
                <a:spcPct val="100000"/>
              </a:lnSpc>
              <a:spcBef>
                <a:spcPct val="0"/>
              </a:spcBef>
              <a:spcAft>
                <a:spcPct val="0"/>
              </a:spcAft>
              <a:buClrTx/>
              <a:buSzTx/>
              <a:buFontTx/>
              <a:buNone/>
              <a:defRPr/>
            </a:pPr>
            <a:r>
              <a:rPr kumimoji="0" lang="zh-CN" altLang="en-US" sz="1410" b="1"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65" name="TextBox 53"/>
          <p:cNvSpPr txBox="1">
            <a:spLocks noChangeArrowheads="1"/>
          </p:cNvSpPr>
          <p:nvPr/>
        </p:nvSpPr>
        <p:spPr bwMode="auto">
          <a:xfrm>
            <a:off x="6660232" y="1698878"/>
            <a:ext cx="151216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base" latinLnBrk="0" hangingPunct="1">
              <a:lnSpc>
                <a:spcPct val="100000"/>
              </a:lnSpc>
              <a:spcBef>
                <a:spcPct val="0"/>
              </a:spcBef>
              <a:spcAft>
                <a:spcPct val="0"/>
              </a:spcAft>
              <a:buClrTx/>
              <a:buSzTx/>
              <a:buFontTx/>
              <a:buNone/>
              <a:defRPr/>
            </a:pPr>
            <a:r>
              <a:rPr kumimoji="0" lang="zh-CN" altLang="en-US" sz="1410" b="1"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nvGrpSpPr>
          <p:cNvPr id="66" name="组合 65"/>
          <p:cNvGrpSpPr/>
          <p:nvPr/>
        </p:nvGrpSpPr>
        <p:grpSpPr>
          <a:xfrm>
            <a:off x="6588224" y="2141220"/>
            <a:ext cx="1656184" cy="1639474"/>
            <a:chOff x="2057536" y="1194444"/>
            <a:chExt cx="2075647" cy="2080525"/>
          </a:xfrm>
        </p:grpSpPr>
        <p:sp>
          <p:nvSpPr>
            <p:cNvPr id="67"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base" latinLnBrk="0" hangingPunct="1">
                <a:lnSpc>
                  <a:spcPct val="120000"/>
                </a:lnSpc>
                <a:spcBef>
                  <a:spcPts val="595"/>
                </a:spcBef>
                <a:spcAft>
                  <a:spcPts val="595"/>
                </a:spcAft>
                <a:buClrTx/>
                <a:buSzTx/>
                <a:buFontTx/>
                <a:buNone/>
                <a:defRPr/>
              </a:pPr>
              <a:endParaRPr kumimoji="0" lang="en-US" sz="282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6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auto" latinLnBrk="0" hangingPunct="1">
                <a:lnSpc>
                  <a:spcPct val="100000"/>
                </a:lnSpc>
                <a:spcBef>
                  <a:spcPts val="0"/>
                </a:spcBef>
                <a:spcAft>
                  <a:spcPts val="0"/>
                </a:spcAft>
                <a:buClrTx/>
                <a:buSzTx/>
                <a:buFontTx/>
                <a:buNone/>
                <a:defRPr/>
              </a:pPr>
              <a:r>
                <a:rPr kumimoji="0" lang="zh-CN" altLang="en-US" sz="141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rPr>
                <a:t>单击此处添加文本</a:t>
              </a:r>
              <a:endParaRPr kumimoji="0" lang="en-US" sz="141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endParaRPr>
            </a:p>
          </p:txBody>
        </p:sp>
      </p:grpSp>
      <p:sp>
        <p:nvSpPr>
          <p:cNvPr id="69" name="TextBox 53"/>
          <p:cNvSpPr txBox="1">
            <a:spLocks noChangeArrowheads="1"/>
          </p:cNvSpPr>
          <p:nvPr/>
        </p:nvSpPr>
        <p:spPr bwMode="auto">
          <a:xfrm>
            <a:off x="5085872" y="8650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9955" rtl="0" eaLnBrk="1" fontAlgn="base" latinLnBrk="0" hangingPunct="1">
              <a:lnSpc>
                <a:spcPct val="100000"/>
              </a:lnSpc>
              <a:spcBef>
                <a:spcPct val="0"/>
              </a:spcBef>
              <a:spcAft>
                <a:spcPct val="0"/>
              </a:spcAft>
              <a:buClrTx/>
              <a:buSzTx/>
              <a:buFontTx/>
              <a:buNone/>
              <a:defRPr/>
            </a:pPr>
            <a:r>
              <a:rPr kumimoji="0" lang="zh-CN" altLang="en-US" sz="1410" b="1"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1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p:bldP spid="65" grpId="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673370" y="695153"/>
            <a:ext cx="2068917" cy="126941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no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rPr>
              <a:t>单击填加问题三？</a:t>
            </a:r>
            <a:endParaRPr kumimoji="0" lang="en-US" altLang="zh-CN"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
        <p:nvSpPr>
          <p:cNvPr id="27" name="Cloud Callout 9"/>
          <p:cNvSpPr/>
          <p:nvPr/>
        </p:nvSpPr>
        <p:spPr bwMode="auto">
          <a:xfrm>
            <a:off x="1089830" y="2251251"/>
            <a:ext cx="2354865" cy="1279657"/>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no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rPr>
              <a:t>单击填加问题一？</a:t>
            </a:r>
            <a:endParaRPr kumimoji="0" lang="en-US" altLang="zh-CN"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
        <p:nvSpPr>
          <p:cNvPr id="28" name="Freeform 53"/>
          <p:cNvSpPr>
            <a:spLocks noEditPoints="1"/>
          </p:cNvSpPr>
          <p:nvPr/>
        </p:nvSpPr>
        <p:spPr bwMode="black">
          <a:xfrm>
            <a:off x="3744863" y="2954806"/>
            <a:ext cx="1712671" cy="1932808"/>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p:spPr>
        <p:txBody>
          <a:bodyPr vert="horz" wrap="square" lIns="53730" tIns="26867" rIns="53730" bIns="26867"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27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Cloud Callout 11"/>
          <p:cNvSpPr/>
          <p:nvPr/>
        </p:nvSpPr>
        <p:spPr bwMode="auto">
          <a:xfrm>
            <a:off x="5564093" y="2125834"/>
            <a:ext cx="2191121" cy="1422992"/>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no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rPr>
              <a:t>单击填加问题四？</a:t>
            </a:r>
            <a:endParaRPr kumimoji="0" lang="en-US" altLang="zh-CN"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
        <p:nvSpPr>
          <p:cNvPr id="30" name="Cloud Callout 12"/>
          <p:cNvSpPr/>
          <p:nvPr/>
        </p:nvSpPr>
        <p:spPr bwMode="auto">
          <a:xfrm>
            <a:off x="2021551" y="743095"/>
            <a:ext cx="2293467" cy="1278618"/>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6867" rIns="26867" bIns="53730" numCol="1" spcCol="0" rtlCol="0" fromWordArt="0" anchor="b" anchorCtr="0" forceAA="0" compatLnSpc="1">
            <a:no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rPr>
              <a:t>单击填加问题二？</a:t>
            </a:r>
            <a:endParaRPr kumimoji="0" lang="en-US" altLang="zh-CN"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6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8"/>
          <p:cNvGrpSpPr/>
          <p:nvPr/>
        </p:nvGrpSpPr>
        <p:grpSpPr bwMode="auto">
          <a:xfrm>
            <a:off x="1591969" y="1011595"/>
            <a:ext cx="2233740" cy="1525991"/>
            <a:chOff x="0" y="0"/>
            <a:chExt cx="9801" cy="6692"/>
          </a:xfrm>
          <a:solidFill>
            <a:schemeClr val="bg2"/>
          </a:solidFill>
        </p:grpSpPr>
        <p:sp>
          <p:nvSpPr>
            <p:cNvPr id="36"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7"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8"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9" name="Group 12"/>
          <p:cNvGrpSpPr/>
          <p:nvPr/>
        </p:nvGrpSpPr>
        <p:grpSpPr bwMode="auto">
          <a:xfrm>
            <a:off x="5405453" y="1011595"/>
            <a:ext cx="2233740" cy="1525991"/>
            <a:chOff x="0" y="0"/>
            <a:chExt cx="9801" cy="6692"/>
          </a:xfrm>
          <a:solidFill>
            <a:schemeClr val="accent4"/>
          </a:solidFill>
        </p:grpSpPr>
        <p:sp>
          <p:nvSpPr>
            <p:cNvPr id="40"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80" b="1" i="0" u="none" strike="noStrike" kern="1200" cap="none" spc="0" normalizeH="0" baseline="0" noProof="0">
                <a:ln>
                  <a:noFill/>
                </a:ln>
                <a:solidFill>
                  <a:srgbClr val="F8F8F8"/>
                </a:solidFill>
                <a:effectLst/>
                <a:uLnTx/>
                <a:uFillTx/>
                <a:latin typeface="Calibri" panose="020F0502020204030204"/>
                <a:ea typeface="微软雅黑" panose="020B0503020204020204" pitchFamily="34" charset="-122"/>
                <a:cs typeface="+mn-cs"/>
              </a:endParaRPr>
            </a:p>
          </p:txBody>
        </p:sp>
        <p:sp>
          <p:nvSpPr>
            <p:cNvPr id="41"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80" b="1" i="0" u="none" strike="noStrike" kern="1200" cap="none" spc="0" normalizeH="0" baseline="0" noProof="0">
                <a:ln>
                  <a:noFill/>
                </a:ln>
                <a:solidFill>
                  <a:srgbClr val="F8F8F8"/>
                </a:solidFill>
                <a:effectLst/>
                <a:uLnTx/>
                <a:uFillTx/>
                <a:latin typeface="Calibri" panose="020F0502020204030204"/>
                <a:ea typeface="微软雅黑" panose="020B0503020204020204" pitchFamily="34" charset="-122"/>
                <a:cs typeface="+mn-cs"/>
              </a:endParaRPr>
            </a:p>
          </p:txBody>
        </p:sp>
        <p:sp>
          <p:nvSpPr>
            <p:cNvPr id="42"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80" b="1" i="0" u="none" strike="noStrike" kern="1200" cap="none" spc="0" normalizeH="0" baseline="0" noProof="0">
                <a:ln>
                  <a:noFill/>
                </a:ln>
                <a:solidFill>
                  <a:srgbClr val="F8F8F8"/>
                </a:solidFill>
                <a:effectLst/>
                <a:uLnTx/>
                <a:uFillTx/>
                <a:latin typeface="Calibri" panose="020F0502020204030204"/>
                <a:ea typeface="微软雅黑" panose="020B0503020204020204" pitchFamily="34" charset="-122"/>
                <a:cs typeface="+mn-cs"/>
              </a:endParaRPr>
            </a:p>
          </p:txBody>
        </p:sp>
      </p:grpSp>
      <p:sp>
        <p:nvSpPr>
          <p:cNvPr id="43" name="Text Box 16"/>
          <p:cNvSpPr txBox="1">
            <a:spLocks noChangeArrowheads="1"/>
          </p:cNvSpPr>
          <p:nvPr/>
        </p:nvSpPr>
        <p:spPr bwMode="auto">
          <a:xfrm>
            <a:off x="1593463" y="2749611"/>
            <a:ext cx="2232246" cy="347380"/>
          </a:xfrm>
          <a:prstGeom prst="rect">
            <a:avLst/>
          </a:prstGeom>
          <a:solidFill>
            <a:schemeClr val="bg2"/>
          </a:solidFill>
          <a:ln w="3175" cap="flat" cmpd="sng">
            <a:noFill/>
            <a:bevel/>
          </a:ln>
        </p:spPr>
        <p:txBody>
          <a:bodyPr anchor="ctr"/>
          <a:lstStyle>
            <a:defPPr>
              <a:defRPr lang="zh-CN"/>
            </a:def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80" b="1"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某某团队</a:t>
            </a:r>
            <a:endParaRPr kumimoji="0" lang="zh-CN" altLang="en-US" sz="1880" b="1"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p:txBody>
      </p:sp>
      <p:sp>
        <p:nvSpPr>
          <p:cNvPr id="44" name="Rectangle 17"/>
          <p:cNvSpPr>
            <a:spLocks noChangeArrowheads="1"/>
          </p:cNvSpPr>
          <p:nvPr/>
        </p:nvSpPr>
        <p:spPr bwMode="auto">
          <a:xfrm>
            <a:off x="1593463" y="3155746"/>
            <a:ext cx="2233740" cy="1447843"/>
          </a:xfrm>
          <a:prstGeom prst="rect">
            <a:avLst/>
          </a:prstGeom>
          <a:solidFill>
            <a:schemeClr val="bg2"/>
          </a:solidFill>
          <a:ln>
            <a:noFill/>
          </a:ln>
          <a:effec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5" name="Text Box 18"/>
          <p:cNvSpPr txBox="1">
            <a:spLocks noChangeArrowheads="1"/>
          </p:cNvSpPr>
          <p:nvPr/>
        </p:nvSpPr>
        <p:spPr bwMode="auto">
          <a:xfrm>
            <a:off x="5405453" y="2749611"/>
            <a:ext cx="2233740" cy="376328"/>
          </a:xfrm>
          <a:prstGeom prst="rect">
            <a:avLst/>
          </a:prstGeom>
          <a:solidFill>
            <a:schemeClr val="accent4"/>
          </a:solidFill>
          <a:ln w="3175" cap="flat" cmpd="sng">
            <a:noFill/>
            <a:bevel/>
          </a:ln>
        </p:spPr>
        <p:txBody>
          <a:bodyPr anchor="ctr"/>
          <a:lstStyle>
            <a:defPPr>
              <a:defRPr lang="zh-CN"/>
            </a:defPPr>
            <a:lvl1pPr algn="ctr">
              <a:defRPr sz="2000" b="1">
                <a:solidFill>
                  <a:srgbClr val="F8F8F8"/>
                </a:solidFill>
                <a:ea typeface="微软雅黑" panose="020B0503020204020204" pitchFamily="34" charset="-122"/>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80" b="1" i="0" u="none" strike="noStrike" kern="1200" cap="none" spc="0" normalizeH="0" baseline="0" noProof="0" dirty="0">
                <a:ln>
                  <a:noFill/>
                </a:ln>
                <a:solidFill>
                  <a:srgbClr val="F8F8F8"/>
                </a:solidFill>
                <a:effectLst/>
                <a:uLnTx/>
                <a:uFillTx/>
                <a:latin typeface="Calibri" panose="020F0502020204030204"/>
                <a:ea typeface="微软雅黑" panose="020B0503020204020204" pitchFamily="34" charset="-122"/>
                <a:cs typeface="+mn-cs"/>
              </a:rPr>
              <a:t>某某团队</a:t>
            </a:r>
            <a:endParaRPr kumimoji="0" lang="zh-CN" altLang="en-US" sz="1880" b="1" i="0" u="none" strike="noStrike" kern="1200" cap="none" spc="0" normalizeH="0" baseline="0" noProof="0" dirty="0">
              <a:ln>
                <a:noFill/>
              </a:ln>
              <a:solidFill>
                <a:srgbClr val="F8F8F8"/>
              </a:solidFill>
              <a:effectLst/>
              <a:uLnTx/>
              <a:uFillTx/>
              <a:latin typeface="Calibri" panose="020F0502020204030204"/>
              <a:ea typeface="微软雅黑" panose="020B0503020204020204" pitchFamily="34" charset="-122"/>
              <a:cs typeface="+mn-cs"/>
            </a:endParaRPr>
          </a:p>
        </p:txBody>
      </p:sp>
      <p:sp>
        <p:nvSpPr>
          <p:cNvPr id="46" name="Rectangle 19"/>
          <p:cNvSpPr>
            <a:spLocks noChangeArrowheads="1"/>
          </p:cNvSpPr>
          <p:nvPr/>
        </p:nvSpPr>
        <p:spPr bwMode="auto">
          <a:xfrm>
            <a:off x="5405453" y="3155746"/>
            <a:ext cx="2233740" cy="1447843"/>
          </a:xfrm>
          <a:prstGeom prst="rect">
            <a:avLst/>
          </a:prstGeom>
          <a:solidFill>
            <a:schemeClr val="accent4"/>
          </a:solidFill>
          <a:ln>
            <a:noFill/>
          </a:ln>
          <a:effec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7" name="Text Box 20"/>
          <p:cNvSpPr txBox="1">
            <a:spLocks noChangeArrowheads="1"/>
          </p:cNvSpPr>
          <p:nvPr/>
        </p:nvSpPr>
        <p:spPr bwMode="auto">
          <a:xfrm>
            <a:off x="1759201"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69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p:txBody>
      </p:sp>
      <p:sp>
        <p:nvSpPr>
          <p:cNvPr id="48" name="Text Box 21"/>
          <p:cNvSpPr txBox="1">
            <a:spLocks noChangeArrowheads="1"/>
          </p:cNvSpPr>
          <p:nvPr/>
        </p:nvSpPr>
        <p:spPr bwMode="auto">
          <a:xfrm>
            <a:off x="5572685"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●这里输入您的文字</a:t>
            </a:r>
            <a:endParaRPr kumimoji="0" lang="zh-CN" altLang="en-US" sz="169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p:txBody>
      </p:sp>
      <p:grpSp>
        <p:nvGrpSpPr>
          <p:cNvPr id="49" name="Group 22"/>
          <p:cNvGrpSpPr/>
          <p:nvPr/>
        </p:nvGrpSpPr>
        <p:grpSpPr bwMode="auto">
          <a:xfrm>
            <a:off x="4148228" y="2436052"/>
            <a:ext cx="1015336" cy="1015336"/>
            <a:chOff x="0" y="0"/>
            <a:chExt cx="1700" cy="1700"/>
          </a:xfrm>
          <a:solidFill>
            <a:schemeClr val="accent3"/>
          </a:solidFill>
        </p:grpSpPr>
        <p:sp>
          <p:nvSpPr>
            <p:cNvPr id="5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8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VS</a:t>
              </a:r>
              <a:endParaRPr kumimoji="0" lang="zh-CN" altLang="en-US" sz="338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 presetClass="entr" presetSubtype="1" fill="hold" grpId="0"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par>
                                <p:cTn id="34" presetID="2" presetClass="entr" presetSubtype="4" fill="hold" grpId="0" nodeType="withEffect">
                                  <p:stCondLst>
                                    <p:cond delay="6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ppt_x"/>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4" grpId="0" animBg="1"/>
      <p:bldP spid="45" grpId="0" bldLvl="0" animBg="1" autoUpdateAnimBg="0"/>
      <p:bldP spid="46" grpId="0" animBg="1"/>
      <p:bldP spid="47" grpId="0" bldLvl="0" autoUpdateAnimBg="0"/>
      <p:bldP spid="48"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grpSp>
          <p:nvGrpSpPr>
            <p:cNvPr id="16" name="组合 15"/>
            <p:cNvGrpSpPr/>
            <p:nvPr/>
          </p:nvGrpSpPr>
          <p:grpSpPr>
            <a:xfrm>
              <a:off x="0" y="0"/>
              <a:ext cx="9144000" cy="5143500"/>
              <a:chOff x="0" y="0"/>
              <a:chExt cx="9144000" cy="514350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21750"/>
                <a:ext cx="9144000" cy="2415845"/>
              </a:xfrm>
              <a:prstGeom prst="rect">
                <a:avLst/>
              </a:prstGeom>
            </p:spPr>
          </p:pic>
        </p:grpSp>
        <p:grpSp>
          <p:nvGrpSpPr>
            <p:cNvPr id="19" name="组合 18"/>
            <p:cNvGrpSpPr/>
            <p:nvPr/>
          </p:nvGrpSpPr>
          <p:grpSpPr>
            <a:xfrm>
              <a:off x="328105" y="1581580"/>
              <a:ext cx="3077881" cy="3561920"/>
              <a:chOff x="328105" y="1581580"/>
              <a:chExt cx="3077881" cy="356192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462" y="3642500"/>
                <a:ext cx="2234524" cy="1301167"/>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105" y="1581580"/>
                <a:ext cx="1686714" cy="3561920"/>
              </a:xfrm>
              <a:prstGeom prst="rect">
                <a:avLst/>
              </a:prstGeom>
            </p:spPr>
          </p:pic>
        </p:grpSp>
      </p:grpSp>
      <p:grpSp>
        <p:nvGrpSpPr>
          <p:cNvPr id="83" name="组合 82"/>
          <p:cNvGrpSpPr/>
          <p:nvPr/>
        </p:nvGrpSpPr>
        <p:grpSpPr>
          <a:xfrm>
            <a:off x="2076450" y="1355087"/>
            <a:ext cx="7067550" cy="1092118"/>
            <a:chOff x="2169951" y="965687"/>
            <a:chExt cx="4147799" cy="583903"/>
          </a:xfrm>
        </p:grpSpPr>
        <p:grpSp>
          <p:nvGrpSpPr>
            <p:cNvPr id="84" name="Group 11"/>
            <p:cNvGrpSpPr/>
            <p:nvPr/>
          </p:nvGrpSpPr>
          <p:grpSpPr bwMode="auto">
            <a:xfrm>
              <a:off x="2169951" y="965687"/>
              <a:ext cx="4147799" cy="583903"/>
              <a:chOff x="0" y="0"/>
              <a:chExt cx="3978" cy="560"/>
            </a:xfrm>
          </p:grpSpPr>
          <p:pic>
            <p:nvPicPr>
              <p:cNvPr id="86" name="矩形 9"/>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85" name="Text Box 58"/>
            <p:cNvSpPr txBox="1">
              <a:spLocks noChangeArrowheads="1"/>
            </p:cNvSpPr>
            <p:nvPr/>
          </p:nvSpPr>
          <p:spPr bwMode="auto">
            <a:xfrm>
              <a:off x="3023700" y="1088300"/>
              <a:ext cx="2999916" cy="32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第三部分：单击添加文字标题</a:t>
              </a:r>
              <a:endPar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88" name="组合 87"/>
          <p:cNvGrpSpPr/>
          <p:nvPr/>
        </p:nvGrpSpPr>
        <p:grpSpPr>
          <a:xfrm>
            <a:off x="2390477" y="977364"/>
            <a:ext cx="1069469" cy="956528"/>
            <a:chOff x="2370146" y="833266"/>
            <a:chExt cx="483806" cy="432714"/>
          </a:xfrm>
        </p:grpSpPr>
        <p:grpSp>
          <p:nvGrpSpPr>
            <p:cNvPr id="89" name="Group 14"/>
            <p:cNvGrpSpPr/>
            <p:nvPr/>
          </p:nvGrpSpPr>
          <p:grpSpPr bwMode="auto">
            <a:xfrm>
              <a:off x="2370146" y="833266"/>
              <a:ext cx="483806" cy="432714"/>
              <a:chOff x="0" y="0"/>
              <a:chExt cx="464" cy="415"/>
            </a:xfrm>
          </p:grpSpPr>
          <p:pic>
            <p:nvPicPr>
              <p:cNvPr id="91" name="圆角矩形 8"/>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90" name="TextBox 19"/>
            <p:cNvSpPr txBox="1">
              <a:spLocks noChangeArrowheads="1"/>
            </p:cNvSpPr>
            <p:nvPr/>
          </p:nvSpPr>
          <p:spPr bwMode="auto">
            <a:xfrm>
              <a:off x="2478485" y="860570"/>
              <a:ext cx="234604" cy="37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mn-cs"/>
                </a:rPr>
                <a:t>3</a:t>
              </a:r>
              <a:endParaRPr kumimoji="0" lang="zh-CN" altLang="en-US" sz="48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1000"/>
                                        <p:tgtEl>
                                          <p:spTgt spid="88"/>
                                        </p:tgtEl>
                                      </p:cBhvr>
                                    </p:animEffect>
                                    <p:anim calcmode="lin" valueType="num">
                                      <p:cBhvr>
                                        <p:cTn id="8" dur="1000" fill="hold"/>
                                        <p:tgtEl>
                                          <p:spTgt spid="88"/>
                                        </p:tgtEl>
                                        <p:attrNameLst>
                                          <p:attrName>ppt_x</p:attrName>
                                        </p:attrNameLst>
                                      </p:cBhvr>
                                      <p:tavLst>
                                        <p:tav tm="0">
                                          <p:val>
                                            <p:strVal val="#ppt_x"/>
                                          </p:val>
                                        </p:tav>
                                        <p:tav tm="100000">
                                          <p:val>
                                            <p:strVal val="#ppt_x"/>
                                          </p:val>
                                        </p:tav>
                                      </p:tavLst>
                                    </p:anim>
                                    <p:anim calcmode="lin" valueType="num">
                                      <p:cBhvr>
                                        <p:cTn id="9" dur="10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wipe(down)">
                                      <p:cBhvr>
                                        <p:cTn id="1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6419469" y="2547808"/>
            <a:ext cx="1649646" cy="1445428"/>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nchor="b"/>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单击添加段落文字单击添加段落文字单击添加段落文字</a:t>
            </a:r>
            <a:endParaRPr kumimoji="0" lang="zh-CN" altLang="en-US"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20000"/>
              </a:lnSpc>
              <a:spcBef>
                <a:spcPts val="0"/>
              </a:spcBef>
              <a:spcAft>
                <a:spcPts val="0"/>
              </a:spcAft>
              <a:buClrTx/>
              <a:buSzTx/>
              <a:buFontTx/>
              <a:buNone/>
              <a:defRPr/>
            </a:pPr>
            <a:endParaRPr kumimoji="0" lang="zh-CN" altLang="en-US"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4" name="AutoShape 3"/>
          <p:cNvSpPr>
            <a:spLocks noChangeArrowheads="1"/>
          </p:cNvSpPr>
          <p:nvPr/>
        </p:nvSpPr>
        <p:spPr bwMode="auto">
          <a:xfrm>
            <a:off x="2750211" y="2542448"/>
            <a:ext cx="1649647" cy="1449362"/>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nchor="b"/>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单击添加段落文字单击添加段落文字单击添加段落文字</a:t>
            </a:r>
            <a:endParaRPr kumimoji="0" lang="en-US" altLang="zh-CN"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20000"/>
              </a:lnSpc>
              <a:spcBef>
                <a:spcPts val="0"/>
              </a:spcBef>
              <a:spcAft>
                <a:spcPts val="0"/>
              </a:spcAft>
              <a:buClrTx/>
              <a:buSzTx/>
              <a:buFontTx/>
              <a:buNone/>
              <a:defRPr/>
            </a:pPr>
            <a:endParaRPr kumimoji="0" lang="zh-CN" altLang="en-US"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5" name="AutoShape 4"/>
          <p:cNvSpPr>
            <a:spLocks noChangeArrowheads="1"/>
          </p:cNvSpPr>
          <p:nvPr/>
        </p:nvSpPr>
        <p:spPr bwMode="auto">
          <a:xfrm>
            <a:off x="4583946" y="2553407"/>
            <a:ext cx="1640710" cy="144063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单击添加段落文字单击添加段落文字单击添加段落文字</a:t>
            </a:r>
            <a:endParaRPr kumimoji="0" lang="zh-CN" altLang="en-US"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7" name="AutoShape 6"/>
          <p:cNvSpPr>
            <a:spLocks noChangeArrowheads="1"/>
          </p:cNvSpPr>
          <p:nvPr/>
        </p:nvSpPr>
        <p:spPr bwMode="auto">
          <a:xfrm>
            <a:off x="914690" y="2542448"/>
            <a:ext cx="1603177" cy="144063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lstStyle/>
          <a:p>
            <a:pPr lvl="0">
              <a:lnSpc>
                <a:spcPct val="120000"/>
              </a:lnSpc>
              <a:defRPr/>
            </a:pPr>
            <a:r>
              <a:rPr lang="zh-CN" altLang="en-US" sz="1505" dirty="0" smtClean="0">
                <a:solidFill>
                  <a:srgbClr val="70AD47">
                    <a:lumMod val="75000"/>
                    <a:lumOff val="25000"/>
                  </a:srgbClr>
                </a:solidFill>
                <a:latin typeface="微软雅黑" panose="020B0503020204020204" pitchFamily="34" charset="-122"/>
                <a:ea typeface="微软雅黑" panose="020B0503020204020204" pitchFamily="34" charset="-122"/>
              </a:rPr>
              <a:t>亮亮图文旗舰店</a:t>
            </a:r>
            <a:endParaRPr lang="zh-CN" altLang="en-US" sz="1505" dirty="0" smtClean="0">
              <a:solidFill>
                <a:srgbClr val="70AD47">
                  <a:lumMod val="75000"/>
                  <a:lumOff val="25000"/>
                </a:srgbClr>
              </a:solidFill>
              <a:latin typeface="微软雅黑" panose="020B0503020204020204" pitchFamily="34" charset="-122"/>
              <a:ea typeface="微软雅黑" panose="020B0503020204020204" pitchFamily="34" charset="-122"/>
            </a:endParaRPr>
          </a:p>
          <a:p>
            <a:pPr lvl="0">
              <a:lnSpc>
                <a:spcPct val="120000"/>
              </a:lnSpc>
              <a:defRPr/>
            </a:pPr>
            <a:r>
              <a:rPr lang="en-US" altLang="zh-CN" sz="1505" dirty="0" smtClean="0">
                <a:solidFill>
                  <a:srgbClr val="70AD47">
                    <a:lumMod val="75000"/>
                    <a:lumOff val="25000"/>
                  </a:srgbClr>
                </a:solidFill>
                <a:latin typeface="微软雅黑" panose="020B0503020204020204" pitchFamily="34" charset="-122"/>
                <a:ea typeface="微软雅黑" panose="020B0503020204020204" pitchFamily="34" charset="-122"/>
              </a:rPr>
              <a:t>https://liangliangtuwen.tmall.com</a:t>
            </a:r>
            <a:endParaRPr lang="en-US" altLang="zh-CN" sz="1505" dirty="0">
              <a:solidFill>
                <a:srgbClr val="70AD47">
                  <a:lumMod val="75000"/>
                  <a:lumOff val="25000"/>
                </a:srgbClr>
              </a:solidFill>
              <a:latin typeface="微软雅黑" panose="020B0503020204020204" pitchFamily="34" charset="-122"/>
              <a:ea typeface="微软雅黑" panose="020B0503020204020204" pitchFamily="34" charset="-122"/>
            </a:endParaRPr>
          </a:p>
        </p:txBody>
      </p:sp>
      <p:sp>
        <p:nvSpPr>
          <p:cNvPr id="8" name="AutoShape 9"/>
          <p:cNvSpPr>
            <a:spLocks noChangeArrowheads="1"/>
          </p:cNvSpPr>
          <p:nvPr/>
        </p:nvSpPr>
        <p:spPr bwMode="auto">
          <a:xfrm>
            <a:off x="2748425" y="1434342"/>
            <a:ext cx="1946332" cy="1118828"/>
          </a:xfrm>
          <a:prstGeom prst="chevron">
            <a:avLst>
              <a:gd name="adj" fmla="val 25780"/>
            </a:avLst>
          </a:prstGeom>
          <a:solidFill>
            <a:schemeClr val="accent1"/>
          </a:solidFill>
          <a:ln>
            <a:noFill/>
          </a:ln>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25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NO.2</a:t>
            </a:r>
            <a:endParaRPr kumimoji="0" lang="en-US" altLang="zh-CN" sz="225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9" name="AutoShape 10"/>
          <p:cNvSpPr>
            <a:spLocks noChangeArrowheads="1"/>
          </p:cNvSpPr>
          <p:nvPr/>
        </p:nvSpPr>
        <p:spPr bwMode="auto">
          <a:xfrm>
            <a:off x="914690" y="1434342"/>
            <a:ext cx="1946332" cy="1118828"/>
          </a:xfrm>
          <a:prstGeom prst="homePlate">
            <a:avLst>
              <a:gd name="adj" fmla="val 30492"/>
            </a:avLst>
          </a:prstGeom>
          <a:solidFill>
            <a:schemeClr val="bg2"/>
          </a:solidFill>
          <a:ln>
            <a:noFill/>
          </a:ln>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25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NO.1</a:t>
            </a:r>
            <a:endParaRPr kumimoji="0" lang="en-US" altLang="zh-CN" sz="225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0" name="AutoShape 11"/>
          <p:cNvSpPr>
            <a:spLocks noChangeArrowheads="1"/>
          </p:cNvSpPr>
          <p:nvPr/>
        </p:nvSpPr>
        <p:spPr bwMode="auto">
          <a:xfrm>
            <a:off x="4582159" y="1434342"/>
            <a:ext cx="1946332" cy="1118828"/>
          </a:xfrm>
          <a:prstGeom prst="chevron">
            <a:avLst>
              <a:gd name="adj" fmla="val 25780"/>
            </a:avLst>
          </a:prstGeom>
          <a:solidFill>
            <a:schemeClr val="accent2"/>
          </a:solidFill>
          <a:ln>
            <a:noFill/>
          </a:ln>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255"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rPr>
              <a:t>NO.3</a:t>
            </a:r>
            <a:endParaRPr kumimoji="0" lang="en-US" altLang="zh-CN" sz="2255"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1" name="AutoShape 12"/>
          <p:cNvSpPr>
            <a:spLocks noChangeArrowheads="1"/>
          </p:cNvSpPr>
          <p:nvPr/>
        </p:nvSpPr>
        <p:spPr bwMode="auto">
          <a:xfrm>
            <a:off x="6414106" y="1434342"/>
            <a:ext cx="1946334" cy="1118828"/>
          </a:xfrm>
          <a:prstGeom prst="chevron">
            <a:avLst>
              <a:gd name="adj" fmla="val 25780"/>
            </a:avLst>
          </a:prstGeom>
          <a:solidFill>
            <a:schemeClr val="accent4"/>
          </a:solidFill>
          <a:ln>
            <a:noFill/>
          </a:ln>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255"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rPr>
              <a:t>NO.4</a:t>
            </a:r>
            <a:endParaRPr kumimoji="0" lang="en-US" altLang="zh-CN" sz="2255"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 fill="hold"/>
                                        <p:tgtEl>
                                          <p:spTgt spid="9"/>
                                        </p:tgtEl>
                                        <p:attrNameLst>
                                          <p:attrName>ppt_x</p:attrName>
                                        </p:attrNameLst>
                                      </p:cBhvr>
                                      <p:tavLst>
                                        <p:tav tm="0">
                                          <p:val>
                                            <p:strVal val="0-#ppt_w/2"/>
                                          </p:val>
                                        </p:tav>
                                        <p:tav tm="100000">
                                          <p:val>
                                            <p:strVal val="#ppt_x"/>
                                          </p:val>
                                        </p:tav>
                                      </p:tavLst>
                                    </p:anim>
                                    <p:anim calcmode="lin" valueType="num">
                                      <p:cBhvr additive="base">
                                        <p:cTn id="8" dur="3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300" fill="hold"/>
                                        <p:tgtEl>
                                          <p:spTgt spid="8"/>
                                        </p:tgtEl>
                                        <p:attrNameLst>
                                          <p:attrName>ppt_x</p:attrName>
                                        </p:attrNameLst>
                                      </p:cBhvr>
                                      <p:tavLst>
                                        <p:tav tm="0">
                                          <p:val>
                                            <p:strVal val="0-#ppt_w/2"/>
                                          </p:val>
                                        </p:tav>
                                        <p:tav tm="100000">
                                          <p:val>
                                            <p:strVal val="#ppt_x"/>
                                          </p:val>
                                        </p:tav>
                                      </p:tavLst>
                                    </p:anim>
                                    <p:anim calcmode="lin" valueType="num">
                                      <p:cBhvr additive="base">
                                        <p:cTn id="17" dur="3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300" fill="hold"/>
                                        <p:tgtEl>
                                          <p:spTgt spid="10"/>
                                        </p:tgtEl>
                                        <p:attrNameLst>
                                          <p:attrName>ppt_x</p:attrName>
                                        </p:attrNameLst>
                                      </p:cBhvr>
                                      <p:tavLst>
                                        <p:tav tm="0">
                                          <p:val>
                                            <p:strVal val="0-#ppt_w/2"/>
                                          </p:val>
                                        </p:tav>
                                        <p:tav tm="100000">
                                          <p:val>
                                            <p:strVal val="#ppt_x"/>
                                          </p:val>
                                        </p:tav>
                                      </p:tavLst>
                                    </p:anim>
                                    <p:anim calcmode="lin" valueType="num">
                                      <p:cBhvr additive="base">
                                        <p:cTn id="26" dur="3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fill="hold"/>
                                        <p:tgtEl>
                                          <p:spTgt spid="11"/>
                                        </p:tgtEl>
                                        <p:attrNameLst>
                                          <p:attrName>ppt_x</p:attrName>
                                        </p:attrNameLst>
                                      </p:cBhvr>
                                      <p:tavLst>
                                        <p:tav tm="0">
                                          <p:val>
                                            <p:strVal val="0-#ppt_w/2"/>
                                          </p:val>
                                        </p:tav>
                                        <p:tav tm="100000">
                                          <p:val>
                                            <p:strVal val="#ppt_x"/>
                                          </p:val>
                                        </p:tav>
                                      </p:tavLst>
                                    </p:anim>
                                    <p:anim calcmode="lin" valueType="num">
                                      <p:cBhvr additive="base">
                                        <p:cTn id="35" dur="3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063420" y="852817"/>
            <a:ext cx="7504530" cy="33939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Arc 8"/>
          <p:cNvSpPr/>
          <p:nvPr/>
        </p:nvSpPr>
        <p:spPr bwMode="auto">
          <a:xfrm>
            <a:off x="3101559" y="1387362"/>
            <a:ext cx="1494634" cy="2860860"/>
          </a:xfrm>
          <a:custGeom>
            <a:avLst/>
            <a:gdLst>
              <a:gd name="G0" fmla="+- 21600 0 0"/>
              <a:gd name="G1" fmla="+- 21600 0 0"/>
              <a:gd name="G2" fmla="+- 21600 0 0"/>
              <a:gd name="T0" fmla="*/ 0 w 22625"/>
              <a:gd name="T1" fmla="*/ 2 h 43200"/>
              <a:gd name="T2" fmla="*/ 17369 w 22625"/>
              <a:gd name="T3" fmla="*/ 8335 h 43200"/>
              <a:gd name="T4" fmla="*/ 322 w 22625"/>
              <a:gd name="T5" fmla="*/ 21600 h 43200"/>
            </a:gdLst>
            <a:ahLst/>
            <a:cxnLst>
              <a:cxn ang="0">
                <a:pos x="T0" y="T1"/>
              </a:cxn>
              <a:cxn ang="0">
                <a:pos x="T2" y="T3"/>
              </a:cxn>
              <a:cxn ang="0">
                <a:pos x="T4" y="T5"/>
              </a:cxn>
            </a:cxnLst>
            <a:rect l="0" t="0" r="r" b="b"/>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close/>
              </a:path>
            </a:pathLst>
          </a:custGeom>
          <a:solidFill>
            <a:schemeClr val="bg2"/>
          </a:solidFill>
          <a:ln w="3175" cap="flat" cmpd="sng">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80" b="1" i="0" u="none" strike="noStrike" kern="1200" cap="none" spc="0" normalizeH="0" baseline="0" noProof="0">
              <a:ln>
                <a:noFill/>
              </a:ln>
              <a:solidFill>
                <a:srgbClr val="F8F8F8"/>
              </a:solidFill>
              <a:effectLst/>
              <a:uLnTx/>
              <a:uFillTx/>
              <a:latin typeface="Calibri" panose="020F0502020204030204"/>
              <a:ea typeface="微软雅黑" panose="020B0503020204020204" pitchFamily="34" charset="-122"/>
              <a:cs typeface="+mn-cs"/>
            </a:endParaRPr>
          </a:p>
        </p:txBody>
      </p:sp>
      <p:sp>
        <p:nvSpPr>
          <p:cNvPr id="5" name="Arc 9"/>
          <p:cNvSpPr/>
          <p:nvPr/>
        </p:nvSpPr>
        <p:spPr bwMode="auto">
          <a:xfrm>
            <a:off x="4508098" y="1387362"/>
            <a:ext cx="1148226" cy="1430430"/>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F8F8F8"/>
              </a:solidFill>
              <a:effectLst/>
              <a:uLnTx/>
              <a:uFillTx/>
              <a:latin typeface="Calibri" panose="020F0502020204030204"/>
              <a:ea typeface="等线" panose="02010600030101010101" pitchFamily="2" charset="-122"/>
              <a:cs typeface="+mn-cs"/>
            </a:endParaRPr>
          </a:p>
        </p:txBody>
      </p:sp>
      <p:sp>
        <p:nvSpPr>
          <p:cNvPr id="6" name="Arc 10"/>
          <p:cNvSpPr/>
          <p:nvPr/>
        </p:nvSpPr>
        <p:spPr bwMode="auto">
          <a:xfrm rot="5400000">
            <a:off x="4207977" y="2247412"/>
            <a:ext cx="2088906" cy="1428936"/>
          </a:xfrm>
          <a:custGeom>
            <a:avLst/>
            <a:gdLst>
              <a:gd name="G0" fmla="+- 13537 0 0"/>
              <a:gd name="G1" fmla="+- 21600 0 0"/>
              <a:gd name="G2" fmla="+- 21600 0 0"/>
              <a:gd name="T0" fmla="*/ 0 w 31543"/>
              <a:gd name="T1" fmla="*/ 4768 h 21600"/>
              <a:gd name="T2" fmla="*/ 31543 w 31543"/>
              <a:gd name="T3" fmla="*/ 9670 h 21600"/>
              <a:gd name="T4" fmla="*/ 13537 w 31543"/>
              <a:gd name="T5" fmla="*/ 21600 h 21600"/>
            </a:gdLst>
            <a:ahLst/>
            <a:cxnLst>
              <a:cxn ang="0">
                <a:pos x="T0" y="T1"/>
              </a:cxn>
              <a:cxn ang="0">
                <a:pos x="T2" y="T3"/>
              </a:cxn>
              <a:cxn ang="0">
                <a:pos x="T4" y="T5"/>
              </a:cxn>
            </a:cxnLst>
            <a:rect l="0" t="0" r="r" b="b"/>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close/>
              </a:path>
            </a:pathLst>
          </a:custGeom>
          <a:solidFill>
            <a:schemeClr val="accent1"/>
          </a:solidFill>
          <a:ln w="3175" cap="flat" cmpd="sng">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80" b="1" i="0" u="none" strike="noStrike" kern="1200" cap="none" spc="0" normalizeH="0" baseline="0" noProof="0">
              <a:ln>
                <a:noFill/>
              </a:ln>
              <a:solidFill>
                <a:srgbClr val="F8F8F8"/>
              </a:solidFill>
              <a:effectLst/>
              <a:uLnTx/>
              <a:uFillTx/>
              <a:latin typeface="Calibri" panose="020F0502020204030204"/>
              <a:ea typeface="微软雅黑" panose="020B0503020204020204" pitchFamily="34" charset="-122"/>
              <a:cs typeface="+mn-cs"/>
            </a:endParaRPr>
          </a:p>
        </p:txBody>
      </p:sp>
      <p:sp>
        <p:nvSpPr>
          <p:cNvPr id="7" name="Arc 11"/>
          <p:cNvSpPr/>
          <p:nvPr/>
        </p:nvSpPr>
        <p:spPr bwMode="auto">
          <a:xfrm rot="9670427">
            <a:off x="4363263" y="2781957"/>
            <a:ext cx="771955" cy="1428936"/>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3175" cap="flat" cmpd="sng">
            <a:noFill/>
            <a:bevel/>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F8F8F8"/>
              </a:solidFill>
              <a:effectLst/>
              <a:uLnTx/>
              <a:uFillTx/>
              <a:latin typeface="Calibri" panose="020F0502020204030204"/>
              <a:ea typeface="等线" panose="02010600030101010101" pitchFamily="2" charset="-122"/>
              <a:cs typeface="+mn-cs"/>
            </a:endParaRPr>
          </a:p>
        </p:txBody>
      </p:sp>
      <p:sp>
        <p:nvSpPr>
          <p:cNvPr id="8" name="Oval 12"/>
          <p:cNvSpPr>
            <a:spLocks noChangeArrowheads="1"/>
          </p:cNvSpPr>
          <p:nvPr/>
        </p:nvSpPr>
        <p:spPr bwMode="auto">
          <a:xfrm>
            <a:off x="4045225" y="2339986"/>
            <a:ext cx="973528" cy="973528"/>
          </a:xfrm>
          <a:prstGeom prst="ellipse">
            <a:avLst/>
          </a:prstGeom>
          <a:solidFill>
            <a:srgbClr val="F8F8F8"/>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9" name="Text Box 13"/>
          <p:cNvSpPr txBox="1">
            <a:spLocks noChangeArrowheads="1"/>
          </p:cNvSpPr>
          <p:nvPr/>
        </p:nvSpPr>
        <p:spPr bwMode="auto">
          <a:xfrm>
            <a:off x="3132915" y="2599794"/>
            <a:ext cx="845118" cy="28777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685800" rtl="0" eaLnBrk="0" fontAlgn="auto" latinLnBrk="0" hangingPunct="0">
              <a:lnSpc>
                <a:spcPct val="100000"/>
              </a:lnSpc>
              <a:spcBef>
                <a:spcPct val="50000"/>
              </a:spcBef>
              <a:spcAft>
                <a:spcPts val="0"/>
              </a:spcAft>
              <a:buClrTx/>
              <a:buSzTx/>
              <a:buFontTx/>
              <a:buNone/>
              <a:defRPr/>
            </a:pPr>
            <a:r>
              <a:rPr kumimoji="0" lang="en-US" sz="127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rPr>
              <a:t>50%</a:t>
            </a:r>
            <a:endParaRPr kumimoji="0" lang="en-US" sz="127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0" name="Text Box 14"/>
          <p:cNvSpPr txBox="1">
            <a:spLocks noChangeArrowheads="1"/>
          </p:cNvSpPr>
          <p:nvPr/>
        </p:nvSpPr>
        <p:spPr bwMode="auto">
          <a:xfrm>
            <a:off x="5018753" y="2768518"/>
            <a:ext cx="833173" cy="28777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685800" rtl="0" eaLnBrk="0" fontAlgn="auto" latinLnBrk="0" hangingPunct="0">
              <a:lnSpc>
                <a:spcPct val="100000"/>
              </a:lnSpc>
              <a:spcBef>
                <a:spcPct val="50000"/>
              </a:spcBef>
              <a:spcAft>
                <a:spcPts val="0"/>
              </a:spcAft>
              <a:buClrTx/>
              <a:buSzTx/>
              <a:buFontTx/>
              <a:buNone/>
              <a:defRPr/>
            </a:pPr>
            <a:r>
              <a:rPr kumimoji="0" lang="en-US" sz="127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24%</a:t>
            </a:r>
            <a:endParaRPr kumimoji="0" lang="en-US" sz="127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1" name="Text Box 15"/>
          <p:cNvSpPr txBox="1">
            <a:spLocks noChangeArrowheads="1"/>
          </p:cNvSpPr>
          <p:nvPr/>
        </p:nvSpPr>
        <p:spPr bwMode="auto">
          <a:xfrm>
            <a:off x="4561852" y="1775579"/>
            <a:ext cx="656982" cy="28777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685800" rtl="0" eaLnBrk="0" fontAlgn="auto" latinLnBrk="0" hangingPunct="0">
              <a:lnSpc>
                <a:spcPct val="100000"/>
              </a:lnSpc>
              <a:spcBef>
                <a:spcPct val="50000"/>
              </a:spcBef>
              <a:spcAft>
                <a:spcPts val="0"/>
              </a:spcAft>
              <a:buClrTx/>
              <a:buSzTx/>
              <a:buFontTx/>
              <a:buNone/>
              <a:defRPr/>
            </a:pPr>
            <a:r>
              <a:rPr kumimoji="0" lang="en-US" sz="127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rPr>
              <a:t>16%</a:t>
            </a:r>
            <a:endParaRPr kumimoji="0" lang="en-US" sz="127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2" name="Text Box 16"/>
          <p:cNvSpPr txBox="1">
            <a:spLocks noChangeArrowheads="1"/>
          </p:cNvSpPr>
          <p:nvPr/>
        </p:nvSpPr>
        <p:spPr bwMode="auto">
          <a:xfrm>
            <a:off x="4560358" y="3621102"/>
            <a:ext cx="656982" cy="28777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685800" rtl="0" eaLnBrk="0" fontAlgn="auto" latinLnBrk="0" hangingPunct="0">
              <a:lnSpc>
                <a:spcPct val="100000"/>
              </a:lnSpc>
              <a:spcBef>
                <a:spcPct val="50000"/>
              </a:spcBef>
              <a:spcAft>
                <a:spcPts val="0"/>
              </a:spcAft>
              <a:buClrTx/>
              <a:buSzTx/>
              <a:buFontTx/>
              <a:buNone/>
              <a:defRPr/>
            </a:pPr>
            <a:r>
              <a:rPr kumimoji="0" lang="en-US" sz="127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10%</a:t>
            </a:r>
            <a:endParaRPr kumimoji="0" lang="en-US" sz="127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nvGrpSpPr>
          <p:cNvPr id="13" name="Group 17"/>
          <p:cNvGrpSpPr/>
          <p:nvPr/>
        </p:nvGrpSpPr>
        <p:grpSpPr bwMode="auto">
          <a:xfrm>
            <a:off x="5598092" y="1118596"/>
            <a:ext cx="2583732" cy="907830"/>
            <a:chOff x="0" y="0"/>
            <a:chExt cx="4325" cy="1520"/>
          </a:xfrm>
        </p:grpSpPr>
        <p:sp>
          <p:nvSpPr>
            <p:cNvPr id="14" name="AutoShape 18"/>
            <p:cNvSpPr>
              <a:spLocks noChangeArrowheads="1"/>
            </p:cNvSpPr>
            <p:nvPr/>
          </p:nvSpPr>
          <p:spPr bwMode="auto">
            <a:xfrm>
              <a:off x="950" y="0"/>
              <a:ext cx="3375" cy="1520"/>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15" name="AutoShape 19"/>
            <p:cNvSpPr>
              <a:spLocks noChangeArrowheads="1"/>
            </p:cNvSpPr>
            <p:nvPr/>
          </p:nvSpPr>
          <p:spPr bwMode="auto">
            <a:xfrm>
              <a:off x="155" y="417"/>
              <a:ext cx="1510"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16" name="Arc 20"/>
            <p:cNvSpPr/>
            <p:nvPr/>
          </p:nvSpPr>
          <p:spPr bwMode="auto">
            <a:xfrm>
              <a:off x="1142" y="480"/>
              <a:ext cx="430" cy="547"/>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17" name="Text Box 21"/>
            <p:cNvSpPr txBox="1">
              <a:spLocks noChangeArrowheads="1"/>
            </p:cNvSpPr>
            <p:nvPr/>
          </p:nvSpPr>
          <p:spPr bwMode="auto">
            <a:xfrm>
              <a:off x="0" y="487"/>
              <a:ext cx="129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685800" rtl="0" eaLnBrk="0" fontAlgn="auto" latinLnBrk="0" hangingPunct="0">
                <a:lnSpc>
                  <a:spcPct val="100000"/>
                </a:lnSpc>
                <a:spcBef>
                  <a:spcPct val="50000"/>
                </a:spcBef>
                <a:spcAft>
                  <a:spcPts val="0"/>
                </a:spcAft>
                <a:buClrTx/>
                <a:buSzTx/>
                <a:buFontTx/>
                <a:buNone/>
                <a:defRPr/>
              </a:pPr>
              <a:r>
                <a:rPr kumimoji="0" lang="en-US"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16%</a:t>
              </a:r>
              <a:endParaRPr kumimoji="0" lang="en-US" sz="1505" b="0"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18" name="Rectangle 22"/>
            <p:cNvSpPr>
              <a:spLocks noChangeArrowheads="1"/>
            </p:cNvSpPr>
            <p:nvPr/>
          </p:nvSpPr>
          <p:spPr bwMode="auto">
            <a:xfrm>
              <a:off x="1682" y="35"/>
              <a:ext cx="2518" cy="59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685800" rtl="0" eaLnBrk="0" fontAlgn="auto" latinLnBrk="0" hangingPunct="0">
                <a:lnSpc>
                  <a:spcPct val="100000"/>
                </a:lnSpc>
                <a:spcBef>
                  <a:spcPts val="0"/>
                </a:spcBef>
                <a:spcAft>
                  <a:spcPts val="0"/>
                </a:spcAft>
                <a:buClrTx/>
                <a:buSzTx/>
                <a:buFontTx/>
                <a:buNone/>
                <a:defRPr/>
              </a:pPr>
              <a:r>
                <a:rPr kumimoji="0" lang="zh-CN" altLang="en-US" sz="1695" b="1"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区域二</a:t>
              </a:r>
              <a:endParaRPr kumimoji="0" lang="zh-CN" altLang="en-US" sz="1695" b="1"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19" name="Text Box 23"/>
            <p:cNvSpPr txBox="1">
              <a:spLocks noChangeArrowheads="1"/>
            </p:cNvSpPr>
            <p:nvPr/>
          </p:nvSpPr>
          <p:spPr bwMode="auto">
            <a:xfrm>
              <a:off x="1590" y="612"/>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endParaRPr kumimoji="0" lang="zh-CN" altLang="en-US" sz="131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Group 24"/>
          <p:cNvGrpSpPr/>
          <p:nvPr/>
        </p:nvGrpSpPr>
        <p:grpSpPr bwMode="auto">
          <a:xfrm>
            <a:off x="5589133" y="3628567"/>
            <a:ext cx="2577163" cy="935304"/>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22" name="AutoShape 26"/>
            <p:cNvSpPr>
              <a:spLocks noChangeArrowheads="1"/>
            </p:cNvSpPr>
            <p:nvPr/>
          </p:nvSpPr>
          <p:spPr bwMode="auto">
            <a:xfrm>
              <a:off x="142" y="473"/>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23" name="Arc 27"/>
            <p:cNvSpPr/>
            <p:nvPr/>
          </p:nvSpPr>
          <p:spPr bwMode="auto">
            <a:xfrm rot="5400000">
              <a:off x="987" y="601"/>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1"/>
            </a:solidFill>
            <a:ln>
              <a:noFill/>
            </a:ln>
            <a:effectLst>
              <a:outerShdw dist="56796" dir="1593903" algn="ctr" rotWithShape="0">
                <a:srgbClr val="C0C0C0">
                  <a:alpha val="50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24" name="Text Box 28"/>
            <p:cNvSpPr txBox="1">
              <a:spLocks noChangeArrowheads="1"/>
            </p:cNvSpPr>
            <p:nvPr/>
          </p:nvSpPr>
          <p:spPr bwMode="auto">
            <a:xfrm>
              <a:off x="0" y="535"/>
              <a:ext cx="129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685800" rtl="0" eaLnBrk="0" fontAlgn="auto" latinLnBrk="0" hangingPunct="0">
                <a:lnSpc>
                  <a:spcPct val="100000"/>
                </a:lnSpc>
                <a:spcBef>
                  <a:spcPct val="50000"/>
                </a:spcBef>
                <a:spcAft>
                  <a:spcPts val="0"/>
                </a:spcAft>
                <a:buClrTx/>
                <a:buSzTx/>
                <a:buFontTx/>
                <a:buNone/>
                <a:defRPr/>
              </a:pPr>
              <a:r>
                <a:rPr kumimoji="0" lang="en-US" sz="150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24%</a:t>
              </a:r>
              <a:endParaRPr kumimoji="0" lang="en-US" sz="150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26" name="Rectangle 29"/>
            <p:cNvSpPr>
              <a:spLocks noChangeArrowheads="1"/>
            </p:cNvSpPr>
            <p:nvPr/>
          </p:nvSpPr>
          <p:spPr bwMode="auto">
            <a:xfrm>
              <a:off x="1645" y="58"/>
              <a:ext cx="2545" cy="59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685800" rtl="0" eaLnBrk="0" fontAlgn="auto" latinLnBrk="0" hangingPunct="0">
                <a:lnSpc>
                  <a:spcPct val="100000"/>
                </a:lnSpc>
                <a:spcBef>
                  <a:spcPts val="0"/>
                </a:spcBef>
                <a:spcAft>
                  <a:spcPts val="0"/>
                </a:spcAft>
                <a:buClrTx/>
                <a:buSzTx/>
                <a:buFontTx/>
                <a:buNone/>
                <a:defRPr/>
              </a:pPr>
              <a:r>
                <a:rPr kumimoji="0" lang="zh-CN" altLang="en-US" sz="1695" b="1" i="0" u="none" strike="noStrike" kern="1200" cap="none" spc="0" normalizeH="0" baseline="0" noProof="0" dirty="0">
                  <a:ln>
                    <a:noFill/>
                  </a:ln>
                  <a:solidFill>
                    <a:srgbClr val="70AD47">
                      <a:lumMod val="75000"/>
                      <a:lumOff val="25000"/>
                    </a:srgbClr>
                  </a:solidFill>
                  <a:effectLst/>
                  <a:uLnTx/>
                  <a:uFillTx/>
                  <a:latin typeface="Calibri" panose="020F0502020204030204"/>
                  <a:ea typeface="微软雅黑" panose="020B0503020204020204" pitchFamily="34" charset="-122"/>
                  <a:cs typeface="+mn-cs"/>
                </a:rPr>
                <a:t>区域三</a:t>
              </a:r>
              <a:endParaRPr kumimoji="0" lang="en-US" sz="1130" b="1" i="0" u="none" strike="noStrike" kern="1200" cap="none" spc="0" normalizeH="0" baseline="0" noProof="0" dirty="0">
                <a:ln>
                  <a:noFill/>
                </a:ln>
                <a:solidFill>
                  <a:srgbClr val="70AD47">
                    <a:lumMod val="75000"/>
                    <a:lumOff val="25000"/>
                  </a:srgbClr>
                </a:solidFill>
                <a:effectLst/>
                <a:uLnTx/>
                <a:uFillTx/>
                <a:latin typeface="Calibri" panose="020F0502020204030204"/>
                <a:ea typeface="+mn-ea"/>
                <a:cs typeface="+mn-cs"/>
              </a:endParaRPr>
            </a:p>
          </p:txBody>
        </p:sp>
        <p:sp>
          <p:nvSpPr>
            <p:cNvPr id="27" name="Text Box 30"/>
            <p:cNvSpPr txBox="1">
              <a:spLocks noChangeArrowheads="1"/>
            </p:cNvSpPr>
            <p:nvPr/>
          </p:nvSpPr>
          <p:spPr bwMode="auto">
            <a:xfrm>
              <a:off x="1605" y="650"/>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endParaRPr kumimoji="0" lang="zh-CN" altLang="en-US" sz="131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grpSp>
      <p:grpSp>
        <p:nvGrpSpPr>
          <p:cNvPr id="28" name="Group 31"/>
          <p:cNvGrpSpPr/>
          <p:nvPr/>
        </p:nvGrpSpPr>
        <p:grpSpPr bwMode="auto">
          <a:xfrm>
            <a:off x="836462" y="3630061"/>
            <a:ext cx="2593588" cy="973528"/>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30" name="AutoShape 33"/>
            <p:cNvSpPr>
              <a:spLocks noChangeArrowheads="1"/>
            </p:cNvSpPr>
            <p:nvPr/>
          </p:nvSpPr>
          <p:spPr bwMode="auto">
            <a:xfrm>
              <a:off x="2775" y="450"/>
              <a:ext cx="1568" cy="717"/>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31" name="Arc 34"/>
            <p:cNvSpPr/>
            <p:nvPr/>
          </p:nvSpPr>
          <p:spPr bwMode="auto">
            <a:xfrm rot="9670427">
              <a:off x="3800" y="492"/>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9525" cap="flat" cmpd="sng">
              <a:solidFill>
                <a:schemeClr val="bg2"/>
              </a:solidFill>
              <a:miter lim="800000"/>
            </a:ln>
            <a:effectLst>
              <a:outerShdw dist="52363" dir="842175" algn="ctr" rotWithShape="0">
                <a:srgbClr val="C0C0C0">
                  <a:alpha val="50000"/>
                </a:srgbClr>
              </a:outerShdw>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32" name="Text Box 35"/>
            <p:cNvSpPr txBox="1">
              <a:spLocks noChangeArrowheads="1"/>
            </p:cNvSpPr>
            <p:nvPr/>
          </p:nvSpPr>
          <p:spPr bwMode="auto">
            <a:xfrm>
              <a:off x="2820" y="522"/>
              <a:ext cx="98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685800" rtl="0" eaLnBrk="0" fontAlgn="auto" latinLnBrk="0" hangingPunct="0">
                <a:lnSpc>
                  <a:spcPct val="100000"/>
                </a:lnSpc>
                <a:spcBef>
                  <a:spcPct val="50000"/>
                </a:spcBef>
                <a:spcAft>
                  <a:spcPts val="0"/>
                </a:spcAft>
                <a:buClrTx/>
                <a:buSzTx/>
                <a:buFontTx/>
                <a:buNone/>
                <a:defRPr/>
              </a:pPr>
              <a:r>
                <a:rPr kumimoji="0" lang="en-US" sz="1505" b="1" i="0" u="none" strike="noStrike" kern="1200" cap="none" spc="0" normalizeH="0" baseline="0" noProof="0">
                  <a:ln>
                    <a:noFill/>
                  </a:ln>
                  <a:solidFill>
                    <a:srgbClr val="70AD47">
                      <a:lumMod val="75000"/>
                      <a:lumOff val="25000"/>
                    </a:srgbClr>
                  </a:solidFill>
                  <a:effectLst/>
                  <a:uLnTx/>
                  <a:uFillTx/>
                  <a:latin typeface="Calibri" panose="020F0502020204030204"/>
                  <a:ea typeface="+mn-ea"/>
                  <a:cs typeface="+mn-cs"/>
                </a:rPr>
                <a:t>10%</a:t>
              </a:r>
              <a:endParaRPr kumimoji="0" lang="en-US" sz="1505" b="1" i="0" u="none" strike="noStrike" kern="1200" cap="none" spc="0" normalizeH="0" baseline="0" noProof="0">
                <a:ln>
                  <a:noFill/>
                </a:ln>
                <a:solidFill>
                  <a:srgbClr val="70AD47">
                    <a:lumMod val="75000"/>
                    <a:lumOff val="25000"/>
                  </a:srgbClr>
                </a:solidFill>
                <a:effectLst/>
                <a:uLnTx/>
                <a:uFillTx/>
                <a:latin typeface="Calibri" panose="020F0502020204030204"/>
                <a:ea typeface="+mn-ea"/>
                <a:cs typeface="+mn-cs"/>
              </a:endParaRPr>
            </a:p>
          </p:txBody>
        </p:sp>
        <p:sp>
          <p:nvSpPr>
            <p:cNvPr id="33" name="Rectangle 36"/>
            <p:cNvSpPr>
              <a:spLocks noChangeArrowheads="1"/>
            </p:cNvSpPr>
            <p:nvPr/>
          </p:nvSpPr>
          <p:spPr bwMode="auto">
            <a:xfrm>
              <a:off x="95" y="115"/>
              <a:ext cx="3033" cy="59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0" fontAlgn="auto" latinLnBrk="0" hangingPunct="0">
                <a:lnSpc>
                  <a:spcPct val="100000"/>
                </a:lnSpc>
                <a:spcBef>
                  <a:spcPts val="0"/>
                </a:spcBef>
                <a:spcAft>
                  <a:spcPts val="0"/>
                </a:spcAft>
                <a:buClrTx/>
                <a:buSzTx/>
                <a:buFontTx/>
                <a:buNone/>
                <a:defRPr/>
              </a:pPr>
              <a:r>
                <a:rPr kumimoji="0" lang="zh-CN" altLang="en-US" sz="1695" b="1"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区域四</a:t>
              </a:r>
              <a:endParaRPr kumimoji="0" lang="en-US" sz="940" b="1" i="0" u="none" strike="noStrike" kern="1200" cap="none" spc="0" normalizeH="0" baseline="0" noProof="0" dirty="0">
                <a:ln>
                  <a:noFill/>
                </a:ln>
                <a:solidFill>
                  <a:srgbClr val="70AD47">
                    <a:lumMod val="75000"/>
                    <a:lumOff val="25000"/>
                  </a:srgbClr>
                </a:solidFill>
                <a:effectLst/>
                <a:uLnTx/>
                <a:uFillTx/>
                <a:latin typeface="Calibri" panose="020F0502020204030204"/>
                <a:ea typeface="+mn-ea"/>
                <a:cs typeface="+mn-cs"/>
              </a:endParaRPr>
            </a:p>
          </p:txBody>
        </p:sp>
        <p:sp>
          <p:nvSpPr>
            <p:cNvPr id="34" name="Text Box 37"/>
            <p:cNvSpPr txBox="1">
              <a:spLocks noChangeArrowheads="1"/>
            </p:cNvSpPr>
            <p:nvPr/>
          </p:nvSpPr>
          <p:spPr bwMode="auto">
            <a:xfrm>
              <a:off x="113" y="647"/>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endParaRPr kumimoji="0" lang="zh-CN" altLang="en-US" sz="131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grpSp>
      <p:grpSp>
        <p:nvGrpSpPr>
          <p:cNvPr id="35" name="Group 38"/>
          <p:cNvGrpSpPr/>
          <p:nvPr/>
        </p:nvGrpSpPr>
        <p:grpSpPr bwMode="auto">
          <a:xfrm>
            <a:off x="882751" y="1096199"/>
            <a:ext cx="2599559" cy="929331"/>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37" name="AutoShape 40"/>
            <p:cNvSpPr>
              <a:spLocks noChangeArrowheads="1"/>
            </p:cNvSpPr>
            <p:nvPr/>
          </p:nvSpPr>
          <p:spPr bwMode="auto">
            <a:xfrm>
              <a:off x="2742" y="403"/>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38" name="Arc 41"/>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bg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56796" dir="3806097" algn="ctr" rotWithShape="0">
                      <a:srgbClr val="C0C0C0">
                        <a:alpha val="50000"/>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70AD47">
                    <a:lumMod val="75000"/>
                    <a:lumOff val="25000"/>
                  </a:srgbClr>
                </a:solidFill>
                <a:effectLst/>
                <a:uLnTx/>
                <a:uFillTx/>
                <a:latin typeface="Calibri" panose="020F0502020204030204"/>
                <a:ea typeface="等线" panose="02010600030101010101" pitchFamily="2" charset="-122"/>
                <a:cs typeface="+mn-cs"/>
              </a:endParaRPr>
            </a:p>
          </p:txBody>
        </p:sp>
        <p:sp>
          <p:nvSpPr>
            <p:cNvPr id="39" name="Text Box 42"/>
            <p:cNvSpPr txBox="1">
              <a:spLocks noChangeArrowheads="1"/>
            </p:cNvSpPr>
            <p:nvPr/>
          </p:nvSpPr>
          <p:spPr bwMode="auto">
            <a:xfrm>
              <a:off x="2742" y="545"/>
              <a:ext cx="1028"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685800" rtl="0" eaLnBrk="0" fontAlgn="auto" latinLnBrk="0" hangingPunct="0">
                <a:lnSpc>
                  <a:spcPct val="100000"/>
                </a:lnSpc>
                <a:spcBef>
                  <a:spcPct val="50000"/>
                </a:spcBef>
                <a:spcAft>
                  <a:spcPts val="0"/>
                </a:spcAft>
                <a:buClrTx/>
                <a:buSzTx/>
                <a:buFontTx/>
                <a:buNone/>
                <a:defRPr/>
              </a:pPr>
              <a:r>
                <a:rPr kumimoji="0" lang="en-US" sz="150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50%</a:t>
              </a:r>
              <a:endParaRPr kumimoji="0" lang="en-US" sz="150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40" name="Rectangle 43"/>
            <p:cNvSpPr>
              <a:spLocks noChangeArrowheads="1"/>
            </p:cNvSpPr>
            <p:nvPr/>
          </p:nvSpPr>
          <p:spPr bwMode="auto">
            <a:xfrm>
              <a:off x="107" y="73"/>
              <a:ext cx="2750" cy="59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0" fontAlgn="auto" latinLnBrk="0" hangingPunct="0">
                <a:lnSpc>
                  <a:spcPct val="100000"/>
                </a:lnSpc>
                <a:spcBef>
                  <a:spcPts val="0"/>
                </a:spcBef>
                <a:spcAft>
                  <a:spcPts val="0"/>
                </a:spcAft>
                <a:buClrTx/>
                <a:buSzTx/>
                <a:buFontTx/>
                <a:buNone/>
                <a:defRPr/>
              </a:pPr>
              <a:r>
                <a:rPr kumimoji="0" lang="zh-CN" altLang="en-US" sz="1695" b="1" i="0" u="none" strike="noStrike" kern="1200" cap="none" spc="0" normalizeH="0" baseline="0" noProof="0" dirty="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区域一</a:t>
              </a:r>
              <a:endParaRPr kumimoji="0" lang="en-US" sz="1130" b="1" i="0" u="none" strike="noStrike" kern="1200" cap="none" spc="0" normalizeH="0" baseline="0" noProof="0" dirty="0">
                <a:ln>
                  <a:noFill/>
                </a:ln>
                <a:solidFill>
                  <a:srgbClr val="70AD47">
                    <a:lumMod val="75000"/>
                    <a:lumOff val="25000"/>
                  </a:srgbClr>
                </a:solidFill>
                <a:effectLst/>
                <a:uLnTx/>
                <a:uFillTx/>
                <a:latin typeface="Calibri" panose="020F0502020204030204"/>
                <a:ea typeface="+mn-ea"/>
                <a:cs typeface="+mn-cs"/>
              </a:endParaRPr>
            </a:p>
          </p:txBody>
        </p:sp>
        <p:sp>
          <p:nvSpPr>
            <p:cNvPr id="41" name="Text Box 44"/>
            <p:cNvSpPr txBox="1">
              <a:spLocks noChangeArrowheads="1"/>
            </p:cNvSpPr>
            <p:nvPr/>
          </p:nvSpPr>
          <p:spPr bwMode="auto">
            <a:xfrm>
              <a:off x="35" y="545"/>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endParaRPr kumimoji="0" lang="zh-CN" altLang="en-US" sz="1315" b="0" i="0" u="none" strike="noStrike" kern="1200" cap="none" spc="0" normalizeH="0" baseline="0" noProof="0">
                <a:ln>
                  <a:noFill/>
                </a:ln>
                <a:solidFill>
                  <a:srgbClr val="70AD47">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500"/>
                                        <p:tgtEl>
                                          <p:spTgt spid="7"/>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p:tgtEl>
                                          <p:spTgt spid="10"/>
                                        </p:tgtEl>
                                      </p:cBhvr>
                                    </p:animEffec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p:tgtEl>
                                          <p:spTgt spid="12"/>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p:tgtEl>
                                          <p:spTgt spid="11"/>
                                        </p:tgtEl>
                                      </p:cBhvr>
                                    </p:animEffect>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p:tgtEl>
                                          <p:spTgt spid="9"/>
                                        </p:tgtEl>
                                      </p:cBhvr>
                                    </p:animEffect>
                                  </p:childTnLst>
                                </p:cTn>
                              </p:par>
                            </p:childTnLst>
                          </p:cTn>
                        </p:par>
                        <p:par>
                          <p:cTn id="46" fill="hold">
                            <p:stCondLst>
                              <p:cond delay="1100"/>
                            </p:stCondLst>
                            <p:childTnLst>
                              <p:par>
                                <p:cTn id="47" presetID="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1600"/>
                            </p:stCondLst>
                            <p:childTnLst>
                              <p:par>
                                <p:cTn id="52" presetID="2" presetClass="entr" presetSubtype="2"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childTnLst>
                          </p:cTn>
                        </p:par>
                        <p:par>
                          <p:cTn id="56" fill="hold">
                            <p:stCondLst>
                              <p:cond delay="2100"/>
                            </p:stCondLst>
                            <p:childTnLst>
                              <p:par>
                                <p:cTn id="57" presetID="2" presetClass="entr" presetSubtype="8"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0-#ppt_w/2"/>
                                          </p:val>
                                        </p:tav>
                                        <p:tav tm="100000">
                                          <p:val>
                                            <p:strVal val="#ppt_x"/>
                                          </p:val>
                                        </p:tav>
                                      </p:tavLst>
                                    </p:anim>
                                    <p:anim calcmode="lin" valueType="num">
                                      <p:cBhvr additive="base">
                                        <p:cTn id="60" dur="500" fill="hold"/>
                                        <p:tgtEl>
                                          <p:spTgt spid="35"/>
                                        </p:tgtEl>
                                        <p:attrNameLst>
                                          <p:attrName>ppt_y</p:attrName>
                                        </p:attrNameLst>
                                      </p:cBhvr>
                                      <p:tavLst>
                                        <p:tav tm="0">
                                          <p:val>
                                            <p:strVal val="#ppt_y"/>
                                          </p:val>
                                        </p:tav>
                                        <p:tav tm="100000">
                                          <p:val>
                                            <p:strVal val="#ppt_y"/>
                                          </p:val>
                                        </p:tav>
                                      </p:tavLst>
                                    </p:anim>
                                  </p:childTnLst>
                                </p:cTn>
                              </p:par>
                            </p:childTnLst>
                          </p:cTn>
                        </p:par>
                        <p:par>
                          <p:cTn id="61" fill="hold">
                            <p:stCondLst>
                              <p:cond delay="2600"/>
                            </p:stCondLst>
                            <p:childTnLst>
                              <p:par>
                                <p:cTn id="62" presetID="2" presetClass="entr" presetSubtype="8"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bldLvl="0" autoUpdateAnimBg="0"/>
      <p:bldP spid="10" grpId="0" bldLvl="0" autoUpdateAnimBg="0"/>
      <p:bldP spid="11" grpId="0" bldLvl="0" autoUpdateAnimBg="0"/>
      <p:bldP spid="12"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6113981" y="1968570"/>
            <a:ext cx="2047602" cy="1905433"/>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Freeform 17"/>
          <p:cNvSpPr/>
          <p:nvPr/>
        </p:nvSpPr>
        <p:spPr bwMode="auto">
          <a:xfrm>
            <a:off x="5006171" y="2171669"/>
            <a:ext cx="1659870" cy="1634019"/>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Freeform 18"/>
          <p:cNvSpPr/>
          <p:nvPr/>
        </p:nvSpPr>
        <p:spPr bwMode="auto">
          <a:xfrm>
            <a:off x="3975910" y="2321222"/>
            <a:ext cx="1451230" cy="141799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Freeform 19"/>
          <p:cNvSpPr/>
          <p:nvPr/>
        </p:nvSpPr>
        <p:spPr bwMode="auto">
          <a:xfrm>
            <a:off x="3167207" y="2446774"/>
            <a:ext cx="1152122" cy="1166893"/>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7" name="组合 19"/>
          <p:cNvGrpSpPr/>
          <p:nvPr/>
        </p:nvGrpSpPr>
        <p:grpSpPr bwMode="auto">
          <a:xfrm flipH="1">
            <a:off x="4820222" y="3018196"/>
            <a:ext cx="2901481" cy="1590909"/>
            <a:chOff x="3951201" y="2629963"/>
            <a:chExt cx="2495617" cy="1367320"/>
          </a:xfrm>
        </p:grpSpPr>
        <p:sp>
          <p:nvSpPr>
            <p:cNvPr id="8" name="任意多边形 7"/>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9" name="组合 21"/>
            <p:cNvGrpSpPr/>
            <p:nvPr/>
          </p:nvGrpSpPr>
          <p:grpSpPr bwMode="auto">
            <a:xfrm>
              <a:off x="4233160" y="3519821"/>
              <a:ext cx="2183610" cy="477462"/>
              <a:chOff x="2290576" y="5039334"/>
              <a:chExt cx="2183610" cy="477462"/>
            </a:xfrm>
          </p:grpSpPr>
          <p:sp>
            <p:nvSpPr>
              <p:cNvPr id="10" name="TextBox 11"/>
              <p:cNvSpPr txBox="1">
                <a:spLocks noChangeArrowheads="1"/>
              </p:cNvSpPr>
              <p:nvPr/>
            </p:nvSpPr>
            <p:spPr bwMode="auto">
              <a:xfrm>
                <a:off x="3327593" y="5039334"/>
                <a:ext cx="1146593" cy="47746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11" name="TextBox 10"/>
              <p:cNvSpPr txBox="1">
                <a:spLocks noChangeArrowheads="1"/>
              </p:cNvSpPr>
              <p:nvPr/>
            </p:nvSpPr>
            <p:spPr bwMode="auto">
              <a:xfrm>
                <a:off x="2290576" y="5039335"/>
                <a:ext cx="1146593" cy="47746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2" name="组合 29"/>
          <p:cNvGrpSpPr/>
          <p:nvPr/>
        </p:nvGrpSpPr>
        <p:grpSpPr bwMode="auto">
          <a:xfrm>
            <a:off x="621092" y="2145820"/>
            <a:ext cx="2859995" cy="875170"/>
            <a:chOff x="1579814" y="1583447"/>
            <a:chExt cx="2458346" cy="752172"/>
          </a:xfrm>
        </p:grpSpPr>
        <p:sp>
          <p:nvSpPr>
            <p:cNvPr id="13" name="任意多边形 12"/>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14" name="组合 31"/>
            <p:cNvGrpSpPr/>
            <p:nvPr/>
          </p:nvGrpSpPr>
          <p:grpSpPr bwMode="auto">
            <a:xfrm>
              <a:off x="1579814" y="1583447"/>
              <a:ext cx="2183786" cy="477461"/>
              <a:chOff x="-362770" y="3102960"/>
              <a:chExt cx="2183786" cy="477461"/>
            </a:xfrm>
          </p:grpSpPr>
          <p:sp>
            <p:nvSpPr>
              <p:cNvPr id="15" name="TextBox 11"/>
              <p:cNvSpPr txBox="1">
                <a:spLocks noChangeArrowheads="1"/>
              </p:cNvSpPr>
              <p:nvPr/>
            </p:nvSpPr>
            <p:spPr bwMode="auto">
              <a:xfrm>
                <a:off x="675163" y="3102960"/>
                <a:ext cx="1145853" cy="47746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16" name="TextBox 11"/>
              <p:cNvSpPr txBox="1">
                <a:spLocks noChangeArrowheads="1"/>
              </p:cNvSpPr>
              <p:nvPr/>
            </p:nvSpPr>
            <p:spPr bwMode="auto">
              <a:xfrm>
                <a:off x="-362770" y="3102960"/>
                <a:ext cx="1145853" cy="47746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7" name="组合 16"/>
          <p:cNvGrpSpPr/>
          <p:nvPr/>
        </p:nvGrpSpPr>
        <p:grpSpPr>
          <a:xfrm>
            <a:off x="5395752" y="1014009"/>
            <a:ext cx="2540577" cy="1678330"/>
            <a:chOff x="6068316" y="1783433"/>
            <a:chExt cx="2701127" cy="1784391"/>
          </a:xfrm>
        </p:grpSpPr>
        <p:grpSp>
          <p:nvGrpSpPr>
            <p:cNvPr id="18" name="组合 26"/>
            <p:cNvGrpSpPr/>
            <p:nvPr/>
          </p:nvGrpSpPr>
          <p:grpSpPr bwMode="auto">
            <a:xfrm flipH="1">
              <a:off x="6068316" y="1783433"/>
              <a:ext cx="2701127" cy="590644"/>
              <a:chOff x="-362770" y="3102960"/>
              <a:chExt cx="2183514" cy="477653"/>
            </a:xfrm>
          </p:grpSpPr>
          <p:sp>
            <p:nvSpPr>
              <p:cNvPr id="20" name="TextBox 19"/>
              <p:cNvSpPr txBox="1">
                <a:spLocks noChangeArrowheads="1"/>
              </p:cNvSpPr>
              <p:nvPr/>
            </p:nvSpPr>
            <p:spPr bwMode="auto">
              <a:xfrm>
                <a:off x="675034" y="3102960"/>
                <a:ext cx="1145710" cy="47765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21" name="TextBox 11"/>
              <p:cNvSpPr txBox="1">
                <a:spLocks noChangeArrowheads="1"/>
              </p:cNvSpPr>
              <p:nvPr/>
            </p:nvSpPr>
            <p:spPr bwMode="auto">
              <a:xfrm>
                <a:off x="-362770" y="3102960"/>
                <a:ext cx="1145710" cy="47765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19" name="任意多边形 18"/>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22" name="组合 21"/>
          <p:cNvGrpSpPr/>
          <p:nvPr/>
        </p:nvGrpSpPr>
        <p:grpSpPr>
          <a:xfrm>
            <a:off x="2648383" y="1030627"/>
            <a:ext cx="2540577" cy="1654327"/>
            <a:chOff x="3147329" y="1801101"/>
            <a:chExt cx="2701127" cy="1758871"/>
          </a:xfrm>
        </p:grpSpPr>
        <p:sp>
          <p:nvSpPr>
            <p:cNvPr id="23" name="任意多边形 22"/>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24" name="组合 44"/>
            <p:cNvGrpSpPr/>
            <p:nvPr/>
          </p:nvGrpSpPr>
          <p:grpSpPr bwMode="auto">
            <a:xfrm flipH="1">
              <a:off x="3147329" y="1801101"/>
              <a:ext cx="2701127" cy="590644"/>
              <a:chOff x="-362770" y="3102960"/>
              <a:chExt cx="2183514" cy="477653"/>
            </a:xfrm>
          </p:grpSpPr>
          <p:sp>
            <p:nvSpPr>
              <p:cNvPr id="26" name="TextBox 11"/>
              <p:cNvSpPr txBox="1">
                <a:spLocks noChangeArrowheads="1"/>
              </p:cNvSpPr>
              <p:nvPr/>
            </p:nvSpPr>
            <p:spPr bwMode="auto">
              <a:xfrm>
                <a:off x="675034" y="3102960"/>
                <a:ext cx="1145710" cy="47765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27" name="TextBox 11"/>
              <p:cNvSpPr txBox="1">
                <a:spLocks noChangeArrowheads="1"/>
              </p:cNvSpPr>
              <p:nvPr/>
            </p:nvSpPr>
            <p:spPr bwMode="auto">
              <a:xfrm>
                <a:off x="-362770" y="3102960"/>
                <a:ext cx="1145710" cy="47765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a:xfrm>
            <a:off x="4664564" y="957032"/>
            <a:ext cx="1668982" cy="1668291"/>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lstStyle/>
            <a:p>
              <a:pPr marL="0" marR="0" lvl="0" indent="0" algn="l" defTabSz="812165" rtl="0" eaLnBrk="1" fontAlgn="base" latinLnBrk="0" hangingPunct="1">
                <a:lnSpc>
                  <a:spcPct val="100000"/>
                </a:lnSpc>
                <a:spcBef>
                  <a:spcPct val="0"/>
                </a:spcBef>
                <a:spcAft>
                  <a:spcPct val="0"/>
                </a:spcAft>
                <a:buClrTx/>
                <a:buSzTx/>
                <a:buFontTx/>
                <a:buNone/>
                <a:defRPr/>
              </a:pPr>
              <a:r>
                <a:rPr kumimoji="0" lang="zh-CN" altLang="en-US" sz="127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rPr>
                <a:t>单击填加文字</a:t>
              </a:r>
              <a:endParaRPr kumimoji="0" lang="en-US" sz="127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pic>
          <p:nvPicPr>
            <p:cNvPr id="69" name="Picture 7" descr="\\MAGNUM\Projects\Microsoft\Cloud Power FY12\Design\Icons\PNGs\Metering.png"/>
            <p:cNvPicPr>
              <a:picLocks noChangeAspect="1" noChangeArrowheads="1"/>
            </p:cNvPicPr>
            <p:nvPr/>
          </p:nvPicPr>
          <p:blipFill>
            <a:blip r:embed="rId1" cstate="screen">
              <a:extLst>
                <a:ext uri="{BEBA8EAE-BF5A-486C-A8C5-ECC9F3942E4B}">
                  <a14:imgProps xmlns:a14="http://schemas.microsoft.com/office/drawing/2010/main">
                    <a14:imgLayer r:embed="rId2">
                      <a14:imgEffect>
                        <a14:brightnessContrast bright="100000"/>
                      </a14:imgEffect>
                    </a14:imgLayer>
                  </a14:imgProps>
                </a:ext>
              </a:extLst>
            </a:blip>
            <a:stretch>
              <a:fillRect/>
            </a:stretch>
          </p:blipFill>
          <p:spPr bwMode="auto">
            <a:xfrm>
              <a:off x="939380" y="2323940"/>
              <a:ext cx="1840034" cy="1854218"/>
            </a:xfrm>
            <a:prstGeom prst="rect">
              <a:avLst/>
            </a:prstGeom>
            <a:noFill/>
          </p:spPr>
        </p:pic>
      </p:grpSp>
      <p:grpSp>
        <p:nvGrpSpPr>
          <p:cNvPr id="70" name="Group 12"/>
          <p:cNvGrpSpPr/>
          <p:nvPr/>
        </p:nvGrpSpPr>
        <p:grpSpPr>
          <a:xfrm>
            <a:off x="6424873" y="957032"/>
            <a:ext cx="1668982" cy="1668291"/>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lstStyle/>
            <a:p>
              <a:pPr marL="0" marR="0" lvl="0" indent="0" algn="l" defTabSz="812165" rtl="0" eaLnBrk="1" fontAlgn="base" latinLnBrk="0" hangingPunct="1">
                <a:lnSpc>
                  <a:spcPct val="100000"/>
                </a:lnSpc>
                <a:spcBef>
                  <a:spcPct val="0"/>
                </a:spcBef>
                <a:spcAft>
                  <a:spcPct val="0"/>
                </a:spcAft>
                <a:buClrTx/>
                <a:buSzTx/>
                <a:buFontTx/>
                <a:buNone/>
                <a:defRPr/>
              </a:pPr>
              <a:r>
                <a:rPr kumimoji="0" lang="zh-CN" altLang="en-US" sz="127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rPr>
                <a:t>单击填加文字</a:t>
              </a:r>
              <a:endParaRPr kumimoji="0" lang="en-US" altLang="zh-CN" sz="127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pic>
          <p:nvPicPr>
            <p:cNvPr id="72" name="Picture 5" descr="\\MAGNUM\Projects\Microsoft\Cloud Power FY12\Design\Icons\PNGs\Self_Service.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Lst>
            </a:blip>
            <a:srcRect/>
            <a:stretch>
              <a:fillRect/>
            </a:stretch>
          </p:blipFill>
          <p:spPr bwMode="auto">
            <a:xfrm>
              <a:off x="3860105" y="2424205"/>
              <a:ext cx="1641038" cy="1653688"/>
            </a:xfrm>
            <a:prstGeom prst="rect">
              <a:avLst/>
            </a:prstGeom>
            <a:noFill/>
          </p:spPr>
        </p:pic>
      </p:grpSp>
      <p:grpSp>
        <p:nvGrpSpPr>
          <p:cNvPr id="73" name="Group 18"/>
          <p:cNvGrpSpPr/>
          <p:nvPr/>
        </p:nvGrpSpPr>
        <p:grpSpPr>
          <a:xfrm>
            <a:off x="6424873" y="2721439"/>
            <a:ext cx="1668982" cy="1668291"/>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lstStyle/>
            <a:p>
              <a:pPr marL="0" marR="0" lvl="0" indent="0" algn="l" defTabSz="812165" rtl="0" eaLnBrk="1" fontAlgn="base" latinLnBrk="0" hangingPunct="1">
                <a:lnSpc>
                  <a:spcPct val="100000"/>
                </a:lnSpc>
                <a:spcBef>
                  <a:spcPct val="0"/>
                </a:spcBef>
                <a:spcAft>
                  <a:spcPct val="0"/>
                </a:spcAft>
                <a:buClrTx/>
                <a:buSzTx/>
                <a:buFontTx/>
                <a:buNone/>
                <a:defRPr/>
              </a:pPr>
              <a:r>
                <a:rPr kumimoji="0" lang="zh-CN" altLang="en-US" sz="127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rPr>
                <a:t>单击填加文字</a:t>
              </a:r>
              <a:endParaRPr kumimoji="0" lang="en-US" altLang="zh-CN" sz="127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pic>
          <p:nvPicPr>
            <p:cNvPr id="75" name="Picture 4" descr="\\MAGNUM\Projects\Microsoft\Cloud Power FY12\Design\Icons\PNGs\Scalable_Elastic_4.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9396077" y="2316898"/>
              <a:ext cx="1854004" cy="1868302"/>
            </a:xfrm>
            <a:prstGeom prst="rect">
              <a:avLst/>
            </a:prstGeom>
            <a:noFill/>
          </p:spPr>
        </p:pic>
      </p:grpSp>
      <p:grpSp>
        <p:nvGrpSpPr>
          <p:cNvPr id="76" name="Group 2"/>
          <p:cNvGrpSpPr/>
          <p:nvPr/>
        </p:nvGrpSpPr>
        <p:grpSpPr>
          <a:xfrm>
            <a:off x="4664569" y="2721439"/>
            <a:ext cx="1668981" cy="1668291"/>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lstStyle/>
            <a:p>
              <a:pPr marL="0" marR="0" lvl="0" indent="0" algn="l" defTabSz="812165" rtl="0" eaLnBrk="1" fontAlgn="base" latinLnBrk="0" hangingPunct="1">
                <a:lnSpc>
                  <a:spcPct val="100000"/>
                </a:lnSpc>
                <a:spcBef>
                  <a:spcPct val="0"/>
                </a:spcBef>
                <a:spcAft>
                  <a:spcPct val="0"/>
                </a:spcAft>
                <a:buClrTx/>
                <a:buSzTx/>
                <a:buFontTx/>
                <a:buNone/>
                <a:defRPr/>
              </a:pPr>
              <a:r>
                <a:rPr kumimoji="0" lang="zh-CN" altLang="en-US" sz="127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rPr>
                <a:t>单击填加文字</a:t>
              </a:r>
              <a:endParaRPr kumimoji="0" lang="en-US" altLang="zh-CN" sz="127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cs typeface="+mn-cs"/>
              </a:endParaRPr>
            </a:p>
          </p:txBody>
        </p:sp>
        <p:sp>
          <p:nvSpPr>
            <p:cNvPr id="78" name="Freeform 73"/>
            <p:cNvSpPr>
              <a:spLocks noEditPoints="1"/>
            </p:cNvSpPr>
            <p:nvPr/>
          </p:nvSpPr>
          <p:spPr bwMode="black">
            <a:xfrm>
              <a:off x="7624859" y="3966887"/>
              <a:ext cx="934942" cy="902560"/>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p:spPr>
          <p:txBody>
            <a:bodyPr vert="horz" wrap="square" lIns="77413" tIns="38707" rIns="77413" bIns="38707"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41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pic>
        <p:nvPicPr>
          <p:cNvPr id="79"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3971" b="3754"/>
          <a:stretch>
            <a:fillRect/>
          </a:stretch>
        </p:blipFill>
        <p:spPr bwMode="auto">
          <a:xfrm>
            <a:off x="1049662" y="957032"/>
            <a:ext cx="3495316" cy="3432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p:spPr>
        <p:txBody>
          <a:bodyPr vert="horz" wrap="square" lIns="68243" tIns="34121" rIns="68243" bIns="3412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8" name="Freeform 8"/>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p:spPr>
        <p:txBody>
          <a:bodyPr vert="horz" wrap="square" lIns="68243" tIns="34121" rIns="68243" bIns="3412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9" name="Freeform 9"/>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p:spPr>
        <p:txBody>
          <a:bodyPr vert="horz" wrap="square" lIns="68243" tIns="34121" rIns="68243" bIns="3412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0" name="Freeform 10"/>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p:spPr>
        <p:txBody>
          <a:bodyPr vert="horz" wrap="square" lIns="68243" tIns="34121" rIns="68243" bIns="3412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1" name="Freeform 11"/>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p:spPr>
        <p:txBody>
          <a:bodyPr vert="horz" wrap="square" lIns="68243" tIns="34121" rIns="68243" bIns="34121"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42" name="组合 41"/>
          <p:cNvGrpSpPr/>
          <p:nvPr/>
        </p:nvGrpSpPr>
        <p:grpSpPr>
          <a:xfrm>
            <a:off x="1248292" y="1493224"/>
            <a:ext cx="863758" cy="1172725"/>
            <a:chOff x="1681435" y="1637023"/>
            <a:chExt cx="1152128" cy="1583281"/>
          </a:xfrm>
        </p:grpSpPr>
        <p:sp>
          <p:nvSpPr>
            <p:cNvPr id="43" name="TextBox 42"/>
            <p:cNvSpPr txBox="1"/>
            <p:nvPr/>
          </p:nvSpPr>
          <p:spPr>
            <a:xfrm>
              <a:off x="2007270" y="1637023"/>
              <a:ext cx="479380" cy="67193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1</a:t>
              </a:r>
              <a:endParaRPr kumimoji="0" lang="zh-CN" altLang="en-US"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sp>
          <p:nvSpPr>
            <p:cNvPr id="44" name="TextBox 43"/>
            <p:cNvSpPr txBox="1"/>
            <p:nvPr/>
          </p:nvSpPr>
          <p:spPr>
            <a:xfrm>
              <a:off x="1681435" y="2157597"/>
              <a:ext cx="1152128" cy="106270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请输入您的文字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p:txBody>
        </p:sp>
      </p:grpSp>
      <p:grpSp>
        <p:nvGrpSpPr>
          <p:cNvPr id="45" name="组合 44"/>
          <p:cNvGrpSpPr/>
          <p:nvPr/>
        </p:nvGrpSpPr>
        <p:grpSpPr>
          <a:xfrm>
            <a:off x="2477010" y="888326"/>
            <a:ext cx="863758" cy="899314"/>
            <a:chOff x="3362324" y="871906"/>
            <a:chExt cx="1152128" cy="1214152"/>
          </a:xfrm>
        </p:grpSpPr>
        <p:sp>
          <p:nvSpPr>
            <p:cNvPr id="46" name="TextBox 45"/>
            <p:cNvSpPr txBox="1"/>
            <p:nvPr/>
          </p:nvSpPr>
          <p:spPr>
            <a:xfrm>
              <a:off x="3616226" y="871906"/>
              <a:ext cx="445169" cy="59359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25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2</a:t>
              </a:r>
              <a:endParaRPr kumimoji="0" lang="zh-CN" altLang="en-US" sz="225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sp>
          <p:nvSpPr>
            <p:cNvPr id="47" name="TextBox 46"/>
            <p:cNvSpPr txBox="1"/>
            <p:nvPr/>
          </p:nvSpPr>
          <p:spPr>
            <a:xfrm>
              <a:off x="3362324" y="1414119"/>
              <a:ext cx="1152128" cy="67193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请输入您的文字</a:t>
              </a:r>
              <a:endParaRPr kumimoji="0" lang="zh-CN" altLang="en-US" sz="131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p:txBody>
        </p:sp>
      </p:grpSp>
      <p:grpSp>
        <p:nvGrpSpPr>
          <p:cNvPr id="48" name="组合 47"/>
          <p:cNvGrpSpPr/>
          <p:nvPr/>
        </p:nvGrpSpPr>
        <p:grpSpPr>
          <a:xfrm>
            <a:off x="3090021" y="1886551"/>
            <a:ext cx="863758" cy="1241370"/>
            <a:chOff x="4138032" y="2168050"/>
            <a:chExt cx="1152128" cy="1675956"/>
          </a:xfrm>
        </p:grpSpPr>
        <p:sp>
          <p:nvSpPr>
            <p:cNvPr id="49" name="TextBox 48"/>
            <p:cNvSpPr txBox="1"/>
            <p:nvPr/>
          </p:nvSpPr>
          <p:spPr>
            <a:xfrm>
              <a:off x="4463867" y="2168050"/>
              <a:ext cx="479380" cy="67193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3</a:t>
              </a:r>
              <a:endParaRPr kumimoji="0" lang="zh-CN" altLang="en-US"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sp>
          <p:nvSpPr>
            <p:cNvPr id="50" name="TextBox 49"/>
            <p:cNvSpPr txBox="1"/>
            <p:nvPr/>
          </p:nvSpPr>
          <p:spPr>
            <a:xfrm>
              <a:off x="4138032" y="2781301"/>
              <a:ext cx="1152128" cy="106270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请输入您的文字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p:txBody>
        </p:sp>
      </p:grpSp>
      <p:grpSp>
        <p:nvGrpSpPr>
          <p:cNvPr id="51" name="组合 50"/>
          <p:cNvGrpSpPr/>
          <p:nvPr/>
        </p:nvGrpSpPr>
        <p:grpSpPr>
          <a:xfrm>
            <a:off x="2184559" y="2997571"/>
            <a:ext cx="863758" cy="1167050"/>
            <a:chOff x="2930276" y="3668024"/>
            <a:chExt cx="1152128" cy="1575619"/>
          </a:xfrm>
        </p:grpSpPr>
        <p:sp>
          <p:nvSpPr>
            <p:cNvPr id="52" name="TextBox 51"/>
            <p:cNvSpPr txBox="1"/>
            <p:nvPr/>
          </p:nvSpPr>
          <p:spPr>
            <a:xfrm>
              <a:off x="3256111" y="3668024"/>
              <a:ext cx="479380" cy="67193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4</a:t>
              </a:r>
              <a:endParaRPr kumimoji="0" lang="zh-CN" altLang="en-US"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sp>
          <p:nvSpPr>
            <p:cNvPr id="53" name="TextBox 52"/>
            <p:cNvSpPr txBox="1"/>
            <p:nvPr/>
          </p:nvSpPr>
          <p:spPr>
            <a:xfrm>
              <a:off x="2930276" y="4180937"/>
              <a:ext cx="1152128" cy="1062706"/>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请输入您的文字</a:t>
              </a:r>
              <a:endParaRPr kumimoji="0" lang="zh-CN" altLang="en-US" sz="1505" b="0"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p:txBody>
        </p:sp>
      </p:grpSp>
      <p:sp>
        <p:nvSpPr>
          <p:cNvPr id="54" name="TextBox 53"/>
          <p:cNvSpPr txBox="1"/>
          <p:nvPr/>
        </p:nvSpPr>
        <p:spPr>
          <a:xfrm>
            <a:off x="2143630" y="4438551"/>
            <a:ext cx="863758" cy="300510"/>
          </a:xfrm>
          <a:prstGeom prst="rect">
            <a:avLst/>
          </a:prstGeom>
          <a:noFill/>
        </p:spPr>
        <p:txBody>
          <a:bodyPr wrap="square" lIns="68243" tIns="34121" rIns="68243" bIns="34121"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5" b="1"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rPr>
              <a:t>标题</a:t>
            </a:r>
            <a:endParaRPr kumimoji="0" lang="zh-CN" altLang="en-US" sz="1505" b="1" i="0" u="none" strike="noStrike" kern="1200" cap="none" spc="0" normalizeH="0" baseline="0" noProof="0" dirty="0">
              <a:ln>
                <a:noFill/>
              </a:ln>
              <a:solidFill>
                <a:srgbClr val="F8F8F8"/>
              </a:solidFill>
              <a:effectLst/>
              <a:uLnTx/>
              <a:uFillTx/>
              <a:latin typeface="等线" panose="02010600030101010101" pitchFamily="2" charset="-122"/>
              <a:ea typeface="等线" panose="02010600030101010101" pitchFamily="2" charset="-122"/>
              <a:cs typeface="+mn-cs"/>
            </a:endParaRPr>
          </a:p>
        </p:txBody>
      </p:sp>
      <p:sp>
        <p:nvSpPr>
          <p:cNvPr id="55" name="TextBox 54"/>
          <p:cNvSpPr txBox="1"/>
          <p:nvPr/>
        </p:nvSpPr>
        <p:spPr>
          <a:xfrm>
            <a:off x="5409339" y="1110548"/>
            <a:ext cx="3023155" cy="763714"/>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en-US" altLang="zh-CN"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grpSp>
        <p:nvGrpSpPr>
          <p:cNvPr id="56" name="组合 55"/>
          <p:cNvGrpSpPr/>
          <p:nvPr/>
        </p:nvGrpSpPr>
        <p:grpSpPr>
          <a:xfrm>
            <a:off x="4508849" y="1110551"/>
            <a:ext cx="721283" cy="712608"/>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8" name="TextBox 57"/>
            <p:cNvSpPr txBox="1"/>
            <p:nvPr/>
          </p:nvSpPr>
          <p:spPr>
            <a:xfrm>
              <a:off x="6653352" y="1318965"/>
              <a:ext cx="479379" cy="67193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1</a:t>
              </a:r>
              <a:endParaRPr kumimoji="0" lang="zh-CN" altLang="en-US"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grpSp>
      <p:grpSp>
        <p:nvGrpSpPr>
          <p:cNvPr id="59"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1" name="TextBox 60"/>
            <p:cNvSpPr txBox="1"/>
            <p:nvPr/>
          </p:nvSpPr>
          <p:spPr>
            <a:xfrm>
              <a:off x="6635866" y="2536283"/>
              <a:ext cx="4793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2</a:t>
              </a:r>
              <a:endParaRPr kumimoji="0" lang="zh-CN" altLang="en-US"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grpSp>
      <p:grpSp>
        <p:nvGrpSpPr>
          <p:cNvPr id="62"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4" name="TextBox 63"/>
            <p:cNvSpPr txBox="1"/>
            <p:nvPr/>
          </p:nvSpPr>
          <p:spPr>
            <a:xfrm>
              <a:off x="6635870" y="3702117"/>
              <a:ext cx="479380"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3</a:t>
              </a:r>
              <a:endParaRPr kumimoji="0" lang="zh-CN" altLang="en-US"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grpSp>
      <p:grpSp>
        <p:nvGrpSpPr>
          <p:cNvPr id="65"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7" name="TextBox 66"/>
            <p:cNvSpPr txBox="1"/>
            <p:nvPr/>
          </p:nvSpPr>
          <p:spPr>
            <a:xfrm>
              <a:off x="6616830" y="5005505"/>
              <a:ext cx="4793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4</a:t>
              </a:r>
              <a:endParaRPr kumimoji="0" lang="zh-CN" altLang="en-US" sz="2635" b="1"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endParaRPr>
            </a:p>
          </p:txBody>
        </p:sp>
      </p:grpSp>
      <p:sp>
        <p:nvSpPr>
          <p:cNvPr id="68" name="TextBox 67"/>
          <p:cNvSpPr txBox="1"/>
          <p:nvPr/>
        </p:nvSpPr>
        <p:spPr>
          <a:xfrm>
            <a:off x="5409339" y="1990013"/>
            <a:ext cx="3023155" cy="763714"/>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en-US" altLang="zh-CN"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sp>
        <p:nvSpPr>
          <p:cNvPr id="69" name="TextBox 68"/>
          <p:cNvSpPr txBox="1"/>
          <p:nvPr/>
        </p:nvSpPr>
        <p:spPr>
          <a:xfrm>
            <a:off x="5409339" y="2869478"/>
            <a:ext cx="3023155" cy="763714"/>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en-US" altLang="zh-CN"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sp>
        <p:nvSpPr>
          <p:cNvPr id="70" name="TextBox 69"/>
          <p:cNvSpPr txBox="1"/>
          <p:nvPr/>
        </p:nvSpPr>
        <p:spPr>
          <a:xfrm>
            <a:off x="5409339" y="3839923"/>
            <a:ext cx="3023155" cy="763714"/>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en-US" altLang="zh-CN"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zh-CN" altLang="en-US" sz="1505"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2500"/>
                            </p:stCondLst>
                            <p:childTnLst>
                              <p:par>
                                <p:cTn id="46" presetID="42"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45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55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65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70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4" grpId="0"/>
      <p:bldP spid="55" grpId="0"/>
      <p:bldP spid="68" grpId="0"/>
      <p:bldP spid="69" grpId="0"/>
      <p:bldP spid="7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grpSp>
          <p:nvGrpSpPr>
            <p:cNvPr id="16" name="组合 15"/>
            <p:cNvGrpSpPr/>
            <p:nvPr/>
          </p:nvGrpSpPr>
          <p:grpSpPr>
            <a:xfrm>
              <a:off x="0" y="0"/>
              <a:ext cx="9144000" cy="5143500"/>
              <a:chOff x="0" y="0"/>
              <a:chExt cx="9144000" cy="514350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21750"/>
                <a:ext cx="9144000" cy="2415845"/>
              </a:xfrm>
              <a:prstGeom prst="rect">
                <a:avLst/>
              </a:prstGeom>
            </p:spPr>
          </p:pic>
        </p:grpSp>
        <p:grpSp>
          <p:nvGrpSpPr>
            <p:cNvPr id="19" name="组合 18"/>
            <p:cNvGrpSpPr/>
            <p:nvPr/>
          </p:nvGrpSpPr>
          <p:grpSpPr>
            <a:xfrm>
              <a:off x="328105" y="1581580"/>
              <a:ext cx="3077881" cy="3561920"/>
              <a:chOff x="328105" y="1581580"/>
              <a:chExt cx="3077881" cy="356192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462" y="3642500"/>
                <a:ext cx="2234524" cy="1301167"/>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105" y="1581580"/>
                <a:ext cx="1686714" cy="3561920"/>
              </a:xfrm>
              <a:prstGeom prst="rect">
                <a:avLst/>
              </a:prstGeom>
            </p:spPr>
          </p:pic>
        </p:grpSp>
      </p:grpSp>
      <p:grpSp>
        <p:nvGrpSpPr>
          <p:cNvPr id="83" name="组合 82"/>
          <p:cNvGrpSpPr/>
          <p:nvPr/>
        </p:nvGrpSpPr>
        <p:grpSpPr>
          <a:xfrm>
            <a:off x="2107265" y="1355087"/>
            <a:ext cx="7067550" cy="1092118"/>
            <a:chOff x="2169951" y="965687"/>
            <a:chExt cx="4147799" cy="583903"/>
          </a:xfrm>
        </p:grpSpPr>
        <p:grpSp>
          <p:nvGrpSpPr>
            <p:cNvPr id="84" name="Group 11"/>
            <p:cNvGrpSpPr/>
            <p:nvPr/>
          </p:nvGrpSpPr>
          <p:grpSpPr bwMode="auto">
            <a:xfrm>
              <a:off x="2169951" y="965687"/>
              <a:ext cx="4147799" cy="583903"/>
              <a:chOff x="0" y="0"/>
              <a:chExt cx="3978" cy="560"/>
            </a:xfrm>
          </p:grpSpPr>
          <p:pic>
            <p:nvPicPr>
              <p:cNvPr id="86" name="矩形 9"/>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85" name="Text Box 58"/>
            <p:cNvSpPr txBox="1">
              <a:spLocks noChangeArrowheads="1"/>
            </p:cNvSpPr>
            <p:nvPr/>
          </p:nvSpPr>
          <p:spPr bwMode="auto">
            <a:xfrm>
              <a:off x="3023700" y="1088300"/>
              <a:ext cx="2999916" cy="32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第四部分：单击添加文字标题</a:t>
              </a:r>
              <a:endPar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88" name="组合 87"/>
          <p:cNvGrpSpPr/>
          <p:nvPr/>
        </p:nvGrpSpPr>
        <p:grpSpPr>
          <a:xfrm>
            <a:off x="2421292" y="977364"/>
            <a:ext cx="1069469" cy="956528"/>
            <a:chOff x="2370146" y="833266"/>
            <a:chExt cx="483806" cy="432714"/>
          </a:xfrm>
        </p:grpSpPr>
        <p:grpSp>
          <p:nvGrpSpPr>
            <p:cNvPr id="89" name="Group 14"/>
            <p:cNvGrpSpPr/>
            <p:nvPr/>
          </p:nvGrpSpPr>
          <p:grpSpPr bwMode="auto">
            <a:xfrm>
              <a:off x="2370146" y="833266"/>
              <a:ext cx="483806" cy="432714"/>
              <a:chOff x="0" y="0"/>
              <a:chExt cx="464" cy="415"/>
            </a:xfrm>
          </p:grpSpPr>
          <p:pic>
            <p:nvPicPr>
              <p:cNvPr id="91" name="圆角矩形 8"/>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90" name="TextBox 19"/>
            <p:cNvSpPr txBox="1">
              <a:spLocks noChangeArrowheads="1"/>
            </p:cNvSpPr>
            <p:nvPr/>
          </p:nvSpPr>
          <p:spPr bwMode="auto">
            <a:xfrm>
              <a:off x="2478485" y="860570"/>
              <a:ext cx="234604" cy="37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mn-cs"/>
                </a:rPr>
                <a:t>4</a:t>
              </a:r>
              <a:endParaRPr kumimoji="0" lang="zh-CN" altLang="en-US" sz="48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1000"/>
                                        <p:tgtEl>
                                          <p:spTgt spid="88"/>
                                        </p:tgtEl>
                                      </p:cBhvr>
                                    </p:animEffect>
                                    <p:anim calcmode="lin" valueType="num">
                                      <p:cBhvr>
                                        <p:cTn id="8" dur="1000" fill="hold"/>
                                        <p:tgtEl>
                                          <p:spTgt spid="88"/>
                                        </p:tgtEl>
                                        <p:attrNameLst>
                                          <p:attrName>ppt_x</p:attrName>
                                        </p:attrNameLst>
                                      </p:cBhvr>
                                      <p:tavLst>
                                        <p:tav tm="0">
                                          <p:val>
                                            <p:strVal val="#ppt_x"/>
                                          </p:val>
                                        </p:tav>
                                        <p:tav tm="100000">
                                          <p:val>
                                            <p:strVal val="#ppt_x"/>
                                          </p:val>
                                        </p:tav>
                                      </p:tavLst>
                                    </p:anim>
                                    <p:anim calcmode="lin" valueType="num">
                                      <p:cBhvr>
                                        <p:cTn id="9" dur="10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wipe(down)">
                                      <p:cBhvr>
                                        <p:cTn id="1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962409" y="2639478"/>
            <a:ext cx="1693199" cy="1459655"/>
            <a:chOff x="2469011" y="1147395"/>
            <a:chExt cx="1800200" cy="1551897"/>
          </a:xfrm>
        </p:grpSpPr>
        <p:sp>
          <p:nvSpPr>
            <p:cNvPr id="33" name="六边形 3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pic>
          <p:nvPicPr>
            <p:cNvPr id="3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5" name="组合 34"/>
          <p:cNvGrpSpPr/>
          <p:nvPr/>
        </p:nvGrpSpPr>
        <p:grpSpPr>
          <a:xfrm>
            <a:off x="2177931" y="1111113"/>
            <a:ext cx="1693199" cy="1459655"/>
            <a:chOff x="2469011" y="1147395"/>
            <a:chExt cx="1800200" cy="1551897"/>
          </a:xfrm>
        </p:grpSpPr>
        <p:sp>
          <p:nvSpPr>
            <p:cNvPr id="36" name="六边形 3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pic>
          <p:nvPicPr>
            <p:cNvPr id="37"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8" name="组合 37"/>
          <p:cNvGrpSpPr/>
          <p:nvPr/>
        </p:nvGrpSpPr>
        <p:grpSpPr>
          <a:xfrm>
            <a:off x="779234" y="1849321"/>
            <a:ext cx="1693199" cy="1459655"/>
            <a:chOff x="828477" y="1932254"/>
            <a:chExt cx="1800200" cy="1551897"/>
          </a:xfrm>
        </p:grpSpPr>
        <p:grpSp>
          <p:nvGrpSpPr>
            <p:cNvPr id="39" name="组合 38"/>
            <p:cNvGrpSpPr/>
            <p:nvPr/>
          </p:nvGrpSpPr>
          <p:grpSpPr>
            <a:xfrm>
              <a:off x="828477" y="1932254"/>
              <a:ext cx="1800200" cy="1551897"/>
              <a:chOff x="985377" y="1960081"/>
              <a:chExt cx="1800200" cy="1551897"/>
            </a:xfrm>
          </p:grpSpPr>
          <p:sp>
            <p:nvSpPr>
              <p:cNvPr id="41" name="六边形 4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2" name="六边形 4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40" name="TextBox 39"/>
            <p:cNvSpPr txBox="1"/>
            <p:nvPr/>
          </p:nvSpPr>
          <p:spPr>
            <a:xfrm flipH="1">
              <a:off x="1225322"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添加</a:t>
              </a:r>
              <a:endParaRPr kumimoji="0" lang="en-US" altLang="zh-CN"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文本</a:t>
              </a:r>
              <a:endPar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p:txBody>
        </p:sp>
      </p:grpSp>
      <p:grpSp>
        <p:nvGrpSpPr>
          <p:cNvPr id="73" name="组合 72"/>
          <p:cNvGrpSpPr/>
          <p:nvPr/>
        </p:nvGrpSpPr>
        <p:grpSpPr>
          <a:xfrm>
            <a:off x="3568574" y="1875494"/>
            <a:ext cx="1693199" cy="1459655"/>
            <a:chOff x="3794088" y="1960081"/>
            <a:chExt cx="1800200" cy="1551897"/>
          </a:xfrm>
        </p:grpSpPr>
        <p:grpSp>
          <p:nvGrpSpPr>
            <p:cNvPr id="74" name="组合 73"/>
            <p:cNvGrpSpPr/>
            <p:nvPr/>
          </p:nvGrpSpPr>
          <p:grpSpPr>
            <a:xfrm>
              <a:off x="3794088" y="1960081"/>
              <a:ext cx="1800200" cy="1551897"/>
              <a:chOff x="985377" y="1960081"/>
              <a:chExt cx="1800200" cy="1551897"/>
            </a:xfrm>
          </p:grpSpPr>
          <p:sp>
            <p:nvSpPr>
              <p:cNvPr id="76" name="六边形 7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7" name="六边形 76"/>
              <p:cNvSpPr/>
              <p:nvPr/>
            </p:nvSpPr>
            <p:spPr>
              <a:xfrm>
                <a:off x="1081631" y="2043058"/>
                <a:ext cx="1607692" cy="1385942"/>
              </a:xfrm>
              <a:prstGeom prst="hexagon">
                <a:avLst/>
              </a:prstGeom>
              <a:solidFill>
                <a:schemeClr val="bg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75" name="TextBox 74"/>
            <p:cNvSpPr txBox="1"/>
            <p:nvPr/>
          </p:nvSpPr>
          <p:spPr>
            <a:xfrm flipH="1">
              <a:off x="4172530"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添加</a:t>
              </a:r>
              <a:endParaRPr kumimoji="0" lang="en-US" altLang="zh-CN"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文本</a:t>
              </a:r>
              <a:endPar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p:txBody>
        </p:sp>
      </p:grpSp>
      <p:grpSp>
        <p:nvGrpSpPr>
          <p:cNvPr id="78" name="组合 77"/>
          <p:cNvGrpSpPr/>
          <p:nvPr/>
        </p:nvGrpSpPr>
        <p:grpSpPr>
          <a:xfrm>
            <a:off x="6365732" y="1875493"/>
            <a:ext cx="1693199" cy="1459655"/>
            <a:chOff x="6768011" y="1960080"/>
            <a:chExt cx="1800200" cy="1551897"/>
          </a:xfrm>
        </p:grpSpPr>
        <p:grpSp>
          <p:nvGrpSpPr>
            <p:cNvPr id="79" name="组合 78"/>
            <p:cNvGrpSpPr/>
            <p:nvPr/>
          </p:nvGrpSpPr>
          <p:grpSpPr>
            <a:xfrm>
              <a:off x="6768011" y="1960080"/>
              <a:ext cx="1800200" cy="1551897"/>
              <a:chOff x="985377" y="1960081"/>
              <a:chExt cx="1800200" cy="1551897"/>
            </a:xfrm>
          </p:grpSpPr>
          <p:sp>
            <p:nvSpPr>
              <p:cNvPr id="81" name="六边形 8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82" name="六边形 81"/>
              <p:cNvSpPr/>
              <p:nvPr/>
            </p:nvSpPr>
            <p:spPr>
              <a:xfrm>
                <a:off x="1081631" y="2043058"/>
                <a:ext cx="1607692" cy="1385942"/>
              </a:xfrm>
              <a:prstGeom prst="hexagon">
                <a:avLst/>
              </a:prstGeom>
              <a:solidFill>
                <a:srgbClr val="FF920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80" name="TextBox 79"/>
            <p:cNvSpPr txBox="1"/>
            <p:nvPr/>
          </p:nvSpPr>
          <p:spPr>
            <a:xfrm flipH="1">
              <a:off x="7146453"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添加</a:t>
              </a:r>
              <a:endParaRPr kumimoji="0" lang="en-US" altLang="zh-CN"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文本</a:t>
              </a:r>
              <a:endPar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p:txBody>
        </p:sp>
      </p:grpSp>
      <p:grpSp>
        <p:nvGrpSpPr>
          <p:cNvPr id="83" name="组合 82"/>
          <p:cNvGrpSpPr/>
          <p:nvPr/>
        </p:nvGrpSpPr>
        <p:grpSpPr>
          <a:xfrm>
            <a:off x="4962409" y="1111112"/>
            <a:ext cx="1693199" cy="1459655"/>
            <a:chOff x="5276006" y="1147394"/>
            <a:chExt cx="1800200" cy="1551897"/>
          </a:xfrm>
        </p:grpSpPr>
        <p:grpSp>
          <p:nvGrpSpPr>
            <p:cNvPr id="84" name="组合 83"/>
            <p:cNvGrpSpPr/>
            <p:nvPr/>
          </p:nvGrpSpPr>
          <p:grpSpPr>
            <a:xfrm>
              <a:off x="5276006" y="1147394"/>
              <a:ext cx="1800200" cy="1551897"/>
              <a:chOff x="985377" y="1960081"/>
              <a:chExt cx="1800200" cy="1551897"/>
            </a:xfrm>
          </p:grpSpPr>
          <p:sp>
            <p:nvSpPr>
              <p:cNvPr id="86" name="六边形 8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87" name="六边形 8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85" name="TextBox 84"/>
            <p:cNvSpPr txBox="1"/>
            <p:nvPr/>
          </p:nvSpPr>
          <p:spPr>
            <a:xfrm flipH="1">
              <a:off x="5653013" y="1476201"/>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添加</a:t>
              </a:r>
              <a:endParaRPr kumimoji="0" lang="en-US" altLang="zh-CN"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文本</a:t>
              </a:r>
              <a:endParaRPr kumimoji="0" lang="zh-CN" altLang="en-US" sz="2255" b="1" i="0" u="none" strike="noStrike" kern="0" cap="none" spc="0" normalizeH="0" baseline="0" noProof="0" dirty="0">
                <a:ln>
                  <a:noFill/>
                </a:ln>
                <a:solidFill>
                  <a:prstClr val="white"/>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p:txBody>
        </p:sp>
      </p:grpSp>
      <p:sp>
        <p:nvSpPr>
          <p:cNvPr id="88" name="Title 3"/>
          <p:cNvSpPr txBox="1"/>
          <p:nvPr/>
        </p:nvSpPr>
        <p:spPr>
          <a:xfrm>
            <a:off x="1876516" y="3519942"/>
            <a:ext cx="2670987" cy="234481"/>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zh-CN" altLang="en-US" sz="1695"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单击填加标题</a:t>
            </a:r>
            <a:endParaRPr kumimoji="0" lang="en-US" sz="1695"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89" name="Title 3"/>
          <p:cNvSpPr txBox="1"/>
          <p:nvPr/>
        </p:nvSpPr>
        <p:spPr>
          <a:xfrm>
            <a:off x="1968741" y="3889713"/>
            <a:ext cx="2670987" cy="781945"/>
          </a:xfrm>
          <a:prstGeom prst="rect">
            <a:avLst/>
          </a:prstGeom>
        </p:spPr>
        <p:txBody>
          <a:bodyPr vert="horz" wrap="square" lIns="0" tIns="0" rIns="0" bIns="0" rtlCol="0" anchor="t">
            <a:spAutoFit/>
          </a:bodyPr>
          <a:lstStyle>
            <a:lvl1pPr algn="l" defTabSz="685165"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panose="020B0604020202020204" pitchFamily="34" charset="0"/>
              </a:defRPr>
            </a:lvl1pPr>
          </a:lstStyle>
          <a:p>
            <a:pPr marL="0" marR="0" lvl="0" indent="0" algn="l" defTabSz="685165" rtl="0" eaLnBrk="1" fontAlgn="auto" latinLnBrk="0" hangingPunct="1">
              <a:lnSpc>
                <a:spcPct val="150000"/>
              </a:lnSpc>
              <a:spcBef>
                <a:spcPct val="0"/>
              </a:spcBef>
              <a:spcAft>
                <a:spcPts val="0"/>
              </a:spcAft>
              <a:buClrTx/>
              <a:buSzTx/>
              <a:buFontTx/>
              <a:buNone/>
              <a:defRPr/>
            </a:pPr>
            <a:r>
              <a:rPr kumimoji="0" lang="zh-CN" altLang="en-US" sz="1130" b="0" i="0" u="none" strike="noStrike" kern="1200" cap="none" spc="-75" normalizeH="0" baseline="0" noProof="0" dirty="0">
                <a:ln w="3175">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单击填加文字内容单击填加文字内容</a:t>
            </a:r>
            <a:endParaRPr kumimoji="0" lang="en-US" altLang="zh-CN" sz="1130" b="0" i="0" u="none" strike="noStrike" kern="1200" cap="none" spc="-75" normalizeH="0" baseline="0" noProof="0" dirty="0">
              <a:ln w="3175">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5165" rtl="0" eaLnBrk="1" fontAlgn="auto" latinLnBrk="0" hangingPunct="1">
              <a:lnSpc>
                <a:spcPct val="150000"/>
              </a:lnSpc>
              <a:spcBef>
                <a:spcPct val="0"/>
              </a:spcBef>
              <a:spcAft>
                <a:spcPts val="0"/>
              </a:spcAft>
              <a:buClrTx/>
              <a:buSzTx/>
              <a:buFontTx/>
              <a:buNone/>
              <a:defRPr/>
            </a:pPr>
            <a:r>
              <a:rPr kumimoji="0" lang="zh-CN" altLang="en-US" sz="1130" b="0" i="0" u="none" strike="noStrike" kern="1200" cap="none" spc="-75" normalizeH="0" baseline="0" noProof="0" dirty="0">
                <a:ln w="3175">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单击填加文字内容单击填加文字内容</a:t>
            </a:r>
            <a:endParaRPr kumimoji="0" lang="zh-CN" altLang="en-US" sz="1130" b="0" i="0" u="none" strike="noStrike" kern="1200" cap="none" spc="-75" normalizeH="0" baseline="0" noProof="0" dirty="0">
              <a:ln w="3175">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5165" rtl="0" eaLnBrk="1" fontAlgn="auto" latinLnBrk="0" hangingPunct="1">
              <a:lnSpc>
                <a:spcPct val="150000"/>
              </a:lnSpc>
              <a:spcBef>
                <a:spcPct val="0"/>
              </a:spcBef>
              <a:spcAft>
                <a:spcPts val="0"/>
              </a:spcAft>
              <a:buClrTx/>
              <a:buSzTx/>
              <a:buFontTx/>
              <a:buNone/>
              <a:defRPr/>
            </a:pPr>
            <a:endParaRPr kumimoji="0" lang="zh-CN" altLang="en-US" sz="1130" b="0" i="0" u="none" strike="noStrike" kern="1200" cap="none" spc="-75" normalizeH="0" baseline="0" noProof="0" dirty="0">
              <a:ln w="3175">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350" fill="hold"/>
                                        <p:tgtEl>
                                          <p:spTgt spid="38"/>
                                        </p:tgtEl>
                                        <p:attrNameLst>
                                          <p:attrName>ppt_w</p:attrName>
                                        </p:attrNameLst>
                                      </p:cBhvr>
                                      <p:tavLst>
                                        <p:tav tm="0">
                                          <p:val>
                                            <p:fltVal val="0"/>
                                          </p:val>
                                        </p:tav>
                                        <p:tav tm="100000">
                                          <p:val>
                                            <p:strVal val="#ppt_w"/>
                                          </p:val>
                                        </p:tav>
                                      </p:tavLst>
                                    </p:anim>
                                    <p:anim calcmode="lin" valueType="num">
                                      <p:cBhvr>
                                        <p:cTn id="8" dur="350" fill="hold"/>
                                        <p:tgtEl>
                                          <p:spTgt spid="38"/>
                                        </p:tgtEl>
                                        <p:attrNameLst>
                                          <p:attrName>ppt_h</p:attrName>
                                        </p:attrNameLst>
                                      </p:cBhvr>
                                      <p:tavLst>
                                        <p:tav tm="0">
                                          <p:val>
                                            <p:fltVal val="0"/>
                                          </p:val>
                                        </p:tav>
                                        <p:tav tm="100000">
                                          <p:val>
                                            <p:strVal val="#ppt_h"/>
                                          </p:val>
                                        </p:tav>
                                      </p:tavLst>
                                    </p:anim>
                                    <p:animEffect transition="in" filter="fade">
                                      <p:cBhvr>
                                        <p:cTn id="9" dur="350"/>
                                        <p:tgtEl>
                                          <p:spTgt spid="38"/>
                                        </p:tgtEl>
                                      </p:cBhvr>
                                    </p:animEffect>
                                    <p:anim calcmode="lin" valueType="num">
                                      <p:cBhvr>
                                        <p:cTn id="10" dur="350" fill="hold"/>
                                        <p:tgtEl>
                                          <p:spTgt spid="38"/>
                                        </p:tgtEl>
                                        <p:attrNameLst>
                                          <p:attrName>ppt_x</p:attrName>
                                        </p:attrNameLst>
                                      </p:cBhvr>
                                      <p:tavLst>
                                        <p:tav tm="0">
                                          <p:val>
                                            <p:fltVal val="0.5"/>
                                          </p:val>
                                        </p:tav>
                                        <p:tav tm="100000">
                                          <p:val>
                                            <p:strVal val="#ppt_x"/>
                                          </p:val>
                                        </p:tav>
                                      </p:tavLst>
                                    </p:anim>
                                    <p:anim calcmode="lin" valueType="num">
                                      <p:cBhvr>
                                        <p:cTn id="11" dur="35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350" fill="hold"/>
                                        <p:tgtEl>
                                          <p:spTgt spid="35"/>
                                        </p:tgtEl>
                                        <p:attrNameLst>
                                          <p:attrName>ppt_w</p:attrName>
                                        </p:attrNameLst>
                                      </p:cBhvr>
                                      <p:tavLst>
                                        <p:tav tm="0">
                                          <p:val>
                                            <p:fltVal val="0"/>
                                          </p:val>
                                        </p:tav>
                                        <p:tav tm="100000">
                                          <p:val>
                                            <p:strVal val="#ppt_w"/>
                                          </p:val>
                                        </p:tav>
                                      </p:tavLst>
                                    </p:anim>
                                    <p:anim calcmode="lin" valueType="num">
                                      <p:cBhvr>
                                        <p:cTn id="16" dur="350" fill="hold"/>
                                        <p:tgtEl>
                                          <p:spTgt spid="35"/>
                                        </p:tgtEl>
                                        <p:attrNameLst>
                                          <p:attrName>ppt_h</p:attrName>
                                        </p:attrNameLst>
                                      </p:cBhvr>
                                      <p:tavLst>
                                        <p:tav tm="0">
                                          <p:val>
                                            <p:fltVal val="0"/>
                                          </p:val>
                                        </p:tav>
                                        <p:tav tm="100000">
                                          <p:val>
                                            <p:strVal val="#ppt_h"/>
                                          </p:val>
                                        </p:tav>
                                      </p:tavLst>
                                    </p:anim>
                                    <p:animEffect transition="in" filter="fade">
                                      <p:cBhvr>
                                        <p:cTn id="17" dur="350"/>
                                        <p:tgtEl>
                                          <p:spTgt spid="35"/>
                                        </p:tgtEl>
                                      </p:cBhvr>
                                    </p:animEffect>
                                    <p:anim calcmode="lin" valueType="num">
                                      <p:cBhvr>
                                        <p:cTn id="18" dur="350" fill="hold"/>
                                        <p:tgtEl>
                                          <p:spTgt spid="35"/>
                                        </p:tgtEl>
                                        <p:attrNameLst>
                                          <p:attrName>ppt_x</p:attrName>
                                        </p:attrNameLst>
                                      </p:cBhvr>
                                      <p:tavLst>
                                        <p:tav tm="0">
                                          <p:val>
                                            <p:fltVal val="0.5"/>
                                          </p:val>
                                        </p:tav>
                                        <p:tav tm="100000">
                                          <p:val>
                                            <p:strVal val="#ppt_x"/>
                                          </p:val>
                                        </p:tav>
                                      </p:tavLst>
                                    </p:anim>
                                    <p:anim calcmode="lin" valueType="num">
                                      <p:cBhvr>
                                        <p:cTn id="19" dur="350" fill="hold"/>
                                        <p:tgtEl>
                                          <p:spTgt spid="35"/>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350" fill="hold"/>
                                        <p:tgtEl>
                                          <p:spTgt spid="73"/>
                                        </p:tgtEl>
                                        <p:attrNameLst>
                                          <p:attrName>ppt_w</p:attrName>
                                        </p:attrNameLst>
                                      </p:cBhvr>
                                      <p:tavLst>
                                        <p:tav tm="0">
                                          <p:val>
                                            <p:fltVal val="0"/>
                                          </p:val>
                                        </p:tav>
                                        <p:tav tm="100000">
                                          <p:val>
                                            <p:strVal val="#ppt_w"/>
                                          </p:val>
                                        </p:tav>
                                      </p:tavLst>
                                    </p:anim>
                                    <p:anim calcmode="lin" valueType="num">
                                      <p:cBhvr>
                                        <p:cTn id="24" dur="350" fill="hold"/>
                                        <p:tgtEl>
                                          <p:spTgt spid="73"/>
                                        </p:tgtEl>
                                        <p:attrNameLst>
                                          <p:attrName>ppt_h</p:attrName>
                                        </p:attrNameLst>
                                      </p:cBhvr>
                                      <p:tavLst>
                                        <p:tav tm="0">
                                          <p:val>
                                            <p:fltVal val="0"/>
                                          </p:val>
                                        </p:tav>
                                        <p:tav tm="100000">
                                          <p:val>
                                            <p:strVal val="#ppt_h"/>
                                          </p:val>
                                        </p:tav>
                                      </p:tavLst>
                                    </p:anim>
                                    <p:animEffect transition="in" filter="fade">
                                      <p:cBhvr>
                                        <p:cTn id="25" dur="350"/>
                                        <p:tgtEl>
                                          <p:spTgt spid="73"/>
                                        </p:tgtEl>
                                      </p:cBhvr>
                                    </p:animEffect>
                                    <p:anim calcmode="lin" valueType="num">
                                      <p:cBhvr>
                                        <p:cTn id="26" dur="350" fill="hold"/>
                                        <p:tgtEl>
                                          <p:spTgt spid="73"/>
                                        </p:tgtEl>
                                        <p:attrNameLst>
                                          <p:attrName>ppt_x</p:attrName>
                                        </p:attrNameLst>
                                      </p:cBhvr>
                                      <p:tavLst>
                                        <p:tav tm="0">
                                          <p:val>
                                            <p:fltVal val="0.5"/>
                                          </p:val>
                                        </p:tav>
                                        <p:tav tm="100000">
                                          <p:val>
                                            <p:strVal val="#ppt_x"/>
                                          </p:val>
                                        </p:tav>
                                      </p:tavLst>
                                    </p:anim>
                                    <p:anim calcmode="lin" valueType="num">
                                      <p:cBhvr>
                                        <p:cTn id="27" dur="350" fill="hold"/>
                                        <p:tgtEl>
                                          <p:spTgt spid="73"/>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 calcmode="lin" valueType="num">
                                      <p:cBhvr>
                                        <p:cTn id="31" dur="350" fill="hold"/>
                                        <p:tgtEl>
                                          <p:spTgt spid="83"/>
                                        </p:tgtEl>
                                        <p:attrNameLst>
                                          <p:attrName>ppt_w</p:attrName>
                                        </p:attrNameLst>
                                      </p:cBhvr>
                                      <p:tavLst>
                                        <p:tav tm="0">
                                          <p:val>
                                            <p:fltVal val="0"/>
                                          </p:val>
                                        </p:tav>
                                        <p:tav tm="100000">
                                          <p:val>
                                            <p:strVal val="#ppt_w"/>
                                          </p:val>
                                        </p:tav>
                                      </p:tavLst>
                                    </p:anim>
                                    <p:anim calcmode="lin" valueType="num">
                                      <p:cBhvr>
                                        <p:cTn id="32" dur="350" fill="hold"/>
                                        <p:tgtEl>
                                          <p:spTgt spid="83"/>
                                        </p:tgtEl>
                                        <p:attrNameLst>
                                          <p:attrName>ppt_h</p:attrName>
                                        </p:attrNameLst>
                                      </p:cBhvr>
                                      <p:tavLst>
                                        <p:tav tm="0">
                                          <p:val>
                                            <p:fltVal val="0"/>
                                          </p:val>
                                        </p:tav>
                                        <p:tav tm="100000">
                                          <p:val>
                                            <p:strVal val="#ppt_h"/>
                                          </p:val>
                                        </p:tav>
                                      </p:tavLst>
                                    </p:anim>
                                    <p:animEffect transition="in" filter="fade">
                                      <p:cBhvr>
                                        <p:cTn id="33" dur="350"/>
                                        <p:tgtEl>
                                          <p:spTgt spid="83"/>
                                        </p:tgtEl>
                                      </p:cBhvr>
                                    </p:animEffect>
                                    <p:anim calcmode="lin" valueType="num">
                                      <p:cBhvr>
                                        <p:cTn id="34" dur="350" fill="hold"/>
                                        <p:tgtEl>
                                          <p:spTgt spid="83"/>
                                        </p:tgtEl>
                                        <p:attrNameLst>
                                          <p:attrName>ppt_x</p:attrName>
                                        </p:attrNameLst>
                                      </p:cBhvr>
                                      <p:tavLst>
                                        <p:tav tm="0">
                                          <p:val>
                                            <p:fltVal val="0.5"/>
                                          </p:val>
                                        </p:tav>
                                        <p:tav tm="100000">
                                          <p:val>
                                            <p:strVal val="#ppt_x"/>
                                          </p:val>
                                        </p:tav>
                                      </p:tavLst>
                                    </p:anim>
                                    <p:anim calcmode="lin" valueType="num">
                                      <p:cBhvr>
                                        <p:cTn id="35" dur="350" fill="hold"/>
                                        <p:tgtEl>
                                          <p:spTgt spid="83"/>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350" fill="hold"/>
                                        <p:tgtEl>
                                          <p:spTgt spid="32"/>
                                        </p:tgtEl>
                                        <p:attrNameLst>
                                          <p:attrName>ppt_w</p:attrName>
                                        </p:attrNameLst>
                                      </p:cBhvr>
                                      <p:tavLst>
                                        <p:tav tm="0">
                                          <p:val>
                                            <p:fltVal val="0"/>
                                          </p:val>
                                        </p:tav>
                                        <p:tav tm="100000">
                                          <p:val>
                                            <p:strVal val="#ppt_w"/>
                                          </p:val>
                                        </p:tav>
                                      </p:tavLst>
                                    </p:anim>
                                    <p:anim calcmode="lin" valueType="num">
                                      <p:cBhvr>
                                        <p:cTn id="40" dur="350" fill="hold"/>
                                        <p:tgtEl>
                                          <p:spTgt spid="32"/>
                                        </p:tgtEl>
                                        <p:attrNameLst>
                                          <p:attrName>ppt_h</p:attrName>
                                        </p:attrNameLst>
                                      </p:cBhvr>
                                      <p:tavLst>
                                        <p:tav tm="0">
                                          <p:val>
                                            <p:fltVal val="0"/>
                                          </p:val>
                                        </p:tav>
                                        <p:tav tm="100000">
                                          <p:val>
                                            <p:strVal val="#ppt_h"/>
                                          </p:val>
                                        </p:tav>
                                      </p:tavLst>
                                    </p:anim>
                                    <p:animEffect transition="in" filter="fade">
                                      <p:cBhvr>
                                        <p:cTn id="41" dur="350"/>
                                        <p:tgtEl>
                                          <p:spTgt spid="32"/>
                                        </p:tgtEl>
                                      </p:cBhvr>
                                    </p:animEffect>
                                    <p:anim calcmode="lin" valueType="num">
                                      <p:cBhvr>
                                        <p:cTn id="42" dur="350" fill="hold"/>
                                        <p:tgtEl>
                                          <p:spTgt spid="32"/>
                                        </p:tgtEl>
                                        <p:attrNameLst>
                                          <p:attrName>ppt_x</p:attrName>
                                        </p:attrNameLst>
                                      </p:cBhvr>
                                      <p:tavLst>
                                        <p:tav tm="0">
                                          <p:val>
                                            <p:fltVal val="0.5"/>
                                          </p:val>
                                        </p:tav>
                                        <p:tav tm="100000">
                                          <p:val>
                                            <p:strVal val="#ppt_x"/>
                                          </p:val>
                                        </p:tav>
                                      </p:tavLst>
                                    </p:anim>
                                    <p:anim calcmode="lin" valueType="num">
                                      <p:cBhvr>
                                        <p:cTn id="43" dur="350" fill="hold"/>
                                        <p:tgtEl>
                                          <p:spTgt spid="32"/>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350" fill="hold"/>
                                        <p:tgtEl>
                                          <p:spTgt spid="78"/>
                                        </p:tgtEl>
                                        <p:attrNameLst>
                                          <p:attrName>ppt_w</p:attrName>
                                        </p:attrNameLst>
                                      </p:cBhvr>
                                      <p:tavLst>
                                        <p:tav tm="0">
                                          <p:val>
                                            <p:fltVal val="0"/>
                                          </p:val>
                                        </p:tav>
                                        <p:tav tm="100000">
                                          <p:val>
                                            <p:strVal val="#ppt_w"/>
                                          </p:val>
                                        </p:tav>
                                      </p:tavLst>
                                    </p:anim>
                                    <p:anim calcmode="lin" valueType="num">
                                      <p:cBhvr>
                                        <p:cTn id="48" dur="350" fill="hold"/>
                                        <p:tgtEl>
                                          <p:spTgt spid="78"/>
                                        </p:tgtEl>
                                        <p:attrNameLst>
                                          <p:attrName>ppt_h</p:attrName>
                                        </p:attrNameLst>
                                      </p:cBhvr>
                                      <p:tavLst>
                                        <p:tav tm="0">
                                          <p:val>
                                            <p:fltVal val="0"/>
                                          </p:val>
                                        </p:tav>
                                        <p:tav tm="100000">
                                          <p:val>
                                            <p:strVal val="#ppt_h"/>
                                          </p:val>
                                        </p:tav>
                                      </p:tavLst>
                                    </p:anim>
                                    <p:animEffect transition="in" filter="fade">
                                      <p:cBhvr>
                                        <p:cTn id="49" dur="350"/>
                                        <p:tgtEl>
                                          <p:spTgt spid="78"/>
                                        </p:tgtEl>
                                      </p:cBhvr>
                                    </p:animEffect>
                                    <p:anim calcmode="lin" valueType="num">
                                      <p:cBhvr>
                                        <p:cTn id="50" dur="350" fill="hold"/>
                                        <p:tgtEl>
                                          <p:spTgt spid="78"/>
                                        </p:tgtEl>
                                        <p:attrNameLst>
                                          <p:attrName>ppt_x</p:attrName>
                                        </p:attrNameLst>
                                      </p:cBhvr>
                                      <p:tavLst>
                                        <p:tav tm="0">
                                          <p:val>
                                            <p:fltVal val="0.5"/>
                                          </p:val>
                                        </p:tav>
                                        <p:tav tm="100000">
                                          <p:val>
                                            <p:strVal val="#ppt_x"/>
                                          </p:val>
                                        </p:tav>
                                      </p:tavLst>
                                    </p:anim>
                                    <p:anim calcmode="lin" valueType="num">
                                      <p:cBhvr>
                                        <p:cTn id="51" dur="350" fill="hold"/>
                                        <p:tgtEl>
                                          <p:spTgt spid="78"/>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16" presetClass="entr" presetSubtype="21"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barn(inVertical)">
                                      <p:cBhvr>
                                        <p:cTn id="55" dur="1000"/>
                                        <p:tgtEl>
                                          <p:spTgt spid="88"/>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fade">
                                      <p:cBhvr>
                                        <p:cTn id="59"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5818899" y="1366301"/>
            <a:ext cx="2410411" cy="2830920"/>
            <a:chOff x="5904234" y="1111767"/>
            <a:chExt cx="2562736" cy="3009818"/>
          </a:xfrm>
        </p:grpSpPr>
        <p:sp>
          <p:nvSpPr>
            <p:cNvPr id="40" name="Presentation Title Rectangle"/>
            <p:cNvSpPr txBox="1"/>
            <p:nvPr/>
          </p:nvSpPr>
          <p:spPr>
            <a:xfrm>
              <a:off x="5958567" y="3137573"/>
              <a:ext cx="2508403" cy="808922"/>
            </a:xfrm>
            <a:prstGeom prst="rect">
              <a:avLst/>
            </a:prstGeom>
            <a:solidFill>
              <a:srgbClr val="A9A9A9"/>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panose="020B0604020202020204" pitchFamily="34" charset="0"/>
                </a:defRPr>
              </a:lvl1pPr>
            </a:lstStyle>
            <a:p>
              <a:pPr marL="0" marR="0" lvl="0" indent="0" algn="l" defTabSz="859790"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859790"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859790"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859790"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859790"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859790"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859790"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p:txBody>
        </p:sp>
        <p:sp>
          <p:nvSpPr>
            <p:cNvPr id="41" name="Presentation Title Rectangle"/>
            <p:cNvSpPr txBox="1"/>
            <p:nvPr/>
          </p:nvSpPr>
          <p:spPr>
            <a:xfrm>
              <a:off x="5904234" y="3164732"/>
              <a:ext cx="2508403" cy="956853"/>
            </a:xfrm>
            <a:prstGeom prst="rect">
              <a:avLst/>
            </a:prstGeom>
            <a:noFill/>
            <a:effectLst/>
          </p:spPr>
          <p:txBody>
            <a:bodyPr lIns="129007" tIns="43002" rIns="43002" bIns="43002" anchor="t" anchorCtr="0">
              <a:noAutofit/>
            </a:bodyPr>
            <a:lstStyle>
              <a:defPPr>
                <a:defRPr lang="en-US"/>
              </a:defPPr>
              <a:lvl1pPr marR="0" lvl="0" indent="0" defTabSz="914400" fontAlgn="auto">
                <a:lnSpc>
                  <a:spcPct val="90000"/>
                </a:lnSpc>
                <a:spcBef>
                  <a:spcPct val="0"/>
                </a:spcBef>
                <a:spcAft>
                  <a:spcPts val="0"/>
                </a:spcAft>
                <a:buClrTx/>
                <a:buSzTx/>
                <a:buFontTx/>
                <a:buNone/>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panose="020B0604020202020204" pitchFamily="34" charset="0"/>
                </a:defRPr>
              </a:lvl1pPr>
            </a:lstStyle>
            <a:p>
              <a:pPr marL="0" marR="0" lvl="0" indent="0" algn="ctr" defTabSz="859790" rtl="0" eaLnBrk="1" fontAlgn="auto" latinLnBrk="0" hangingPunct="1">
                <a:lnSpc>
                  <a:spcPct val="110000"/>
                </a:lnSpc>
                <a:spcBef>
                  <a:spcPct val="0"/>
                </a:spcBef>
                <a:spcAft>
                  <a:spcPts val="0"/>
                </a:spcAft>
                <a:buClrTx/>
                <a:buSzTx/>
                <a:buFontTx/>
                <a:buNone/>
                <a:defRPr/>
              </a:pPr>
              <a:r>
                <a:rPr kumimoji="0" lang="zh-CN" altLang="en-US"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rPr>
                <a:t>单击此处添加文本</a:t>
              </a:r>
              <a:endParaRPr kumimoji="0" lang="en-US" altLang="zh-CN"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endParaRPr>
            </a:p>
            <a:p>
              <a:pPr marL="0" marR="0" lvl="0" indent="0" algn="ctr" defTabSz="914400" rtl="0" eaLnBrk="1" fontAlgn="auto" latinLnBrk="0" hangingPunct="1">
                <a:lnSpc>
                  <a:spcPct val="110000"/>
                </a:lnSpc>
                <a:spcBef>
                  <a:spcPct val="0"/>
                </a:spcBef>
                <a:spcAft>
                  <a:spcPts val="0"/>
                </a:spcAft>
                <a:buClrTx/>
                <a:buSzTx/>
                <a:buFontTx/>
                <a:buNone/>
                <a:defRPr/>
              </a:pPr>
              <a:r>
                <a:rPr kumimoji="0" lang="zh-CN" altLang="en-US"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rPr>
                <a:t>单击此处添加文本</a:t>
              </a:r>
              <a:endParaRPr kumimoji="0" lang="en-US" altLang="zh-CN"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endParaRPr>
            </a:p>
            <a:p>
              <a:pPr marL="0" marR="0" lvl="0" indent="0" algn="ctr" defTabSz="914400" rtl="0" eaLnBrk="1" fontAlgn="auto" latinLnBrk="0" hangingPunct="1">
                <a:lnSpc>
                  <a:spcPct val="110000"/>
                </a:lnSpc>
                <a:spcBef>
                  <a:spcPct val="0"/>
                </a:spcBef>
                <a:spcAft>
                  <a:spcPts val="0"/>
                </a:spcAft>
                <a:buClrTx/>
                <a:buSzTx/>
                <a:buFontTx/>
                <a:buNone/>
                <a:defRPr/>
              </a:pPr>
              <a:r>
                <a:rPr kumimoji="0" lang="zh-CN" altLang="en-US"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rPr>
                <a:t>单击此处添加文本</a:t>
              </a:r>
              <a:endParaRPr kumimoji="0" lang="en-US" altLang="zh-CN"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endParaRPr>
            </a:p>
          </p:txBody>
        </p:sp>
        <p:sp>
          <p:nvSpPr>
            <p:cNvPr id="42" name="Presentation Title Rectangle"/>
            <p:cNvSpPr txBox="1"/>
            <p:nvPr/>
          </p:nvSpPr>
          <p:spPr>
            <a:xfrm>
              <a:off x="5958567" y="1111767"/>
              <a:ext cx="2508403" cy="1965593"/>
            </a:xfrm>
            <a:prstGeom prst="rect">
              <a:avLst/>
            </a:prstGeom>
            <a:solidFill>
              <a:schemeClr val="accent4"/>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panose="020B0604020202020204" pitchFamily="34" charset="0"/>
                </a:defRPr>
              </a:lvl1pPr>
            </a:lstStyle>
            <a:p>
              <a:pPr marL="0" marR="0" lvl="0" indent="0" algn="l" defTabSz="644525" rtl="0" eaLnBrk="1" fontAlgn="auto" latinLnBrk="0" hangingPunct="1">
                <a:lnSpc>
                  <a:spcPct val="90000"/>
                </a:lnSpc>
                <a:spcBef>
                  <a:spcPct val="0"/>
                </a:spcBef>
                <a:spcAft>
                  <a:spcPts val="0"/>
                </a:spcAft>
                <a:buClrTx/>
                <a:buSzTx/>
                <a:buFontTx/>
                <a:buNone/>
                <a:defRPr/>
              </a:pPr>
              <a:r>
                <a:rPr kumimoji="0" lang="zh-CN" altLang="en-US" sz="225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等线" panose="02010600030101010101" pitchFamily="2" charset="-122"/>
                  <a:cs typeface="Segoe UI" panose="020B0502040204020203" pitchFamily="34" charset="0"/>
                </a:rPr>
                <a:t>主题三</a:t>
              </a:r>
              <a:endParaRPr kumimoji="0" lang="en-US" altLang="zh-CN" sz="225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等线" panose="02010600030101010101" pitchFamily="2" charset="-122"/>
                <a:cs typeface="Segoe UI" panose="020B0502040204020203" pitchFamily="34" charset="0"/>
              </a:endParaRPr>
            </a:p>
          </p:txBody>
        </p:sp>
        <p:pic>
          <p:nvPicPr>
            <p:cNvPr id="43" name="Picture 6" descr="\\MAGNUM\Projects\Microsoft\Cloud Power FY12\Design\Icons\PNGs\Virtual_Network.png"/>
            <p:cNvPicPr>
              <a:picLocks noChangeAspect="1" noChangeArrowheads="1"/>
            </p:cNvPicPr>
            <p:nvPr/>
          </p:nvPicPr>
          <p:blipFill>
            <a:blip r:embed="rId1" cstate="screen">
              <a:lum bright="100000"/>
            </a:blip>
            <a:stretch>
              <a:fillRect/>
            </a:stretch>
          </p:blipFill>
          <p:spPr bwMode="auto">
            <a:xfrm>
              <a:off x="6561666" y="1582921"/>
              <a:ext cx="1302206" cy="1301867"/>
            </a:xfrm>
            <a:prstGeom prst="rect">
              <a:avLst/>
            </a:prstGeom>
            <a:noFill/>
          </p:spPr>
        </p:pic>
      </p:grpSp>
      <p:grpSp>
        <p:nvGrpSpPr>
          <p:cNvPr id="44" name="组合 43"/>
          <p:cNvGrpSpPr/>
          <p:nvPr/>
        </p:nvGrpSpPr>
        <p:grpSpPr>
          <a:xfrm>
            <a:off x="693610" y="1366301"/>
            <a:ext cx="2597823" cy="2830920"/>
            <a:chOff x="455055" y="1111767"/>
            <a:chExt cx="2761991" cy="3009818"/>
          </a:xfrm>
        </p:grpSpPr>
        <p:sp>
          <p:nvSpPr>
            <p:cNvPr id="45" name="Presentation Title Rectangle"/>
            <p:cNvSpPr txBox="1"/>
            <p:nvPr/>
          </p:nvSpPr>
          <p:spPr>
            <a:xfrm>
              <a:off x="677025" y="3137573"/>
              <a:ext cx="2507182" cy="808922"/>
            </a:xfrm>
            <a:prstGeom prst="rect">
              <a:avLst/>
            </a:prstGeom>
            <a:solidFill>
              <a:srgbClr val="A9A9A9"/>
            </a:solidFill>
            <a:effectLst/>
          </p:spPr>
          <p:txBody>
            <a:bodyPr lIns="172010" rIns="129007" bIns="172010" anchor="t" anchorCtr="0">
              <a:noAutofit/>
            </a:bodyPr>
            <a:lstStyle>
              <a:lvl1pPr algn="l" defTabSz="913765"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panose="020B0604020202020204" pitchFamily="34" charset="0"/>
                </a:defRPr>
              </a:lvl1pPr>
            </a:lstStyle>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p:txBody>
        </p:sp>
        <p:sp>
          <p:nvSpPr>
            <p:cNvPr id="46" name="Presentation Title Rectangle"/>
            <p:cNvSpPr txBox="1"/>
            <p:nvPr/>
          </p:nvSpPr>
          <p:spPr>
            <a:xfrm>
              <a:off x="455055" y="3164732"/>
              <a:ext cx="2761991" cy="956853"/>
            </a:xfrm>
            <a:prstGeom prst="rect">
              <a:avLst/>
            </a:prstGeom>
            <a:noFill/>
            <a:effectLst/>
          </p:spPr>
          <p:txBody>
            <a:bodyPr lIns="129007" tIns="43002" rIns="43002" bIns="43002" anchor="t" anchorCtr="0">
              <a:noAutofit/>
            </a:bodyPr>
            <a:lstStyle>
              <a:lvl1pPr algn="l" defTabSz="913765"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panose="020B0604020202020204" pitchFamily="34" charset="0"/>
                </a:defRPr>
              </a:lvl1pPr>
            </a:lstStyle>
            <a:p>
              <a:pPr marL="0" marR="0" lvl="0" indent="0" algn="ctr" defTabSz="859790" rtl="0" eaLnBrk="1" fontAlgn="auto" latinLnBrk="0" hangingPunct="1">
                <a:lnSpc>
                  <a:spcPct val="110000"/>
                </a:lnSpc>
                <a:spcBef>
                  <a:spcPct val="0"/>
                </a:spcBef>
                <a:spcAft>
                  <a:spcPts val="0"/>
                </a:spcAft>
                <a:buClrTx/>
                <a:buSzTx/>
                <a:buFontTx/>
                <a:buNone/>
                <a:defRPr/>
              </a:pPr>
              <a:r>
                <a:rPr kumimoji="0" lang="zh-CN" altLang="en-US"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Light" panose="02010600030101010101" pitchFamily="2" charset="-122"/>
                  <a:cs typeface="Segoe UI" panose="020B0502040204020203" pitchFamily="34" charset="0"/>
                </a:rPr>
                <a:t>单击此处添加文本</a:t>
              </a:r>
              <a:endParaRPr kumimoji="0" lang="en-US" altLang="zh-CN"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Light" panose="02010600030101010101" pitchFamily="2" charset="-122"/>
                <a:cs typeface="Segoe UI" panose="020B0502040204020203" pitchFamily="34" charset="0"/>
              </a:endParaRPr>
            </a:p>
            <a:p>
              <a:pPr marL="0" marR="0" lvl="0" indent="0" algn="ctr" defTabSz="913765" rtl="0" eaLnBrk="1" fontAlgn="auto" latinLnBrk="0" hangingPunct="1">
                <a:lnSpc>
                  <a:spcPct val="110000"/>
                </a:lnSpc>
                <a:spcBef>
                  <a:spcPct val="0"/>
                </a:spcBef>
                <a:spcAft>
                  <a:spcPts val="0"/>
                </a:spcAft>
                <a:buClrTx/>
                <a:buSzTx/>
                <a:buFontTx/>
                <a:buNone/>
                <a:defRPr/>
              </a:pPr>
              <a:r>
                <a:rPr kumimoji="0" lang="zh-CN" altLang="en-US"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rPr>
                <a:t>单击此处添加文本</a:t>
              </a:r>
              <a:endParaRPr kumimoji="0" lang="en-US" altLang="zh-CN"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endParaRPr>
            </a:p>
            <a:p>
              <a:pPr marL="0" marR="0" lvl="0" indent="0" algn="ctr" defTabSz="913765" rtl="0" eaLnBrk="1" fontAlgn="auto" latinLnBrk="0" hangingPunct="1">
                <a:lnSpc>
                  <a:spcPct val="110000"/>
                </a:lnSpc>
                <a:spcBef>
                  <a:spcPct val="0"/>
                </a:spcBef>
                <a:spcAft>
                  <a:spcPts val="0"/>
                </a:spcAft>
                <a:buClrTx/>
                <a:buSzTx/>
                <a:buFontTx/>
                <a:buNone/>
                <a:defRPr/>
              </a:pPr>
              <a:r>
                <a:rPr kumimoji="0" lang="zh-CN" altLang="en-US"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rPr>
                <a:t>单击此处添加文本</a:t>
              </a:r>
              <a:endParaRPr kumimoji="0" lang="en-US" altLang="zh-CN"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endParaRPr>
            </a:p>
          </p:txBody>
        </p:sp>
        <p:sp>
          <p:nvSpPr>
            <p:cNvPr id="47" name="Presentation Title Rectangle"/>
            <p:cNvSpPr txBox="1"/>
            <p:nvPr/>
          </p:nvSpPr>
          <p:spPr>
            <a:xfrm>
              <a:off x="677025" y="1111767"/>
              <a:ext cx="2507182" cy="1965593"/>
            </a:xfrm>
            <a:prstGeom prst="rect">
              <a:avLst/>
            </a:prstGeom>
            <a:solidFill>
              <a:schemeClr val="accent1"/>
            </a:solidFill>
            <a:effectLst/>
          </p:spPr>
          <p:txBody>
            <a:bodyPr lIns="172010" rIns="129007" bIns="172010" anchor="t" anchorCtr="0">
              <a:noAutofit/>
            </a:bodyPr>
            <a:lstStyle>
              <a:lvl1pPr algn="l" defTabSz="913765"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panose="020B0604020202020204" pitchFamily="34" charset="0"/>
                </a:defRPr>
              </a:lvl1pPr>
            </a:lstStyle>
            <a:p>
              <a:pPr marL="0" marR="0" lvl="0" indent="0" algn="l" defTabSz="644525" rtl="0" eaLnBrk="1" fontAlgn="auto" latinLnBrk="0" hangingPunct="1">
                <a:lnSpc>
                  <a:spcPct val="90000"/>
                </a:lnSpc>
                <a:spcBef>
                  <a:spcPct val="0"/>
                </a:spcBef>
                <a:spcAft>
                  <a:spcPts val="0"/>
                </a:spcAft>
                <a:buClrTx/>
                <a:buSzTx/>
                <a:buFontTx/>
                <a:buNone/>
                <a:defRPr/>
              </a:pPr>
              <a:r>
                <a:rPr kumimoji="0" lang="zh-CN" altLang="en-US" sz="225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等线" panose="02010600030101010101" pitchFamily="2" charset="-122"/>
                  <a:cs typeface="Segoe UI" panose="020B0502040204020203" pitchFamily="34" charset="0"/>
                </a:rPr>
                <a:t>主题一</a:t>
              </a:r>
              <a:endParaRPr kumimoji="0" lang="en-US" sz="225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p:txBody>
        </p:sp>
        <p:pic>
          <p:nvPicPr>
            <p:cNvPr id="48" name="Picture 2" descr="\\MAGNUM\Projects\Microsoft\Cloud Power FY12\Design\Icons\PNGs\Cloud_on_your_terms.png"/>
            <p:cNvPicPr>
              <a:picLocks noChangeAspect="1" noChangeArrowheads="1"/>
            </p:cNvPicPr>
            <p:nvPr/>
          </p:nvPicPr>
          <p:blipFill>
            <a:blip r:embed="rId2" cstate="print">
              <a:lum bright="100000"/>
            </a:blip>
            <a:stretch>
              <a:fillRect/>
            </a:stretch>
          </p:blipFill>
          <p:spPr bwMode="auto">
            <a:xfrm>
              <a:off x="854415" y="1111768"/>
              <a:ext cx="2105242" cy="2203748"/>
            </a:xfrm>
            <a:prstGeom prst="rect">
              <a:avLst/>
            </a:prstGeom>
            <a:noFill/>
            <a:ln>
              <a:noFill/>
            </a:ln>
          </p:spPr>
        </p:pic>
      </p:grpSp>
      <p:grpSp>
        <p:nvGrpSpPr>
          <p:cNvPr id="49" name="组合 48"/>
          <p:cNvGrpSpPr/>
          <p:nvPr/>
        </p:nvGrpSpPr>
        <p:grpSpPr>
          <a:xfrm>
            <a:off x="3335093" y="1366301"/>
            <a:ext cx="2410409" cy="2830920"/>
            <a:chOff x="3263465" y="1111767"/>
            <a:chExt cx="2562733" cy="3009818"/>
          </a:xfrm>
        </p:grpSpPr>
        <p:sp>
          <p:nvSpPr>
            <p:cNvPr id="50" name="Presentation Title Rectangle"/>
            <p:cNvSpPr txBox="1"/>
            <p:nvPr/>
          </p:nvSpPr>
          <p:spPr>
            <a:xfrm>
              <a:off x="3317797" y="3137573"/>
              <a:ext cx="2508401" cy="808922"/>
            </a:xfrm>
            <a:prstGeom prst="rect">
              <a:avLst/>
            </a:prstGeom>
            <a:solidFill>
              <a:srgbClr val="A9A9A9"/>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panose="020B0604020202020204" pitchFamily="34" charset="0"/>
                </a:defRPr>
              </a:lvl1pPr>
            </a:lstStyle>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a:p>
              <a:pPr marL="0" marR="0" lvl="0" indent="0" algn="l" defTabSz="644525" rtl="0" eaLnBrk="1" fontAlgn="auto" latinLnBrk="0" hangingPunct="1">
                <a:lnSpc>
                  <a:spcPct val="90000"/>
                </a:lnSpc>
                <a:spcBef>
                  <a:spcPct val="0"/>
                </a:spcBef>
                <a:spcAft>
                  <a:spcPts val="0"/>
                </a:spcAft>
                <a:buClrTx/>
                <a:buSzTx/>
                <a:buFontTx/>
                <a:buNone/>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mn-ea"/>
                <a:cs typeface="Segoe UI" panose="020B0502040204020203" pitchFamily="34" charset="0"/>
              </a:endParaRPr>
            </a:p>
          </p:txBody>
        </p:sp>
        <p:sp>
          <p:nvSpPr>
            <p:cNvPr id="51" name="Presentation Title Rectangle"/>
            <p:cNvSpPr txBox="1"/>
            <p:nvPr/>
          </p:nvSpPr>
          <p:spPr>
            <a:xfrm>
              <a:off x="3263465" y="3164732"/>
              <a:ext cx="2508401" cy="956853"/>
            </a:xfrm>
            <a:prstGeom prst="rect">
              <a:avLst/>
            </a:prstGeom>
            <a:noFill/>
            <a:effectLst/>
          </p:spPr>
          <p:txBody>
            <a:bodyPr lIns="129007" tIns="43002" rIns="43002" bIns="43002"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panose="020B0604020202020204" pitchFamily="34" charset="0"/>
                </a:defRPr>
              </a:lvl1pPr>
            </a:lstStyle>
            <a:p>
              <a:pPr marL="0" marR="0" lvl="0" indent="0" algn="ctr" defTabSz="859790" rtl="0" eaLnBrk="1" fontAlgn="auto" latinLnBrk="0" hangingPunct="1">
                <a:lnSpc>
                  <a:spcPct val="110000"/>
                </a:lnSpc>
                <a:spcBef>
                  <a:spcPct val="0"/>
                </a:spcBef>
                <a:spcAft>
                  <a:spcPts val="0"/>
                </a:spcAft>
                <a:buClrTx/>
                <a:buSzTx/>
                <a:buFontTx/>
                <a:buNone/>
                <a:defRPr/>
              </a:pPr>
              <a:r>
                <a:rPr kumimoji="0" lang="zh-CN" altLang="en-US"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rPr>
                <a:t>单击此处添加文本</a:t>
              </a:r>
              <a:endParaRPr kumimoji="0" lang="en-US" altLang="zh-CN"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endParaRPr>
            </a:p>
            <a:p>
              <a:pPr marL="0" marR="0" lvl="0" indent="0" algn="ctr" defTabSz="685800" rtl="0" eaLnBrk="1" fontAlgn="auto" latinLnBrk="0" hangingPunct="1">
                <a:lnSpc>
                  <a:spcPct val="110000"/>
                </a:lnSpc>
                <a:spcBef>
                  <a:spcPct val="0"/>
                </a:spcBef>
                <a:spcAft>
                  <a:spcPts val="0"/>
                </a:spcAft>
                <a:buClrTx/>
                <a:buSzTx/>
                <a:buFontTx/>
                <a:buNone/>
                <a:defRPr/>
              </a:pPr>
              <a:r>
                <a:rPr kumimoji="0" lang="zh-CN" altLang="en-US"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rPr>
                <a:t>单击此处添加文本</a:t>
              </a:r>
              <a:endParaRPr kumimoji="0" lang="en-US" altLang="zh-CN"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endParaRPr>
            </a:p>
            <a:p>
              <a:pPr marL="0" marR="0" lvl="0" indent="0" algn="ctr" defTabSz="685800" rtl="0" eaLnBrk="1" fontAlgn="auto" latinLnBrk="0" hangingPunct="1">
                <a:lnSpc>
                  <a:spcPct val="110000"/>
                </a:lnSpc>
                <a:spcBef>
                  <a:spcPct val="0"/>
                </a:spcBef>
                <a:spcAft>
                  <a:spcPts val="0"/>
                </a:spcAft>
                <a:buClrTx/>
                <a:buSzTx/>
                <a:buFontTx/>
                <a:buNone/>
                <a:defRPr/>
              </a:pPr>
              <a:r>
                <a:rPr kumimoji="0" lang="zh-CN" altLang="en-US"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rPr>
                <a:t>单击此处添加文本</a:t>
              </a:r>
              <a:endParaRPr kumimoji="0" lang="en-US" altLang="zh-CN" sz="113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anose="020B0502040204020203" pitchFamily="34" charset="0"/>
              </a:endParaRPr>
            </a:p>
          </p:txBody>
        </p:sp>
        <p:sp>
          <p:nvSpPr>
            <p:cNvPr id="52" name="Presentation Title Rectangle"/>
            <p:cNvSpPr txBox="1"/>
            <p:nvPr/>
          </p:nvSpPr>
          <p:spPr>
            <a:xfrm>
              <a:off x="3317797" y="1111767"/>
              <a:ext cx="2508401" cy="1965593"/>
            </a:xfrm>
            <a:prstGeom prst="rect">
              <a:avLst/>
            </a:prstGeom>
            <a:solidFill>
              <a:schemeClr val="accent3"/>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panose="020B0604020202020204" pitchFamily="34" charset="0"/>
                </a:defRPr>
              </a:lvl1pPr>
            </a:lstStyle>
            <a:p>
              <a:pPr marL="0" marR="0" lvl="0" indent="0" algn="l" defTabSz="644525" rtl="0" eaLnBrk="1" fontAlgn="auto" latinLnBrk="0" hangingPunct="1">
                <a:lnSpc>
                  <a:spcPct val="90000"/>
                </a:lnSpc>
                <a:spcBef>
                  <a:spcPct val="0"/>
                </a:spcBef>
                <a:spcAft>
                  <a:spcPts val="0"/>
                </a:spcAft>
                <a:buClrTx/>
                <a:buSzTx/>
                <a:buFontTx/>
                <a:buNone/>
                <a:defRPr/>
              </a:pPr>
              <a:r>
                <a:rPr kumimoji="0" lang="zh-CN" altLang="en-US" sz="225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等线" panose="02010600030101010101" pitchFamily="2" charset="-122"/>
                  <a:cs typeface="Segoe UI" panose="020B0502040204020203" pitchFamily="34" charset="0"/>
                </a:rPr>
                <a:t>主题二</a:t>
              </a:r>
              <a:endParaRPr kumimoji="0" lang="en-US" altLang="zh-CN" sz="225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anose="020B0502040204020203" pitchFamily="34" charset="0"/>
                <a:ea typeface="等线" panose="02010600030101010101" pitchFamily="2" charset="-122"/>
                <a:cs typeface="Segoe UI" panose="020B0502040204020203" pitchFamily="34" charset="0"/>
              </a:endParaRPr>
            </a:p>
          </p:txBody>
        </p:sp>
        <p:sp>
          <p:nvSpPr>
            <p:cNvPr id="53" name="Freeform 15"/>
            <p:cNvSpPr>
              <a:spLocks noEditPoints="1"/>
            </p:cNvSpPr>
            <p:nvPr/>
          </p:nvSpPr>
          <p:spPr bwMode="black">
            <a:xfrm>
              <a:off x="4101967" y="1763407"/>
              <a:ext cx="940061" cy="940897"/>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77413" tIns="38707" rIns="77413" bIns="38707" numCol="1" anchor="t" anchorCtr="0" compatLnSpc="1"/>
            <a:lstStyle/>
            <a:p>
              <a:pPr marL="0" marR="0" lvl="0" indent="0" algn="l" defTabSz="859790" rtl="0" eaLnBrk="1" fontAlgn="auto" latinLnBrk="0" hangingPunct="1">
                <a:lnSpc>
                  <a:spcPct val="100000"/>
                </a:lnSpc>
                <a:spcBef>
                  <a:spcPts val="0"/>
                </a:spcBef>
                <a:spcAft>
                  <a:spcPts val="0"/>
                </a:spcAft>
                <a:buClrTx/>
                <a:buSzTx/>
                <a:buFontTx/>
                <a:buNone/>
                <a:defRPr/>
              </a:pPr>
              <a:endParaRPr kumimoji="0" lang="en-US" sz="113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ppt_y</p:attrName>
                                        </p:attrNameLst>
                                      </p:cBhvr>
                                      <p:tavLst>
                                        <p:tav tm="0">
                                          <p:val>
                                            <p:strVal val="#ppt_y+#ppt_h*1.125000"/>
                                          </p:val>
                                        </p:tav>
                                        <p:tav tm="100000">
                                          <p:val>
                                            <p:strVal val="#ppt_y"/>
                                          </p:val>
                                        </p:tav>
                                      </p:tavLst>
                                    </p:anim>
                                    <p:animEffect transition="in" filter="wipe(up)">
                                      <p:cBhvr>
                                        <p:cTn id="8" dur="500"/>
                                        <p:tgtEl>
                                          <p:spTgt spid="44"/>
                                        </p:tgtEl>
                                      </p:cBhvr>
                                    </p:animEffect>
                                  </p:childTnLst>
                                </p:cTn>
                              </p:par>
                              <p:par>
                                <p:cTn id="9" presetID="12" presetClass="entr" presetSubtype="1"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p:tgtEl>
                                          <p:spTgt spid="49"/>
                                        </p:tgtEl>
                                        <p:attrNameLst>
                                          <p:attrName>ppt_y</p:attrName>
                                        </p:attrNameLst>
                                      </p:cBhvr>
                                      <p:tavLst>
                                        <p:tav tm="0">
                                          <p:val>
                                            <p:strVal val="#ppt_y-#ppt_h*1.125000"/>
                                          </p:val>
                                        </p:tav>
                                        <p:tav tm="100000">
                                          <p:val>
                                            <p:strVal val="#ppt_y"/>
                                          </p:val>
                                        </p:tav>
                                      </p:tavLst>
                                    </p:anim>
                                    <p:animEffect transition="in" filter="wipe(down)">
                                      <p:cBhvr>
                                        <p:cTn id="12" dur="500"/>
                                        <p:tgtEl>
                                          <p:spTgt spid="49"/>
                                        </p:tgtEl>
                                      </p:cBhvr>
                                    </p:animEffect>
                                  </p:childTnLst>
                                </p:cTn>
                              </p:par>
                              <p:par>
                                <p:cTn id="13" presetID="12" presetClass="entr" presetSubtype="4" fill="hold" nodeType="withEffect">
                                  <p:stCondLst>
                                    <p:cond delay="5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p:tgtEl>
                                          <p:spTgt spid="39"/>
                                        </p:tgtEl>
                                        <p:attrNameLst>
                                          <p:attrName>ppt_y</p:attrName>
                                        </p:attrNameLst>
                                      </p:cBhvr>
                                      <p:tavLst>
                                        <p:tav tm="0">
                                          <p:val>
                                            <p:strVal val="#ppt_y+#ppt_h*1.125000"/>
                                          </p:val>
                                        </p:tav>
                                        <p:tav tm="100000">
                                          <p:val>
                                            <p:strVal val="#ppt_y"/>
                                          </p:val>
                                        </p:tav>
                                      </p:tavLst>
                                    </p:anim>
                                    <p:animEffect transition="in" filter="wipe(up)">
                                      <p:cBhvr>
                                        <p:cTn id="1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512414" y="3032931"/>
            <a:ext cx="794814" cy="685187"/>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sp>
        <p:nvSpPr>
          <p:cNvPr id="100" name="六边形 99"/>
          <p:cNvSpPr/>
          <p:nvPr/>
        </p:nvSpPr>
        <p:spPr>
          <a:xfrm rot="5400000">
            <a:off x="1423613" y="1278743"/>
            <a:ext cx="1113905" cy="960265"/>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sp>
        <p:nvSpPr>
          <p:cNvPr id="101" name="六边形 100"/>
          <p:cNvSpPr/>
          <p:nvPr/>
        </p:nvSpPr>
        <p:spPr>
          <a:xfrm rot="5400000">
            <a:off x="482184" y="2467331"/>
            <a:ext cx="867734" cy="748048"/>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grpSp>
        <p:nvGrpSpPr>
          <p:cNvPr id="102" name="组合 101"/>
          <p:cNvGrpSpPr/>
          <p:nvPr/>
        </p:nvGrpSpPr>
        <p:grpSpPr>
          <a:xfrm>
            <a:off x="2637008" y="810823"/>
            <a:ext cx="1167482" cy="1354278"/>
            <a:chOff x="2803652" y="1116161"/>
            <a:chExt cx="1241260" cy="1439861"/>
          </a:xfrm>
        </p:grpSpPr>
        <p:sp>
          <p:nvSpPr>
            <p:cNvPr id="103" name="六边形 102"/>
            <p:cNvSpPr/>
            <p:nvPr/>
          </p:nvSpPr>
          <p:spPr>
            <a:xfrm rot="5400000">
              <a:off x="2704351"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sp>
          <p:nvSpPr>
            <p:cNvPr id="104" name="Title 3"/>
            <p:cNvSpPr txBox="1"/>
            <p:nvPr/>
          </p:nvSpPr>
          <p:spPr>
            <a:xfrm>
              <a:off x="3056114" y="1517664"/>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3385" b="1" i="0" u="none" strike="noStrike" kern="1200" cap="none" spc="0" normalizeH="0" baseline="0" noProof="0" dirty="0">
                  <a:ln>
                    <a:noFill/>
                  </a:ln>
                  <a:solidFill>
                    <a:srgbClr val="E7E6E6"/>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rPr>
                <a:t>01</a:t>
              </a:r>
              <a:endParaRPr kumimoji="0" lang="en-US" sz="3385" b="1" i="0" u="none" strike="noStrike" kern="1200" cap="none" spc="0" normalizeH="0" baseline="0" noProof="0" dirty="0">
                <a:ln>
                  <a:noFill/>
                </a:ln>
                <a:solidFill>
                  <a:srgbClr val="E7E6E6"/>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endParaRPr>
            </a:p>
          </p:txBody>
        </p:sp>
      </p:grpSp>
      <p:grpSp>
        <p:nvGrpSpPr>
          <p:cNvPr id="105" name="组合 104"/>
          <p:cNvGrpSpPr/>
          <p:nvPr/>
        </p:nvGrpSpPr>
        <p:grpSpPr>
          <a:xfrm>
            <a:off x="1980566" y="1966611"/>
            <a:ext cx="1167482" cy="1354278"/>
            <a:chOff x="2105727" y="2344988"/>
            <a:chExt cx="1241260" cy="1439861"/>
          </a:xfrm>
        </p:grpSpPr>
        <p:sp>
          <p:nvSpPr>
            <p:cNvPr id="106" name="六边形 105"/>
            <p:cNvSpPr/>
            <p:nvPr/>
          </p:nvSpPr>
          <p:spPr>
            <a:xfrm rot="5400000">
              <a:off x="2006426" y="244428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sp>
          <p:nvSpPr>
            <p:cNvPr id="107" name="Title 3"/>
            <p:cNvSpPr txBox="1"/>
            <p:nvPr/>
          </p:nvSpPr>
          <p:spPr>
            <a:xfrm>
              <a:off x="2343729" y="2746341"/>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3385" b="1" i="0" u="none" strike="noStrike" kern="1200" cap="none" spc="0" normalizeH="0" baseline="0" noProof="0" dirty="0">
                  <a:ln>
                    <a:noFill/>
                  </a:ln>
                  <a:solidFill>
                    <a:srgbClr val="00B050"/>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rPr>
                <a:t>02</a:t>
              </a:r>
              <a:endParaRPr kumimoji="0" lang="en-US" sz="3385" b="1" i="0" u="none" strike="noStrike" kern="1200" cap="none" spc="0" normalizeH="0" baseline="0" noProof="0" dirty="0">
                <a:ln>
                  <a:noFill/>
                </a:ln>
                <a:solidFill>
                  <a:srgbClr val="00B050"/>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endParaRPr>
            </a:p>
          </p:txBody>
        </p:sp>
      </p:grpSp>
      <p:grpSp>
        <p:nvGrpSpPr>
          <p:cNvPr id="108" name="组合 107"/>
          <p:cNvGrpSpPr/>
          <p:nvPr/>
        </p:nvGrpSpPr>
        <p:grpSpPr>
          <a:xfrm>
            <a:off x="2637008" y="3095793"/>
            <a:ext cx="1167482" cy="1354278"/>
            <a:chOff x="2803652" y="3545528"/>
            <a:chExt cx="1241260" cy="1439861"/>
          </a:xfrm>
        </p:grpSpPr>
        <p:sp>
          <p:nvSpPr>
            <p:cNvPr id="109" name="六边形 108"/>
            <p:cNvSpPr/>
            <p:nvPr/>
          </p:nvSpPr>
          <p:spPr>
            <a:xfrm rot="5400000">
              <a:off x="2704351"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sp>
          <p:nvSpPr>
            <p:cNvPr id="110" name="Title 3"/>
            <p:cNvSpPr txBox="1"/>
            <p:nvPr/>
          </p:nvSpPr>
          <p:spPr>
            <a:xfrm>
              <a:off x="3025931" y="3946882"/>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3385" b="1" i="0" u="none" strike="noStrike" kern="1200" cap="none" spc="0" normalizeH="0" baseline="0" noProof="0" dirty="0">
                  <a:ln>
                    <a:noFill/>
                  </a:ln>
                  <a:solidFill>
                    <a:srgbClr val="BD15A5"/>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rPr>
                <a:t>03</a:t>
              </a:r>
              <a:endParaRPr kumimoji="0" lang="en-US" sz="3385" b="1" i="0" u="none" strike="noStrike" kern="1200" cap="none" spc="0" normalizeH="0" baseline="0" noProof="0" dirty="0">
                <a:ln>
                  <a:noFill/>
                </a:ln>
                <a:solidFill>
                  <a:srgbClr val="BD15A5"/>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endParaRPr>
            </a:p>
          </p:txBody>
        </p:sp>
      </p:grpSp>
      <p:grpSp>
        <p:nvGrpSpPr>
          <p:cNvPr id="111" name="组合 110"/>
          <p:cNvGrpSpPr/>
          <p:nvPr/>
        </p:nvGrpSpPr>
        <p:grpSpPr>
          <a:xfrm>
            <a:off x="4799681" y="1043959"/>
            <a:ext cx="2184125" cy="34890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3" name="Title 3"/>
            <p:cNvSpPr txBox="1"/>
            <p:nvPr/>
          </p:nvSpPr>
          <p:spPr>
            <a:xfrm>
              <a:off x="1805999" y="3245856"/>
              <a:ext cx="1947614"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169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01</a:t>
              </a:r>
              <a:r>
                <a:rPr kumimoji="0" lang="zh-CN" altLang="en-US" sz="169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单击填加标题</a:t>
              </a:r>
              <a:endParaRPr kumimoji="0" lang="en-US" sz="169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endParaRPr>
            </a:p>
          </p:txBody>
        </p:sp>
      </p:grpSp>
      <p:sp>
        <p:nvSpPr>
          <p:cNvPr id="114" name="TextBox 113"/>
          <p:cNvSpPr txBox="1"/>
          <p:nvPr/>
        </p:nvSpPr>
        <p:spPr>
          <a:xfrm>
            <a:off x="4775184" y="1450327"/>
            <a:ext cx="3318670" cy="590205"/>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  请输入您的文字 请输入您的文字</a:t>
            </a:r>
            <a:endParaRPr kumimoji="0" lang="en-US" altLang="zh-CN"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  请输入您的文字 请输入您的文字</a:t>
            </a:r>
            <a:endParaRPr kumimoji="0" lang="en-US" altLang="zh-CN"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grpSp>
        <p:nvGrpSpPr>
          <p:cNvPr id="115" name="组合 114"/>
          <p:cNvGrpSpPr/>
          <p:nvPr/>
        </p:nvGrpSpPr>
        <p:grpSpPr>
          <a:xfrm>
            <a:off x="4799681" y="2165102"/>
            <a:ext cx="2184125" cy="348908"/>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7" name="Title 3"/>
            <p:cNvSpPr txBox="1"/>
            <p:nvPr/>
          </p:nvSpPr>
          <p:spPr>
            <a:xfrm>
              <a:off x="1805999" y="3245856"/>
              <a:ext cx="1947614"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169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02</a:t>
              </a:r>
              <a:r>
                <a:rPr kumimoji="0" lang="zh-CN" altLang="en-US" sz="169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单击填加标题</a:t>
              </a:r>
              <a:endParaRPr kumimoji="0" lang="en-US" sz="169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endParaRPr>
            </a:p>
          </p:txBody>
        </p:sp>
      </p:grpSp>
      <p:sp>
        <p:nvSpPr>
          <p:cNvPr id="118" name="TextBox 117"/>
          <p:cNvSpPr txBox="1"/>
          <p:nvPr/>
        </p:nvSpPr>
        <p:spPr>
          <a:xfrm>
            <a:off x="4775184" y="2571470"/>
            <a:ext cx="3318670" cy="590205"/>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  请输入您的文字 请输入您的文字</a:t>
            </a:r>
            <a:endParaRPr kumimoji="0" lang="en-US" altLang="zh-CN"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  请输入您的文字 请输入您的文字</a:t>
            </a:r>
            <a:endParaRPr kumimoji="0" lang="en-US" altLang="zh-CN"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grpSp>
        <p:nvGrpSpPr>
          <p:cNvPr id="119" name="组合 118"/>
          <p:cNvGrpSpPr/>
          <p:nvPr/>
        </p:nvGrpSpPr>
        <p:grpSpPr>
          <a:xfrm>
            <a:off x="4799681" y="3336333"/>
            <a:ext cx="2184125" cy="348908"/>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1" name="Title 3"/>
            <p:cNvSpPr txBox="1"/>
            <p:nvPr/>
          </p:nvSpPr>
          <p:spPr>
            <a:xfrm>
              <a:off x="1805999" y="3245856"/>
              <a:ext cx="1947614"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169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03</a:t>
              </a:r>
              <a:r>
                <a:rPr kumimoji="0" lang="zh-CN" altLang="en-US" sz="169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单击填加标题</a:t>
              </a:r>
              <a:endParaRPr kumimoji="0" lang="en-US" sz="169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endParaRPr>
            </a:p>
          </p:txBody>
        </p:sp>
      </p:grpSp>
      <p:sp>
        <p:nvSpPr>
          <p:cNvPr id="122" name="TextBox 121"/>
          <p:cNvSpPr txBox="1"/>
          <p:nvPr/>
        </p:nvSpPr>
        <p:spPr>
          <a:xfrm>
            <a:off x="4775184" y="3742701"/>
            <a:ext cx="3318670" cy="590205"/>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  请输入您的文字 请输入您的文字</a:t>
            </a:r>
            <a:endParaRPr kumimoji="0" lang="en-US" altLang="zh-CN"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  请输入您的文字 请输入您的文字</a:t>
            </a:r>
            <a:endParaRPr kumimoji="0" lang="en-US" altLang="zh-CN"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90"/>
                                          </p:val>
                                        </p:tav>
                                        <p:tav tm="100000">
                                          <p:val>
                                            <p:fltVal val="0"/>
                                          </p:val>
                                        </p:tav>
                                      </p:tavLst>
                                    </p:anim>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 calcmode="lin" valueType="num">
                                      <p:cBhvr>
                                        <p:cTn id="17" dur="500" fill="hold"/>
                                        <p:tgtEl>
                                          <p:spTgt spid="105"/>
                                        </p:tgtEl>
                                        <p:attrNameLst>
                                          <p:attrName>style.rotation</p:attrName>
                                        </p:attrNameLst>
                                      </p:cBhvr>
                                      <p:tavLst>
                                        <p:tav tm="0">
                                          <p:val>
                                            <p:fltVal val="90"/>
                                          </p:val>
                                        </p:tav>
                                        <p:tav tm="100000">
                                          <p:val>
                                            <p:fltVal val="0"/>
                                          </p:val>
                                        </p:tav>
                                      </p:tavLst>
                                    </p:anim>
                                    <p:animEffect transition="in" filter="fade">
                                      <p:cBhvr>
                                        <p:cTn id="18" dur="500"/>
                                        <p:tgtEl>
                                          <p:spTgt spid="10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p:cTn id="23" dur="500" fill="hold"/>
                                        <p:tgtEl>
                                          <p:spTgt spid="108"/>
                                        </p:tgtEl>
                                        <p:attrNameLst>
                                          <p:attrName>ppt_w</p:attrName>
                                        </p:attrNameLst>
                                      </p:cBhvr>
                                      <p:tavLst>
                                        <p:tav tm="0">
                                          <p:val>
                                            <p:fltVal val="0"/>
                                          </p:val>
                                        </p:tav>
                                        <p:tav tm="100000">
                                          <p:val>
                                            <p:strVal val="#ppt_w"/>
                                          </p:val>
                                        </p:tav>
                                      </p:tavLst>
                                    </p:anim>
                                    <p:anim calcmode="lin" valueType="num">
                                      <p:cBhvr>
                                        <p:cTn id="24" dur="500" fill="hold"/>
                                        <p:tgtEl>
                                          <p:spTgt spid="108"/>
                                        </p:tgtEl>
                                        <p:attrNameLst>
                                          <p:attrName>ppt_h</p:attrName>
                                        </p:attrNameLst>
                                      </p:cBhvr>
                                      <p:tavLst>
                                        <p:tav tm="0">
                                          <p:val>
                                            <p:fltVal val="0"/>
                                          </p:val>
                                        </p:tav>
                                        <p:tav tm="100000">
                                          <p:val>
                                            <p:strVal val="#ppt_h"/>
                                          </p:val>
                                        </p:tav>
                                      </p:tavLst>
                                    </p:anim>
                                    <p:anim calcmode="lin" valueType="num">
                                      <p:cBhvr>
                                        <p:cTn id="25" dur="500" fill="hold"/>
                                        <p:tgtEl>
                                          <p:spTgt spid="108"/>
                                        </p:tgtEl>
                                        <p:attrNameLst>
                                          <p:attrName>style.rotation</p:attrName>
                                        </p:attrNameLst>
                                      </p:cBhvr>
                                      <p:tavLst>
                                        <p:tav tm="0">
                                          <p:val>
                                            <p:fltVal val="90"/>
                                          </p:val>
                                        </p:tav>
                                        <p:tav tm="100000">
                                          <p:val>
                                            <p:fltVal val="0"/>
                                          </p:val>
                                        </p:tav>
                                      </p:tavLst>
                                    </p:anim>
                                    <p:animEffect transition="in" filter="fade">
                                      <p:cBhvr>
                                        <p:cTn id="26" dur="500"/>
                                        <p:tgtEl>
                                          <p:spTgt spid="10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wipe(left)">
                                      <p:cBhvr>
                                        <p:cTn id="54" dur="500"/>
                                        <p:tgtEl>
                                          <p:spTgt spid="1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wipe(left)">
                                      <p:cBhvr>
                                        <p:cTn id="62" dur="500"/>
                                        <p:tgtEl>
                                          <p:spTgt spid="115"/>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wipe(left)">
                                      <p:cBhvr>
                                        <p:cTn id="70" dur="500"/>
                                        <p:tgtEl>
                                          <p:spTgt spid="119"/>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9"/>
          <p:cNvGrpSpPr/>
          <p:nvPr/>
        </p:nvGrpSpPr>
        <p:grpSpPr bwMode="auto">
          <a:xfrm>
            <a:off x="5519498" y="607639"/>
            <a:ext cx="911623" cy="909763"/>
            <a:chOff x="4216906" y="4857744"/>
            <a:chExt cx="713232" cy="713231"/>
          </a:xfrm>
        </p:grpSpPr>
        <p:sp>
          <p:nvSpPr>
            <p:cNvPr id="44"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ln>
            <a:effectLst>
              <a:outerShdw blurRad="63500" dist="23000" dir="5400000" rotWithShape="0">
                <a:srgbClr val="000000">
                  <a:alpha val="34999"/>
                </a:srgbClr>
              </a:outerShdw>
            </a:effectLst>
          </p:spPr>
          <p:txBody>
            <a:bodyPr anchor="ctr"/>
            <a:lstStyle/>
            <a:p>
              <a:pPr marL="0" marR="0" lvl="0" indent="0" algn="ctr" defTabSz="429895" rtl="0" eaLnBrk="1" fontAlgn="base" latinLnBrk="0" hangingPunct="1">
                <a:lnSpc>
                  <a:spcPct val="100000"/>
                </a:lnSpc>
                <a:spcBef>
                  <a:spcPct val="0"/>
                </a:spcBef>
                <a:spcAft>
                  <a:spcPct val="0"/>
                </a:spcAft>
                <a:buClrTx/>
                <a:buSzTx/>
                <a:buFontTx/>
                <a:buNone/>
                <a:defRPr/>
              </a:pPr>
              <a:endParaRPr kumimoji="0" lang="en-US" sz="127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45"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da-DK" sz="127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da-DK" sz="127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48" name="Group 131"/>
          <p:cNvGrpSpPr/>
          <p:nvPr/>
        </p:nvGrpSpPr>
        <p:grpSpPr bwMode="auto">
          <a:xfrm>
            <a:off x="6506284" y="1314219"/>
            <a:ext cx="909597" cy="909763"/>
            <a:chOff x="5109971" y="1507999"/>
            <a:chExt cx="713232" cy="713232"/>
          </a:xfrm>
        </p:grpSpPr>
        <p:sp>
          <p:nvSpPr>
            <p:cNvPr id="49"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ln>
            <a:effectLst>
              <a:outerShdw blurRad="63500" dist="23000" dir="5400000" rotWithShape="0">
                <a:srgbClr val="000000">
                  <a:alpha val="34999"/>
                </a:srgbClr>
              </a:outerShdw>
            </a:effectLst>
          </p:spPr>
          <p:txBody>
            <a:bodyPr anchor="ctr"/>
            <a:lstStyle/>
            <a:p>
              <a:pPr marL="0" marR="0" lvl="0" indent="0" algn="ctr" defTabSz="429895" rtl="0" eaLnBrk="1" fontAlgn="base" latinLnBrk="0" hangingPunct="1">
                <a:lnSpc>
                  <a:spcPct val="100000"/>
                </a:lnSpc>
                <a:spcBef>
                  <a:spcPct val="0"/>
                </a:spcBef>
                <a:spcAft>
                  <a:spcPct val="0"/>
                </a:spcAft>
                <a:buClrTx/>
                <a:buSzTx/>
                <a:buFontTx/>
                <a:buNone/>
                <a:defRPr/>
              </a:pPr>
              <a:endParaRPr kumimoji="0" lang="en-US" sz="127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0"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27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Group 132"/>
          <p:cNvGrpSpPr/>
          <p:nvPr/>
        </p:nvGrpSpPr>
        <p:grpSpPr bwMode="auto">
          <a:xfrm>
            <a:off x="6912652" y="2397866"/>
            <a:ext cx="909597" cy="911789"/>
            <a:chOff x="5765300" y="2141983"/>
            <a:chExt cx="713233" cy="713232"/>
          </a:xfrm>
        </p:grpSpPr>
        <p:sp>
          <p:nvSpPr>
            <p:cNvPr id="52"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ln>
            <a:effectLst>
              <a:outerShdw blurRad="63500" dist="23000" dir="5400000" rotWithShape="0">
                <a:srgbClr val="000000">
                  <a:alpha val="34999"/>
                </a:srgbClr>
              </a:outerShdw>
            </a:effectLst>
          </p:spPr>
          <p:txBody>
            <a:bodyPr anchor="ctr"/>
            <a:lstStyle/>
            <a:p>
              <a:pPr marL="0" marR="0" lvl="0" indent="0" algn="ctr" defTabSz="429895" rtl="0" eaLnBrk="1" fontAlgn="base" latinLnBrk="0" hangingPunct="1">
                <a:lnSpc>
                  <a:spcPct val="100000"/>
                </a:lnSpc>
                <a:spcBef>
                  <a:spcPct val="0"/>
                </a:spcBef>
                <a:spcAft>
                  <a:spcPct val="0"/>
                </a:spcAft>
                <a:buClrTx/>
                <a:buSzTx/>
                <a:buFontTx/>
                <a:buNone/>
                <a:defRPr/>
              </a:pPr>
              <a:endParaRPr kumimoji="0" lang="en-US" sz="127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3"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3">
                <a:alpha val="50000"/>
              </a:schemeClr>
            </a:solid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27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54" name="Group 133"/>
          <p:cNvGrpSpPr/>
          <p:nvPr/>
        </p:nvGrpSpPr>
        <p:grpSpPr bwMode="auto">
          <a:xfrm>
            <a:off x="6709468" y="3481513"/>
            <a:ext cx="909597" cy="909762"/>
            <a:chOff x="5993893" y="3065525"/>
            <a:chExt cx="713232" cy="713232"/>
          </a:xfrm>
        </p:grpSpPr>
        <p:sp>
          <p:nvSpPr>
            <p:cNvPr id="55"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ln>
            <a:effectLst>
              <a:outerShdw blurRad="63500" dist="23000" dir="5400000" rotWithShape="0">
                <a:srgbClr val="000000">
                  <a:alpha val="34999"/>
                </a:srgbClr>
              </a:outerShdw>
            </a:effectLst>
          </p:spPr>
          <p:txBody>
            <a:bodyPr anchor="ctr"/>
            <a:lstStyle/>
            <a:p>
              <a:pPr marL="0" marR="0" lvl="0" indent="0" algn="ctr" defTabSz="429895" rtl="0" eaLnBrk="1" fontAlgn="base" latinLnBrk="0" hangingPunct="1">
                <a:lnSpc>
                  <a:spcPct val="100000"/>
                </a:lnSpc>
                <a:spcBef>
                  <a:spcPct val="0"/>
                </a:spcBef>
                <a:spcAft>
                  <a:spcPct val="0"/>
                </a:spcAft>
                <a:buClrTx/>
                <a:buSzTx/>
                <a:buFontTx/>
                <a:buNone/>
                <a:defRPr/>
              </a:pPr>
              <a:endParaRPr kumimoji="0" lang="en-US" sz="127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6"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7030A0">
                <a:alpha val="50000"/>
              </a:srgbClr>
            </a:solid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27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57" name="组合 56"/>
          <p:cNvGrpSpPr/>
          <p:nvPr/>
        </p:nvGrpSpPr>
        <p:grpSpPr>
          <a:xfrm>
            <a:off x="1185602" y="1316882"/>
            <a:ext cx="2336268" cy="3006665"/>
            <a:chOff x="467544" y="1772816"/>
            <a:chExt cx="2088232" cy="2687455"/>
          </a:xfrm>
          <a:effectLst/>
        </p:grpSpPr>
        <p:sp>
          <p:nvSpPr>
            <p:cNvPr id="58" name="圆角矩形 57"/>
            <p:cNvSpPr/>
            <p:nvPr/>
          </p:nvSpPr>
          <p:spPr>
            <a:xfrm>
              <a:off x="467544" y="1772816"/>
              <a:ext cx="2088232" cy="432048"/>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单击此处添加标题</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9" name="矩形 58"/>
            <p:cNvSpPr/>
            <p:nvPr/>
          </p:nvSpPr>
          <p:spPr>
            <a:xfrm>
              <a:off x="467544" y="2204863"/>
              <a:ext cx="2088232" cy="2255408"/>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lvl="0" algn="ctr">
                <a:lnSpc>
                  <a:spcPct val="150000"/>
                </a:lnSpc>
                <a:defRPr/>
              </a:pPr>
              <a:r>
                <a:rPr lang="zh-CN" altLang="en-US" sz="1315" dirty="0" smtClean="0">
                  <a:solidFill>
                    <a:prstClr val="black">
                      <a:lumMod val="85000"/>
                      <a:lumOff val="15000"/>
                    </a:prstClr>
                  </a:solidFill>
                  <a:latin typeface="微软雅黑" panose="020B0503020204020204" pitchFamily="34" charset="-122"/>
                  <a:ea typeface="微软雅黑" panose="020B0503020204020204" pitchFamily="34" charset="-122"/>
                </a:rPr>
                <a:t>单亮亮图文旗舰店</a:t>
              </a:r>
              <a:endParaRPr lang="zh-CN" altLang="en-US" sz="1315" dirty="0" smtClean="0">
                <a:solidFill>
                  <a:prstClr val="black">
                    <a:lumMod val="85000"/>
                    <a:lumOff val="15000"/>
                  </a:prstClr>
                </a:solidFill>
                <a:latin typeface="微软雅黑" panose="020B0503020204020204" pitchFamily="34" charset="-122"/>
                <a:ea typeface="微软雅黑" panose="020B0503020204020204" pitchFamily="34" charset="-122"/>
              </a:endParaRPr>
            </a:p>
            <a:p>
              <a:pPr lvl="0" algn="ctr">
                <a:lnSpc>
                  <a:spcPct val="150000"/>
                </a:lnSpc>
                <a:defRPr/>
              </a:pPr>
              <a:r>
                <a:rPr lang="en-US" altLang="zh-CN" sz="1315" dirty="0" smtClean="0">
                  <a:solidFill>
                    <a:prstClr val="black">
                      <a:lumMod val="85000"/>
                      <a:lumOff val="15000"/>
                    </a:prstClr>
                  </a:solidFill>
                  <a:latin typeface="微软雅黑" panose="020B0503020204020204" pitchFamily="34" charset="-122"/>
                  <a:ea typeface="微软雅黑" panose="020B0503020204020204" pitchFamily="34" charset="-122"/>
                </a:rPr>
                <a:t>https://liangliangtuwen.tmall.com</a:t>
              </a:r>
              <a:endParaRPr lang="en-US" altLang="zh-CN" sz="1315" dirty="0" smtClean="0">
                <a:solidFill>
                  <a:prstClr val="black">
                    <a:lumMod val="85000"/>
                    <a:lumOff val="15000"/>
                  </a:prstClr>
                </a:solidFill>
                <a:latin typeface="微软雅黑" panose="020B0503020204020204" pitchFamily="34" charset="-122"/>
                <a:ea typeface="微软雅黑" panose="020B0503020204020204" pitchFamily="34" charset="-122"/>
              </a:endParaRPr>
            </a:p>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a:t>
              </a:r>
              <a:r>
                <a:rPr kumimoji="0" lang="zh-CN" altLang="en-US"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加文本</a:t>
              </a:r>
              <a:endParaRPr kumimoji="0" lang="en-US" altLang="zh-CN"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31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60" name="组合 59"/>
          <p:cNvGrpSpPr/>
          <p:nvPr/>
        </p:nvGrpSpPr>
        <p:grpSpPr>
          <a:xfrm>
            <a:off x="3986942" y="1822818"/>
            <a:ext cx="2524323" cy="2524323"/>
            <a:chOff x="1187624" y="1119987"/>
            <a:chExt cx="3298688" cy="3298688"/>
          </a:xfrm>
        </p:grpSpPr>
        <p:pic>
          <p:nvPicPr>
            <p:cNvPr id="61"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2"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48000">
                                          <p:cBhvr additive="base">
                                            <p:cTn id="7" dur="500" fill="hold"/>
                                            <p:tgtEl>
                                              <p:spTgt spid="57"/>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5223692" y="810823"/>
            <a:ext cx="2734707" cy="1813262"/>
            <a:chOff x="5553800" y="924344"/>
            <a:chExt cx="2907525" cy="1927850"/>
          </a:xfrm>
        </p:grpSpPr>
        <p:sp>
          <p:nvSpPr>
            <p:cNvPr id="53" name="圆角矩形标注 52"/>
            <p:cNvSpPr/>
            <p:nvPr/>
          </p:nvSpPr>
          <p:spPr>
            <a:xfrm flipH="1">
              <a:off x="5553800" y="924344"/>
              <a:ext cx="2907525" cy="1927850"/>
            </a:xfrm>
            <a:prstGeom prst="wedgeRoundRectCallout">
              <a:avLst>
                <a:gd name="adj1" fmla="val -1475"/>
                <a:gd name="adj2" fmla="val 68169"/>
                <a:gd name="adj3" fmla="val 16667"/>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w="12700" cap="flat" cmpd="sng" algn="ctr">
              <a:noFill/>
              <a:prstDash val="solid"/>
            </a:ln>
            <a:effectLst>
              <a:outerShdw blurRad="393700" dist="38100" dir="5400000" algn="t" rotWithShape="0">
                <a:schemeClr val="tx1">
                  <a:alpha val="37000"/>
                </a:scheme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sp>
          <p:nvSpPr>
            <p:cNvPr id="54" name="圆角矩形标注 53"/>
            <p:cNvSpPr/>
            <p:nvPr/>
          </p:nvSpPr>
          <p:spPr>
            <a:xfrm flipH="1">
              <a:off x="5725021" y="972145"/>
              <a:ext cx="2736304" cy="1814321"/>
            </a:xfrm>
            <a:prstGeom prst="wedgeRoundRectCallout">
              <a:avLst>
                <a:gd name="adj1" fmla="val -1475"/>
                <a:gd name="adj2" fmla="val 681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grpSp>
      <p:grpSp>
        <p:nvGrpSpPr>
          <p:cNvPr id="55" name="组合 54"/>
          <p:cNvGrpSpPr/>
          <p:nvPr/>
        </p:nvGrpSpPr>
        <p:grpSpPr>
          <a:xfrm>
            <a:off x="1486171" y="1157654"/>
            <a:ext cx="2450686" cy="1674157"/>
            <a:chOff x="1580089" y="1293093"/>
            <a:chExt cx="2605556" cy="1779954"/>
          </a:xfrm>
        </p:grpSpPr>
        <p:sp>
          <p:nvSpPr>
            <p:cNvPr id="56" name="圆角矩形标注 55"/>
            <p:cNvSpPr/>
            <p:nvPr/>
          </p:nvSpPr>
          <p:spPr>
            <a:xfrm>
              <a:off x="1592774" y="1293093"/>
              <a:ext cx="2592871" cy="1779954"/>
            </a:xfrm>
            <a:prstGeom prst="wedgeRoundRectCallout">
              <a:avLst>
                <a:gd name="adj1" fmla="val -15494"/>
                <a:gd name="adj2" fmla="val 64875"/>
                <a:gd name="adj3" fmla="val 16667"/>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12700" cap="flat" cmpd="sng" algn="ctr">
              <a:noFill/>
              <a:prstDash val="solid"/>
            </a:ln>
            <a:effectLst>
              <a:outerShdw blurRad="393700" dist="38100" dir="5400000" algn="t" rotWithShape="0">
                <a:schemeClr val="tx1">
                  <a:alpha val="37000"/>
                </a:scheme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sp>
          <p:nvSpPr>
            <p:cNvPr id="57" name="圆角矩形标注 56"/>
            <p:cNvSpPr/>
            <p:nvPr/>
          </p:nvSpPr>
          <p:spPr>
            <a:xfrm>
              <a:off x="1580089" y="1332185"/>
              <a:ext cx="2440179" cy="1675134"/>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grpSp>
      <p:grpSp>
        <p:nvGrpSpPr>
          <p:cNvPr id="58" name="组合 57"/>
          <p:cNvGrpSpPr/>
          <p:nvPr/>
        </p:nvGrpSpPr>
        <p:grpSpPr>
          <a:xfrm>
            <a:off x="3395036" y="2955350"/>
            <a:ext cx="2463796" cy="1670431"/>
            <a:chOff x="3609583" y="3228600"/>
            <a:chExt cx="2272417" cy="1559969"/>
          </a:xfrm>
        </p:grpSpPr>
        <p:sp>
          <p:nvSpPr>
            <p:cNvPr id="59" name="圆角矩形标注 58"/>
            <p:cNvSpPr/>
            <p:nvPr/>
          </p:nvSpPr>
          <p:spPr>
            <a:xfrm>
              <a:off x="3609583" y="3228600"/>
              <a:ext cx="2272417" cy="1559969"/>
            </a:xfrm>
            <a:prstGeom prst="wedgeRoundRectCallout">
              <a:avLst>
                <a:gd name="adj1" fmla="val -15494"/>
                <a:gd name="adj2" fmla="val 64875"/>
                <a:gd name="adj3" fmla="val 16667"/>
              </a:avLst>
            </a:prstGeom>
            <a:solidFill>
              <a:schemeClr val="accent4"/>
            </a:solidFill>
            <a:ln w="12700" cap="flat" cmpd="sng" algn="ctr">
              <a:noFill/>
              <a:prstDash val="solid"/>
            </a:ln>
            <a:effectLst>
              <a:outerShdw blurRad="393700" dist="38100" dir="5400000" algn="t" rotWithShape="0">
                <a:schemeClr val="tx1">
                  <a:alpha val="37000"/>
                </a:scheme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A5A5A5"/>
                </a:solidFill>
                <a:effectLst/>
                <a:uLnTx/>
                <a:uFillTx/>
                <a:latin typeface="Calibri" panose="020F0502020204030204"/>
                <a:ea typeface="等线" panose="02010600030101010101" pitchFamily="2" charset="-122"/>
                <a:cs typeface="+mn-cs"/>
              </a:endParaRPr>
            </a:p>
          </p:txBody>
        </p:sp>
        <p:sp>
          <p:nvSpPr>
            <p:cNvPr id="60" name="圆角矩形标注 59"/>
            <p:cNvSpPr/>
            <p:nvPr/>
          </p:nvSpPr>
          <p:spPr>
            <a:xfrm>
              <a:off x="3609584" y="3276402"/>
              <a:ext cx="2138597" cy="1468104"/>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grpSp>
      <p:grpSp>
        <p:nvGrpSpPr>
          <p:cNvPr id="61" name="组合 60"/>
          <p:cNvGrpSpPr/>
          <p:nvPr/>
        </p:nvGrpSpPr>
        <p:grpSpPr>
          <a:xfrm>
            <a:off x="6008264" y="3023079"/>
            <a:ext cx="1053517" cy="857574"/>
            <a:chOff x="6387953" y="3276402"/>
            <a:chExt cx="1120093" cy="911768"/>
          </a:xfrm>
          <a:effectLst>
            <a:outerShdw blurRad="50800" dist="38100" dir="2700000" algn="tl" rotWithShape="0">
              <a:prstClr val="black">
                <a:alpha val="40000"/>
              </a:prstClr>
            </a:outerShdw>
          </a:effectLst>
        </p:grpSpPr>
        <p:sp>
          <p:nvSpPr>
            <p:cNvPr id="62" name="圆角矩形标注 61"/>
            <p:cNvSpPr/>
            <p:nvPr/>
          </p:nvSpPr>
          <p:spPr>
            <a:xfrm flipH="1">
              <a:off x="6387953" y="3276402"/>
              <a:ext cx="1120093" cy="911768"/>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sp>
          <p:nvSpPr>
            <p:cNvPr id="63" name="Freeform 8"/>
            <p:cNvSpPr>
              <a:spLocks noEditPoints="1"/>
            </p:cNvSpPr>
            <p:nvPr/>
          </p:nvSpPr>
          <p:spPr bwMode="auto">
            <a:xfrm>
              <a:off x="6685649" y="3482271"/>
              <a:ext cx="524699" cy="500029"/>
            </a:xfrm>
            <a:custGeom>
              <a:avLst/>
              <a:gdLst>
                <a:gd name="T0" fmla="*/ 170977 w 1145"/>
                <a:gd name="T1" fmla="*/ 701008 h 1092"/>
                <a:gd name="T2" fmla="*/ 268350 w 1145"/>
                <a:gd name="T3" fmla="*/ 701008 h 1092"/>
                <a:gd name="T4" fmla="*/ 287518 w 1145"/>
                <a:gd name="T5" fmla="*/ 682621 h 1092"/>
                <a:gd name="T6" fmla="*/ 287518 w 1145"/>
                <a:gd name="T7" fmla="*/ 517137 h 1092"/>
                <a:gd name="T8" fmla="*/ 268350 w 1145"/>
                <a:gd name="T9" fmla="*/ 498750 h 1092"/>
                <a:gd name="T10" fmla="*/ 170977 w 1145"/>
                <a:gd name="T11" fmla="*/ 498750 h 1092"/>
                <a:gd name="T12" fmla="*/ 151809 w 1145"/>
                <a:gd name="T13" fmla="*/ 517137 h 1092"/>
                <a:gd name="T14" fmla="*/ 151809 w 1145"/>
                <a:gd name="T15" fmla="*/ 682621 h 1092"/>
                <a:gd name="T16" fmla="*/ 170977 w 1145"/>
                <a:gd name="T17" fmla="*/ 701008 h 1092"/>
                <a:gd name="T18" fmla="*/ 834951 w 1145"/>
                <a:gd name="T19" fmla="*/ 751573 h 1092"/>
                <a:gd name="T20" fmla="*/ 85105 w 1145"/>
                <a:gd name="T21" fmla="*/ 751573 h 1092"/>
                <a:gd name="T22" fmla="*/ 85105 w 1145"/>
                <a:gd name="T23" fmla="*/ 42137 h 1092"/>
                <a:gd name="T24" fmla="*/ 42169 w 1145"/>
                <a:gd name="T25" fmla="*/ 0 h 1092"/>
                <a:gd name="T26" fmla="*/ 0 w 1145"/>
                <a:gd name="T27" fmla="*/ 42137 h 1092"/>
                <a:gd name="T28" fmla="*/ 0 w 1145"/>
                <a:gd name="T29" fmla="*/ 794476 h 1092"/>
                <a:gd name="T30" fmla="*/ 42169 w 1145"/>
                <a:gd name="T31" fmla="*/ 836613 h 1092"/>
                <a:gd name="T32" fmla="*/ 834951 w 1145"/>
                <a:gd name="T33" fmla="*/ 836613 h 1092"/>
                <a:gd name="T34" fmla="*/ 877887 w 1145"/>
                <a:gd name="T35" fmla="*/ 794476 h 1092"/>
                <a:gd name="T36" fmla="*/ 834951 w 1145"/>
                <a:gd name="T37" fmla="*/ 751573 h 1092"/>
                <a:gd name="T38" fmla="*/ 403291 w 1145"/>
                <a:gd name="T39" fmla="*/ 701008 h 1092"/>
                <a:gd name="T40" fmla="*/ 501431 w 1145"/>
                <a:gd name="T41" fmla="*/ 701008 h 1092"/>
                <a:gd name="T42" fmla="*/ 519832 w 1145"/>
                <a:gd name="T43" fmla="*/ 682621 h 1092"/>
                <a:gd name="T44" fmla="*/ 519832 w 1145"/>
                <a:gd name="T45" fmla="*/ 298024 h 1092"/>
                <a:gd name="T46" fmla="*/ 501431 w 1145"/>
                <a:gd name="T47" fmla="*/ 278871 h 1092"/>
                <a:gd name="T48" fmla="*/ 403291 w 1145"/>
                <a:gd name="T49" fmla="*/ 278871 h 1092"/>
                <a:gd name="T50" fmla="*/ 384890 w 1145"/>
                <a:gd name="T51" fmla="*/ 298024 h 1092"/>
                <a:gd name="T52" fmla="*/ 384890 w 1145"/>
                <a:gd name="T53" fmla="*/ 682621 h 1092"/>
                <a:gd name="T54" fmla="*/ 403291 w 1145"/>
                <a:gd name="T55" fmla="*/ 701008 h 1092"/>
                <a:gd name="T56" fmla="*/ 636372 w 1145"/>
                <a:gd name="T57" fmla="*/ 701008 h 1092"/>
                <a:gd name="T58" fmla="*/ 733745 w 1145"/>
                <a:gd name="T59" fmla="*/ 701008 h 1092"/>
                <a:gd name="T60" fmla="*/ 752146 w 1145"/>
                <a:gd name="T61" fmla="*/ 682621 h 1092"/>
                <a:gd name="T62" fmla="*/ 752146 w 1145"/>
                <a:gd name="T63" fmla="*/ 95000 h 1092"/>
                <a:gd name="T64" fmla="*/ 733745 w 1145"/>
                <a:gd name="T65" fmla="*/ 75847 h 1092"/>
                <a:gd name="T66" fmla="*/ 636372 w 1145"/>
                <a:gd name="T67" fmla="*/ 75847 h 1092"/>
                <a:gd name="T68" fmla="*/ 617204 w 1145"/>
                <a:gd name="T69" fmla="*/ 95000 h 1092"/>
                <a:gd name="T70" fmla="*/ 617204 w 1145"/>
                <a:gd name="T71" fmla="*/ 682621 h 1092"/>
                <a:gd name="T72" fmla="*/ 636372 w 1145"/>
                <a:gd name="T73" fmla="*/ 701008 h 10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5" h="1092">
                  <a:moveTo>
                    <a:pt x="223" y="915"/>
                  </a:moveTo>
                  <a:lnTo>
                    <a:pt x="350" y="915"/>
                  </a:lnTo>
                  <a:cubicBezTo>
                    <a:pt x="364" y="915"/>
                    <a:pt x="375" y="904"/>
                    <a:pt x="375" y="891"/>
                  </a:cubicBezTo>
                  <a:lnTo>
                    <a:pt x="375" y="675"/>
                  </a:lnTo>
                  <a:cubicBezTo>
                    <a:pt x="375" y="662"/>
                    <a:pt x="364" y="651"/>
                    <a:pt x="350" y="651"/>
                  </a:cubicBezTo>
                  <a:lnTo>
                    <a:pt x="223" y="651"/>
                  </a:lnTo>
                  <a:cubicBezTo>
                    <a:pt x="209" y="651"/>
                    <a:pt x="198" y="662"/>
                    <a:pt x="198" y="675"/>
                  </a:cubicBezTo>
                  <a:lnTo>
                    <a:pt x="198" y="891"/>
                  </a:lnTo>
                  <a:cubicBezTo>
                    <a:pt x="198" y="904"/>
                    <a:pt x="209" y="915"/>
                    <a:pt x="223" y="915"/>
                  </a:cubicBezTo>
                  <a:close/>
                  <a:moveTo>
                    <a:pt x="1089" y="981"/>
                  </a:moveTo>
                  <a:lnTo>
                    <a:pt x="111" y="981"/>
                  </a:lnTo>
                  <a:lnTo>
                    <a:pt x="111" y="55"/>
                  </a:lnTo>
                  <a:cubicBezTo>
                    <a:pt x="111" y="25"/>
                    <a:pt x="86" y="0"/>
                    <a:pt x="55" y="0"/>
                  </a:cubicBezTo>
                  <a:cubicBezTo>
                    <a:pt x="25" y="0"/>
                    <a:pt x="0" y="25"/>
                    <a:pt x="0" y="55"/>
                  </a:cubicBezTo>
                  <a:lnTo>
                    <a:pt x="0" y="1037"/>
                  </a:lnTo>
                  <a:cubicBezTo>
                    <a:pt x="0" y="1067"/>
                    <a:pt x="25" y="1092"/>
                    <a:pt x="55" y="1092"/>
                  </a:cubicBezTo>
                  <a:lnTo>
                    <a:pt x="1089" y="1092"/>
                  </a:lnTo>
                  <a:cubicBezTo>
                    <a:pt x="1120" y="1092"/>
                    <a:pt x="1145" y="1067"/>
                    <a:pt x="1145" y="1037"/>
                  </a:cubicBezTo>
                  <a:cubicBezTo>
                    <a:pt x="1145" y="1006"/>
                    <a:pt x="1120" y="981"/>
                    <a:pt x="1089" y="981"/>
                  </a:cubicBezTo>
                  <a:close/>
                  <a:moveTo>
                    <a:pt x="526" y="915"/>
                  </a:moveTo>
                  <a:lnTo>
                    <a:pt x="654" y="915"/>
                  </a:lnTo>
                  <a:cubicBezTo>
                    <a:pt x="667" y="915"/>
                    <a:pt x="678" y="904"/>
                    <a:pt x="678" y="891"/>
                  </a:cubicBezTo>
                  <a:lnTo>
                    <a:pt x="678" y="389"/>
                  </a:lnTo>
                  <a:cubicBezTo>
                    <a:pt x="678" y="375"/>
                    <a:pt x="667" y="364"/>
                    <a:pt x="654" y="364"/>
                  </a:cubicBezTo>
                  <a:lnTo>
                    <a:pt x="526" y="364"/>
                  </a:lnTo>
                  <a:cubicBezTo>
                    <a:pt x="513" y="364"/>
                    <a:pt x="502" y="375"/>
                    <a:pt x="502" y="389"/>
                  </a:cubicBezTo>
                  <a:lnTo>
                    <a:pt x="502" y="891"/>
                  </a:lnTo>
                  <a:cubicBezTo>
                    <a:pt x="502" y="904"/>
                    <a:pt x="513" y="915"/>
                    <a:pt x="526" y="915"/>
                  </a:cubicBezTo>
                  <a:close/>
                  <a:moveTo>
                    <a:pt x="830" y="915"/>
                  </a:moveTo>
                  <a:lnTo>
                    <a:pt x="957" y="915"/>
                  </a:lnTo>
                  <a:cubicBezTo>
                    <a:pt x="970" y="915"/>
                    <a:pt x="981" y="904"/>
                    <a:pt x="981" y="891"/>
                  </a:cubicBezTo>
                  <a:lnTo>
                    <a:pt x="981" y="124"/>
                  </a:lnTo>
                  <a:cubicBezTo>
                    <a:pt x="981" y="110"/>
                    <a:pt x="970" y="99"/>
                    <a:pt x="957" y="99"/>
                  </a:cubicBezTo>
                  <a:lnTo>
                    <a:pt x="830" y="99"/>
                  </a:lnTo>
                  <a:cubicBezTo>
                    <a:pt x="816" y="99"/>
                    <a:pt x="805" y="110"/>
                    <a:pt x="805" y="124"/>
                  </a:cubicBezTo>
                  <a:lnTo>
                    <a:pt x="805" y="891"/>
                  </a:lnTo>
                  <a:cubicBezTo>
                    <a:pt x="805" y="904"/>
                    <a:pt x="816" y="915"/>
                    <a:pt x="830" y="915"/>
                  </a:cubicBezTo>
                  <a:close/>
                </a:path>
              </a:pathLst>
            </a:custGeom>
            <a:solidFill>
              <a:schemeClr val="bg2"/>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BD15A5"/>
                </a:solidFill>
                <a:effectLst/>
                <a:uLnTx/>
                <a:uFillTx/>
                <a:latin typeface="Calibri" panose="020F0502020204030204"/>
                <a:ea typeface="等线" panose="02010600030101010101" pitchFamily="2" charset="-122"/>
                <a:cs typeface="+mn-cs"/>
              </a:endParaRPr>
            </a:p>
          </p:txBody>
        </p:sp>
      </p:grpSp>
      <p:grpSp>
        <p:nvGrpSpPr>
          <p:cNvPr id="64" name="组合 63"/>
          <p:cNvGrpSpPr/>
          <p:nvPr/>
        </p:nvGrpSpPr>
        <p:grpSpPr>
          <a:xfrm>
            <a:off x="4170174" y="1606655"/>
            <a:ext cx="918061" cy="747311"/>
            <a:chOff x="4433706" y="1770468"/>
            <a:chExt cx="976077" cy="794537"/>
          </a:xfrm>
          <a:effectLst>
            <a:outerShdw blurRad="50800" dist="38100" dir="2700000" algn="tl" rotWithShape="0">
              <a:prstClr val="black">
                <a:alpha val="40000"/>
              </a:prstClr>
            </a:outerShdw>
          </a:effectLst>
        </p:grpSpPr>
        <p:sp>
          <p:nvSpPr>
            <p:cNvPr id="65" name="圆角矩形标注 64"/>
            <p:cNvSpPr/>
            <p:nvPr/>
          </p:nvSpPr>
          <p:spPr>
            <a:xfrm flipH="1">
              <a:off x="4433706" y="1770468"/>
              <a:ext cx="976077"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grpSp>
          <p:nvGrpSpPr>
            <p:cNvPr id="66" name="组合 65"/>
            <p:cNvGrpSpPr/>
            <p:nvPr/>
          </p:nvGrpSpPr>
          <p:grpSpPr>
            <a:xfrm>
              <a:off x="4572893" y="1866135"/>
              <a:ext cx="612285" cy="618178"/>
              <a:chOff x="10560864" y="2750058"/>
              <a:chExt cx="612285" cy="618178"/>
            </a:xfrm>
            <a:solidFill>
              <a:schemeClr val="accent1"/>
            </a:solidFill>
          </p:grpSpPr>
          <p:grpSp>
            <p:nvGrpSpPr>
              <p:cNvPr id="67" name="组合 66"/>
              <p:cNvGrpSpPr/>
              <p:nvPr/>
            </p:nvGrpSpPr>
            <p:grpSpPr>
              <a:xfrm>
                <a:off x="10560884" y="2750058"/>
                <a:ext cx="612265" cy="618178"/>
                <a:chOff x="4367213" y="536575"/>
                <a:chExt cx="657225" cy="663575"/>
              </a:xfrm>
              <a:grpFill/>
            </p:grpSpPr>
            <p:sp>
              <p:nvSpPr>
                <p:cNvPr id="72" name="Freeform 81"/>
                <p:cNvSpPr/>
                <p:nvPr/>
              </p:nvSpPr>
              <p:spPr bwMode="auto">
                <a:xfrm>
                  <a:off x="4827588" y="536575"/>
                  <a:ext cx="196850" cy="663575"/>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3" name="Freeform 82"/>
                <p:cNvSpPr/>
                <p:nvPr/>
              </p:nvSpPr>
              <p:spPr bwMode="auto">
                <a:xfrm>
                  <a:off x="4872038" y="682625"/>
                  <a:ext cx="111125" cy="374650"/>
                </a:xfrm>
                <a:custGeom>
                  <a:avLst/>
                  <a:gdLst>
                    <a:gd name="T0" fmla="*/ 12 w 70"/>
                    <a:gd name="T1" fmla="*/ 160 h 236"/>
                    <a:gd name="T2" fmla="*/ 0 w 70"/>
                    <a:gd name="T3" fmla="*/ 174 h 236"/>
                    <a:gd name="T4" fmla="*/ 14 w 70"/>
                    <a:gd name="T5" fmla="*/ 220 h 236"/>
                    <a:gd name="T6" fmla="*/ 22 w 70"/>
                    <a:gd name="T7" fmla="*/ 232 h 236"/>
                    <a:gd name="T8" fmla="*/ 32 w 70"/>
                    <a:gd name="T9" fmla="*/ 236 h 236"/>
                    <a:gd name="T10" fmla="*/ 40 w 70"/>
                    <a:gd name="T11" fmla="*/ 234 h 236"/>
                    <a:gd name="T12" fmla="*/ 52 w 70"/>
                    <a:gd name="T13" fmla="*/ 216 h 236"/>
                    <a:gd name="T14" fmla="*/ 62 w 70"/>
                    <a:gd name="T15" fmla="*/ 184 h 236"/>
                    <a:gd name="T16" fmla="*/ 68 w 70"/>
                    <a:gd name="T17" fmla="*/ 142 h 236"/>
                    <a:gd name="T18" fmla="*/ 70 w 70"/>
                    <a:gd name="T19" fmla="*/ 118 h 236"/>
                    <a:gd name="T20" fmla="*/ 66 w 70"/>
                    <a:gd name="T21" fmla="*/ 72 h 236"/>
                    <a:gd name="T22" fmla="*/ 58 w 70"/>
                    <a:gd name="T23" fmla="*/ 34 h 236"/>
                    <a:gd name="T24" fmla="*/ 46 w 70"/>
                    <a:gd name="T25" fmla="*/ 8 h 236"/>
                    <a:gd name="T26" fmla="*/ 32 w 70"/>
                    <a:gd name="T27" fmla="*/ 0 h 236"/>
                    <a:gd name="T28" fmla="*/ 28 w 70"/>
                    <a:gd name="T29" fmla="*/ 0 h 236"/>
                    <a:gd name="T30" fmla="*/ 18 w 70"/>
                    <a:gd name="T31" fmla="*/ 10 h 236"/>
                    <a:gd name="T32" fmla="*/ 6 w 70"/>
                    <a:gd name="T33" fmla="*/ 36 h 236"/>
                    <a:gd name="T34" fmla="*/ 0 w 70"/>
                    <a:gd name="T35" fmla="*/ 62 h 236"/>
                    <a:gd name="T36" fmla="*/ 12 w 70"/>
                    <a:gd name="T37" fmla="*/ 76 h 236"/>
                    <a:gd name="T38" fmla="*/ 20 w 70"/>
                    <a:gd name="T39" fmla="*/ 48 h 236"/>
                    <a:gd name="T40" fmla="*/ 30 w 70"/>
                    <a:gd name="T41" fmla="*/ 38 h 236"/>
                    <a:gd name="T42" fmla="*/ 32 w 70"/>
                    <a:gd name="T43" fmla="*/ 38 h 236"/>
                    <a:gd name="T44" fmla="*/ 42 w 70"/>
                    <a:gd name="T45" fmla="*/ 44 h 236"/>
                    <a:gd name="T46" fmla="*/ 50 w 70"/>
                    <a:gd name="T47" fmla="*/ 62 h 236"/>
                    <a:gd name="T48" fmla="*/ 58 w 70"/>
                    <a:gd name="T49" fmla="*/ 118 h 236"/>
                    <a:gd name="T50" fmla="*/ 56 w 70"/>
                    <a:gd name="T51" fmla="*/ 148 h 236"/>
                    <a:gd name="T52" fmla="*/ 46 w 70"/>
                    <a:gd name="T53" fmla="*/ 184 h 236"/>
                    <a:gd name="T54" fmla="*/ 38 w 70"/>
                    <a:gd name="T55" fmla="*/ 196 h 236"/>
                    <a:gd name="T56" fmla="*/ 32 w 70"/>
                    <a:gd name="T57" fmla="*/ 198 h 236"/>
                    <a:gd name="T58" fmla="*/ 26 w 70"/>
                    <a:gd name="T59" fmla="*/ 196 h 236"/>
                    <a:gd name="T60" fmla="*/ 16 w 70"/>
                    <a:gd name="T61" fmla="*/ 176 h 236"/>
                    <a:gd name="T62" fmla="*/ 12 w 70"/>
                    <a:gd name="T63" fmla="*/ 16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236">
                      <a:moveTo>
                        <a:pt x="12" y="160"/>
                      </a:moveTo>
                      <a:lnTo>
                        <a:pt x="12" y="160"/>
                      </a:lnTo>
                      <a:lnTo>
                        <a:pt x="0" y="174"/>
                      </a:lnTo>
                      <a:lnTo>
                        <a:pt x="0" y="174"/>
                      </a:lnTo>
                      <a:lnTo>
                        <a:pt x="6" y="200"/>
                      </a:lnTo>
                      <a:lnTo>
                        <a:pt x="14" y="220"/>
                      </a:lnTo>
                      <a:lnTo>
                        <a:pt x="18" y="226"/>
                      </a:lnTo>
                      <a:lnTo>
                        <a:pt x="22" y="232"/>
                      </a:lnTo>
                      <a:lnTo>
                        <a:pt x="28" y="236"/>
                      </a:lnTo>
                      <a:lnTo>
                        <a:pt x="32" y="236"/>
                      </a:lnTo>
                      <a:lnTo>
                        <a:pt x="32" y="236"/>
                      </a:lnTo>
                      <a:lnTo>
                        <a:pt x="40" y="234"/>
                      </a:lnTo>
                      <a:lnTo>
                        <a:pt x="46" y="228"/>
                      </a:lnTo>
                      <a:lnTo>
                        <a:pt x="52" y="216"/>
                      </a:lnTo>
                      <a:lnTo>
                        <a:pt x="58" y="202"/>
                      </a:lnTo>
                      <a:lnTo>
                        <a:pt x="62" y="184"/>
                      </a:lnTo>
                      <a:lnTo>
                        <a:pt x="66" y="164"/>
                      </a:lnTo>
                      <a:lnTo>
                        <a:pt x="68" y="142"/>
                      </a:lnTo>
                      <a:lnTo>
                        <a:pt x="70" y="118"/>
                      </a:lnTo>
                      <a:lnTo>
                        <a:pt x="70" y="118"/>
                      </a:lnTo>
                      <a:lnTo>
                        <a:pt x="68" y="94"/>
                      </a:lnTo>
                      <a:lnTo>
                        <a:pt x="66" y="72"/>
                      </a:lnTo>
                      <a:lnTo>
                        <a:pt x="62" y="52"/>
                      </a:lnTo>
                      <a:lnTo>
                        <a:pt x="58" y="34"/>
                      </a:lnTo>
                      <a:lnTo>
                        <a:pt x="52" y="20"/>
                      </a:lnTo>
                      <a:lnTo>
                        <a:pt x="46" y="8"/>
                      </a:lnTo>
                      <a:lnTo>
                        <a:pt x="40" y="2"/>
                      </a:lnTo>
                      <a:lnTo>
                        <a:pt x="32" y="0"/>
                      </a:lnTo>
                      <a:lnTo>
                        <a:pt x="32" y="0"/>
                      </a:lnTo>
                      <a:lnTo>
                        <a:pt x="28" y="0"/>
                      </a:lnTo>
                      <a:lnTo>
                        <a:pt x="22" y="4"/>
                      </a:lnTo>
                      <a:lnTo>
                        <a:pt x="18" y="10"/>
                      </a:lnTo>
                      <a:lnTo>
                        <a:pt x="14" y="16"/>
                      </a:lnTo>
                      <a:lnTo>
                        <a:pt x="6" y="36"/>
                      </a:lnTo>
                      <a:lnTo>
                        <a:pt x="0" y="62"/>
                      </a:lnTo>
                      <a:lnTo>
                        <a:pt x="0" y="62"/>
                      </a:lnTo>
                      <a:lnTo>
                        <a:pt x="12" y="76"/>
                      </a:lnTo>
                      <a:lnTo>
                        <a:pt x="12" y="76"/>
                      </a:lnTo>
                      <a:lnTo>
                        <a:pt x="16" y="60"/>
                      </a:lnTo>
                      <a:lnTo>
                        <a:pt x="20" y="48"/>
                      </a:lnTo>
                      <a:lnTo>
                        <a:pt x="26" y="40"/>
                      </a:lnTo>
                      <a:lnTo>
                        <a:pt x="30" y="38"/>
                      </a:lnTo>
                      <a:lnTo>
                        <a:pt x="32" y="38"/>
                      </a:lnTo>
                      <a:lnTo>
                        <a:pt x="32" y="38"/>
                      </a:lnTo>
                      <a:lnTo>
                        <a:pt x="38" y="40"/>
                      </a:lnTo>
                      <a:lnTo>
                        <a:pt x="42" y="44"/>
                      </a:lnTo>
                      <a:lnTo>
                        <a:pt x="46" y="52"/>
                      </a:lnTo>
                      <a:lnTo>
                        <a:pt x="50" y="62"/>
                      </a:lnTo>
                      <a:lnTo>
                        <a:pt x="56" y="86"/>
                      </a:lnTo>
                      <a:lnTo>
                        <a:pt x="58" y="118"/>
                      </a:lnTo>
                      <a:lnTo>
                        <a:pt x="58" y="118"/>
                      </a:lnTo>
                      <a:lnTo>
                        <a:pt x="56" y="148"/>
                      </a:lnTo>
                      <a:lnTo>
                        <a:pt x="50" y="174"/>
                      </a:lnTo>
                      <a:lnTo>
                        <a:pt x="46" y="184"/>
                      </a:lnTo>
                      <a:lnTo>
                        <a:pt x="42" y="192"/>
                      </a:lnTo>
                      <a:lnTo>
                        <a:pt x="38" y="196"/>
                      </a:lnTo>
                      <a:lnTo>
                        <a:pt x="32" y="198"/>
                      </a:lnTo>
                      <a:lnTo>
                        <a:pt x="32" y="198"/>
                      </a:lnTo>
                      <a:lnTo>
                        <a:pt x="30" y="198"/>
                      </a:lnTo>
                      <a:lnTo>
                        <a:pt x="26" y="196"/>
                      </a:lnTo>
                      <a:lnTo>
                        <a:pt x="20" y="188"/>
                      </a:lnTo>
                      <a:lnTo>
                        <a:pt x="16" y="176"/>
                      </a:lnTo>
                      <a:lnTo>
                        <a:pt x="12" y="160"/>
                      </a:lnTo>
                      <a:lnTo>
                        <a:pt x="12"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4" name="Freeform 83"/>
                <p:cNvSpPr/>
                <p:nvPr/>
              </p:nvSpPr>
              <p:spPr bwMode="auto">
                <a:xfrm>
                  <a:off x="4906963" y="803275"/>
                  <a:ext cx="38100" cy="133350"/>
                </a:xfrm>
                <a:custGeom>
                  <a:avLst/>
                  <a:gdLst>
                    <a:gd name="T0" fmla="*/ 10 w 24"/>
                    <a:gd name="T1" fmla="*/ 0 h 84"/>
                    <a:gd name="T2" fmla="*/ 10 w 24"/>
                    <a:gd name="T3" fmla="*/ 0 h 84"/>
                    <a:gd name="T4" fmla="*/ 8 w 24"/>
                    <a:gd name="T5" fmla="*/ 2 h 84"/>
                    <a:gd name="T6" fmla="*/ 4 w 24"/>
                    <a:gd name="T7" fmla="*/ 6 h 84"/>
                    <a:gd name="T8" fmla="*/ 0 w 24"/>
                    <a:gd name="T9" fmla="*/ 18 h 84"/>
                    <a:gd name="T10" fmla="*/ 0 w 24"/>
                    <a:gd name="T11" fmla="*/ 18 h 84"/>
                    <a:gd name="T12" fmla="*/ 4 w 24"/>
                    <a:gd name="T13" fmla="*/ 30 h 84"/>
                    <a:gd name="T14" fmla="*/ 6 w 24"/>
                    <a:gd name="T15" fmla="*/ 42 h 84"/>
                    <a:gd name="T16" fmla="*/ 6 w 24"/>
                    <a:gd name="T17" fmla="*/ 42 h 84"/>
                    <a:gd name="T18" fmla="*/ 4 w 24"/>
                    <a:gd name="T19" fmla="*/ 54 h 84"/>
                    <a:gd name="T20" fmla="*/ 0 w 24"/>
                    <a:gd name="T21" fmla="*/ 66 h 84"/>
                    <a:gd name="T22" fmla="*/ 0 w 24"/>
                    <a:gd name="T23" fmla="*/ 66 h 84"/>
                    <a:gd name="T24" fmla="*/ 4 w 24"/>
                    <a:gd name="T25" fmla="*/ 78 h 84"/>
                    <a:gd name="T26" fmla="*/ 8 w 24"/>
                    <a:gd name="T27" fmla="*/ 82 h 84"/>
                    <a:gd name="T28" fmla="*/ 10 w 24"/>
                    <a:gd name="T29" fmla="*/ 84 h 84"/>
                    <a:gd name="T30" fmla="*/ 10 w 24"/>
                    <a:gd name="T31" fmla="*/ 84 h 84"/>
                    <a:gd name="T32" fmla="*/ 12 w 24"/>
                    <a:gd name="T33" fmla="*/ 82 h 84"/>
                    <a:gd name="T34" fmla="*/ 16 w 24"/>
                    <a:gd name="T35" fmla="*/ 80 h 84"/>
                    <a:gd name="T36" fmla="*/ 20 w 24"/>
                    <a:gd name="T37" fmla="*/ 72 h 84"/>
                    <a:gd name="T38" fmla="*/ 22 w 24"/>
                    <a:gd name="T39" fmla="*/ 58 h 84"/>
                    <a:gd name="T40" fmla="*/ 24 w 24"/>
                    <a:gd name="T41" fmla="*/ 42 h 84"/>
                    <a:gd name="T42" fmla="*/ 24 w 24"/>
                    <a:gd name="T43" fmla="*/ 42 h 84"/>
                    <a:gd name="T44" fmla="*/ 22 w 24"/>
                    <a:gd name="T45" fmla="*/ 26 h 84"/>
                    <a:gd name="T46" fmla="*/ 20 w 24"/>
                    <a:gd name="T47" fmla="*/ 12 h 84"/>
                    <a:gd name="T48" fmla="*/ 16 w 24"/>
                    <a:gd name="T49" fmla="*/ 4 h 84"/>
                    <a:gd name="T50" fmla="*/ 12 w 24"/>
                    <a:gd name="T51" fmla="*/ 2 h 84"/>
                    <a:gd name="T52" fmla="*/ 10 w 24"/>
                    <a:gd name="T53" fmla="*/ 0 h 84"/>
                    <a:gd name="T54" fmla="*/ 10 w 24"/>
                    <a:gd name="T5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84">
                      <a:moveTo>
                        <a:pt x="10" y="0"/>
                      </a:moveTo>
                      <a:lnTo>
                        <a:pt x="10" y="0"/>
                      </a:lnTo>
                      <a:lnTo>
                        <a:pt x="8" y="2"/>
                      </a:lnTo>
                      <a:lnTo>
                        <a:pt x="4" y="6"/>
                      </a:lnTo>
                      <a:lnTo>
                        <a:pt x="0" y="18"/>
                      </a:lnTo>
                      <a:lnTo>
                        <a:pt x="0" y="18"/>
                      </a:lnTo>
                      <a:lnTo>
                        <a:pt x="4" y="30"/>
                      </a:lnTo>
                      <a:lnTo>
                        <a:pt x="6" y="42"/>
                      </a:lnTo>
                      <a:lnTo>
                        <a:pt x="6" y="42"/>
                      </a:lnTo>
                      <a:lnTo>
                        <a:pt x="4" y="54"/>
                      </a:lnTo>
                      <a:lnTo>
                        <a:pt x="0" y="66"/>
                      </a:lnTo>
                      <a:lnTo>
                        <a:pt x="0" y="66"/>
                      </a:lnTo>
                      <a:lnTo>
                        <a:pt x="4" y="78"/>
                      </a:lnTo>
                      <a:lnTo>
                        <a:pt x="8" y="82"/>
                      </a:lnTo>
                      <a:lnTo>
                        <a:pt x="10" y="84"/>
                      </a:lnTo>
                      <a:lnTo>
                        <a:pt x="10" y="84"/>
                      </a:lnTo>
                      <a:lnTo>
                        <a:pt x="12" y="82"/>
                      </a:lnTo>
                      <a:lnTo>
                        <a:pt x="16" y="80"/>
                      </a:lnTo>
                      <a:lnTo>
                        <a:pt x="20" y="72"/>
                      </a:lnTo>
                      <a:lnTo>
                        <a:pt x="22" y="58"/>
                      </a:lnTo>
                      <a:lnTo>
                        <a:pt x="24" y="42"/>
                      </a:lnTo>
                      <a:lnTo>
                        <a:pt x="24" y="42"/>
                      </a:lnTo>
                      <a:lnTo>
                        <a:pt x="22" y="26"/>
                      </a:lnTo>
                      <a:lnTo>
                        <a:pt x="20" y="12"/>
                      </a:lnTo>
                      <a:lnTo>
                        <a:pt x="16" y="4"/>
                      </a:lnTo>
                      <a:lnTo>
                        <a:pt x="12" y="2"/>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5" name="Freeform 84"/>
                <p:cNvSpPr/>
                <p:nvPr/>
              </p:nvSpPr>
              <p:spPr bwMode="auto">
                <a:xfrm>
                  <a:off x="4367213" y="777875"/>
                  <a:ext cx="533400" cy="187325"/>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6" name="Freeform 85"/>
                <p:cNvSpPr/>
                <p:nvPr/>
              </p:nvSpPr>
              <p:spPr bwMode="auto">
                <a:xfrm>
                  <a:off x="4595813" y="920750"/>
                  <a:ext cx="285750" cy="184150"/>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7" name="Freeform 86"/>
                <p:cNvSpPr/>
                <p:nvPr/>
              </p:nvSpPr>
              <p:spPr bwMode="auto">
                <a:xfrm>
                  <a:off x="4592638" y="641350"/>
                  <a:ext cx="285750" cy="184150"/>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68" name="Freeform 81"/>
              <p:cNvSpPr/>
              <p:nvPr/>
            </p:nvSpPr>
            <p:spPr bwMode="auto">
              <a:xfrm>
                <a:off x="10989743" y="2750058"/>
                <a:ext cx="183383" cy="618177"/>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9" name="Freeform 84"/>
              <p:cNvSpPr/>
              <p:nvPr/>
            </p:nvSpPr>
            <p:spPr bwMode="auto">
              <a:xfrm>
                <a:off x="10560864" y="2974850"/>
                <a:ext cx="496908" cy="174509"/>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0" name="Freeform 85"/>
              <p:cNvSpPr/>
              <p:nvPr/>
            </p:nvSpPr>
            <p:spPr bwMode="auto">
              <a:xfrm>
                <a:off x="10773825" y="3107950"/>
                <a:ext cx="266201" cy="171552"/>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1" name="Freeform 86"/>
              <p:cNvSpPr/>
              <p:nvPr/>
            </p:nvSpPr>
            <p:spPr bwMode="auto">
              <a:xfrm>
                <a:off x="10770867" y="2847665"/>
                <a:ext cx="266201" cy="171552"/>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005" tIns="43002" rIns="86005" bIns="4300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grpSp>
        <p:nvGrpSpPr>
          <p:cNvPr id="78" name="组合 77"/>
          <p:cNvGrpSpPr/>
          <p:nvPr/>
        </p:nvGrpSpPr>
        <p:grpSpPr>
          <a:xfrm>
            <a:off x="1701835" y="3339844"/>
            <a:ext cx="1083649" cy="747311"/>
            <a:chOff x="1809381" y="3613185"/>
            <a:chExt cx="1152130" cy="794537"/>
          </a:xfrm>
          <a:effectLst>
            <a:outerShdw blurRad="50800" dist="38100" dir="2700000" algn="tl" rotWithShape="0">
              <a:prstClr val="black">
                <a:alpha val="40000"/>
              </a:prstClr>
            </a:outerShdw>
          </a:effectLst>
        </p:grpSpPr>
        <p:sp>
          <p:nvSpPr>
            <p:cNvPr id="79" name="圆角矩形标注 78"/>
            <p:cNvSpPr/>
            <p:nvPr/>
          </p:nvSpPr>
          <p:spPr>
            <a:xfrm flipH="1">
              <a:off x="1809381" y="3613185"/>
              <a:ext cx="1152130"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srgbClr val="4472C4">
                    <a:lumMod val="50000"/>
                  </a:srgbClr>
                </a:solidFill>
                <a:effectLst/>
                <a:uLnTx/>
                <a:uFillTx/>
                <a:latin typeface="Calibri" panose="020F0502020204030204"/>
                <a:ea typeface="等线" panose="02010600030101010101" pitchFamily="2" charset="-122"/>
                <a:cs typeface="+mn-cs"/>
              </a:endParaRPr>
            </a:p>
          </p:txBody>
        </p:sp>
        <p:grpSp>
          <p:nvGrpSpPr>
            <p:cNvPr id="80" name="组合 79"/>
            <p:cNvGrpSpPr/>
            <p:nvPr/>
          </p:nvGrpSpPr>
          <p:grpSpPr>
            <a:xfrm>
              <a:off x="2089159" y="3793756"/>
              <a:ext cx="592574" cy="490757"/>
              <a:chOff x="981075" y="3348038"/>
              <a:chExt cx="461963" cy="382587"/>
            </a:xfrm>
            <a:solidFill>
              <a:schemeClr val="accent2"/>
            </a:solidFill>
          </p:grpSpPr>
          <p:sp>
            <p:nvSpPr>
              <p:cNvPr id="81" name="Freeform 9"/>
              <p:cNvSpPr/>
              <p:nvPr/>
            </p:nvSpPr>
            <p:spPr bwMode="auto">
              <a:xfrm>
                <a:off x="1141413" y="3348038"/>
                <a:ext cx="301625" cy="323850"/>
              </a:xfrm>
              <a:custGeom>
                <a:avLst/>
                <a:gdLst>
                  <a:gd name="T0" fmla="*/ 678 w 698"/>
                  <a:gd name="T1" fmla="*/ 363 h 748"/>
                  <a:gd name="T2" fmla="*/ 329 w 698"/>
                  <a:gd name="T3" fmla="*/ 15 h 748"/>
                  <a:gd name="T4" fmla="*/ 0 w 698"/>
                  <a:gd name="T5" fmla="*/ 109 h 748"/>
                  <a:gd name="T6" fmla="*/ 53 w 698"/>
                  <a:gd name="T7" fmla="*/ 107 h 748"/>
                  <a:gd name="T8" fmla="*/ 338 w 698"/>
                  <a:gd name="T9" fmla="*/ 194 h 748"/>
                  <a:gd name="T10" fmla="*/ 483 w 698"/>
                  <a:gd name="T11" fmla="*/ 429 h 748"/>
                  <a:gd name="T12" fmla="*/ 416 w 698"/>
                  <a:gd name="T13" fmla="*/ 666 h 748"/>
                  <a:gd name="T14" fmla="*/ 601 w 698"/>
                  <a:gd name="T15" fmla="*/ 708 h 748"/>
                  <a:gd name="T16" fmla="*/ 527 w 698"/>
                  <a:gd name="T17" fmla="*/ 574 h 748"/>
                  <a:gd name="T18" fmla="*/ 678 w 698"/>
                  <a:gd name="T19" fmla="*/ 36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748">
                    <a:moveTo>
                      <a:pt x="678" y="363"/>
                    </a:moveTo>
                    <a:cubicBezTo>
                      <a:pt x="698" y="194"/>
                      <a:pt x="542" y="38"/>
                      <a:pt x="329" y="15"/>
                    </a:cubicBezTo>
                    <a:cubicBezTo>
                      <a:pt x="200" y="0"/>
                      <a:pt x="79" y="39"/>
                      <a:pt x="0" y="109"/>
                    </a:cubicBezTo>
                    <a:cubicBezTo>
                      <a:pt x="18" y="108"/>
                      <a:pt x="35" y="107"/>
                      <a:pt x="53" y="107"/>
                    </a:cubicBezTo>
                    <a:cubicBezTo>
                      <a:pt x="158" y="107"/>
                      <a:pt x="259" y="138"/>
                      <a:pt x="338" y="194"/>
                    </a:cubicBezTo>
                    <a:cubicBezTo>
                      <a:pt x="420" y="253"/>
                      <a:pt x="472" y="337"/>
                      <a:pt x="483" y="429"/>
                    </a:cubicBezTo>
                    <a:cubicBezTo>
                      <a:pt x="492" y="511"/>
                      <a:pt x="468" y="595"/>
                      <a:pt x="416" y="666"/>
                    </a:cubicBezTo>
                    <a:cubicBezTo>
                      <a:pt x="524" y="748"/>
                      <a:pt x="624" y="726"/>
                      <a:pt x="601" y="708"/>
                    </a:cubicBezTo>
                    <a:cubicBezTo>
                      <a:pt x="536" y="659"/>
                      <a:pt x="523" y="612"/>
                      <a:pt x="527" y="574"/>
                    </a:cubicBezTo>
                    <a:cubicBezTo>
                      <a:pt x="610" y="527"/>
                      <a:pt x="667" y="452"/>
                      <a:pt x="678" y="3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A5A5A5"/>
                  </a:solidFill>
                  <a:effectLst/>
                  <a:uLnTx/>
                  <a:uFillTx/>
                  <a:latin typeface="Calibri" panose="020F0502020204030204"/>
                  <a:ea typeface="等线" panose="02010600030101010101" pitchFamily="2" charset="-122"/>
                  <a:cs typeface="+mn-cs"/>
                </a:endParaRPr>
              </a:p>
            </p:txBody>
          </p:sp>
          <p:sp>
            <p:nvSpPr>
              <p:cNvPr id="82" name="Freeform 10"/>
              <p:cNvSpPr/>
              <p:nvPr/>
            </p:nvSpPr>
            <p:spPr bwMode="auto">
              <a:xfrm>
                <a:off x="981075" y="3422650"/>
                <a:ext cx="349250" cy="307975"/>
              </a:xfrm>
              <a:custGeom>
                <a:avLst/>
                <a:gdLst>
                  <a:gd name="T0" fmla="*/ 788 w 807"/>
                  <a:gd name="T1" fmla="*/ 266 h 713"/>
                  <a:gd name="T2" fmla="*/ 422 w 807"/>
                  <a:gd name="T3" fmla="*/ 0 h 713"/>
                  <a:gd name="T4" fmla="*/ 368 w 807"/>
                  <a:gd name="T5" fmla="*/ 3 h 713"/>
                  <a:gd name="T6" fmla="*/ 19 w 807"/>
                  <a:gd name="T7" fmla="*/ 351 h 713"/>
                  <a:gd name="T8" fmla="*/ 171 w 807"/>
                  <a:gd name="T9" fmla="*/ 563 h 713"/>
                  <a:gd name="T10" fmla="*/ 96 w 807"/>
                  <a:gd name="T11" fmla="*/ 697 h 713"/>
                  <a:gd name="T12" fmla="*/ 128 w 807"/>
                  <a:gd name="T13" fmla="*/ 713 h 713"/>
                  <a:gd name="T14" fmla="*/ 328 w 807"/>
                  <a:gd name="T15" fmla="*/ 614 h 713"/>
                  <a:gd name="T16" fmla="*/ 385 w 807"/>
                  <a:gd name="T17" fmla="*/ 617 h 713"/>
                  <a:gd name="T18" fmla="*/ 439 w 807"/>
                  <a:gd name="T19" fmla="*/ 614 h 713"/>
                  <a:gd name="T20" fmla="*/ 788 w 807"/>
                  <a:gd name="T21" fmla="*/ 2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713">
                    <a:moveTo>
                      <a:pt x="788" y="266"/>
                    </a:moveTo>
                    <a:cubicBezTo>
                      <a:pt x="770" y="111"/>
                      <a:pt x="611" y="0"/>
                      <a:pt x="422" y="0"/>
                    </a:cubicBezTo>
                    <a:cubicBezTo>
                      <a:pt x="404" y="0"/>
                      <a:pt x="386" y="1"/>
                      <a:pt x="368" y="3"/>
                    </a:cubicBezTo>
                    <a:cubicBezTo>
                      <a:pt x="156" y="27"/>
                      <a:pt x="0" y="183"/>
                      <a:pt x="19" y="351"/>
                    </a:cubicBezTo>
                    <a:cubicBezTo>
                      <a:pt x="30" y="441"/>
                      <a:pt x="87" y="516"/>
                      <a:pt x="171" y="563"/>
                    </a:cubicBezTo>
                    <a:cubicBezTo>
                      <a:pt x="175" y="600"/>
                      <a:pt x="161" y="648"/>
                      <a:pt x="96" y="697"/>
                    </a:cubicBezTo>
                    <a:cubicBezTo>
                      <a:pt x="86" y="704"/>
                      <a:pt x="100" y="713"/>
                      <a:pt x="128" y="713"/>
                    </a:cubicBezTo>
                    <a:cubicBezTo>
                      <a:pt x="173" y="713"/>
                      <a:pt x="252" y="692"/>
                      <a:pt x="328" y="614"/>
                    </a:cubicBezTo>
                    <a:cubicBezTo>
                      <a:pt x="347" y="616"/>
                      <a:pt x="366" y="617"/>
                      <a:pt x="385" y="617"/>
                    </a:cubicBezTo>
                    <a:cubicBezTo>
                      <a:pt x="403" y="617"/>
                      <a:pt x="421" y="616"/>
                      <a:pt x="439" y="614"/>
                    </a:cubicBezTo>
                    <a:cubicBezTo>
                      <a:pt x="651" y="590"/>
                      <a:pt x="807" y="434"/>
                      <a:pt x="788" y="2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A5A5A5"/>
                  </a:solidFill>
                  <a:effectLst/>
                  <a:uLnTx/>
                  <a:uFillTx/>
                  <a:latin typeface="Calibri" panose="020F0502020204030204"/>
                  <a:ea typeface="等线" panose="02010600030101010101" pitchFamily="2" charset="-122"/>
                  <a:cs typeface="+mn-cs"/>
                </a:endParaRPr>
              </a:p>
            </p:txBody>
          </p:sp>
        </p:grpSp>
      </p:grpSp>
      <p:sp>
        <p:nvSpPr>
          <p:cNvPr id="83" name="Title 3"/>
          <p:cNvSpPr txBox="1"/>
          <p:nvPr/>
        </p:nvSpPr>
        <p:spPr>
          <a:xfrm>
            <a:off x="1587633" y="1233422"/>
            <a:ext cx="749345" cy="299641"/>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3385" b="1" i="0" u="none" strike="noStrike" kern="1200" cap="none" spc="0" normalizeH="0" baseline="0" noProof="0" dirty="0">
                <a:ln>
                  <a:noFill/>
                </a:ln>
                <a:solidFill>
                  <a:srgbClr val="E7E6E6"/>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rPr>
              <a:t>01</a:t>
            </a:r>
            <a:endParaRPr kumimoji="0" lang="en-US" sz="3385" b="1" i="0" u="none" strike="noStrike" kern="1200" cap="none" spc="0" normalizeH="0" baseline="0" noProof="0" dirty="0">
              <a:ln>
                <a:noFill/>
              </a:ln>
              <a:solidFill>
                <a:srgbClr val="E7E6E6"/>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endParaRPr>
          </a:p>
        </p:txBody>
      </p:sp>
      <p:sp>
        <p:nvSpPr>
          <p:cNvPr id="84" name="TextBox 83"/>
          <p:cNvSpPr txBox="1"/>
          <p:nvPr/>
        </p:nvSpPr>
        <p:spPr>
          <a:xfrm>
            <a:off x="1591969" y="1795147"/>
            <a:ext cx="2505935" cy="821807"/>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505" b="1" i="0" u="none" strike="noStrike" kern="1200" cap="none" spc="0" normalizeH="0" baseline="0" noProof="0" dirty="0">
                <a:ln>
                  <a:noFill/>
                </a:ln>
                <a:solidFill>
                  <a:srgbClr val="E7E6E6"/>
                </a:solidFill>
                <a:effectLst/>
                <a:uLnTx/>
                <a:uFillTx/>
                <a:latin typeface="微软雅黑" panose="020B0503020204020204" pitchFamily="34" charset="-122"/>
                <a:ea typeface="等线" panose="02010600030101010101" pitchFamily="2" charset="-122"/>
                <a:cs typeface="+mn-cs"/>
              </a:rPr>
              <a:t>单击此处填加标题</a:t>
            </a:r>
            <a:endParaRPr kumimoji="0" lang="en-US" altLang="zh-CN" sz="1505" b="1" i="0" u="none" strike="noStrike" kern="1200" cap="none" spc="0" normalizeH="0" baseline="0" noProof="0" dirty="0">
              <a:ln>
                <a:noFill/>
              </a:ln>
              <a:solidFill>
                <a:srgbClr val="E7E6E6"/>
              </a:solidFill>
              <a:effectLst/>
              <a:uLnTx/>
              <a:uFillTx/>
              <a:latin typeface="微软雅黑" panose="020B0503020204020204" pitchFamily="34" charset="-122"/>
              <a:ea typeface="等线" panose="02010600030101010101" pitchFamily="2"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en-US" altLang="zh-CN"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sp>
        <p:nvSpPr>
          <p:cNvPr id="85" name="Title 3"/>
          <p:cNvSpPr txBox="1"/>
          <p:nvPr/>
        </p:nvSpPr>
        <p:spPr>
          <a:xfrm>
            <a:off x="5583583" y="923511"/>
            <a:ext cx="749345" cy="299641"/>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3385" b="1" i="0" u="none" strike="noStrike" kern="1200" cap="none" spc="0" normalizeH="0" baseline="0" noProof="0" dirty="0">
                <a:ln>
                  <a:noFill/>
                </a:ln>
                <a:solidFill>
                  <a:srgbClr val="A5A5A5"/>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rPr>
              <a:t>02</a:t>
            </a:r>
            <a:endParaRPr kumimoji="0" lang="en-US" sz="3385" b="1" i="0" u="none" strike="noStrike" kern="1200" cap="none" spc="0" normalizeH="0" baseline="0" noProof="0" dirty="0">
              <a:ln>
                <a:noFill/>
              </a:ln>
              <a:solidFill>
                <a:srgbClr val="A5A5A5"/>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endParaRPr>
          </a:p>
        </p:txBody>
      </p:sp>
      <p:sp>
        <p:nvSpPr>
          <p:cNvPr id="86" name="TextBox 85"/>
          <p:cNvSpPr txBox="1"/>
          <p:nvPr/>
        </p:nvSpPr>
        <p:spPr>
          <a:xfrm>
            <a:off x="5587919" y="1485236"/>
            <a:ext cx="2505935" cy="821807"/>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505" b="1" i="0" u="none" strike="noStrike" kern="1200" cap="none" spc="0" normalizeH="0" baseline="0" noProof="0" dirty="0">
                <a:ln>
                  <a:noFill/>
                </a:ln>
                <a:solidFill>
                  <a:srgbClr val="A5A5A5"/>
                </a:solidFill>
                <a:effectLst/>
                <a:uLnTx/>
                <a:uFillTx/>
                <a:latin typeface="微软雅黑" panose="020B0503020204020204" pitchFamily="34" charset="-122"/>
                <a:ea typeface="等线" panose="02010600030101010101" pitchFamily="2" charset="-122"/>
                <a:cs typeface="+mn-cs"/>
              </a:rPr>
              <a:t>单击此处填加标题</a:t>
            </a:r>
            <a:endParaRPr kumimoji="0" lang="en-US" altLang="zh-CN" sz="1505" b="1" i="0" u="none" strike="noStrike" kern="1200" cap="none" spc="0" normalizeH="0" baseline="0" noProof="0" dirty="0">
              <a:ln>
                <a:noFill/>
              </a:ln>
              <a:solidFill>
                <a:srgbClr val="A5A5A5"/>
              </a:solidFill>
              <a:effectLst/>
              <a:uLnTx/>
              <a:uFillTx/>
              <a:latin typeface="微软雅黑" panose="020B0503020204020204" pitchFamily="34" charset="-122"/>
              <a:ea typeface="等线" panose="02010600030101010101" pitchFamily="2"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en-US" altLang="zh-CN"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sp>
        <p:nvSpPr>
          <p:cNvPr id="87" name="Title 3"/>
          <p:cNvSpPr txBox="1"/>
          <p:nvPr/>
        </p:nvSpPr>
        <p:spPr>
          <a:xfrm>
            <a:off x="3488353" y="3062077"/>
            <a:ext cx="749345" cy="299641"/>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3385" b="1" i="0" u="none" strike="noStrike" kern="1200" cap="none" spc="0" normalizeH="0" baseline="0" noProof="0" dirty="0">
                <a:ln>
                  <a:noFill/>
                </a:ln>
                <a:solidFill>
                  <a:srgbClr val="BD15A5"/>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rPr>
              <a:t>03</a:t>
            </a:r>
            <a:endParaRPr kumimoji="0" lang="en-US" sz="3385" b="1" i="0" u="none" strike="noStrike" kern="1200" cap="none" spc="0" normalizeH="0" baseline="0" noProof="0" dirty="0">
              <a:ln>
                <a:noFill/>
              </a:ln>
              <a:solidFill>
                <a:srgbClr val="BD15A5"/>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cs typeface="+mj-cs"/>
            </a:endParaRPr>
          </a:p>
        </p:txBody>
      </p:sp>
      <p:sp>
        <p:nvSpPr>
          <p:cNvPr id="88" name="TextBox 87"/>
          <p:cNvSpPr txBox="1"/>
          <p:nvPr/>
        </p:nvSpPr>
        <p:spPr>
          <a:xfrm>
            <a:off x="3488352" y="3623802"/>
            <a:ext cx="2505935" cy="821807"/>
          </a:xfrm>
          <a:prstGeom prst="rect">
            <a:avLst/>
          </a:prstGeom>
          <a:noFill/>
        </p:spPr>
        <p:txBody>
          <a:bodyPr wrap="square" lIns="68243" tIns="34121" rIns="68243" bIns="34121"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505" b="1" i="0" u="none" strike="noStrike" kern="1200" cap="none" spc="0" normalizeH="0" baseline="0" noProof="0" dirty="0">
                <a:ln>
                  <a:noFill/>
                </a:ln>
                <a:solidFill>
                  <a:srgbClr val="BD15A5"/>
                </a:solidFill>
                <a:effectLst/>
                <a:uLnTx/>
                <a:uFillTx/>
                <a:latin typeface="微软雅黑" panose="020B0503020204020204" pitchFamily="34" charset="-122"/>
                <a:ea typeface="等线" panose="02010600030101010101" pitchFamily="2" charset="-122"/>
                <a:cs typeface="+mn-cs"/>
              </a:rPr>
              <a:t>单击此处填加标题</a:t>
            </a:r>
            <a:endParaRPr kumimoji="0" lang="en-US" altLang="zh-CN" sz="1505" b="1" i="0" u="none" strike="noStrike" kern="1200" cap="none" spc="0" normalizeH="0" baseline="0" noProof="0" dirty="0">
              <a:ln>
                <a:noFill/>
              </a:ln>
              <a:solidFill>
                <a:srgbClr val="BD15A5"/>
              </a:solidFill>
              <a:effectLst/>
              <a:uLnTx/>
              <a:uFillTx/>
              <a:latin typeface="微软雅黑" panose="020B0503020204020204" pitchFamily="34" charset="-122"/>
              <a:ea typeface="等线" panose="02010600030101010101" pitchFamily="2"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en-US" altLang="zh-CN"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rPr>
              <a:t>请输入您的文字请输入您的文字</a:t>
            </a:r>
            <a:endParaRPr kumimoji="0" lang="zh-CN" altLang="en-US" sz="1130" b="0" i="0" u="none" strike="noStrike" kern="1200" cap="none" spc="0" normalizeH="0" baseline="0" noProof="0" dirty="0">
              <a:ln>
                <a:noFill/>
              </a:ln>
              <a:solidFill>
                <a:srgbClr val="70AD47"/>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100" fill="hold"/>
                                        <p:tgtEl>
                                          <p:spTgt spid="55"/>
                                        </p:tgtEl>
                                        <p:attrNameLst>
                                          <p:attrName>ppt_w</p:attrName>
                                        </p:attrNameLst>
                                      </p:cBhvr>
                                      <p:tavLst>
                                        <p:tav tm="0">
                                          <p:val>
                                            <p:fltVal val="0"/>
                                          </p:val>
                                        </p:tav>
                                        <p:tav tm="100000">
                                          <p:val>
                                            <p:strVal val="#ppt_w"/>
                                          </p:val>
                                        </p:tav>
                                      </p:tavLst>
                                    </p:anim>
                                    <p:anim calcmode="lin" valueType="num">
                                      <p:cBhvr>
                                        <p:cTn id="8" dur="100" fill="hold"/>
                                        <p:tgtEl>
                                          <p:spTgt spid="55"/>
                                        </p:tgtEl>
                                        <p:attrNameLst>
                                          <p:attrName>ppt_h</p:attrName>
                                        </p:attrNameLst>
                                      </p:cBhvr>
                                      <p:tavLst>
                                        <p:tav tm="0">
                                          <p:val>
                                            <p:fltVal val="0"/>
                                          </p:val>
                                        </p:tav>
                                        <p:tav tm="100000">
                                          <p:val>
                                            <p:strVal val="#ppt_h"/>
                                          </p:val>
                                        </p:tav>
                                      </p:tavLst>
                                    </p:anim>
                                    <p:animEffect transition="in" filter="fade">
                                      <p:cBhvr>
                                        <p:cTn id="9" dur="100"/>
                                        <p:tgtEl>
                                          <p:spTgt spid="55"/>
                                        </p:tgtEl>
                                      </p:cBhvr>
                                    </p:animEffect>
                                  </p:childTnLst>
                                </p:cTn>
                              </p:par>
                              <p:par>
                                <p:cTn id="10" presetID="6" presetClass="emph" presetSubtype="0" fill="hold" nodeType="withEffect">
                                  <p:stCondLst>
                                    <p:cond delay="100"/>
                                  </p:stCondLst>
                                  <p:childTnLst>
                                    <p:animScale>
                                      <p:cBhvr>
                                        <p:cTn id="11" dur="100" fill="hold"/>
                                        <p:tgtEl>
                                          <p:spTgt spid="55"/>
                                        </p:tgtEl>
                                      </p:cBhvr>
                                      <p:by x="110000" y="110000"/>
                                    </p:animScale>
                                  </p:childTnLst>
                                </p:cTn>
                              </p:par>
                              <p:par>
                                <p:cTn id="12" presetID="6" presetClass="emph" presetSubtype="0" fill="hold" nodeType="withEffect">
                                  <p:stCondLst>
                                    <p:cond delay="200"/>
                                  </p:stCondLst>
                                  <p:childTnLst>
                                    <p:animScale>
                                      <p:cBhvr>
                                        <p:cTn id="13" dur="200" fill="hold"/>
                                        <p:tgtEl>
                                          <p:spTgt spid="55"/>
                                        </p:tgtEl>
                                      </p:cBhvr>
                                      <p:by x="90000" y="90000"/>
                                    </p:animScale>
                                  </p:childTnLst>
                                </p:cTn>
                              </p:par>
                              <p:par>
                                <p:cTn id="14" presetID="6" presetClass="emph" presetSubtype="0" fill="hold" nodeType="withEffect">
                                  <p:stCondLst>
                                    <p:cond delay="400"/>
                                  </p:stCondLst>
                                  <p:childTnLst>
                                    <p:animScale>
                                      <p:cBhvr>
                                        <p:cTn id="15" dur="100" fill="hold"/>
                                        <p:tgtEl>
                                          <p:spTgt spid="55"/>
                                        </p:tgtEl>
                                      </p:cBhvr>
                                      <p:by x="105000" y="105000"/>
                                    </p:animScale>
                                  </p:childTnLst>
                                </p:cTn>
                              </p:par>
                              <p:par>
                                <p:cTn id="16" presetID="6" presetClass="emph" presetSubtype="0" fill="hold" nodeType="withEffect">
                                  <p:stCondLst>
                                    <p:cond delay="500"/>
                                  </p:stCondLst>
                                  <p:childTnLst>
                                    <p:animScale>
                                      <p:cBhvr>
                                        <p:cTn id="17" dur="200" fill="hold"/>
                                        <p:tgtEl>
                                          <p:spTgt spid="55"/>
                                        </p:tgtEl>
                                      </p:cBhvr>
                                      <p:by x="95000" y="95000"/>
                                    </p:animScale>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p:cTn id="21" dur="100" fill="hold"/>
                                        <p:tgtEl>
                                          <p:spTgt spid="52"/>
                                        </p:tgtEl>
                                        <p:attrNameLst>
                                          <p:attrName>ppt_w</p:attrName>
                                        </p:attrNameLst>
                                      </p:cBhvr>
                                      <p:tavLst>
                                        <p:tav tm="0">
                                          <p:val>
                                            <p:fltVal val="0"/>
                                          </p:val>
                                        </p:tav>
                                        <p:tav tm="100000">
                                          <p:val>
                                            <p:strVal val="#ppt_w"/>
                                          </p:val>
                                        </p:tav>
                                      </p:tavLst>
                                    </p:anim>
                                    <p:anim calcmode="lin" valueType="num">
                                      <p:cBhvr>
                                        <p:cTn id="22" dur="100" fill="hold"/>
                                        <p:tgtEl>
                                          <p:spTgt spid="52"/>
                                        </p:tgtEl>
                                        <p:attrNameLst>
                                          <p:attrName>ppt_h</p:attrName>
                                        </p:attrNameLst>
                                      </p:cBhvr>
                                      <p:tavLst>
                                        <p:tav tm="0">
                                          <p:val>
                                            <p:fltVal val="0"/>
                                          </p:val>
                                        </p:tav>
                                        <p:tav tm="100000">
                                          <p:val>
                                            <p:strVal val="#ppt_h"/>
                                          </p:val>
                                        </p:tav>
                                      </p:tavLst>
                                    </p:anim>
                                    <p:animEffect transition="in" filter="fade">
                                      <p:cBhvr>
                                        <p:cTn id="23" dur="100"/>
                                        <p:tgtEl>
                                          <p:spTgt spid="52"/>
                                        </p:tgtEl>
                                      </p:cBhvr>
                                    </p:animEffect>
                                  </p:childTnLst>
                                </p:cTn>
                              </p:par>
                              <p:par>
                                <p:cTn id="24" presetID="6" presetClass="emph" presetSubtype="0" fill="hold" nodeType="withEffect">
                                  <p:stCondLst>
                                    <p:cond delay="100"/>
                                  </p:stCondLst>
                                  <p:childTnLst>
                                    <p:animScale>
                                      <p:cBhvr>
                                        <p:cTn id="25" dur="100" fill="hold"/>
                                        <p:tgtEl>
                                          <p:spTgt spid="52"/>
                                        </p:tgtEl>
                                      </p:cBhvr>
                                      <p:by x="110000" y="110000"/>
                                    </p:animScale>
                                  </p:childTnLst>
                                </p:cTn>
                              </p:par>
                              <p:par>
                                <p:cTn id="26" presetID="6" presetClass="emph" presetSubtype="0" fill="hold" nodeType="withEffect">
                                  <p:stCondLst>
                                    <p:cond delay="200"/>
                                  </p:stCondLst>
                                  <p:childTnLst>
                                    <p:animScale>
                                      <p:cBhvr>
                                        <p:cTn id="27" dur="200" fill="hold"/>
                                        <p:tgtEl>
                                          <p:spTgt spid="52"/>
                                        </p:tgtEl>
                                      </p:cBhvr>
                                      <p:by x="90000" y="90000"/>
                                    </p:animScale>
                                  </p:childTnLst>
                                </p:cTn>
                              </p:par>
                              <p:par>
                                <p:cTn id="28" presetID="6" presetClass="emph" presetSubtype="0" fill="hold" nodeType="withEffect">
                                  <p:stCondLst>
                                    <p:cond delay="400"/>
                                  </p:stCondLst>
                                  <p:childTnLst>
                                    <p:animScale>
                                      <p:cBhvr>
                                        <p:cTn id="29" dur="100" fill="hold"/>
                                        <p:tgtEl>
                                          <p:spTgt spid="52"/>
                                        </p:tgtEl>
                                      </p:cBhvr>
                                      <p:by x="105000" y="105000"/>
                                    </p:animScale>
                                  </p:childTnLst>
                                </p:cTn>
                              </p:par>
                              <p:par>
                                <p:cTn id="30" presetID="6" presetClass="emph" presetSubtype="0" fill="hold" nodeType="withEffect">
                                  <p:stCondLst>
                                    <p:cond delay="500"/>
                                  </p:stCondLst>
                                  <p:childTnLst>
                                    <p:animScale>
                                      <p:cBhvr>
                                        <p:cTn id="31" dur="200" fill="hold"/>
                                        <p:tgtEl>
                                          <p:spTgt spid="52"/>
                                        </p:tgtEl>
                                      </p:cBhvr>
                                      <p:by x="95000" y="95000"/>
                                    </p:animScale>
                                  </p:childTnLst>
                                </p:cTn>
                              </p:par>
                            </p:childTnLst>
                          </p:cTn>
                        </p:par>
                        <p:par>
                          <p:cTn id="32" fill="hold">
                            <p:stCondLst>
                              <p:cond delay="1000"/>
                            </p:stCondLst>
                            <p:childTnLst>
                              <p:par>
                                <p:cTn id="33" presetID="53" presetClass="entr" presetSubtype="16"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100" fill="hold"/>
                                        <p:tgtEl>
                                          <p:spTgt spid="58"/>
                                        </p:tgtEl>
                                        <p:attrNameLst>
                                          <p:attrName>ppt_w</p:attrName>
                                        </p:attrNameLst>
                                      </p:cBhvr>
                                      <p:tavLst>
                                        <p:tav tm="0">
                                          <p:val>
                                            <p:fltVal val="0"/>
                                          </p:val>
                                        </p:tav>
                                        <p:tav tm="100000">
                                          <p:val>
                                            <p:strVal val="#ppt_w"/>
                                          </p:val>
                                        </p:tav>
                                      </p:tavLst>
                                    </p:anim>
                                    <p:anim calcmode="lin" valueType="num">
                                      <p:cBhvr>
                                        <p:cTn id="36" dur="100" fill="hold"/>
                                        <p:tgtEl>
                                          <p:spTgt spid="58"/>
                                        </p:tgtEl>
                                        <p:attrNameLst>
                                          <p:attrName>ppt_h</p:attrName>
                                        </p:attrNameLst>
                                      </p:cBhvr>
                                      <p:tavLst>
                                        <p:tav tm="0">
                                          <p:val>
                                            <p:fltVal val="0"/>
                                          </p:val>
                                        </p:tav>
                                        <p:tav tm="100000">
                                          <p:val>
                                            <p:strVal val="#ppt_h"/>
                                          </p:val>
                                        </p:tav>
                                      </p:tavLst>
                                    </p:anim>
                                    <p:animEffect transition="in" filter="fade">
                                      <p:cBhvr>
                                        <p:cTn id="37" dur="100"/>
                                        <p:tgtEl>
                                          <p:spTgt spid="58"/>
                                        </p:tgtEl>
                                      </p:cBhvr>
                                    </p:animEffect>
                                  </p:childTnLst>
                                </p:cTn>
                              </p:par>
                              <p:par>
                                <p:cTn id="38" presetID="6" presetClass="emph" presetSubtype="0" fill="hold" nodeType="withEffect">
                                  <p:stCondLst>
                                    <p:cond delay="100"/>
                                  </p:stCondLst>
                                  <p:childTnLst>
                                    <p:animScale>
                                      <p:cBhvr>
                                        <p:cTn id="39" dur="100" fill="hold"/>
                                        <p:tgtEl>
                                          <p:spTgt spid="58"/>
                                        </p:tgtEl>
                                      </p:cBhvr>
                                      <p:by x="110000" y="110000"/>
                                    </p:animScale>
                                  </p:childTnLst>
                                </p:cTn>
                              </p:par>
                              <p:par>
                                <p:cTn id="40" presetID="6" presetClass="emph" presetSubtype="0" fill="hold" nodeType="withEffect">
                                  <p:stCondLst>
                                    <p:cond delay="200"/>
                                  </p:stCondLst>
                                  <p:childTnLst>
                                    <p:animScale>
                                      <p:cBhvr>
                                        <p:cTn id="41" dur="200" fill="hold"/>
                                        <p:tgtEl>
                                          <p:spTgt spid="58"/>
                                        </p:tgtEl>
                                      </p:cBhvr>
                                      <p:by x="90000" y="90000"/>
                                    </p:animScale>
                                  </p:childTnLst>
                                </p:cTn>
                              </p:par>
                              <p:par>
                                <p:cTn id="42" presetID="6" presetClass="emph" presetSubtype="0" fill="hold" nodeType="withEffect">
                                  <p:stCondLst>
                                    <p:cond delay="400"/>
                                  </p:stCondLst>
                                  <p:childTnLst>
                                    <p:animScale>
                                      <p:cBhvr>
                                        <p:cTn id="43" dur="100" fill="hold"/>
                                        <p:tgtEl>
                                          <p:spTgt spid="58"/>
                                        </p:tgtEl>
                                      </p:cBhvr>
                                      <p:by x="105000" y="105000"/>
                                    </p:animScale>
                                  </p:childTnLst>
                                </p:cTn>
                              </p:par>
                              <p:par>
                                <p:cTn id="44" presetID="6" presetClass="emph" presetSubtype="0" fill="hold" nodeType="withEffect">
                                  <p:stCondLst>
                                    <p:cond delay="500"/>
                                  </p:stCondLst>
                                  <p:childTnLst>
                                    <p:animScale>
                                      <p:cBhvr>
                                        <p:cTn id="45" dur="200" fill="hold"/>
                                        <p:tgtEl>
                                          <p:spTgt spid="58"/>
                                        </p:tgtEl>
                                      </p:cBhvr>
                                      <p:by x="95000" y="95000"/>
                                    </p:animScale>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100" fill="hold"/>
                                        <p:tgtEl>
                                          <p:spTgt spid="64"/>
                                        </p:tgtEl>
                                        <p:attrNameLst>
                                          <p:attrName>ppt_w</p:attrName>
                                        </p:attrNameLst>
                                      </p:cBhvr>
                                      <p:tavLst>
                                        <p:tav tm="0">
                                          <p:val>
                                            <p:fltVal val="0"/>
                                          </p:val>
                                        </p:tav>
                                        <p:tav tm="100000">
                                          <p:val>
                                            <p:strVal val="#ppt_w"/>
                                          </p:val>
                                        </p:tav>
                                      </p:tavLst>
                                    </p:anim>
                                    <p:anim calcmode="lin" valueType="num">
                                      <p:cBhvr>
                                        <p:cTn id="50" dur="100" fill="hold"/>
                                        <p:tgtEl>
                                          <p:spTgt spid="64"/>
                                        </p:tgtEl>
                                        <p:attrNameLst>
                                          <p:attrName>ppt_h</p:attrName>
                                        </p:attrNameLst>
                                      </p:cBhvr>
                                      <p:tavLst>
                                        <p:tav tm="0">
                                          <p:val>
                                            <p:fltVal val="0"/>
                                          </p:val>
                                        </p:tav>
                                        <p:tav tm="100000">
                                          <p:val>
                                            <p:strVal val="#ppt_h"/>
                                          </p:val>
                                        </p:tav>
                                      </p:tavLst>
                                    </p:anim>
                                    <p:animEffect transition="in" filter="fade">
                                      <p:cBhvr>
                                        <p:cTn id="51" dur="100"/>
                                        <p:tgtEl>
                                          <p:spTgt spid="64"/>
                                        </p:tgtEl>
                                      </p:cBhvr>
                                    </p:animEffect>
                                  </p:childTnLst>
                                </p:cTn>
                              </p:par>
                              <p:par>
                                <p:cTn id="52" presetID="6" presetClass="emph" presetSubtype="0" fill="hold" nodeType="withEffect">
                                  <p:stCondLst>
                                    <p:cond delay="100"/>
                                  </p:stCondLst>
                                  <p:childTnLst>
                                    <p:animScale>
                                      <p:cBhvr>
                                        <p:cTn id="53" dur="100" fill="hold"/>
                                        <p:tgtEl>
                                          <p:spTgt spid="64"/>
                                        </p:tgtEl>
                                      </p:cBhvr>
                                      <p:by x="110000" y="110000"/>
                                    </p:animScale>
                                  </p:childTnLst>
                                </p:cTn>
                              </p:par>
                              <p:par>
                                <p:cTn id="54" presetID="6" presetClass="emph" presetSubtype="0" fill="hold" nodeType="withEffect">
                                  <p:stCondLst>
                                    <p:cond delay="200"/>
                                  </p:stCondLst>
                                  <p:childTnLst>
                                    <p:animScale>
                                      <p:cBhvr>
                                        <p:cTn id="55" dur="200" fill="hold"/>
                                        <p:tgtEl>
                                          <p:spTgt spid="64"/>
                                        </p:tgtEl>
                                      </p:cBhvr>
                                      <p:by x="90000" y="90000"/>
                                    </p:animScale>
                                  </p:childTnLst>
                                </p:cTn>
                              </p:par>
                              <p:par>
                                <p:cTn id="56" presetID="6" presetClass="emph" presetSubtype="0" fill="hold" nodeType="withEffect">
                                  <p:stCondLst>
                                    <p:cond delay="400"/>
                                  </p:stCondLst>
                                  <p:childTnLst>
                                    <p:animScale>
                                      <p:cBhvr>
                                        <p:cTn id="57" dur="100" fill="hold"/>
                                        <p:tgtEl>
                                          <p:spTgt spid="64"/>
                                        </p:tgtEl>
                                      </p:cBhvr>
                                      <p:by x="105000" y="105000"/>
                                    </p:animScale>
                                  </p:childTnLst>
                                </p:cTn>
                              </p:par>
                              <p:par>
                                <p:cTn id="58" presetID="6" presetClass="emph" presetSubtype="0" fill="hold" nodeType="withEffect">
                                  <p:stCondLst>
                                    <p:cond delay="500"/>
                                  </p:stCondLst>
                                  <p:childTnLst>
                                    <p:animScale>
                                      <p:cBhvr>
                                        <p:cTn id="59" dur="200" fill="hold"/>
                                        <p:tgtEl>
                                          <p:spTgt spid="64"/>
                                        </p:tgtEl>
                                      </p:cBhvr>
                                      <p:by x="95000" y="95000"/>
                                    </p:animScale>
                                  </p:childTnLst>
                                </p:cTn>
                              </p:par>
                            </p:childTnLst>
                          </p:cTn>
                        </p:par>
                        <p:par>
                          <p:cTn id="60" fill="hold">
                            <p:stCondLst>
                              <p:cond delay="2000"/>
                            </p:stCondLst>
                            <p:childTnLst>
                              <p:par>
                                <p:cTn id="61" presetID="53" presetClass="entr" presetSubtype="16" fill="hold" nodeType="afterEffect">
                                  <p:stCondLst>
                                    <p:cond delay="0"/>
                                  </p:stCondLst>
                                  <p:childTnLst>
                                    <p:set>
                                      <p:cBhvr>
                                        <p:cTn id="62" dur="1" fill="hold">
                                          <p:stCondLst>
                                            <p:cond delay="0"/>
                                          </p:stCondLst>
                                        </p:cTn>
                                        <p:tgtEl>
                                          <p:spTgt spid="78"/>
                                        </p:tgtEl>
                                        <p:attrNameLst>
                                          <p:attrName>style.visibility</p:attrName>
                                        </p:attrNameLst>
                                      </p:cBhvr>
                                      <p:to>
                                        <p:strVal val="visible"/>
                                      </p:to>
                                    </p:set>
                                    <p:anim calcmode="lin" valueType="num">
                                      <p:cBhvr>
                                        <p:cTn id="63" dur="100" fill="hold"/>
                                        <p:tgtEl>
                                          <p:spTgt spid="78"/>
                                        </p:tgtEl>
                                        <p:attrNameLst>
                                          <p:attrName>ppt_w</p:attrName>
                                        </p:attrNameLst>
                                      </p:cBhvr>
                                      <p:tavLst>
                                        <p:tav tm="0">
                                          <p:val>
                                            <p:fltVal val="0"/>
                                          </p:val>
                                        </p:tav>
                                        <p:tav tm="100000">
                                          <p:val>
                                            <p:strVal val="#ppt_w"/>
                                          </p:val>
                                        </p:tav>
                                      </p:tavLst>
                                    </p:anim>
                                    <p:anim calcmode="lin" valueType="num">
                                      <p:cBhvr>
                                        <p:cTn id="64" dur="100" fill="hold"/>
                                        <p:tgtEl>
                                          <p:spTgt spid="78"/>
                                        </p:tgtEl>
                                        <p:attrNameLst>
                                          <p:attrName>ppt_h</p:attrName>
                                        </p:attrNameLst>
                                      </p:cBhvr>
                                      <p:tavLst>
                                        <p:tav tm="0">
                                          <p:val>
                                            <p:fltVal val="0"/>
                                          </p:val>
                                        </p:tav>
                                        <p:tav tm="100000">
                                          <p:val>
                                            <p:strVal val="#ppt_h"/>
                                          </p:val>
                                        </p:tav>
                                      </p:tavLst>
                                    </p:anim>
                                    <p:animEffect transition="in" filter="fade">
                                      <p:cBhvr>
                                        <p:cTn id="65" dur="100"/>
                                        <p:tgtEl>
                                          <p:spTgt spid="78"/>
                                        </p:tgtEl>
                                      </p:cBhvr>
                                    </p:animEffect>
                                  </p:childTnLst>
                                </p:cTn>
                              </p:par>
                              <p:par>
                                <p:cTn id="66" presetID="6" presetClass="emph" presetSubtype="0" fill="hold" nodeType="withEffect">
                                  <p:stCondLst>
                                    <p:cond delay="100"/>
                                  </p:stCondLst>
                                  <p:childTnLst>
                                    <p:animScale>
                                      <p:cBhvr>
                                        <p:cTn id="67" dur="100" fill="hold"/>
                                        <p:tgtEl>
                                          <p:spTgt spid="78"/>
                                        </p:tgtEl>
                                      </p:cBhvr>
                                      <p:by x="110000" y="110000"/>
                                    </p:animScale>
                                  </p:childTnLst>
                                </p:cTn>
                              </p:par>
                              <p:par>
                                <p:cTn id="68" presetID="6" presetClass="emph" presetSubtype="0" fill="hold" nodeType="withEffect">
                                  <p:stCondLst>
                                    <p:cond delay="200"/>
                                  </p:stCondLst>
                                  <p:childTnLst>
                                    <p:animScale>
                                      <p:cBhvr>
                                        <p:cTn id="69" dur="200" fill="hold"/>
                                        <p:tgtEl>
                                          <p:spTgt spid="78"/>
                                        </p:tgtEl>
                                      </p:cBhvr>
                                      <p:by x="90000" y="90000"/>
                                    </p:animScale>
                                  </p:childTnLst>
                                </p:cTn>
                              </p:par>
                              <p:par>
                                <p:cTn id="70" presetID="6" presetClass="emph" presetSubtype="0" fill="hold" nodeType="withEffect">
                                  <p:stCondLst>
                                    <p:cond delay="400"/>
                                  </p:stCondLst>
                                  <p:childTnLst>
                                    <p:animScale>
                                      <p:cBhvr>
                                        <p:cTn id="71" dur="100" fill="hold"/>
                                        <p:tgtEl>
                                          <p:spTgt spid="78"/>
                                        </p:tgtEl>
                                      </p:cBhvr>
                                      <p:by x="105000" y="105000"/>
                                    </p:animScale>
                                  </p:childTnLst>
                                </p:cTn>
                              </p:par>
                              <p:par>
                                <p:cTn id="72" presetID="6" presetClass="emph" presetSubtype="0" fill="hold" nodeType="withEffect">
                                  <p:stCondLst>
                                    <p:cond delay="500"/>
                                  </p:stCondLst>
                                  <p:childTnLst>
                                    <p:animScale>
                                      <p:cBhvr>
                                        <p:cTn id="73" dur="200" fill="hold"/>
                                        <p:tgtEl>
                                          <p:spTgt spid="78"/>
                                        </p:tgtEl>
                                      </p:cBhvr>
                                      <p:by x="95000" y="95000"/>
                                    </p:animScale>
                                  </p:childTnLst>
                                </p:cTn>
                              </p:par>
                            </p:childTnLst>
                          </p:cTn>
                        </p:par>
                        <p:par>
                          <p:cTn id="74" fill="hold">
                            <p:stCondLst>
                              <p:cond delay="2500"/>
                            </p:stCondLst>
                            <p:childTnLst>
                              <p:par>
                                <p:cTn id="75" presetID="53" presetClass="entr" presetSubtype="16" fill="hold" nodeType="after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p:cTn id="77" dur="100" fill="hold"/>
                                        <p:tgtEl>
                                          <p:spTgt spid="61"/>
                                        </p:tgtEl>
                                        <p:attrNameLst>
                                          <p:attrName>ppt_w</p:attrName>
                                        </p:attrNameLst>
                                      </p:cBhvr>
                                      <p:tavLst>
                                        <p:tav tm="0">
                                          <p:val>
                                            <p:fltVal val="0"/>
                                          </p:val>
                                        </p:tav>
                                        <p:tav tm="100000">
                                          <p:val>
                                            <p:strVal val="#ppt_w"/>
                                          </p:val>
                                        </p:tav>
                                      </p:tavLst>
                                    </p:anim>
                                    <p:anim calcmode="lin" valueType="num">
                                      <p:cBhvr>
                                        <p:cTn id="78" dur="100" fill="hold"/>
                                        <p:tgtEl>
                                          <p:spTgt spid="61"/>
                                        </p:tgtEl>
                                        <p:attrNameLst>
                                          <p:attrName>ppt_h</p:attrName>
                                        </p:attrNameLst>
                                      </p:cBhvr>
                                      <p:tavLst>
                                        <p:tav tm="0">
                                          <p:val>
                                            <p:fltVal val="0"/>
                                          </p:val>
                                        </p:tav>
                                        <p:tav tm="100000">
                                          <p:val>
                                            <p:strVal val="#ppt_h"/>
                                          </p:val>
                                        </p:tav>
                                      </p:tavLst>
                                    </p:anim>
                                    <p:animEffect transition="in" filter="fade">
                                      <p:cBhvr>
                                        <p:cTn id="79" dur="100"/>
                                        <p:tgtEl>
                                          <p:spTgt spid="61"/>
                                        </p:tgtEl>
                                      </p:cBhvr>
                                    </p:animEffect>
                                  </p:childTnLst>
                                </p:cTn>
                              </p:par>
                              <p:par>
                                <p:cTn id="80" presetID="6" presetClass="emph" presetSubtype="0" fill="hold" nodeType="withEffect">
                                  <p:stCondLst>
                                    <p:cond delay="100"/>
                                  </p:stCondLst>
                                  <p:childTnLst>
                                    <p:animScale>
                                      <p:cBhvr>
                                        <p:cTn id="81" dur="100" fill="hold"/>
                                        <p:tgtEl>
                                          <p:spTgt spid="61"/>
                                        </p:tgtEl>
                                      </p:cBhvr>
                                      <p:by x="110000" y="110000"/>
                                    </p:animScale>
                                  </p:childTnLst>
                                </p:cTn>
                              </p:par>
                              <p:par>
                                <p:cTn id="82" presetID="6" presetClass="emph" presetSubtype="0" fill="hold" nodeType="withEffect">
                                  <p:stCondLst>
                                    <p:cond delay="200"/>
                                  </p:stCondLst>
                                  <p:childTnLst>
                                    <p:animScale>
                                      <p:cBhvr>
                                        <p:cTn id="83" dur="200" fill="hold"/>
                                        <p:tgtEl>
                                          <p:spTgt spid="61"/>
                                        </p:tgtEl>
                                      </p:cBhvr>
                                      <p:by x="90000" y="90000"/>
                                    </p:animScale>
                                  </p:childTnLst>
                                </p:cTn>
                              </p:par>
                              <p:par>
                                <p:cTn id="84" presetID="6" presetClass="emph" presetSubtype="0" fill="hold" nodeType="withEffect">
                                  <p:stCondLst>
                                    <p:cond delay="400"/>
                                  </p:stCondLst>
                                  <p:childTnLst>
                                    <p:animScale>
                                      <p:cBhvr>
                                        <p:cTn id="85" dur="100" fill="hold"/>
                                        <p:tgtEl>
                                          <p:spTgt spid="61"/>
                                        </p:tgtEl>
                                      </p:cBhvr>
                                      <p:by x="105000" y="105000"/>
                                    </p:animScale>
                                  </p:childTnLst>
                                </p:cTn>
                              </p:par>
                              <p:par>
                                <p:cTn id="86" presetID="6" presetClass="emph" presetSubtype="0" fill="hold" nodeType="withEffect">
                                  <p:stCondLst>
                                    <p:cond delay="500"/>
                                  </p:stCondLst>
                                  <p:childTnLst>
                                    <p:animScale>
                                      <p:cBhvr>
                                        <p:cTn id="87" dur="200" fill="hold"/>
                                        <p:tgtEl>
                                          <p:spTgt spid="61"/>
                                        </p:tgtEl>
                                      </p:cBhvr>
                                      <p:by x="95000" y="95000"/>
                                    </p:animScale>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83"/>
                                        </p:tgtEl>
                                        <p:attrNameLst>
                                          <p:attrName>style.visibility</p:attrName>
                                        </p:attrNameLst>
                                      </p:cBhvr>
                                      <p:to>
                                        <p:strVal val="visible"/>
                                      </p:to>
                                    </p:set>
                                    <p:animEffect transition="in" filter="wipe(left)">
                                      <p:cBhvr>
                                        <p:cTn id="92" dur="500"/>
                                        <p:tgtEl>
                                          <p:spTgt spid="8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84"/>
                                        </p:tgtEl>
                                        <p:attrNameLst>
                                          <p:attrName>style.visibility</p:attrName>
                                        </p:attrNameLst>
                                      </p:cBhvr>
                                      <p:to>
                                        <p:strVal val="visible"/>
                                      </p:to>
                                    </p:set>
                                    <p:animEffect transition="in" filter="wipe(left)">
                                      <p:cBhvr>
                                        <p:cTn id="97" dur="500"/>
                                        <p:tgtEl>
                                          <p:spTgt spid="84"/>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wipe(left)">
                                      <p:cBhvr>
                                        <p:cTn id="102" dur="500"/>
                                        <p:tgtEl>
                                          <p:spTgt spid="85"/>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86"/>
                                        </p:tgtEl>
                                        <p:attrNameLst>
                                          <p:attrName>style.visibility</p:attrName>
                                        </p:attrNameLst>
                                      </p:cBhvr>
                                      <p:to>
                                        <p:strVal val="visible"/>
                                      </p:to>
                                    </p:set>
                                    <p:animEffect transition="in" filter="wipe(left)">
                                      <p:cBhvr>
                                        <p:cTn id="107" dur="500"/>
                                        <p:tgtEl>
                                          <p:spTgt spid="86"/>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87"/>
                                        </p:tgtEl>
                                        <p:attrNameLst>
                                          <p:attrName>style.visibility</p:attrName>
                                        </p:attrNameLst>
                                      </p:cBhvr>
                                      <p:to>
                                        <p:strVal val="visible"/>
                                      </p:to>
                                    </p:set>
                                    <p:animEffect transition="in" filter="wipe(left)">
                                      <p:cBhvr>
                                        <p:cTn id="112" dur="500"/>
                                        <p:tgtEl>
                                          <p:spTgt spid="87"/>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88"/>
                                        </p:tgtEl>
                                        <p:attrNameLst>
                                          <p:attrName>style.visibility</p:attrName>
                                        </p:attrNameLst>
                                      </p:cBhvr>
                                      <p:to>
                                        <p:strVal val="visible"/>
                                      </p:to>
                                    </p:set>
                                    <p:animEffect transition="in" filter="wipe(left)">
                                      <p:cBhvr>
                                        <p:cTn id="11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21750"/>
            <a:ext cx="9144000" cy="2415845"/>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462" y="3642500"/>
            <a:ext cx="2234524" cy="1301167"/>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105" y="1581580"/>
            <a:ext cx="1686714" cy="3561920"/>
          </a:xfrm>
          <a:prstGeom prst="rect">
            <a:avLst/>
          </a:prstGeom>
        </p:spPr>
      </p:pic>
      <p:sp>
        <p:nvSpPr>
          <p:cNvPr id="14" name="文本框 13"/>
          <p:cNvSpPr txBox="1"/>
          <p:nvPr/>
        </p:nvSpPr>
        <p:spPr>
          <a:xfrm>
            <a:off x="2014819" y="997504"/>
            <a:ext cx="5915402" cy="769441"/>
          </a:xfrm>
          <a:prstGeom prst="rect">
            <a:avLst/>
          </a:prstGeom>
          <a:noFill/>
        </p:spPr>
        <p:txBody>
          <a:bodyPr wrap="none" rtlCol="0">
            <a:spAutoFit/>
          </a:bodyPr>
          <a:lstStyle/>
          <a:p>
            <a:r>
              <a:rPr lang="zh-CN" altLang="en-US" sz="4400" b="1" dirty="0" smtClean="0"/>
              <a:t>感谢您的观看 </a:t>
            </a:r>
            <a:r>
              <a:rPr lang="en-US" altLang="zh-CN" sz="4400" b="1" dirty="0" smtClean="0"/>
              <a:t>THANKS</a:t>
            </a:r>
            <a:endParaRPr lang="zh-CN" altLang="en-US" sz="4400" b="1" dirty="0"/>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500" fill="hold"/>
                                        <p:tgtEl>
                                          <p:spTgt spid="13"/>
                                        </p:tgtEl>
                                        <p:attrNameLst>
                                          <p:attrName>ppt_w</p:attrName>
                                        </p:attrNameLst>
                                      </p:cBhvr>
                                      <p:tavLst>
                                        <p:tav tm="0">
                                          <p:val>
                                            <p:strVal val="4*#ppt_w"/>
                                          </p:val>
                                        </p:tav>
                                        <p:tav tm="100000">
                                          <p:val>
                                            <p:strVal val="#ppt_w"/>
                                          </p:val>
                                        </p:tav>
                                      </p:tavLst>
                                    </p:anim>
                                    <p:anim calcmode="lin" valueType="num">
                                      <p:cBhvr>
                                        <p:cTn id="8" dur="1500" fill="hold"/>
                                        <p:tgtEl>
                                          <p:spTgt spid="13"/>
                                        </p:tgtEl>
                                        <p:attrNameLst>
                                          <p:attrName>ppt_h</p:attrName>
                                        </p:attrNameLst>
                                      </p:cBhvr>
                                      <p:tavLst>
                                        <p:tav tm="0">
                                          <p:val>
                                            <p:strVal val="4*#ppt_h"/>
                                          </p:val>
                                        </p:tav>
                                        <p:tav tm="100000">
                                          <p:val>
                                            <p:strVal val="#ppt_h"/>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750"/>
                                        <p:tgtEl>
                                          <p:spTgt spid="2"/>
                                        </p:tgtEl>
                                      </p:cBhvr>
                                    </p:animEffect>
                                  </p:childTnLst>
                                </p:cTn>
                              </p:par>
                            </p:childTnLst>
                          </p:cTn>
                        </p:par>
                        <p:par>
                          <p:cTn id="19" fill="hold">
                            <p:stCondLst>
                              <p:cond delay="3500"/>
                            </p:stCondLst>
                            <p:childTnLst>
                              <p:par>
                                <p:cTn id="20" presetID="47"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4500"/>
                            </p:stCondLst>
                            <p:childTnLst>
                              <p:par>
                                <p:cTn id="26" presetID="42"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82">
      <a:dk1>
        <a:sysClr val="windowText" lastClr="000000"/>
      </a:dk1>
      <a:lt1>
        <a:sysClr val="window" lastClr="FFFFFF"/>
      </a:lt1>
      <a:dk2>
        <a:srgbClr val="44546A"/>
      </a:dk2>
      <a:lt2>
        <a:srgbClr val="BF9000"/>
      </a:lt2>
      <a:accent1>
        <a:srgbClr val="00B050"/>
      </a:accent1>
      <a:accent2>
        <a:srgbClr val="2E75B5"/>
      </a:accent2>
      <a:accent3>
        <a:srgbClr val="FFC000"/>
      </a:accent3>
      <a:accent4>
        <a:srgbClr val="C00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2238</Words>
  <Application>WPS 演示</Application>
  <PresentationFormat>全屏显示(16:9)</PresentationFormat>
  <Paragraphs>458</Paragraphs>
  <Slides>27</Slides>
  <Notes>20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27</vt:i4>
      </vt:variant>
    </vt:vector>
  </HeadingPairs>
  <TitlesOfParts>
    <vt:vector size="48" baseType="lpstr">
      <vt:lpstr>Arial</vt:lpstr>
      <vt:lpstr>宋体</vt:lpstr>
      <vt:lpstr>Wingdings</vt:lpstr>
      <vt:lpstr>Calibri</vt:lpstr>
      <vt:lpstr>等线</vt:lpstr>
      <vt:lpstr>微软雅黑</vt:lpstr>
      <vt:lpstr>Calibri</vt:lpstr>
      <vt:lpstr>黑体</vt:lpstr>
      <vt:lpstr>等线</vt:lpstr>
      <vt:lpstr>Segoe</vt:lpstr>
      <vt:lpstr>Segoe</vt:lpstr>
      <vt:lpstr>Segoe UI</vt:lpstr>
      <vt:lpstr>等线 Light</vt:lpstr>
      <vt:lpstr>Arial Unicode MS</vt:lpstr>
      <vt:lpstr>Impact</vt:lpstr>
      <vt:lpstr>Arial Rounded MT Bold</vt:lpstr>
      <vt:lpstr>Times New Roman</vt:lpstr>
      <vt:lpstr>Segoe UI Light</vt:lpstr>
      <vt:lpstr>Calibri 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12</cp:revision>
  <dcterms:created xsi:type="dcterms:W3CDTF">2016-12-25T02:27:00Z</dcterms:created>
  <dcterms:modified xsi:type="dcterms:W3CDTF">2018-02-05T08:06:54Z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