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3" r:id="rId2"/>
    <p:sldId id="285" r:id="rId3"/>
    <p:sldId id="258" r:id="rId4"/>
    <p:sldId id="294" r:id="rId5"/>
    <p:sldId id="295" r:id="rId6"/>
    <p:sldId id="267" r:id="rId7"/>
    <p:sldId id="290" r:id="rId8"/>
    <p:sldId id="296" r:id="rId9"/>
    <p:sldId id="297" r:id="rId10"/>
    <p:sldId id="298" r:id="rId11"/>
    <p:sldId id="305" r:id="rId12"/>
    <p:sldId id="266" r:id="rId13"/>
    <p:sldId id="291" r:id="rId14"/>
    <p:sldId id="265" r:id="rId15"/>
    <p:sldId id="302" r:id="rId16"/>
    <p:sldId id="303" r:id="rId17"/>
    <p:sldId id="299" r:id="rId18"/>
    <p:sldId id="274" r:id="rId19"/>
    <p:sldId id="292" r:id="rId20"/>
    <p:sldId id="304" r:id="rId21"/>
    <p:sldId id="275" r:id="rId22"/>
    <p:sldId id="272" r:id="rId23"/>
    <p:sldId id="306" r:id="rId24"/>
    <p:sldId id="284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00"/>
    <a:srgbClr val="DB070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99" autoAdjust="0"/>
    <p:restoredTop sz="94660"/>
  </p:normalViewPr>
  <p:slideViewPr>
    <p:cSldViewPr snapToGrid="0">
      <p:cViewPr>
        <p:scale>
          <a:sx n="66" d="100"/>
          <a:sy n="66" d="100"/>
        </p:scale>
        <p:origin x="-2304" y="-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4A891-F9A3-44B5-B733-09602E748DC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F1ADB-5708-424B-B98F-4FE8806552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9246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74982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78670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25931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3785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0349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1552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53344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27EFA-29CC-A246-980C-45E8B32190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6484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27EFA-29CC-A246-980C-45E8B32190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8138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27EFA-29CC-A246-980C-45E8B32190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920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27EFA-29CC-A246-980C-45E8B32190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2363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72999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58696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92741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0231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99326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7555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4985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82455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44617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68723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806407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25442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8015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740106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47736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431857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97498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325228" y="44118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www.pptjia.com/moban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www.pptjia.com/hangye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www.pptjia.com/jieri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www.pptjia.com/sucai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www.pptjia.com/beijing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www.pptjia.com/tubiao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www.pptjia.com/powerpoint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www.pptjia.com/kejian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www.pptjia.com/ziti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www.pptjia.com/xiazai/zongjie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www.pptjia.com/xiazai/jihua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www.pptjia.com/moban/shangwu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www.pptjia.com/xiazai/jianli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www.pptjia.com/xiazai/dabian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www.pptjia.com/xiazai/huibao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07552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38750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97663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766978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75126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631494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82113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46049" y="815516"/>
            <a:ext cx="9699902" cy="528838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36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46049" y="1277850"/>
            <a:ext cx="9699901" cy="3101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0" i="0" spc="300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89878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86296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827141" y="1974152"/>
            <a:ext cx="2476399" cy="2349437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xmlns="" val="512988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993332" y="1869775"/>
            <a:ext cx="2392363" cy="1879600"/>
          </a:xfrm>
          <a:custGeom>
            <a:avLst/>
            <a:gdLst>
              <a:gd name="connsiteX0" fmla="*/ 1296020 w 2392363"/>
              <a:gd name="connsiteY0" fmla="*/ 0 h 1879600"/>
              <a:gd name="connsiteX1" fmla="*/ 1514536 w 2392363"/>
              <a:gd name="connsiteY1" fmla="*/ 0 h 1879600"/>
              <a:gd name="connsiteX2" fmla="*/ 1533373 w 2392363"/>
              <a:gd name="connsiteY2" fmla="*/ 3774 h 1879600"/>
              <a:gd name="connsiteX3" fmla="*/ 1864913 w 2392363"/>
              <a:gd name="connsiteY3" fmla="*/ 49066 h 1879600"/>
              <a:gd name="connsiteX4" fmla="*/ 2185151 w 2392363"/>
              <a:gd name="connsiteY4" fmla="*/ 177392 h 1879600"/>
              <a:gd name="connsiteX5" fmla="*/ 2381061 w 2392363"/>
              <a:gd name="connsiteY5" fmla="*/ 471787 h 1879600"/>
              <a:gd name="connsiteX6" fmla="*/ 2392363 w 2392363"/>
              <a:gd name="connsiteY6" fmla="*/ 547273 h 1879600"/>
              <a:gd name="connsiteX7" fmla="*/ 2392363 w 2392363"/>
              <a:gd name="connsiteY7" fmla="*/ 569919 h 1879600"/>
              <a:gd name="connsiteX8" fmla="*/ 2381061 w 2392363"/>
              <a:gd name="connsiteY8" fmla="*/ 652954 h 1879600"/>
              <a:gd name="connsiteX9" fmla="*/ 2268036 w 2392363"/>
              <a:gd name="connsiteY9" fmla="*/ 973769 h 1879600"/>
              <a:gd name="connsiteX10" fmla="*/ 1555978 w 2392363"/>
              <a:gd name="connsiteY10" fmla="*/ 1736177 h 1879600"/>
              <a:gd name="connsiteX11" fmla="*/ 1213135 w 2392363"/>
              <a:gd name="connsiteY11" fmla="*/ 1868277 h 1879600"/>
              <a:gd name="connsiteX12" fmla="*/ 1137785 w 2392363"/>
              <a:gd name="connsiteY12" fmla="*/ 1879600 h 1879600"/>
              <a:gd name="connsiteX13" fmla="*/ 1043598 w 2392363"/>
              <a:gd name="connsiteY13" fmla="*/ 1879600 h 1879600"/>
              <a:gd name="connsiteX14" fmla="*/ 1024760 w 2392363"/>
              <a:gd name="connsiteY14" fmla="*/ 1875826 h 1879600"/>
              <a:gd name="connsiteX15" fmla="*/ 855223 w 2392363"/>
              <a:gd name="connsiteY15" fmla="*/ 1845632 h 1879600"/>
              <a:gd name="connsiteX16" fmla="*/ 195910 w 2392363"/>
              <a:gd name="connsiteY16" fmla="*/ 1396490 h 1879600"/>
              <a:gd name="connsiteX17" fmla="*/ 15070 w 2392363"/>
              <a:gd name="connsiteY17" fmla="*/ 988866 h 1879600"/>
              <a:gd name="connsiteX18" fmla="*/ 0 w 2392363"/>
              <a:gd name="connsiteY18" fmla="*/ 909606 h 1879600"/>
              <a:gd name="connsiteX19" fmla="*/ 0 w 2392363"/>
              <a:gd name="connsiteY19" fmla="*/ 792603 h 1879600"/>
              <a:gd name="connsiteX20" fmla="*/ 11303 w 2392363"/>
              <a:gd name="connsiteY20" fmla="*/ 739762 h 1879600"/>
              <a:gd name="connsiteX21" fmla="*/ 218515 w 2392363"/>
              <a:gd name="connsiteY21" fmla="*/ 381204 h 1879600"/>
              <a:gd name="connsiteX22" fmla="*/ 614103 w 2392363"/>
              <a:gd name="connsiteY22" fmla="*/ 143423 h 1879600"/>
              <a:gd name="connsiteX23" fmla="*/ 1220670 w 2392363"/>
              <a:gd name="connsiteY23" fmla="*/ 7549 h 1879600"/>
              <a:gd name="connsiteX24" fmla="*/ 1296020 w 2392363"/>
              <a:gd name="connsiteY24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92363" h="1879600">
                <a:moveTo>
                  <a:pt x="1296020" y="0"/>
                </a:moveTo>
                <a:cubicBezTo>
                  <a:pt x="1367603" y="0"/>
                  <a:pt x="1442953" y="0"/>
                  <a:pt x="1514536" y="0"/>
                </a:cubicBezTo>
                <a:cubicBezTo>
                  <a:pt x="1522071" y="3774"/>
                  <a:pt x="1529606" y="3774"/>
                  <a:pt x="1533373" y="3774"/>
                </a:cubicBezTo>
                <a:cubicBezTo>
                  <a:pt x="1646398" y="11323"/>
                  <a:pt x="1755656" y="22646"/>
                  <a:pt x="1864913" y="49066"/>
                </a:cubicBezTo>
                <a:cubicBezTo>
                  <a:pt x="1977938" y="75486"/>
                  <a:pt x="2087196" y="113229"/>
                  <a:pt x="2185151" y="177392"/>
                </a:cubicBezTo>
                <a:cubicBezTo>
                  <a:pt x="2290641" y="249104"/>
                  <a:pt x="2358456" y="343461"/>
                  <a:pt x="2381061" y="471787"/>
                </a:cubicBezTo>
                <a:cubicBezTo>
                  <a:pt x="2384828" y="498207"/>
                  <a:pt x="2388596" y="524627"/>
                  <a:pt x="2392363" y="547273"/>
                </a:cubicBezTo>
                <a:cubicBezTo>
                  <a:pt x="2392363" y="554822"/>
                  <a:pt x="2392363" y="562370"/>
                  <a:pt x="2392363" y="569919"/>
                </a:cubicBezTo>
                <a:cubicBezTo>
                  <a:pt x="2388596" y="596339"/>
                  <a:pt x="2384828" y="626533"/>
                  <a:pt x="2381061" y="652954"/>
                </a:cubicBezTo>
                <a:cubicBezTo>
                  <a:pt x="2362223" y="766182"/>
                  <a:pt x="2324548" y="871863"/>
                  <a:pt x="2268036" y="973769"/>
                </a:cubicBezTo>
                <a:cubicBezTo>
                  <a:pt x="2094731" y="1283261"/>
                  <a:pt x="1853611" y="1536139"/>
                  <a:pt x="1555978" y="1736177"/>
                </a:cubicBezTo>
                <a:cubicBezTo>
                  <a:pt x="1454255" y="1804114"/>
                  <a:pt x="1337463" y="1849406"/>
                  <a:pt x="1213135" y="1868277"/>
                </a:cubicBezTo>
                <a:cubicBezTo>
                  <a:pt x="1186763" y="1872052"/>
                  <a:pt x="1160390" y="1875826"/>
                  <a:pt x="1137785" y="1879600"/>
                </a:cubicBezTo>
                <a:cubicBezTo>
                  <a:pt x="1103878" y="1879600"/>
                  <a:pt x="1073738" y="1879600"/>
                  <a:pt x="1043598" y="1879600"/>
                </a:cubicBezTo>
                <a:cubicBezTo>
                  <a:pt x="1036063" y="1875826"/>
                  <a:pt x="1032295" y="1875826"/>
                  <a:pt x="1024760" y="1875826"/>
                </a:cubicBezTo>
                <a:cubicBezTo>
                  <a:pt x="968248" y="1864503"/>
                  <a:pt x="911735" y="1860729"/>
                  <a:pt x="855223" y="1845632"/>
                </a:cubicBezTo>
                <a:cubicBezTo>
                  <a:pt x="583963" y="1773920"/>
                  <a:pt x="365448" y="1619174"/>
                  <a:pt x="195910" y="1396490"/>
                </a:cubicBezTo>
                <a:cubicBezTo>
                  <a:pt x="105490" y="1275713"/>
                  <a:pt x="41443" y="1139838"/>
                  <a:pt x="15070" y="988866"/>
                </a:cubicBezTo>
                <a:cubicBezTo>
                  <a:pt x="7535" y="962446"/>
                  <a:pt x="3768" y="936026"/>
                  <a:pt x="0" y="909606"/>
                </a:cubicBezTo>
                <a:cubicBezTo>
                  <a:pt x="0" y="871863"/>
                  <a:pt x="0" y="830346"/>
                  <a:pt x="0" y="792603"/>
                </a:cubicBezTo>
                <a:cubicBezTo>
                  <a:pt x="3768" y="773731"/>
                  <a:pt x="7535" y="758634"/>
                  <a:pt x="11303" y="739762"/>
                </a:cubicBezTo>
                <a:cubicBezTo>
                  <a:pt x="37675" y="596339"/>
                  <a:pt x="113025" y="479336"/>
                  <a:pt x="218515" y="381204"/>
                </a:cubicBezTo>
                <a:cubicBezTo>
                  <a:pt x="335308" y="275524"/>
                  <a:pt x="470938" y="200038"/>
                  <a:pt x="614103" y="143423"/>
                </a:cubicBezTo>
                <a:cubicBezTo>
                  <a:pt x="810013" y="67937"/>
                  <a:pt x="1013458" y="26420"/>
                  <a:pt x="1220670" y="7549"/>
                </a:cubicBezTo>
                <a:cubicBezTo>
                  <a:pt x="1247043" y="7549"/>
                  <a:pt x="1269648" y="3774"/>
                  <a:pt x="1296020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8490608" y="2001794"/>
            <a:ext cx="2737652" cy="1907231"/>
          </a:xfrm>
          <a:custGeom>
            <a:avLst/>
            <a:gdLst>
              <a:gd name="connsiteX0" fmla="*/ 2546269 w 3810000"/>
              <a:gd name="connsiteY0" fmla="*/ 0 h 2654300"/>
              <a:gd name="connsiteX1" fmla="*/ 2817068 w 3810000"/>
              <a:gd name="connsiteY1" fmla="*/ 0 h 2654300"/>
              <a:gd name="connsiteX2" fmla="*/ 2832113 w 3810000"/>
              <a:gd name="connsiteY2" fmla="*/ 3765 h 2654300"/>
              <a:gd name="connsiteX3" fmla="*/ 3174373 w 3810000"/>
              <a:gd name="connsiteY3" fmla="*/ 45180 h 2654300"/>
              <a:gd name="connsiteX4" fmla="*/ 3531678 w 3810000"/>
              <a:gd name="connsiteY4" fmla="*/ 176953 h 2654300"/>
              <a:gd name="connsiteX5" fmla="*/ 3794956 w 3810000"/>
              <a:gd name="connsiteY5" fmla="*/ 549685 h 2654300"/>
              <a:gd name="connsiteX6" fmla="*/ 3810000 w 3810000"/>
              <a:gd name="connsiteY6" fmla="*/ 636279 h 2654300"/>
              <a:gd name="connsiteX7" fmla="*/ 3810000 w 3810000"/>
              <a:gd name="connsiteY7" fmla="*/ 726638 h 2654300"/>
              <a:gd name="connsiteX8" fmla="*/ 3806239 w 3810000"/>
              <a:gd name="connsiteY8" fmla="*/ 741698 h 2654300"/>
              <a:gd name="connsiteX9" fmla="*/ 3746061 w 3810000"/>
              <a:gd name="connsiteY9" fmla="*/ 1020306 h 2654300"/>
              <a:gd name="connsiteX10" fmla="*/ 3580573 w 3810000"/>
              <a:gd name="connsiteY10" fmla="*/ 1426922 h 2654300"/>
              <a:gd name="connsiteX11" fmla="*/ 3227029 w 3810000"/>
              <a:gd name="connsiteY11" fmla="*/ 2059436 h 2654300"/>
              <a:gd name="connsiteX12" fmla="*/ 2832113 w 3810000"/>
              <a:gd name="connsiteY12" fmla="*/ 2473582 h 2654300"/>
              <a:gd name="connsiteX13" fmla="*/ 2403347 w 3810000"/>
              <a:gd name="connsiteY13" fmla="*/ 2646770 h 2654300"/>
              <a:gd name="connsiteX14" fmla="*/ 2320602 w 3810000"/>
              <a:gd name="connsiteY14" fmla="*/ 2654300 h 2654300"/>
              <a:gd name="connsiteX15" fmla="*/ 2185202 w 3810000"/>
              <a:gd name="connsiteY15" fmla="*/ 2654300 h 2654300"/>
              <a:gd name="connsiteX16" fmla="*/ 2106219 w 3810000"/>
              <a:gd name="connsiteY16" fmla="*/ 2646770 h 2654300"/>
              <a:gd name="connsiteX17" fmla="*/ 1692498 w 3810000"/>
              <a:gd name="connsiteY17" fmla="*/ 2545116 h 2654300"/>
              <a:gd name="connsiteX18" fmla="*/ 1192271 w 3810000"/>
              <a:gd name="connsiteY18" fmla="*/ 2322983 h 2654300"/>
              <a:gd name="connsiteX19" fmla="*/ 579210 w 3810000"/>
              <a:gd name="connsiteY19" fmla="*/ 1961547 h 2654300"/>
              <a:gd name="connsiteX20" fmla="*/ 176772 w 3810000"/>
              <a:gd name="connsiteY20" fmla="*/ 1607640 h 2654300"/>
              <a:gd name="connsiteX21" fmla="*/ 18806 w 3810000"/>
              <a:gd name="connsiteY21" fmla="*/ 1332798 h 2654300"/>
              <a:gd name="connsiteX22" fmla="*/ 0 w 3810000"/>
              <a:gd name="connsiteY22" fmla="*/ 1242438 h 2654300"/>
              <a:gd name="connsiteX23" fmla="*/ 0 w 3810000"/>
              <a:gd name="connsiteY23" fmla="*/ 1140784 h 2654300"/>
              <a:gd name="connsiteX24" fmla="*/ 18806 w 3810000"/>
              <a:gd name="connsiteY24" fmla="*/ 1054190 h 2654300"/>
              <a:gd name="connsiteX25" fmla="*/ 225667 w 3810000"/>
              <a:gd name="connsiteY25" fmla="*/ 749228 h 2654300"/>
              <a:gd name="connsiteX26" fmla="*/ 861293 w 3810000"/>
              <a:gd name="connsiteY26" fmla="*/ 346377 h 2654300"/>
              <a:gd name="connsiteX27" fmla="*/ 1748914 w 3810000"/>
              <a:gd name="connsiteY27" fmla="*/ 97889 h 2654300"/>
              <a:gd name="connsiteX28" fmla="*/ 2143830 w 3810000"/>
              <a:gd name="connsiteY28" fmla="*/ 37650 h 2654300"/>
              <a:gd name="connsiteX29" fmla="*/ 2444719 w 3810000"/>
              <a:gd name="connsiteY29" fmla="*/ 7530 h 2654300"/>
              <a:gd name="connsiteX30" fmla="*/ 2546269 w 3810000"/>
              <a:gd name="connsiteY30" fmla="*/ 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10000" h="2654300">
                <a:moveTo>
                  <a:pt x="2546269" y="0"/>
                </a:moveTo>
                <a:cubicBezTo>
                  <a:pt x="2636535" y="0"/>
                  <a:pt x="2726802" y="0"/>
                  <a:pt x="2817068" y="0"/>
                </a:cubicBezTo>
                <a:cubicBezTo>
                  <a:pt x="2820829" y="0"/>
                  <a:pt x="2824590" y="3765"/>
                  <a:pt x="2832113" y="3765"/>
                </a:cubicBezTo>
                <a:cubicBezTo>
                  <a:pt x="2944946" y="7530"/>
                  <a:pt x="3061540" y="18825"/>
                  <a:pt x="3174373" y="45180"/>
                </a:cubicBezTo>
                <a:cubicBezTo>
                  <a:pt x="3298490" y="71535"/>
                  <a:pt x="3422606" y="109184"/>
                  <a:pt x="3531678" y="176953"/>
                </a:cubicBezTo>
                <a:cubicBezTo>
                  <a:pt x="3670839" y="263548"/>
                  <a:pt x="3764867" y="387792"/>
                  <a:pt x="3794956" y="549685"/>
                </a:cubicBezTo>
                <a:cubicBezTo>
                  <a:pt x="3798717" y="576040"/>
                  <a:pt x="3802478" y="606159"/>
                  <a:pt x="3810000" y="636279"/>
                </a:cubicBezTo>
                <a:cubicBezTo>
                  <a:pt x="3810000" y="666399"/>
                  <a:pt x="3810000" y="696519"/>
                  <a:pt x="3810000" y="726638"/>
                </a:cubicBezTo>
                <a:cubicBezTo>
                  <a:pt x="3806239" y="730403"/>
                  <a:pt x="3806239" y="737933"/>
                  <a:pt x="3806239" y="741698"/>
                </a:cubicBezTo>
                <a:cubicBezTo>
                  <a:pt x="3798717" y="839587"/>
                  <a:pt x="3776150" y="929947"/>
                  <a:pt x="3746061" y="1020306"/>
                </a:cubicBezTo>
                <a:cubicBezTo>
                  <a:pt x="3700928" y="1159609"/>
                  <a:pt x="3640750" y="1295148"/>
                  <a:pt x="3580573" y="1426922"/>
                </a:cubicBezTo>
                <a:cubicBezTo>
                  <a:pt x="3479023" y="1649055"/>
                  <a:pt x="3366190" y="1859893"/>
                  <a:pt x="3227029" y="2059436"/>
                </a:cubicBezTo>
                <a:cubicBezTo>
                  <a:pt x="3117957" y="2217564"/>
                  <a:pt x="2990079" y="2360633"/>
                  <a:pt x="2832113" y="2473582"/>
                </a:cubicBezTo>
                <a:cubicBezTo>
                  <a:pt x="2704235" y="2563941"/>
                  <a:pt x="2561313" y="2624180"/>
                  <a:pt x="2403347" y="2646770"/>
                </a:cubicBezTo>
                <a:cubicBezTo>
                  <a:pt x="2373258" y="2650535"/>
                  <a:pt x="2346930" y="2654300"/>
                  <a:pt x="2320602" y="2654300"/>
                </a:cubicBezTo>
                <a:cubicBezTo>
                  <a:pt x="2275469" y="2654300"/>
                  <a:pt x="2230336" y="2654300"/>
                  <a:pt x="2185202" y="2654300"/>
                </a:cubicBezTo>
                <a:cubicBezTo>
                  <a:pt x="2158875" y="2654300"/>
                  <a:pt x="2132547" y="2650535"/>
                  <a:pt x="2106219" y="2646770"/>
                </a:cubicBezTo>
                <a:cubicBezTo>
                  <a:pt x="1963297" y="2631710"/>
                  <a:pt x="1827898" y="2594061"/>
                  <a:pt x="1692498" y="2545116"/>
                </a:cubicBezTo>
                <a:cubicBezTo>
                  <a:pt x="1519487" y="2484877"/>
                  <a:pt x="1353998" y="2405812"/>
                  <a:pt x="1192271" y="2322983"/>
                </a:cubicBezTo>
                <a:cubicBezTo>
                  <a:pt x="981649" y="2210034"/>
                  <a:pt x="774788" y="2097085"/>
                  <a:pt x="579210" y="1961547"/>
                </a:cubicBezTo>
                <a:cubicBezTo>
                  <a:pt x="432527" y="1859893"/>
                  <a:pt x="293366" y="1746944"/>
                  <a:pt x="176772" y="1607640"/>
                </a:cubicBezTo>
                <a:cubicBezTo>
                  <a:pt x="105311" y="1524811"/>
                  <a:pt x="48895" y="1438217"/>
                  <a:pt x="18806" y="1332798"/>
                </a:cubicBezTo>
                <a:cubicBezTo>
                  <a:pt x="11284" y="1302678"/>
                  <a:pt x="3761" y="1272558"/>
                  <a:pt x="0" y="1242438"/>
                </a:cubicBezTo>
                <a:cubicBezTo>
                  <a:pt x="0" y="1208554"/>
                  <a:pt x="0" y="1174669"/>
                  <a:pt x="0" y="1140784"/>
                </a:cubicBezTo>
                <a:cubicBezTo>
                  <a:pt x="7522" y="1110665"/>
                  <a:pt x="11284" y="1080545"/>
                  <a:pt x="18806" y="1054190"/>
                </a:cubicBezTo>
                <a:cubicBezTo>
                  <a:pt x="56417" y="929947"/>
                  <a:pt x="131639" y="832057"/>
                  <a:pt x="225667" y="749228"/>
                </a:cubicBezTo>
                <a:cubicBezTo>
                  <a:pt x="409961" y="572275"/>
                  <a:pt x="628105" y="444266"/>
                  <a:pt x="861293" y="346377"/>
                </a:cubicBezTo>
                <a:cubicBezTo>
                  <a:pt x="1147137" y="225898"/>
                  <a:pt x="1444265" y="154364"/>
                  <a:pt x="1748914" y="97889"/>
                </a:cubicBezTo>
                <a:cubicBezTo>
                  <a:pt x="1880553" y="71535"/>
                  <a:pt x="2012192" y="52710"/>
                  <a:pt x="2143830" y="37650"/>
                </a:cubicBezTo>
                <a:cubicBezTo>
                  <a:pt x="2245380" y="22590"/>
                  <a:pt x="2343169" y="15060"/>
                  <a:pt x="2444719" y="7530"/>
                </a:cubicBezTo>
                <a:cubicBezTo>
                  <a:pt x="2478569" y="3765"/>
                  <a:pt x="2512419" y="3765"/>
                  <a:pt x="2546269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0" name="Picture Placeholder 18"/>
          <p:cNvSpPr>
            <a:spLocks noGrp="1"/>
          </p:cNvSpPr>
          <p:nvPr>
            <p:ph type="pic" sz="quarter" idx="12"/>
          </p:nvPr>
        </p:nvSpPr>
        <p:spPr>
          <a:xfrm>
            <a:off x="1485900" y="1607838"/>
            <a:ext cx="2229523" cy="2403475"/>
          </a:xfrm>
          <a:custGeom>
            <a:avLst/>
            <a:gdLst>
              <a:gd name="connsiteX0" fmla="*/ 1438720 w 2229523"/>
              <a:gd name="connsiteY0" fmla="*/ 0 h 2403475"/>
              <a:gd name="connsiteX1" fmla="*/ 2181525 w 2229523"/>
              <a:gd name="connsiteY1" fmla="*/ 1115092 h 2403475"/>
              <a:gd name="connsiteX2" fmla="*/ 1212485 w 2229523"/>
              <a:gd name="connsiteY2" fmla="*/ 1812024 h 2403475"/>
              <a:gd name="connsiteX3" fmla="*/ 563945 w 2229523"/>
              <a:gd name="connsiteY3" fmla="*/ 2403475 h 2403475"/>
              <a:gd name="connsiteX4" fmla="*/ 190657 w 2229523"/>
              <a:gd name="connsiteY4" fmla="*/ 2098332 h 2403475"/>
              <a:gd name="connsiteX5" fmla="*/ 605421 w 2229523"/>
              <a:gd name="connsiteY5" fmla="*/ 485969 h 2403475"/>
              <a:gd name="connsiteX6" fmla="*/ 1438720 w 2229523"/>
              <a:gd name="connsiteY6" fmla="*/ 0 h 240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9523" h="2403475">
                <a:moveTo>
                  <a:pt x="1438720" y="0"/>
                </a:moveTo>
                <a:cubicBezTo>
                  <a:pt x="1932666" y="0"/>
                  <a:pt x="2004308" y="821250"/>
                  <a:pt x="2181525" y="1115092"/>
                </a:cubicBezTo>
                <a:cubicBezTo>
                  <a:pt x="2434154" y="1525717"/>
                  <a:pt x="1627249" y="1597294"/>
                  <a:pt x="1212485" y="1812024"/>
                </a:cubicBezTo>
                <a:cubicBezTo>
                  <a:pt x="925921" y="1962713"/>
                  <a:pt x="793950" y="2403475"/>
                  <a:pt x="563945" y="2403475"/>
                </a:cubicBezTo>
                <a:cubicBezTo>
                  <a:pt x="465909" y="2403475"/>
                  <a:pt x="349021" y="2320597"/>
                  <a:pt x="190657" y="2098332"/>
                </a:cubicBezTo>
                <a:cubicBezTo>
                  <a:pt x="-329684" y="1363727"/>
                  <a:pt x="352792" y="727070"/>
                  <a:pt x="605421" y="485969"/>
                </a:cubicBezTo>
                <a:cubicBezTo>
                  <a:pt x="974938" y="131852"/>
                  <a:pt x="1242650" y="0"/>
                  <a:pt x="1438720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5708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1834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718" r:id="rId13"/>
  </p:sldLayoutIdLst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1"/>
            <a:ext cx="12192000" cy="68705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02537" y="2211160"/>
            <a:ext cx="1509313" cy="264632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02482" y="2428747"/>
            <a:ext cx="400110" cy="24287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0" dirty="0">
                <a:ea typeface="微软简标宋" pitchFamily="2" charset="-122"/>
              </a:rPr>
              <a:t>极简时尚大气古典中国风</a:t>
            </a:r>
            <a:r>
              <a:rPr lang="en-US" altLang="zh-CN" sz="1400" dirty="0">
                <a:ea typeface="微软简标宋" pitchFamily="2" charset="-122"/>
              </a:rPr>
              <a:t>PPT</a:t>
            </a:r>
            <a:endParaRPr lang="zh-CN" altLang="en-US" sz="1400" dirty="0">
              <a:ea typeface="微软简标宋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2311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250" advClick="0" advTm="2000"/>
    </mc:Choice>
    <mc:Fallback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459492" y="1954134"/>
            <a:ext cx="677108" cy="156966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dirty="0">
                <a:ea typeface="微软简标宋" pitchFamily="2" charset="-122"/>
              </a:rPr>
              <a:t>第一章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7330498" y="2220910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176337" y="3116655"/>
            <a:ext cx="1154162" cy="99001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请在这里，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输入副标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00814" y="1951606"/>
            <a:ext cx="677108" cy="156966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dirty="0">
                <a:ea typeface="微软简标宋" pitchFamily="2" charset="-122"/>
              </a:rPr>
              <a:t>第二章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5649894" y="2220910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495732" y="2995274"/>
            <a:ext cx="1154162" cy="99001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请在这里，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输入副标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22902" y="1951606"/>
            <a:ext cx="677108" cy="156966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dirty="0">
                <a:ea typeface="微软简标宋" pitchFamily="2" charset="-122"/>
              </a:rPr>
              <a:t>第三章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863593" y="2220910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709432" y="3116655"/>
            <a:ext cx="1154162" cy="99001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请在这里，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输入副标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611106" y="1564255"/>
            <a:ext cx="1601038" cy="2196773"/>
            <a:chOff x="9651181" y="3090947"/>
            <a:chExt cx="1601038" cy="219677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651181" y="3090947"/>
              <a:ext cx="1601038" cy="2196773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6" name="文本框 5"/>
            <p:cNvSpPr txBox="1"/>
            <p:nvPr/>
          </p:nvSpPr>
          <p:spPr>
            <a:xfrm>
              <a:off x="10044686" y="3400654"/>
              <a:ext cx="677108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32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sz="4400" b="1" dirty="0">
                  <a:solidFill>
                    <a:schemeClr val="bg1"/>
                  </a:solidFill>
                  <a:ea typeface="微软简标宋" pitchFamily="2" charset="-122"/>
                </a:rPr>
                <a:t>目录</a:t>
              </a:r>
            </a:p>
          </p:txBody>
        </p:sp>
      </p:grpSp>
      <p:pic>
        <p:nvPicPr>
          <p:cNvPr id="20" name="Picture 2" descr="C:\Users\Administrator\Desktop\54544a3364fa6.png"/>
          <p:cNvPicPr>
            <a:picLocks noChangeAspect="1" noChangeArrowheads="1"/>
          </p:cNvPicPr>
          <p:nvPr/>
        </p:nvPicPr>
        <p:blipFill rotWithShape="1">
          <a:blip r:embed="rId4" cstate="screen">
            <a:grayscl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8163376" y="2847200"/>
            <a:ext cx="1788368" cy="225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20"/>
          <p:cNvSpPr txBox="1"/>
          <p:nvPr/>
        </p:nvSpPr>
        <p:spPr>
          <a:xfrm>
            <a:off x="2237002" y="1951606"/>
            <a:ext cx="677108" cy="156966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dirty="0">
                <a:ea typeface="微软简标宋" pitchFamily="2" charset="-122"/>
              </a:rPr>
              <a:t>第四章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2077693" y="2220910"/>
            <a:ext cx="1" cy="2511879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915143" y="3116655"/>
            <a:ext cx="1154162" cy="99001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请在这里，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输入副标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7078883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75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3" grpId="0" animBg="1"/>
      <p:bldP spid="15" grpId="0"/>
      <p:bldP spid="16" grpId="0" animBg="1"/>
      <p:bldP spid="18" grpId="0"/>
      <p:bldP spid="21" grpId="0" animBg="1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0025104" y="1862773"/>
            <a:ext cx="677108" cy="156966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rgbClr val="800000"/>
                </a:solidFill>
                <a:ea typeface="微软简标宋" pitchFamily="2" charset="-122"/>
              </a:rPr>
              <a:t>第一章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9827915" y="2164896"/>
            <a:ext cx="1" cy="251187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8350588" y="3060641"/>
            <a:ext cx="1477328" cy="11695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请在这里，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输入副标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题输入副标题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52907" y="3096618"/>
            <a:ext cx="1800493" cy="118603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00" dirty="0">
                <a:solidFill>
                  <a:schemeClr val="bg2">
                    <a:lumMod val="75000"/>
                  </a:schemeClr>
                </a:solidFill>
              </a:rPr>
              <a:t>清丽宛转、柔美多情的笔触，以景起，以情结，以景寄情，情景交融，抒写了女子怀人伤春的情愫。南宋胡仔</a:t>
            </a:r>
            <a:r>
              <a:rPr lang="en-US" altLang="zh-CN" sz="700" dirty="0">
                <a:solidFill>
                  <a:schemeClr val="bg2">
                    <a:lumMod val="75000"/>
                  </a:schemeClr>
                </a:solidFill>
              </a:rPr>
              <a:t>《</a:t>
            </a:r>
            <a:r>
              <a:rPr lang="zh-CN" altLang="en-US" sz="700" dirty="0">
                <a:solidFill>
                  <a:schemeClr val="bg2">
                    <a:lumMod val="75000"/>
                  </a:schemeClr>
                </a:solidFill>
              </a:rPr>
              <a:t>鱼隐丛话</a:t>
            </a:r>
            <a:r>
              <a:rPr lang="en-US" altLang="zh-CN" sz="700" dirty="0">
                <a:solidFill>
                  <a:schemeClr val="bg2">
                    <a:lumMod val="75000"/>
                  </a:schemeClr>
                </a:solidFill>
              </a:rPr>
              <a:t>》</a:t>
            </a:r>
            <a:r>
              <a:rPr lang="zh-CN" altLang="en-US" sz="700" dirty="0">
                <a:solidFill>
                  <a:schemeClr val="bg2">
                    <a:lumMod val="75000"/>
                  </a:schemeClr>
                </a:solidFill>
              </a:rPr>
              <a:t>中评此词云：“观此语意，疑若优柔无断者；至其端委庙堂，决澶渊之策，其气锐然，奋仁者之勇，全与此诗意不相类。盖人之难知也如此！</a:t>
            </a:r>
            <a:endParaRPr lang="en-US" altLang="zh-CN" sz="1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426258" y="0"/>
            <a:ext cx="3995224" cy="531814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2617926" y="2659072"/>
            <a:ext cx="1635155" cy="15978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77539" y="2856205"/>
            <a:ext cx="1292662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行楷" panose="02010800040101010101" pitchFamily="2" charset="-122"/>
                <a:ea typeface="微软简标宋" pitchFamily="2" charset="-122"/>
              </a:rPr>
              <a:t>壹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行楷" panose="02010800040101010101" pitchFamily="2" charset="-122"/>
              <a:ea typeface="微软简标宋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0404857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2" grpId="0"/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0"/>
            <a:ext cx="3330429" cy="6858000"/>
          </a:xfrm>
          <a:prstGeom prst="rect">
            <a:avLst/>
          </a:prstGeom>
        </p:spPr>
      </p:pic>
      <p:grpSp>
        <p:nvGrpSpPr>
          <p:cNvPr id="8" name="Group 12"/>
          <p:cNvGrpSpPr/>
          <p:nvPr/>
        </p:nvGrpSpPr>
        <p:grpSpPr>
          <a:xfrm>
            <a:off x="3056463" y="1479202"/>
            <a:ext cx="2476399" cy="4085022"/>
            <a:chOff x="1533022" y="2050353"/>
            <a:chExt cx="2476399" cy="4085022"/>
          </a:xfrm>
        </p:grpSpPr>
        <p:sp>
          <p:nvSpPr>
            <p:cNvPr id="9" name="Rounded Rectangle 4"/>
            <p:cNvSpPr/>
            <p:nvPr/>
          </p:nvSpPr>
          <p:spPr>
            <a:xfrm>
              <a:off x="1533022" y="2050353"/>
              <a:ext cx="2476399" cy="4085022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itle 3"/>
            <p:cNvSpPr txBox="1">
              <a:spLocks/>
            </p:cNvSpPr>
            <p:nvPr/>
          </p:nvSpPr>
          <p:spPr>
            <a:xfrm>
              <a:off x="1664354" y="4997282"/>
              <a:ext cx="2237086" cy="851068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defTabSz="1217295">
                <a:lnSpc>
                  <a:spcPct val="150000"/>
                </a:lnSpc>
                <a:defRPr/>
              </a:pPr>
              <a:r>
                <a:rPr lang="en-US" altLang="zh-CN" sz="1100" b="0" dirty="0">
                  <a:solidFill>
                    <a:srgbClr val="24242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1886</a:t>
              </a:r>
              <a:r>
                <a:rPr lang="zh-CN" altLang="en-US" sz="1100" b="0" dirty="0">
                  <a:solidFill>
                    <a:srgbClr val="24242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年，可口可乐在美国乔治亚州亚特兰大市诞生，自此便与社会发展相互交融，激发创新灵感。</a:t>
              </a:r>
            </a:p>
          </p:txBody>
        </p:sp>
        <p:sp>
          <p:nvSpPr>
            <p:cNvPr id="11" name="Rounded Rectangle 11"/>
            <p:cNvSpPr/>
            <p:nvPr/>
          </p:nvSpPr>
          <p:spPr>
            <a:xfrm>
              <a:off x="1760265" y="4581767"/>
              <a:ext cx="662895" cy="23353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latin typeface="Roboto Medium" charset="0"/>
                  <a:ea typeface="Roboto Medium" charset="0"/>
                  <a:cs typeface="Roboto Medium" charset="0"/>
                </a:rPr>
                <a:t>Design</a:t>
              </a:r>
              <a:endParaRPr lang="en-US" sz="1000" baseline="30000" dirty="0"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</p:grpSp>
      <p:grpSp>
        <p:nvGrpSpPr>
          <p:cNvPr id="12" name="Group 13"/>
          <p:cNvGrpSpPr/>
          <p:nvPr/>
        </p:nvGrpSpPr>
        <p:grpSpPr>
          <a:xfrm>
            <a:off x="6020643" y="1479202"/>
            <a:ext cx="2476399" cy="4085022"/>
            <a:chOff x="1533022" y="2050353"/>
            <a:chExt cx="2476399" cy="4085022"/>
          </a:xfrm>
        </p:grpSpPr>
        <p:sp>
          <p:nvSpPr>
            <p:cNvPr id="14" name="Rounded Rectangle 14"/>
            <p:cNvSpPr/>
            <p:nvPr/>
          </p:nvSpPr>
          <p:spPr>
            <a:xfrm>
              <a:off x="1533022" y="2050353"/>
              <a:ext cx="2476399" cy="4085022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itle 3"/>
            <p:cNvSpPr txBox="1">
              <a:spLocks/>
            </p:cNvSpPr>
            <p:nvPr/>
          </p:nvSpPr>
          <p:spPr>
            <a:xfrm>
              <a:off x="1664354" y="4997282"/>
              <a:ext cx="2345066" cy="73744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defTabSz="1217295">
                <a:lnSpc>
                  <a:spcPct val="150000"/>
                </a:lnSpc>
                <a:defRPr/>
              </a:pPr>
              <a:r>
                <a:rPr lang="en-US" altLang="zh-CN" sz="1100" b="0" dirty="0">
                  <a:solidFill>
                    <a:srgbClr val="24242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1886</a:t>
              </a:r>
              <a:r>
                <a:rPr lang="zh-CN" altLang="en-US" sz="1100" b="0" dirty="0">
                  <a:solidFill>
                    <a:srgbClr val="24242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年，可口可乐在美国乔治亚州亚特兰大市诞生，自此便与社会发展相互交融，激发创新灵感。</a:t>
              </a:r>
            </a:p>
          </p:txBody>
        </p:sp>
        <p:sp>
          <p:nvSpPr>
            <p:cNvPr id="16" name="Rounded Rectangle 17"/>
            <p:cNvSpPr/>
            <p:nvPr/>
          </p:nvSpPr>
          <p:spPr>
            <a:xfrm>
              <a:off x="1760265" y="4581767"/>
              <a:ext cx="967695" cy="23353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latin typeface="Roboto Medium" charset="0"/>
                  <a:ea typeface="Roboto Medium" charset="0"/>
                  <a:cs typeface="Roboto Medium" charset="0"/>
                </a:rPr>
                <a:t>Developer</a:t>
              </a:r>
              <a:endParaRPr lang="en-US" sz="1000" baseline="30000" dirty="0"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</p:grpSp>
      <p:grpSp>
        <p:nvGrpSpPr>
          <p:cNvPr id="21" name="Group 19"/>
          <p:cNvGrpSpPr/>
          <p:nvPr/>
        </p:nvGrpSpPr>
        <p:grpSpPr>
          <a:xfrm>
            <a:off x="8984823" y="1479202"/>
            <a:ext cx="2476399" cy="4085022"/>
            <a:chOff x="1533022" y="2050353"/>
            <a:chExt cx="2476399" cy="4085022"/>
          </a:xfrm>
        </p:grpSpPr>
        <p:sp>
          <p:nvSpPr>
            <p:cNvPr id="22" name="Rounded Rectangle 20"/>
            <p:cNvSpPr/>
            <p:nvPr/>
          </p:nvSpPr>
          <p:spPr>
            <a:xfrm>
              <a:off x="1533022" y="2050353"/>
              <a:ext cx="2476399" cy="4085022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itle 3"/>
            <p:cNvSpPr txBox="1">
              <a:spLocks/>
            </p:cNvSpPr>
            <p:nvPr/>
          </p:nvSpPr>
          <p:spPr>
            <a:xfrm>
              <a:off x="1664355" y="4995811"/>
              <a:ext cx="2345066" cy="73744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defTabSz="1217295">
                <a:lnSpc>
                  <a:spcPct val="150000"/>
                </a:lnSpc>
                <a:defRPr/>
              </a:pPr>
              <a:r>
                <a:rPr lang="en-US" altLang="zh-CN" sz="1100" b="0" dirty="0">
                  <a:solidFill>
                    <a:srgbClr val="24242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1886</a:t>
              </a:r>
              <a:r>
                <a:rPr lang="zh-CN" altLang="en-US" sz="1100" b="0" dirty="0">
                  <a:solidFill>
                    <a:srgbClr val="24242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年，可口可乐在美国乔治亚州亚特兰大市诞生，自此便与社会发展相互交融，激发创新灵感。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760265" y="4581767"/>
              <a:ext cx="1592535" cy="23353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err="1">
                  <a:latin typeface="Roboto Medium" charset="0"/>
                  <a:ea typeface="Roboto Medium" charset="0"/>
                  <a:cs typeface="Roboto Medium" charset="0"/>
                </a:rPr>
                <a:t>Powerpoint</a:t>
              </a:r>
              <a:r>
                <a:rPr lang="en-US" sz="1000" dirty="0">
                  <a:latin typeface="Roboto Medium" charset="0"/>
                  <a:ea typeface="Roboto Medium" charset="0"/>
                  <a:cs typeface="Roboto Medium" charset="0"/>
                </a:rPr>
                <a:t> Template</a:t>
              </a:r>
              <a:endParaRPr lang="en-US" sz="1000" baseline="30000" dirty="0"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</p:grpSp>
      <p:pic>
        <p:nvPicPr>
          <p:cNvPr id="25" name="图片占位符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6462" y="1881519"/>
            <a:ext cx="2476399" cy="1544801"/>
          </a:xfrm>
          <a:prstGeom prst="round2SameRect">
            <a:avLst>
              <a:gd name="adj1" fmla="val 1266"/>
              <a:gd name="adj2" fmla="val 0"/>
            </a:avLst>
          </a:prstGeom>
        </p:spPr>
      </p:pic>
      <p:pic>
        <p:nvPicPr>
          <p:cNvPr id="26" name="图片占位符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20642" y="1881519"/>
            <a:ext cx="2476399" cy="1544801"/>
          </a:xfrm>
          <a:prstGeom prst="round2SameRect">
            <a:avLst>
              <a:gd name="adj1" fmla="val 1266"/>
              <a:gd name="adj2" fmla="val 0"/>
            </a:avLst>
          </a:prstGeom>
        </p:spPr>
      </p:pic>
      <p:pic>
        <p:nvPicPr>
          <p:cNvPr id="27" name="图片占位符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84822" y="1725270"/>
            <a:ext cx="2476399" cy="1857299"/>
          </a:xfrm>
          <a:prstGeom prst="round2SameRect">
            <a:avLst>
              <a:gd name="adj1" fmla="val 1266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xmlns="" val="3956309481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8"/>
          <p:cNvSpPr/>
          <p:nvPr/>
        </p:nvSpPr>
        <p:spPr>
          <a:xfrm>
            <a:off x="3779520" y="1406969"/>
            <a:ext cx="4632960" cy="4632956"/>
          </a:xfrm>
          <a:prstGeom prst="ellipse">
            <a:avLst/>
          </a:prstGeom>
          <a:noFill/>
          <a:ln>
            <a:solidFill>
              <a:srgbClr val="FFFFFF"/>
            </a:solidFill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4" name="Oval 2"/>
          <p:cNvSpPr/>
          <p:nvPr/>
        </p:nvSpPr>
        <p:spPr>
          <a:xfrm>
            <a:off x="5121512" y="2748960"/>
            <a:ext cx="1948976" cy="194897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4800" dirty="0">
                <a:solidFill>
                  <a:srgbClr val="800000"/>
                </a:solidFill>
                <a:latin typeface="Roboto Light" charset="0"/>
                <a:ea typeface="微软简标宋" pitchFamily="2" charset="-122"/>
                <a:cs typeface="Roboto Light" charset="0"/>
              </a:rPr>
              <a:t>标题</a:t>
            </a:r>
            <a:endParaRPr lang="en-US" sz="4800" dirty="0">
              <a:solidFill>
                <a:srgbClr val="800000"/>
              </a:solidFill>
              <a:latin typeface="Roboto Light" charset="0"/>
              <a:ea typeface="微软简标宋" pitchFamily="2" charset="-122"/>
              <a:cs typeface="Roboto Light" charset="0"/>
            </a:endParaRPr>
          </a:p>
        </p:txBody>
      </p:sp>
      <p:sp>
        <p:nvSpPr>
          <p:cNvPr id="15" name="Oval 9"/>
          <p:cNvSpPr>
            <a:spLocks noChangeAspect="1"/>
          </p:cNvSpPr>
          <p:nvPr/>
        </p:nvSpPr>
        <p:spPr>
          <a:xfrm>
            <a:off x="3779520" y="2122304"/>
            <a:ext cx="654696" cy="6546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Roboto" charset="0"/>
                <a:ea typeface="Roboto" charset="0"/>
                <a:cs typeface="Roboto" charset="0"/>
              </a:rPr>
              <a:t>1</a:t>
            </a:r>
          </a:p>
        </p:txBody>
      </p:sp>
      <p:grpSp>
        <p:nvGrpSpPr>
          <p:cNvPr id="16" name="Group 22"/>
          <p:cNvGrpSpPr/>
          <p:nvPr/>
        </p:nvGrpSpPr>
        <p:grpSpPr>
          <a:xfrm>
            <a:off x="1031307" y="1742659"/>
            <a:ext cx="2685293" cy="1306416"/>
            <a:chOff x="1031307" y="1440459"/>
            <a:chExt cx="2685293" cy="1306416"/>
          </a:xfrm>
        </p:grpSpPr>
        <p:sp>
          <p:nvSpPr>
            <p:cNvPr id="17" name="Freeform 13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TextBox 20"/>
            <p:cNvSpPr txBox="1"/>
            <p:nvPr/>
          </p:nvSpPr>
          <p:spPr>
            <a:xfrm>
              <a:off x="1148660" y="1962355"/>
              <a:ext cx="240271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单击此处可编辑内容</a:t>
              </a:r>
              <a:endParaRPr lang="en-US" altLang="zh-CN" sz="1050" dirty="0">
                <a:solidFill>
                  <a:schemeClr val="tx1">
                    <a:alpha val="7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单击此处可编辑内容</a:t>
              </a:r>
            </a:p>
          </p:txBody>
        </p:sp>
        <p:sp>
          <p:nvSpPr>
            <p:cNvPr id="19" name="Round Same Side Corner Rectangle 21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zh-CN" altLang="en-US" sz="1100" spc="300" dirty="0">
                  <a:latin typeface="Roboto Medium" charset="0"/>
                  <a:ea typeface="Roboto Medium" charset="0"/>
                  <a:cs typeface="Roboto Medium" charset="0"/>
                </a:rPr>
                <a:t>单击编辑标题</a:t>
              </a:r>
              <a:endParaRPr lang="en-US" sz="1100" spc="300" dirty="0"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</p:grpSp>
      <p:sp>
        <p:nvSpPr>
          <p:cNvPr id="20" name="Oval 23"/>
          <p:cNvSpPr>
            <a:spLocks noChangeAspect="1"/>
          </p:cNvSpPr>
          <p:nvPr/>
        </p:nvSpPr>
        <p:spPr>
          <a:xfrm>
            <a:off x="3779520" y="4715525"/>
            <a:ext cx="654696" cy="65469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Roboto" charset="0"/>
                <a:ea typeface="Roboto" charset="0"/>
                <a:cs typeface="Roboto" charset="0"/>
              </a:rPr>
              <a:t>2</a:t>
            </a:r>
          </a:p>
        </p:txBody>
      </p:sp>
      <p:grpSp>
        <p:nvGrpSpPr>
          <p:cNvPr id="21" name="Group 24"/>
          <p:cNvGrpSpPr/>
          <p:nvPr/>
        </p:nvGrpSpPr>
        <p:grpSpPr>
          <a:xfrm>
            <a:off x="1031307" y="4335880"/>
            <a:ext cx="2685293" cy="1306416"/>
            <a:chOff x="1031307" y="1440459"/>
            <a:chExt cx="2685293" cy="1306416"/>
          </a:xfrm>
        </p:grpSpPr>
        <p:sp>
          <p:nvSpPr>
            <p:cNvPr id="22" name="Freeform 25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TextBox 26"/>
            <p:cNvSpPr txBox="1"/>
            <p:nvPr/>
          </p:nvSpPr>
          <p:spPr>
            <a:xfrm>
              <a:off x="1148660" y="1962355"/>
              <a:ext cx="2402715" cy="548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单击此处可编辑内容</a:t>
              </a:r>
              <a:endParaRPr lang="en-US" altLang="zh-CN" sz="1050" dirty="0">
                <a:solidFill>
                  <a:schemeClr val="tx1">
                    <a:alpha val="7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单击此处可编辑内容</a:t>
              </a:r>
            </a:p>
          </p:txBody>
        </p:sp>
        <p:sp>
          <p:nvSpPr>
            <p:cNvPr id="26" name="Round Same Side Corner Rectangle 27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zh-CN" altLang="en-US" sz="1100" spc="300" dirty="0">
                  <a:latin typeface="Roboto Medium" charset="0"/>
                  <a:ea typeface="Roboto Medium" charset="0"/>
                  <a:cs typeface="Roboto Medium" charset="0"/>
                </a:rPr>
                <a:t>单击编辑标题</a:t>
              </a:r>
              <a:endParaRPr lang="en-US" altLang="zh-CN" sz="1100" spc="300" dirty="0"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</p:grpSp>
      <p:sp>
        <p:nvSpPr>
          <p:cNvPr id="28" name="Oval 28"/>
          <p:cNvSpPr>
            <a:spLocks noChangeAspect="1"/>
          </p:cNvSpPr>
          <p:nvPr/>
        </p:nvSpPr>
        <p:spPr>
          <a:xfrm>
            <a:off x="7776820" y="2122304"/>
            <a:ext cx="654696" cy="6546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Roboto" charset="0"/>
                <a:ea typeface="Roboto" charset="0"/>
                <a:cs typeface="Roboto" charset="0"/>
              </a:rPr>
              <a:t>4</a:t>
            </a:r>
          </a:p>
        </p:txBody>
      </p:sp>
      <p:sp>
        <p:nvSpPr>
          <p:cNvPr id="29" name="Oval 29"/>
          <p:cNvSpPr>
            <a:spLocks noChangeAspect="1"/>
          </p:cNvSpPr>
          <p:nvPr/>
        </p:nvSpPr>
        <p:spPr>
          <a:xfrm>
            <a:off x="7776820" y="4715525"/>
            <a:ext cx="654696" cy="65469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Roboto" charset="0"/>
                <a:ea typeface="Roboto" charset="0"/>
                <a:cs typeface="Roboto" charset="0"/>
              </a:rPr>
              <a:t>3</a:t>
            </a:r>
          </a:p>
        </p:txBody>
      </p:sp>
      <p:grpSp>
        <p:nvGrpSpPr>
          <p:cNvPr id="31" name="Group 30"/>
          <p:cNvGrpSpPr/>
          <p:nvPr/>
        </p:nvGrpSpPr>
        <p:grpSpPr>
          <a:xfrm flipH="1">
            <a:off x="8475400" y="1742659"/>
            <a:ext cx="2685293" cy="1306416"/>
            <a:chOff x="1031307" y="1440459"/>
            <a:chExt cx="2685293" cy="1306416"/>
          </a:xfrm>
        </p:grpSpPr>
        <p:sp>
          <p:nvSpPr>
            <p:cNvPr id="32" name="Freeform 31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48660" y="1962355"/>
              <a:ext cx="2402715" cy="548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单击此处可编辑内容</a:t>
              </a:r>
              <a:endParaRPr lang="en-US" altLang="zh-CN" sz="1050" dirty="0">
                <a:solidFill>
                  <a:schemeClr val="tx1">
                    <a:alpha val="7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单击此处可编辑内容</a:t>
              </a:r>
            </a:p>
          </p:txBody>
        </p:sp>
        <p:sp>
          <p:nvSpPr>
            <p:cNvPr id="34" name="Round Same Side Corner Rectangle 33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zh-CN" altLang="en-US" sz="1100" spc="300" dirty="0">
                  <a:latin typeface="Roboto Medium" charset="0"/>
                  <a:ea typeface="Roboto Medium" charset="0"/>
                  <a:cs typeface="Roboto Medium" charset="0"/>
                </a:rPr>
                <a:t>单击编辑标题</a:t>
              </a:r>
              <a:endParaRPr lang="en-US" altLang="zh-CN" sz="1100" spc="300" dirty="0"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8475400" y="4335880"/>
            <a:ext cx="2685293" cy="1306416"/>
            <a:chOff x="1031307" y="1440459"/>
            <a:chExt cx="2685293" cy="1306416"/>
          </a:xfrm>
        </p:grpSpPr>
        <p:sp>
          <p:nvSpPr>
            <p:cNvPr id="36" name="Freeform 35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48660" y="1962355"/>
              <a:ext cx="2402715" cy="548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单击此处可编辑内容</a:t>
              </a:r>
              <a:endParaRPr lang="en-US" altLang="zh-CN" sz="1050" dirty="0">
                <a:solidFill>
                  <a:schemeClr val="tx1">
                    <a:alpha val="7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单击此处可编辑内容</a:t>
              </a:r>
            </a:p>
          </p:txBody>
        </p:sp>
        <p:sp>
          <p:nvSpPr>
            <p:cNvPr id="38" name="Round Same Side Corner Rectangle 37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zh-CN" altLang="en-US" sz="1100" spc="300" dirty="0">
                  <a:latin typeface="Roboto Medium" charset="0"/>
                  <a:ea typeface="Roboto Medium" charset="0"/>
                  <a:cs typeface="Roboto Medium" charset="0"/>
                </a:rPr>
                <a:t>单击编辑标题</a:t>
              </a:r>
              <a:endParaRPr lang="en-US" altLang="zh-CN" sz="1100" spc="300" dirty="0">
                <a:latin typeface="Roboto Medium" charset="0"/>
                <a:ea typeface="Roboto Medium" charset="0"/>
                <a:cs typeface="Roboto Medium" charset="0"/>
              </a:endParaRPr>
            </a:p>
          </p:txBody>
        </p:sp>
      </p:grpSp>
      <p:pic>
        <p:nvPicPr>
          <p:cNvPr id="39" name="图片占位符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4904" y="1963920"/>
            <a:ext cx="3822192" cy="3442148"/>
          </a:xfrm>
          <a:prstGeom prst="donu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3657359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434676" y="1920222"/>
            <a:ext cx="2438400" cy="2438400"/>
            <a:chOff x="1485900" y="1905000"/>
            <a:chExt cx="2438400" cy="2438400"/>
          </a:xfrm>
        </p:grpSpPr>
        <p:sp>
          <p:nvSpPr>
            <p:cNvPr id="3" name="椭圆 2"/>
            <p:cNvSpPr/>
            <p:nvPr/>
          </p:nvSpPr>
          <p:spPr>
            <a:xfrm>
              <a:off x="1485900" y="1905000"/>
              <a:ext cx="2438400" cy="2438400"/>
            </a:xfrm>
            <a:prstGeom prst="ellipse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6324" y="2152537"/>
              <a:ext cx="1897552" cy="1943326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4772079" y="1920222"/>
            <a:ext cx="2438400" cy="2438400"/>
            <a:chOff x="4787900" y="1905000"/>
            <a:chExt cx="2438400" cy="2438400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1767" y="2150950"/>
              <a:ext cx="1950667" cy="1946500"/>
            </a:xfrm>
            <a:prstGeom prst="ellipse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椭圆 23"/>
            <p:cNvSpPr/>
            <p:nvPr/>
          </p:nvSpPr>
          <p:spPr>
            <a:xfrm>
              <a:off x="4787900" y="1905000"/>
              <a:ext cx="2438400" cy="2438400"/>
            </a:xfrm>
            <a:prstGeom prst="ellipse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09481" y="1920222"/>
            <a:ext cx="2438400" cy="2438400"/>
            <a:chOff x="7872638" y="2013946"/>
            <a:chExt cx="2438400" cy="2438400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8360" y="2267613"/>
              <a:ext cx="1926956" cy="1931066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椭圆 24"/>
            <p:cNvSpPr/>
            <p:nvPr/>
          </p:nvSpPr>
          <p:spPr>
            <a:xfrm>
              <a:off x="7872638" y="2013946"/>
              <a:ext cx="2438400" cy="2438400"/>
            </a:xfrm>
            <a:prstGeom prst="ellipse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3460722" y="5292332"/>
            <a:ext cx="5323086" cy="62529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清丽宛转、柔美多情的笔触，以景起，以情结，以景寄情，情景交融，抒写了女子怀人伤春的情愫。南宋胡仔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《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鱼隐丛话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》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中评此词云：“观此语意，疑若优柔无断者；至其端委庙堂，决澶渊之策，其气锐然，奋仁者之勇，全与此诗意不相类。盖人之难知也如此！</a:t>
            </a:r>
            <a:endParaRPr lang="en-US" altLang="zh-CN" sz="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文本框 4"/>
          <p:cNvSpPr txBox="1"/>
          <p:nvPr/>
        </p:nvSpPr>
        <p:spPr>
          <a:xfrm>
            <a:off x="4696233" y="4707557"/>
            <a:ext cx="3608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rgbClr val="800000"/>
                </a:solidFill>
                <a:ea typeface="微软简标宋" pitchFamily="2" charset="-122"/>
              </a:rPr>
              <a:t>时尚 高端 简约</a:t>
            </a:r>
          </a:p>
        </p:txBody>
      </p:sp>
    </p:spTree>
    <p:extLst>
      <p:ext uri="{BB962C8B-B14F-4D97-AF65-F5344CB8AC3E}">
        <p14:creationId xmlns:p14="http://schemas.microsoft.com/office/powerpoint/2010/main" xmlns="" val="4247946087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0025104" y="1862773"/>
            <a:ext cx="677108" cy="156966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rgbClr val="800000"/>
                </a:solidFill>
                <a:ea typeface="微软简标宋" pitchFamily="2" charset="-122"/>
              </a:rPr>
              <a:t>第二章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9827915" y="2164896"/>
            <a:ext cx="1" cy="251187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8350588" y="3060641"/>
            <a:ext cx="1477328" cy="11695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请在这里，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输入副标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题输入副标题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52907" y="3096618"/>
            <a:ext cx="1800493" cy="118603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00" dirty="0">
                <a:solidFill>
                  <a:schemeClr val="bg2">
                    <a:lumMod val="75000"/>
                  </a:schemeClr>
                </a:solidFill>
              </a:rPr>
              <a:t>清丽宛转、柔美多情的笔触，以景起，以情结，以景寄情，情景交融，抒写了女子怀人伤春的情愫。南宋胡仔</a:t>
            </a:r>
            <a:r>
              <a:rPr lang="en-US" altLang="zh-CN" sz="700" dirty="0">
                <a:solidFill>
                  <a:schemeClr val="bg2">
                    <a:lumMod val="75000"/>
                  </a:schemeClr>
                </a:solidFill>
              </a:rPr>
              <a:t>《</a:t>
            </a:r>
            <a:r>
              <a:rPr lang="zh-CN" altLang="en-US" sz="700" dirty="0">
                <a:solidFill>
                  <a:schemeClr val="bg2">
                    <a:lumMod val="75000"/>
                  </a:schemeClr>
                </a:solidFill>
              </a:rPr>
              <a:t>鱼隐丛话</a:t>
            </a:r>
            <a:r>
              <a:rPr lang="en-US" altLang="zh-CN" sz="700" dirty="0">
                <a:solidFill>
                  <a:schemeClr val="bg2">
                    <a:lumMod val="75000"/>
                  </a:schemeClr>
                </a:solidFill>
              </a:rPr>
              <a:t>》</a:t>
            </a:r>
            <a:r>
              <a:rPr lang="zh-CN" altLang="en-US" sz="700" dirty="0">
                <a:solidFill>
                  <a:schemeClr val="bg2">
                    <a:lumMod val="75000"/>
                  </a:schemeClr>
                </a:solidFill>
              </a:rPr>
              <a:t>中评此词云：“观此语意，疑若优柔无断者；至其端委庙堂，决澶渊之策，其气锐然，奋仁者之勇，全与此诗意不相类。盖人之难知也如此！</a:t>
            </a:r>
            <a:endParaRPr lang="en-US" altLang="zh-CN" sz="1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426258" y="0"/>
            <a:ext cx="3995224" cy="531814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2617926" y="2659072"/>
            <a:ext cx="1635155" cy="15978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77539" y="2856205"/>
            <a:ext cx="1292662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ctr"/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行楷" panose="02010800040101010101" pitchFamily="2" charset="-122"/>
                <a:ea typeface="微软简标宋" pitchFamily="2" charset="-122"/>
              </a:rPr>
              <a:t>贰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行楷" panose="02010800040101010101" pitchFamily="2" charset="-122"/>
              <a:ea typeface="微软简标宋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7220295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2" grpId="0"/>
      <p:bldP spid="10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 idx="4294967295"/>
          </p:nvPr>
        </p:nvSpPr>
        <p:spPr>
          <a:xfrm>
            <a:off x="4644257" y="1090813"/>
            <a:ext cx="3722207" cy="528638"/>
          </a:xfrm>
          <a:prstGeom prst="rect">
            <a:avLst/>
          </a:prstGeom>
        </p:spPr>
        <p:txBody>
          <a:bodyPr/>
          <a:lstStyle/>
          <a:p>
            <a:r>
              <a:rPr lang="zh-CN" altLang="en-US" sz="3200" dirty="0">
                <a:solidFill>
                  <a:srgbClr val="800000"/>
                </a:solidFill>
                <a:ea typeface="微软简标宋" pitchFamily="2" charset="-122"/>
              </a:rPr>
              <a:t>单击编辑标题</a:t>
            </a:r>
            <a:endParaRPr lang="en-US" sz="3200" dirty="0">
              <a:solidFill>
                <a:srgbClr val="800000"/>
              </a:solidFill>
              <a:ea typeface="微软简标宋" pitchFamily="2" charset="-122"/>
            </a:endParaRPr>
          </a:p>
        </p:txBody>
      </p:sp>
      <p:sp>
        <p:nvSpPr>
          <p:cNvPr id="25" name="稻壳儿小白白(http://dwz.cn/Wu2UP)"/>
          <p:cNvSpPr>
            <a:spLocks noChangeAspect="1"/>
          </p:cNvSpPr>
          <p:nvPr/>
        </p:nvSpPr>
        <p:spPr bwMode="auto">
          <a:xfrm>
            <a:off x="6839769" y="3029147"/>
            <a:ext cx="1938337" cy="1908175"/>
          </a:xfrm>
          <a:custGeom>
            <a:avLst/>
            <a:gdLst>
              <a:gd name="T0" fmla="*/ 1938337 w 145"/>
              <a:gd name="T1" fmla="*/ 987447 h 143"/>
              <a:gd name="T2" fmla="*/ 1777923 w 145"/>
              <a:gd name="T3" fmla="*/ 1174262 h 143"/>
              <a:gd name="T4" fmla="*/ 106943 w 145"/>
              <a:gd name="T5" fmla="*/ 1908175 h 143"/>
              <a:gd name="T6" fmla="*/ 26736 w 145"/>
              <a:gd name="T7" fmla="*/ 1881487 h 143"/>
              <a:gd name="T8" fmla="*/ 0 w 145"/>
              <a:gd name="T9" fmla="*/ 1801424 h 143"/>
              <a:gd name="T10" fmla="*/ 80207 w 145"/>
              <a:gd name="T11" fmla="*/ 1441139 h 143"/>
              <a:gd name="T12" fmla="*/ 668392 w 145"/>
              <a:gd name="T13" fmla="*/ 974103 h 143"/>
              <a:gd name="T14" fmla="*/ 280725 w 145"/>
              <a:gd name="T15" fmla="*/ 587131 h 143"/>
              <a:gd name="T16" fmla="*/ 387667 w 145"/>
              <a:gd name="T17" fmla="*/ 106751 h 143"/>
              <a:gd name="T18" fmla="*/ 481242 w 145"/>
              <a:gd name="T19" fmla="*/ 13344 h 143"/>
              <a:gd name="T20" fmla="*/ 588185 w 145"/>
              <a:gd name="T21" fmla="*/ 40032 h 143"/>
              <a:gd name="T22" fmla="*/ 1844762 w 145"/>
              <a:gd name="T23" fmla="*/ 813977 h 143"/>
              <a:gd name="T24" fmla="*/ 1938337 w 145"/>
              <a:gd name="T25" fmla="*/ 987447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"/>
              <a:gd name="T40" fmla="*/ 0 h 143"/>
              <a:gd name="T41" fmla="*/ 145 w 145"/>
              <a:gd name="T42" fmla="*/ 143 h 1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91404" tIns="45718" rIns="91404" bIns="45718" anchor="ctr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稻壳儿小白白(http://dwz.cn/Wu2UP)"/>
          <p:cNvSpPr/>
          <p:nvPr/>
        </p:nvSpPr>
        <p:spPr bwMode="auto">
          <a:xfrm>
            <a:off x="5841218" y="3268848"/>
            <a:ext cx="1481139" cy="1458912"/>
          </a:xfrm>
          <a:custGeom>
            <a:avLst/>
            <a:gdLst>
              <a:gd name="T0" fmla="*/ 1481139 w 145"/>
              <a:gd name="T1" fmla="*/ 754961 h 143"/>
              <a:gd name="T2" fmla="*/ 1358562 w 145"/>
              <a:gd name="T3" fmla="*/ 897792 h 143"/>
              <a:gd name="T4" fmla="*/ 81718 w 145"/>
              <a:gd name="T5" fmla="*/ 1458912 h 143"/>
              <a:gd name="T6" fmla="*/ 20430 w 145"/>
              <a:gd name="T7" fmla="*/ 1438508 h 143"/>
              <a:gd name="T8" fmla="*/ 0 w 145"/>
              <a:gd name="T9" fmla="*/ 1377295 h 143"/>
              <a:gd name="T10" fmla="*/ 61289 w 145"/>
              <a:gd name="T11" fmla="*/ 1101836 h 143"/>
              <a:gd name="T12" fmla="*/ 510738 w 145"/>
              <a:gd name="T13" fmla="*/ 744759 h 143"/>
              <a:gd name="T14" fmla="*/ 214510 w 145"/>
              <a:gd name="T15" fmla="*/ 448896 h 143"/>
              <a:gd name="T16" fmla="*/ 296228 w 145"/>
              <a:gd name="T17" fmla="*/ 81617 h 143"/>
              <a:gd name="T18" fmla="*/ 367731 w 145"/>
              <a:gd name="T19" fmla="*/ 10202 h 143"/>
              <a:gd name="T20" fmla="*/ 449449 w 145"/>
              <a:gd name="T21" fmla="*/ 30607 h 143"/>
              <a:gd name="T22" fmla="*/ 1409636 w 145"/>
              <a:gd name="T23" fmla="*/ 622333 h 143"/>
              <a:gd name="T24" fmla="*/ 1481139 w 145"/>
              <a:gd name="T25" fmla="*/ 754961 h 1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"/>
              <a:gd name="T40" fmla="*/ 0 h 143"/>
              <a:gd name="T41" fmla="*/ 145 w 145"/>
              <a:gd name="T42" fmla="*/ 143 h 143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91404" tIns="45718" rIns="91404" bIns="45718" anchor="ctr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稻壳儿小白白(http://dwz.cn/Wu2UP)"/>
          <p:cNvSpPr/>
          <p:nvPr/>
        </p:nvSpPr>
        <p:spPr bwMode="auto">
          <a:xfrm>
            <a:off x="4922057" y="3387921"/>
            <a:ext cx="1295400" cy="1265239"/>
          </a:xfrm>
          <a:custGeom>
            <a:avLst/>
            <a:gdLst>
              <a:gd name="T0" fmla="*/ 1295400 w 127"/>
              <a:gd name="T1" fmla="*/ 653027 h 124"/>
              <a:gd name="T2" fmla="*/ 1193400 w 127"/>
              <a:gd name="T3" fmla="*/ 775469 h 124"/>
              <a:gd name="T4" fmla="*/ 81600 w 127"/>
              <a:gd name="T5" fmla="*/ 1265239 h 124"/>
              <a:gd name="T6" fmla="*/ 20400 w 127"/>
              <a:gd name="T7" fmla="*/ 1255035 h 124"/>
              <a:gd name="T8" fmla="*/ 10200 w 127"/>
              <a:gd name="T9" fmla="*/ 1204018 h 124"/>
              <a:gd name="T10" fmla="*/ 61200 w 127"/>
              <a:gd name="T11" fmla="*/ 959133 h 124"/>
              <a:gd name="T12" fmla="*/ 397800 w 127"/>
              <a:gd name="T13" fmla="*/ 632620 h 124"/>
              <a:gd name="T14" fmla="*/ 193800 w 127"/>
              <a:gd name="T15" fmla="*/ 387735 h 124"/>
              <a:gd name="T16" fmla="*/ 265200 w 127"/>
              <a:gd name="T17" fmla="*/ 61221 h 124"/>
              <a:gd name="T18" fmla="*/ 326400 w 127"/>
              <a:gd name="T19" fmla="*/ 10204 h 124"/>
              <a:gd name="T20" fmla="*/ 397800 w 127"/>
              <a:gd name="T21" fmla="*/ 20407 h 124"/>
              <a:gd name="T22" fmla="*/ 1234200 w 127"/>
              <a:gd name="T23" fmla="*/ 530584 h 124"/>
              <a:gd name="T24" fmla="*/ 1295400 w 127"/>
              <a:gd name="T25" fmla="*/ 653027 h 1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7"/>
              <a:gd name="T40" fmla="*/ 0 h 124"/>
              <a:gd name="T41" fmla="*/ 127 w 127"/>
              <a:gd name="T42" fmla="*/ 124 h 12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91404" tIns="45718" rIns="91404" bIns="45718" anchor="ctr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稻壳儿小白白(http://dwz.cn/Wu2UP)"/>
          <p:cNvSpPr/>
          <p:nvPr/>
        </p:nvSpPr>
        <p:spPr bwMode="auto">
          <a:xfrm>
            <a:off x="4199744" y="3514910"/>
            <a:ext cx="1028700" cy="1041400"/>
          </a:xfrm>
          <a:custGeom>
            <a:avLst/>
            <a:gdLst>
              <a:gd name="T0" fmla="*/ 152777 w 101"/>
              <a:gd name="T1" fmla="*/ 316504 h 102"/>
              <a:gd name="T2" fmla="*/ 213888 w 101"/>
              <a:gd name="T3" fmla="*/ 51049 h 102"/>
              <a:gd name="T4" fmla="*/ 264814 w 101"/>
              <a:gd name="T5" fmla="*/ 10210 h 102"/>
              <a:gd name="T6" fmla="*/ 325925 w 101"/>
              <a:gd name="T7" fmla="*/ 20420 h 102"/>
              <a:gd name="T8" fmla="*/ 967589 w 101"/>
              <a:gd name="T9" fmla="*/ 418602 h 102"/>
              <a:gd name="T10" fmla="*/ 1028700 w 101"/>
              <a:gd name="T11" fmla="*/ 520700 h 102"/>
              <a:gd name="T12" fmla="*/ 957404 w 101"/>
              <a:gd name="T13" fmla="*/ 643218 h 102"/>
              <a:gd name="T14" fmla="*/ 61111 w 101"/>
              <a:gd name="T15" fmla="*/ 1041400 h 102"/>
              <a:gd name="T16" fmla="*/ 20370 w 101"/>
              <a:gd name="T17" fmla="*/ 1031190 h 102"/>
              <a:gd name="T18" fmla="*/ 0 w 101"/>
              <a:gd name="T19" fmla="*/ 990351 h 102"/>
              <a:gd name="T20" fmla="*/ 50926 w 101"/>
              <a:gd name="T21" fmla="*/ 786155 h 102"/>
              <a:gd name="T22" fmla="*/ 152777 w 101"/>
              <a:gd name="T23" fmla="*/ 316504 h 10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"/>
              <a:gd name="T37" fmla="*/ 0 h 102"/>
              <a:gd name="T38" fmla="*/ 101 w 101"/>
              <a:gd name="T39" fmla="*/ 102 h 10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91404" tIns="45718" rIns="91404" bIns="45718" anchor="ctr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稻壳儿小白白(http://dwz.cn/Wu2UP)"/>
          <p:cNvSpPr/>
          <p:nvPr/>
        </p:nvSpPr>
        <p:spPr bwMode="auto">
          <a:xfrm>
            <a:off x="8174845" y="3432360"/>
            <a:ext cx="2549525" cy="287339"/>
          </a:xfrm>
          <a:custGeom>
            <a:avLst/>
            <a:gdLst>
              <a:gd name="T0" fmla="*/ 0 w 1600200"/>
              <a:gd name="T1" fmla="*/ 287339 h 552450"/>
              <a:gd name="T2" fmla="*/ 273163 w 1600200"/>
              <a:gd name="T3" fmla="*/ 0 h 552450"/>
              <a:gd name="T4" fmla="*/ 2549525 w 1600200"/>
              <a:gd name="T5" fmla="*/ 0 h 552450"/>
              <a:gd name="T6" fmla="*/ 0 60000 65536"/>
              <a:gd name="T7" fmla="*/ 0 60000 65536"/>
              <a:gd name="T8" fmla="*/ 0 60000 65536"/>
              <a:gd name="T9" fmla="*/ 0 w 1600200"/>
              <a:gd name="T10" fmla="*/ 0 h 552450"/>
              <a:gd name="T11" fmla="*/ 1600200 w 1600200"/>
              <a:gd name="T12" fmla="*/ 552450 h 5524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>
            <a:solidFill>
              <a:schemeClr val="tx1">
                <a:lumMod val="85000"/>
                <a:lumOff val="15000"/>
              </a:schemeClr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04" tIns="45718" rIns="91404" bIns="45718" anchor="ctr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稻壳儿小白白(http://dwz.cn/Wu2UP)"/>
          <p:cNvSpPr/>
          <p:nvPr/>
        </p:nvSpPr>
        <p:spPr bwMode="auto">
          <a:xfrm flipH="1">
            <a:off x="1928032" y="3740336"/>
            <a:ext cx="2551112" cy="287339"/>
          </a:xfrm>
          <a:custGeom>
            <a:avLst/>
            <a:gdLst>
              <a:gd name="T0" fmla="*/ 0 w 1600200"/>
              <a:gd name="T1" fmla="*/ 287339 h 552450"/>
              <a:gd name="T2" fmla="*/ 273333 w 1600200"/>
              <a:gd name="T3" fmla="*/ 0 h 552450"/>
              <a:gd name="T4" fmla="*/ 2551112 w 1600200"/>
              <a:gd name="T5" fmla="*/ 0 h 552450"/>
              <a:gd name="T6" fmla="*/ 0 60000 65536"/>
              <a:gd name="T7" fmla="*/ 0 60000 65536"/>
              <a:gd name="T8" fmla="*/ 0 60000 65536"/>
              <a:gd name="T9" fmla="*/ 0 w 1600200"/>
              <a:gd name="T10" fmla="*/ 0 h 552450"/>
              <a:gd name="T11" fmla="*/ 1600200 w 1600200"/>
              <a:gd name="T12" fmla="*/ 552450 h 5524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>
            <a:solidFill>
              <a:schemeClr val="tx1">
                <a:lumMod val="85000"/>
                <a:lumOff val="15000"/>
              </a:schemeClr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04" tIns="45718" rIns="91404" bIns="45718" anchor="ctr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稻壳儿小白白(http://dwz.cn/Wu2UP)"/>
          <p:cNvSpPr/>
          <p:nvPr/>
        </p:nvSpPr>
        <p:spPr bwMode="auto">
          <a:xfrm>
            <a:off x="6582584" y="2732274"/>
            <a:ext cx="673100" cy="1001712"/>
          </a:xfrm>
          <a:custGeom>
            <a:avLst/>
            <a:gdLst>
              <a:gd name="T0" fmla="*/ 0 w 647700"/>
              <a:gd name="T1" fmla="*/ 1001712 h 965200"/>
              <a:gd name="T2" fmla="*/ 105584 w 647700"/>
              <a:gd name="T3" fmla="*/ 540397 h 965200"/>
              <a:gd name="T4" fmla="*/ 673100 w 647700"/>
              <a:gd name="T5" fmla="*/ 0 h 965200"/>
              <a:gd name="T6" fmla="*/ 0 60000 65536"/>
              <a:gd name="T7" fmla="*/ 0 60000 65536"/>
              <a:gd name="T8" fmla="*/ 0 60000 65536"/>
              <a:gd name="T9" fmla="*/ 0 w 647700"/>
              <a:gd name="T10" fmla="*/ 0 h 965200"/>
              <a:gd name="T11" fmla="*/ 647700 w 647700"/>
              <a:gd name="T12" fmla="*/ 965200 h 965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>
            <a:solidFill>
              <a:schemeClr val="tx1">
                <a:lumMod val="85000"/>
                <a:lumOff val="15000"/>
              </a:schemeClr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04" tIns="45718" rIns="91404" bIns="45718" anchor="ctr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稻壳儿小白白(http://dwz.cn/Wu2UP)"/>
          <p:cNvSpPr/>
          <p:nvPr/>
        </p:nvSpPr>
        <p:spPr bwMode="auto">
          <a:xfrm flipH="1">
            <a:off x="4869672" y="2724338"/>
            <a:ext cx="673100" cy="1003300"/>
          </a:xfrm>
          <a:custGeom>
            <a:avLst/>
            <a:gdLst>
              <a:gd name="T0" fmla="*/ 0 w 647700"/>
              <a:gd name="T1" fmla="*/ 1003300 h 965200"/>
              <a:gd name="T2" fmla="*/ 105584 w 647700"/>
              <a:gd name="T3" fmla="*/ 541254 h 965200"/>
              <a:gd name="T4" fmla="*/ 673100 w 647700"/>
              <a:gd name="T5" fmla="*/ 0 h 965200"/>
              <a:gd name="T6" fmla="*/ 0 60000 65536"/>
              <a:gd name="T7" fmla="*/ 0 60000 65536"/>
              <a:gd name="T8" fmla="*/ 0 60000 65536"/>
              <a:gd name="T9" fmla="*/ 0 w 647700"/>
              <a:gd name="T10" fmla="*/ 0 h 965200"/>
              <a:gd name="T11" fmla="*/ 647700 w 647700"/>
              <a:gd name="T12" fmla="*/ 965200 h 965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>
            <a:solidFill>
              <a:schemeClr val="tx1">
                <a:lumMod val="85000"/>
                <a:lumOff val="15000"/>
              </a:schemeClr>
            </a:solidFill>
            <a:round/>
            <a:headEnd type="oval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04" tIns="45718" rIns="91404" bIns="45718" anchor="ctr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稻壳儿小白白(http://dwz.cn/Wu2UP)"/>
          <p:cNvSpPr>
            <a:spLocks noChangeAspect="1" noEditPoints="1"/>
          </p:cNvSpPr>
          <p:nvPr/>
        </p:nvSpPr>
        <p:spPr bwMode="auto">
          <a:xfrm>
            <a:off x="4644257" y="3897498"/>
            <a:ext cx="225425" cy="241300"/>
          </a:xfrm>
          <a:custGeom>
            <a:avLst/>
            <a:gdLst>
              <a:gd name="T0" fmla="*/ 40169 w 376"/>
              <a:gd name="T1" fmla="*/ 1805 h 401"/>
              <a:gd name="T2" fmla="*/ 37171 w 376"/>
              <a:gd name="T3" fmla="*/ 1805 h 401"/>
              <a:gd name="T4" fmla="*/ 0 w 376"/>
              <a:gd name="T5" fmla="*/ 95678 h 401"/>
              <a:gd name="T6" fmla="*/ 38970 w 376"/>
              <a:gd name="T7" fmla="*/ 134189 h 401"/>
              <a:gd name="T8" fmla="*/ 77340 w 376"/>
              <a:gd name="T9" fmla="*/ 95678 h 401"/>
              <a:gd name="T10" fmla="*/ 40169 w 376"/>
              <a:gd name="T11" fmla="*/ 1805 h 401"/>
              <a:gd name="T12" fmla="*/ 187654 w 376"/>
              <a:gd name="T13" fmla="*/ 1805 h 401"/>
              <a:gd name="T14" fmla="*/ 185256 w 376"/>
              <a:gd name="T15" fmla="*/ 1805 h 401"/>
              <a:gd name="T16" fmla="*/ 147486 w 376"/>
              <a:gd name="T17" fmla="*/ 95678 h 401"/>
              <a:gd name="T18" fmla="*/ 186455 w 376"/>
              <a:gd name="T19" fmla="*/ 134189 h 401"/>
              <a:gd name="T20" fmla="*/ 225425 w 376"/>
              <a:gd name="T21" fmla="*/ 95678 h 401"/>
              <a:gd name="T22" fmla="*/ 187654 w 376"/>
              <a:gd name="T23" fmla="*/ 1805 h 401"/>
              <a:gd name="T24" fmla="*/ 110914 w 376"/>
              <a:gd name="T25" fmla="*/ 108314 h 401"/>
              <a:gd name="T26" fmla="*/ 73743 w 376"/>
              <a:gd name="T27" fmla="*/ 202788 h 401"/>
              <a:gd name="T28" fmla="*/ 112713 w 376"/>
              <a:gd name="T29" fmla="*/ 241300 h 401"/>
              <a:gd name="T30" fmla="*/ 151682 w 376"/>
              <a:gd name="T31" fmla="*/ 202788 h 401"/>
              <a:gd name="T32" fmla="*/ 113912 w 376"/>
              <a:gd name="T33" fmla="*/ 108314 h 401"/>
              <a:gd name="T34" fmla="*/ 110914 w 376"/>
              <a:gd name="T35" fmla="*/ 108314 h 40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76"/>
              <a:gd name="T55" fmla="*/ 0 h 401"/>
              <a:gd name="T56" fmla="*/ 376 w 376"/>
              <a:gd name="T57" fmla="*/ 401 h 40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04" tIns="45718" rIns="91404" bIns="45718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稻壳儿小白白(http://dwz.cn/Wu2UP)"/>
          <p:cNvSpPr>
            <a:spLocks noChangeAspect="1"/>
          </p:cNvSpPr>
          <p:nvPr/>
        </p:nvSpPr>
        <p:spPr bwMode="auto">
          <a:xfrm>
            <a:off x="7836719" y="3899097"/>
            <a:ext cx="242887" cy="250825"/>
          </a:xfrm>
          <a:custGeom>
            <a:avLst/>
            <a:gdLst>
              <a:gd name="T0" fmla="*/ 91304 w 274"/>
              <a:gd name="T1" fmla="*/ 250825 h 284"/>
              <a:gd name="T2" fmla="*/ 70916 w 274"/>
              <a:gd name="T3" fmla="*/ 241110 h 284"/>
              <a:gd name="T4" fmla="*/ 7978 w 274"/>
              <a:gd name="T5" fmla="*/ 157207 h 284"/>
              <a:gd name="T6" fmla="*/ 12410 w 274"/>
              <a:gd name="T7" fmla="*/ 122763 h 284"/>
              <a:gd name="T8" fmla="*/ 46982 w 274"/>
              <a:gd name="T9" fmla="*/ 128062 h 284"/>
              <a:gd name="T10" fmla="*/ 88645 w 274"/>
              <a:gd name="T11" fmla="*/ 182820 h 284"/>
              <a:gd name="T12" fmla="*/ 194132 w 274"/>
              <a:gd name="T13" fmla="*/ 15014 h 284"/>
              <a:gd name="T14" fmla="*/ 227817 w 274"/>
              <a:gd name="T15" fmla="*/ 7065 h 284"/>
              <a:gd name="T16" fmla="*/ 235795 w 274"/>
              <a:gd name="T17" fmla="*/ 41510 h 284"/>
              <a:gd name="T18" fmla="*/ 111693 w 274"/>
              <a:gd name="T19" fmla="*/ 239344 h 284"/>
              <a:gd name="T20" fmla="*/ 92191 w 274"/>
              <a:gd name="T21" fmla="*/ 250825 h 284"/>
              <a:gd name="T22" fmla="*/ 91304 w 274"/>
              <a:gd name="T23" fmla="*/ 250825 h 2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74"/>
              <a:gd name="T37" fmla="*/ 0 h 284"/>
              <a:gd name="T38" fmla="*/ 274 w 274"/>
              <a:gd name="T39" fmla="*/ 284 h 28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04" tIns="45718" rIns="91404" bIns="45718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稻壳儿小白白(http://dwz.cn/Wu2UP)"/>
          <p:cNvSpPr>
            <a:spLocks noEditPoints="1"/>
          </p:cNvSpPr>
          <p:nvPr/>
        </p:nvSpPr>
        <p:spPr bwMode="auto">
          <a:xfrm>
            <a:off x="5491970" y="3916548"/>
            <a:ext cx="258763" cy="222251"/>
          </a:xfrm>
          <a:custGeom>
            <a:avLst/>
            <a:gdLst>
              <a:gd name="T0" fmla="*/ 249778 w 288"/>
              <a:gd name="T1" fmla="*/ 0 h 246"/>
              <a:gd name="T2" fmla="*/ 46721 w 288"/>
              <a:gd name="T3" fmla="*/ 0 h 246"/>
              <a:gd name="T4" fmla="*/ 37736 w 288"/>
              <a:gd name="T5" fmla="*/ 9035 h 246"/>
              <a:gd name="T6" fmla="*/ 37736 w 288"/>
              <a:gd name="T7" fmla="*/ 38849 h 246"/>
              <a:gd name="T8" fmla="*/ 8985 w 288"/>
              <a:gd name="T9" fmla="*/ 38849 h 246"/>
              <a:gd name="T10" fmla="*/ 0 w 288"/>
              <a:gd name="T11" fmla="*/ 47883 h 246"/>
              <a:gd name="T12" fmla="*/ 0 w 288"/>
              <a:gd name="T13" fmla="*/ 197858 h 246"/>
              <a:gd name="T14" fmla="*/ 24259 w 288"/>
              <a:gd name="T15" fmla="*/ 222251 h 246"/>
              <a:gd name="T16" fmla="*/ 46721 w 288"/>
              <a:gd name="T17" fmla="*/ 222251 h 246"/>
              <a:gd name="T18" fmla="*/ 216534 w 288"/>
              <a:gd name="T19" fmla="*/ 222251 h 246"/>
              <a:gd name="T20" fmla="*/ 249778 w 288"/>
              <a:gd name="T21" fmla="*/ 222251 h 246"/>
              <a:gd name="T22" fmla="*/ 258763 w 288"/>
              <a:gd name="T23" fmla="*/ 213216 h 246"/>
              <a:gd name="T24" fmla="*/ 258763 w 288"/>
              <a:gd name="T25" fmla="*/ 9035 h 246"/>
              <a:gd name="T26" fmla="*/ 249778 w 288"/>
              <a:gd name="T27" fmla="*/ 0 h 246"/>
              <a:gd name="T28" fmla="*/ 243489 w 288"/>
              <a:gd name="T29" fmla="*/ 206892 h 246"/>
              <a:gd name="T30" fmla="*/ 216534 w 288"/>
              <a:gd name="T31" fmla="*/ 206892 h 246"/>
              <a:gd name="T32" fmla="*/ 46721 w 288"/>
              <a:gd name="T33" fmla="*/ 206892 h 246"/>
              <a:gd name="T34" fmla="*/ 24259 w 288"/>
              <a:gd name="T35" fmla="*/ 206892 h 246"/>
              <a:gd name="T36" fmla="*/ 15274 w 288"/>
              <a:gd name="T37" fmla="*/ 197858 h 246"/>
              <a:gd name="T38" fmla="*/ 15274 w 288"/>
              <a:gd name="T39" fmla="*/ 54208 h 246"/>
              <a:gd name="T40" fmla="*/ 37736 w 288"/>
              <a:gd name="T41" fmla="*/ 54208 h 246"/>
              <a:gd name="T42" fmla="*/ 37736 w 288"/>
              <a:gd name="T43" fmla="*/ 193340 h 246"/>
              <a:gd name="T44" fmla="*/ 53010 w 288"/>
              <a:gd name="T45" fmla="*/ 193340 h 246"/>
              <a:gd name="T46" fmla="*/ 53010 w 288"/>
              <a:gd name="T47" fmla="*/ 54208 h 246"/>
              <a:gd name="T48" fmla="*/ 53010 w 288"/>
              <a:gd name="T49" fmla="*/ 54208 h 246"/>
              <a:gd name="T50" fmla="*/ 53010 w 288"/>
              <a:gd name="T51" fmla="*/ 38849 h 246"/>
              <a:gd name="T52" fmla="*/ 53010 w 288"/>
              <a:gd name="T53" fmla="*/ 15359 h 246"/>
              <a:gd name="T54" fmla="*/ 243489 w 288"/>
              <a:gd name="T55" fmla="*/ 15359 h 246"/>
              <a:gd name="T56" fmla="*/ 243489 w 288"/>
              <a:gd name="T57" fmla="*/ 206892 h 24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88"/>
              <a:gd name="T88" fmla="*/ 0 h 246"/>
              <a:gd name="T89" fmla="*/ 288 w 288"/>
              <a:gd name="T90" fmla="*/ 246 h 24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04" tIns="45718" rIns="91404" bIns="45718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稻壳儿小白白(http://dwz.cn/Wu2UP)"/>
          <p:cNvSpPr>
            <a:spLocks noChangeArrowheads="1"/>
          </p:cNvSpPr>
          <p:nvPr/>
        </p:nvSpPr>
        <p:spPr bwMode="auto">
          <a:xfrm>
            <a:off x="5565006" y="3953072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18" rIns="91404" bIns="45718"/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稻壳儿小白白(http://dwz.cn/Wu2UP)"/>
          <p:cNvSpPr>
            <a:spLocks noChangeArrowheads="1"/>
          </p:cNvSpPr>
          <p:nvPr/>
        </p:nvSpPr>
        <p:spPr bwMode="auto">
          <a:xfrm>
            <a:off x="5655494" y="3962594"/>
            <a:ext cx="57151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18" rIns="91404" bIns="45718"/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稻壳儿小白白(http://dwz.cn/Wu2UP)"/>
          <p:cNvSpPr>
            <a:spLocks noChangeArrowheads="1"/>
          </p:cNvSpPr>
          <p:nvPr/>
        </p:nvSpPr>
        <p:spPr bwMode="auto">
          <a:xfrm>
            <a:off x="5655494" y="3997514"/>
            <a:ext cx="57151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18" rIns="91404" bIns="45718"/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稻壳儿小白白(http://dwz.cn/Wu2UP)"/>
          <p:cNvSpPr>
            <a:spLocks noChangeArrowheads="1"/>
          </p:cNvSpPr>
          <p:nvPr/>
        </p:nvSpPr>
        <p:spPr bwMode="auto">
          <a:xfrm>
            <a:off x="5565006" y="4045146"/>
            <a:ext cx="147639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18" rIns="91404" bIns="45718"/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稻壳儿小白白(http://dwz.cn/Wu2UP)"/>
          <p:cNvSpPr>
            <a:spLocks noChangeArrowheads="1"/>
          </p:cNvSpPr>
          <p:nvPr/>
        </p:nvSpPr>
        <p:spPr bwMode="auto">
          <a:xfrm>
            <a:off x="5565006" y="4081648"/>
            <a:ext cx="147639" cy="11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4" tIns="45718" rIns="91404" bIns="45718"/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稻壳儿小白白(http://dwz.cn/Wu2UP)"/>
          <p:cNvSpPr>
            <a:spLocks noChangeArrowheads="1"/>
          </p:cNvSpPr>
          <p:nvPr/>
        </p:nvSpPr>
        <p:spPr bwMode="auto">
          <a:xfrm>
            <a:off x="6582592" y="3876871"/>
            <a:ext cx="301625" cy="300039"/>
          </a:xfrm>
          <a:prstGeom prst="ellipse">
            <a:avLst/>
          </a:prstGeom>
          <a:noFill/>
          <a:ln w="30163" cap="rnd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0261" tIns="40146" rIns="80261" bIns="40146"/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稻壳儿小白白(http://dwz.cn/Wu2UP)"/>
          <p:cNvSpPr/>
          <p:nvPr/>
        </p:nvSpPr>
        <p:spPr bwMode="auto">
          <a:xfrm>
            <a:off x="6628631" y="3916560"/>
            <a:ext cx="155575" cy="141287"/>
          </a:xfrm>
          <a:custGeom>
            <a:avLst/>
            <a:gdLst>
              <a:gd name="T0" fmla="*/ 13101 w 95"/>
              <a:gd name="T1" fmla="*/ 53592 h 87"/>
              <a:gd name="T2" fmla="*/ 47491 w 95"/>
              <a:gd name="T3" fmla="*/ 120175 h 87"/>
              <a:gd name="T4" fmla="*/ 93345 w 95"/>
              <a:gd name="T5" fmla="*/ 138039 h 87"/>
              <a:gd name="T6" fmla="*/ 88432 w 95"/>
              <a:gd name="T7" fmla="*/ 131543 h 87"/>
              <a:gd name="T8" fmla="*/ 78606 w 95"/>
              <a:gd name="T9" fmla="*/ 123423 h 87"/>
              <a:gd name="T10" fmla="*/ 73693 w 95"/>
              <a:gd name="T11" fmla="*/ 108807 h 87"/>
              <a:gd name="T12" fmla="*/ 58955 w 95"/>
              <a:gd name="T13" fmla="*/ 103935 h 87"/>
              <a:gd name="T14" fmla="*/ 73693 w 95"/>
              <a:gd name="T15" fmla="*/ 84447 h 87"/>
              <a:gd name="T16" fmla="*/ 116272 w 95"/>
              <a:gd name="T17" fmla="*/ 53592 h 87"/>
              <a:gd name="T18" fmla="*/ 70418 w 95"/>
              <a:gd name="T19" fmla="*/ 4872 h 87"/>
              <a:gd name="T20" fmla="*/ 9826 w 95"/>
              <a:gd name="T21" fmla="*/ 22736 h 87"/>
              <a:gd name="T22" fmla="*/ 13101 w 95"/>
              <a:gd name="T23" fmla="*/ 53592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5"/>
              <a:gd name="T37" fmla="*/ 0 h 87"/>
              <a:gd name="T38" fmla="*/ 95 w 95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0261" tIns="40146" rIns="80261" bIns="40146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稻壳儿小白白(http://dwz.cn/Wu2UP)"/>
          <p:cNvSpPr/>
          <p:nvPr/>
        </p:nvSpPr>
        <p:spPr bwMode="auto">
          <a:xfrm>
            <a:off x="6712758" y="4026097"/>
            <a:ext cx="117475" cy="138113"/>
          </a:xfrm>
          <a:custGeom>
            <a:avLst/>
            <a:gdLst>
              <a:gd name="T0" fmla="*/ 19311 w 73"/>
              <a:gd name="T1" fmla="*/ 51995 h 85"/>
              <a:gd name="T2" fmla="*/ 19311 w 73"/>
              <a:gd name="T3" fmla="*/ 73119 h 85"/>
              <a:gd name="T4" fmla="*/ 40231 w 73"/>
              <a:gd name="T5" fmla="*/ 94242 h 85"/>
              <a:gd name="T6" fmla="*/ 30576 w 73"/>
              <a:gd name="T7" fmla="*/ 129989 h 85"/>
              <a:gd name="T8" fmla="*/ 72416 w 73"/>
              <a:gd name="T9" fmla="*/ 107241 h 85"/>
              <a:gd name="T10" fmla="*/ 106210 w 73"/>
              <a:gd name="T11" fmla="*/ 60120 h 85"/>
              <a:gd name="T12" fmla="*/ 86899 w 73"/>
              <a:gd name="T13" fmla="*/ 38997 h 85"/>
              <a:gd name="T14" fmla="*/ 38622 w 73"/>
              <a:gd name="T15" fmla="*/ 17873 h 85"/>
              <a:gd name="T16" fmla="*/ 19311 w 73"/>
              <a:gd name="T17" fmla="*/ 51995 h 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3"/>
              <a:gd name="T28" fmla="*/ 0 h 85"/>
              <a:gd name="T29" fmla="*/ 73 w 73"/>
              <a:gd name="T30" fmla="*/ 85 h 8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0261" tIns="40146" rIns="80261" bIns="40146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稻壳儿小白白(http://dwz.cn/Wu2UP)"/>
          <p:cNvSpPr/>
          <p:nvPr/>
        </p:nvSpPr>
        <p:spPr bwMode="auto">
          <a:xfrm>
            <a:off x="6776258" y="3883212"/>
            <a:ext cx="103187" cy="193675"/>
          </a:xfrm>
          <a:custGeom>
            <a:avLst/>
            <a:gdLst>
              <a:gd name="T0" fmla="*/ 0 w 63"/>
              <a:gd name="T1" fmla="*/ 0 h 119"/>
              <a:gd name="T2" fmla="*/ 18017 w 63"/>
              <a:gd name="T3" fmla="*/ 48826 h 119"/>
              <a:gd name="T4" fmla="*/ 75343 w 63"/>
              <a:gd name="T5" fmla="*/ 87886 h 119"/>
              <a:gd name="T6" fmla="*/ 88446 w 63"/>
              <a:gd name="T7" fmla="*/ 131829 h 119"/>
              <a:gd name="T8" fmla="*/ 85170 w 63"/>
              <a:gd name="T9" fmla="*/ 180655 h 119"/>
              <a:gd name="T10" fmla="*/ 103187 w 63"/>
              <a:gd name="T11" fmla="*/ 183910 h 1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3"/>
              <a:gd name="T19" fmla="*/ 0 h 119"/>
              <a:gd name="T20" fmla="*/ 63 w 63"/>
              <a:gd name="T21" fmla="*/ 119 h 11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0261" tIns="40146" rIns="80261" bIns="40146"/>
          <a:lstStyle/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稻壳儿小白白(http://dwz.cn/Wu2UP)"/>
          <p:cNvSpPr txBox="1">
            <a:spLocks noChangeArrowheads="1"/>
          </p:cNvSpPr>
          <p:nvPr/>
        </p:nvSpPr>
        <p:spPr bwMode="auto">
          <a:xfrm>
            <a:off x="4061632" y="2052831"/>
            <a:ext cx="14732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Arial" panose="020B0604020202020204" pitchFamily="34" charset="0"/>
              </a:rPr>
              <a:t>单击编辑标题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48" name="稻壳儿小白白(http://dwz.cn/Wu2UP)"/>
          <p:cNvSpPr txBox="1">
            <a:spLocks noChangeArrowheads="1"/>
          </p:cNvSpPr>
          <p:nvPr/>
        </p:nvSpPr>
        <p:spPr bwMode="auto">
          <a:xfrm>
            <a:off x="4066405" y="2338584"/>
            <a:ext cx="1566863" cy="18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49" name="稻壳儿小白白(http://dwz.cn/Wu2UP)"/>
          <p:cNvSpPr txBox="1">
            <a:spLocks noChangeArrowheads="1"/>
          </p:cNvSpPr>
          <p:nvPr/>
        </p:nvSpPr>
        <p:spPr bwMode="auto">
          <a:xfrm>
            <a:off x="6701644" y="2052831"/>
            <a:ext cx="14732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Arial" panose="020B0604020202020204" pitchFamily="34" charset="0"/>
              </a:rPr>
              <a:t>单击编辑标题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50" name="稻壳儿小白白(http://dwz.cn/Wu2UP)"/>
          <p:cNvSpPr txBox="1">
            <a:spLocks noChangeArrowheads="1"/>
          </p:cNvSpPr>
          <p:nvPr/>
        </p:nvSpPr>
        <p:spPr bwMode="auto">
          <a:xfrm>
            <a:off x="6706417" y="2338584"/>
            <a:ext cx="1566863" cy="18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51" name="稻壳儿小白白(http://dwz.cn/Wu2UP)"/>
          <p:cNvSpPr txBox="1">
            <a:spLocks noChangeArrowheads="1"/>
          </p:cNvSpPr>
          <p:nvPr/>
        </p:nvSpPr>
        <p:spPr bwMode="auto">
          <a:xfrm>
            <a:off x="9401982" y="3672083"/>
            <a:ext cx="14732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sym typeface="Arial" panose="020B0604020202020204" pitchFamily="34" charset="0"/>
              </a:rPr>
              <a:t>单击编辑标题</a:t>
            </a:r>
            <a:endParaRPr lang="en-US" sz="1600">
              <a:solidFill>
                <a:schemeClr val="tx1">
                  <a:lumMod val="50000"/>
                  <a:lumOff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52" name="稻壳儿小白白(http://dwz.cn/Wu2UP)"/>
          <p:cNvSpPr txBox="1">
            <a:spLocks noChangeArrowheads="1"/>
          </p:cNvSpPr>
          <p:nvPr/>
        </p:nvSpPr>
        <p:spPr bwMode="auto">
          <a:xfrm>
            <a:off x="9406756" y="3957831"/>
            <a:ext cx="1566863" cy="18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sym typeface="Arial" panose="020B0604020202020204" pitchFamily="34" charset="0"/>
              </a:rPr>
              <a:t>单击此处可编辑内容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53" name="稻壳儿小白白(http://dwz.cn/Wu2UP)"/>
          <p:cNvSpPr txBox="1">
            <a:spLocks noChangeArrowheads="1"/>
          </p:cNvSpPr>
          <p:nvPr/>
        </p:nvSpPr>
        <p:spPr bwMode="auto">
          <a:xfrm>
            <a:off x="1069194" y="3873697"/>
            <a:ext cx="14732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Arial" panose="020B0604020202020204" pitchFamily="34" charset="0"/>
              </a:rPr>
              <a:t>单击编辑标题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54" name="稻壳儿小白白(http://dwz.cn/Wu2UP)"/>
          <p:cNvSpPr txBox="1">
            <a:spLocks noChangeArrowheads="1"/>
          </p:cNvSpPr>
          <p:nvPr/>
        </p:nvSpPr>
        <p:spPr bwMode="auto">
          <a:xfrm>
            <a:off x="1073968" y="4159436"/>
            <a:ext cx="1566863" cy="185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Arial" panose="020B0604020202020204" pitchFamily="34" charset="0"/>
              </a:rPr>
              <a:t>单击此处可编辑内容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55" name="稻壳儿小白白(http://dwz.cn/Wu2UP)"/>
          <p:cNvSpPr>
            <a:spLocks noChangeArrowheads="1"/>
          </p:cNvSpPr>
          <p:nvPr/>
        </p:nvSpPr>
        <p:spPr bwMode="auto">
          <a:xfrm>
            <a:off x="2542394" y="5464168"/>
            <a:ext cx="7165171" cy="38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21412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5436910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5" y="2622489"/>
            <a:ext cx="4235511" cy="4235511"/>
          </a:xfrm>
          <a:prstGeom prst="rect">
            <a:avLst/>
          </a:prstGeom>
        </p:spPr>
      </p:pic>
      <p:grpSp>
        <p:nvGrpSpPr>
          <p:cNvPr id="96" name="Group 12"/>
          <p:cNvGrpSpPr/>
          <p:nvPr/>
        </p:nvGrpSpPr>
        <p:grpSpPr>
          <a:xfrm>
            <a:off x="4486884" y="858189"/>
            <a:ext cx="2990083" cy="2469649"/>
            <a:chOff x="1410781" y="1210253"/>
            <a:chExt cx="2990083" cy="2469649"/>
          </a:xfrm>
        </p:grpSpPr>
        <p:sp>
          <p:nvSpPr>
            <p:cNvPr id="97" name="Rounded Rectangle 4"/>
            <p:cNvSpPr/>
            <p:nvPr/>
          </p:nvSpPr>
          <p:spPr>
            <a:xfrm>
              <a:off x="1410781" y="1210253"/>
              <a:ext cx="2990083" cy="246964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Title 3"/>
            <p:cNvSpPr txBox="1">
              <a:spLocks/>
            </p:cNvSpPr>
            <p:nvPr/>
          </p:nvSpPr>
          <p:spPr>
            <a:xfrm>
              <a:off x="1582932" y="1569319"/>
              <a:ext cx="28179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400" b="0" dirty="0">
                  <a:latin typeface="Roboto Light" charset="0"/>
                  <a:ea typeface="Roboto Light" charset="0"/>
                  <a:cs typeface="Roboto Light" charset="0"/>
                </a:rPr>
                <a:t>单击编辑标题</a:t>
              </a:r>
              <a:endParaRPr lang="en-US" sz="1050" b="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99" name="Title 3"/>
            <p:cNvSpPr txBox="1">
              <a:spLocks/>
            </p:cNvSpPr>
            <p:nvPr/>
          </p:nvSpPr>
          <p:spPr>
            <a:xfrm>
              <a:off x="1582932" y="1909926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Featured Service slogan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00" name="Title 3"/>
            <p:cNvSpPr txBox="1">
              <a:spLocks/>
            </p:cNvSpPr>
            <p:nvPr/>
          </p:nvSpPr>
          <p:spPr>
            <a:xfrm>
              <a:off x="1582932" y="2519911"/>
              <a:ext cx="2602705" cy="102838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1500s, when an unknown printer took a galley of type and.</a:t>
              </a:r>
            </a:p>
          </p:txBody>
        </p:sp>
        <p:cxnSp>
          <p:nvCxnSpPr>
            <p:cNvPr id="101" name="Straight Connector 8"/>
            <p:cNvCxnSpPr/>
            <p:nvPr/>
          </p:nvCxnSpPr>
          <p:spPr>
            <a:xfrm>
              <a:off x="1723538" y="1210253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"/>
            <p:cNvCxnSpPr/>
            <p:nvPr/>
          </p:nvCxnSpPr>
          <p:spPr>
            <a:xfrm>
              <a:off x="1410781" y="2338393"/>
              <a:ext cx="2990083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3"/>
          <p:cNvGrpSpPr/>
          <p:nvPr/>
        </p:nvGrpSpPr>
        <p:grpSpPr>
          <a:xfrm>
            <a:off x="7683567" y="858189"/>
            <a:ext cx="2990083" cy="2469649"/>
            <a:chOff x="1410781" y="1210253"/>
            <a:chExt cx="2990083" cy="2469649"/>
          </a:xfrm>
        </p:grpSpPr>
        <p:sp>
          <p:nvSpPr>
            <p:cNvPr id="105" name="Rounded Rectangle 14"/>
            <p:cNvSpPr/>
            <p:nvPr/>
          </p:nvSpPr>
          <p:spPr>
            <a:xfrm>
              <a:off x="1410781" y="1210253"/>
              <a:ext cx="2990083" cy="246964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itle 3"/>
            <p:cNvSpPr txBox="1">
              <a:spLocks/>
            </p:cNvSpPr>
            <p:nvPr/>
          </p:nvSpPr>
          <p:spPr>
            <a:xfrm>
              <a:off x="1582932" y="1569319"/>
              <a:ext cx="28179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400" b="0" dirty="0">
                  <a:latin typeface="Roboto Light" charset="0"/>
                  <a:ea typeface="Roboto Light" charset="0"/>
                  <a:cs typeface="Roboto Light" charset="0"/>
                </a:rPr>
                <a:t>单击编辑标题</a:t>
              </a:r>
              <a:endParaRPr lang="en-US" sz="1050" b="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07" name="Title 3"/>
            <p:cNvSpPr txBox="1">
              <a:spLocks/>
            </p:cNvSpPr>
            <p:nvPr/>
          </p:nvSpPr>
          <p:spPr>
            <a:xfrm>
              <a:off x="1582932" y="1909926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Featured Service slogan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08" name="Title 3"/>
            <p:cNvSpPr txBox="1">
              <a:spLocks/>
            </p:cNvSpPr>
            <p:nvPr/>
          </p:nvSpPr>
          <p:spPr>
            <a:xfrm>
              <a:off x="1582932" y="2519911"/>
              <a:ext cx="2602705" cy="102838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1500s, when an unknown printer took a galley of type and.</a:t>
              </a:r>
            </a:p>
          </p:txBody>
        </p:sp>
        <p:cxnSp>
          <p:nvCxnSpPr>
            <p:cNvPr id="109" name="Straight Connector 18"/>
            <p:cNvCxnSpPr/>
            <p:nvPr/>
          </p:nvCxnSpPr>
          <p:spPr>
            <a:xfrm>
              <a:off x="1723538" y="1210253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9"/>
            <p:cNvCxnSpPr/>
            <p:nvPr/>
          </p:nvCxnSpPr>
          <p:spPr>
            <a:xfrm>
              <a:off x="1410781" y="2338393"/>
              <a:ext cx="2990083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22"/>
          <p:cNvGrpSpPr/>
          <p:nvPr/>
        </p:nvGrpSpPr>
        <p:grpSpPr>
          <a:xfrm>
            <a:off x="4486884" y="3541916"/>
            <a:ext cx="2990083" cy="2469649"/>
            <a:chOff x="1410781" y="1210253"/>
            <a:chExt cx="2990083" cy="2469649"/>
          </a:xfrm>
        </p:grpSpPr>
        <p:sp>
          <p:nvSpPr>
            <p:cNvPr id="113" name="Rounded Rectangle 23"/>
            <p:cNvSpPr/>
            <p:nvPr/>
          </p:nvSpPr>
          <p:spPr>
            <a:xfrm>
              <a:off x="1410781" y="1210253"/>
              <a:ext cx="2990083" cy="246964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itle 3"/>
            <p:cNvSpPr txBox="1">
              <a:spLocks/>
            </p:cNvSpPr>
            <p:nvPr/>
          </p:nvSpPr>
          <p:spPr>
            <a:xfrm>
              <a:off x="1582932" y="1569319"/>
              <a:ext cx="28179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400" b="0" dirty="0">
                  <a:latin typeface="Roboto Light" charset="0"/>
                  <a:ea typeface="Roboto Light" charset="0"/>
                  <a:cs typeface="Roboto Light" charset="0"/>
                </a:rPr>
                <a:t>单击编辑标题</a:t>
              </a:r>
              <a:endParaRPr lang="en-US" sz="1050" b="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15" name="Title 3"/>
            <p:cNvSpPr txBox="1">
              <a:spLocks/>
            </p:cNvSpPr>
            <p:nvPr/>
          </p:nvSpPr>
          <p:spPr>
            <a:xfrm>
              <a:off x="1582932" y="1909926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Featured Service slogan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16" name="Title 3"/>
            <p:cNvSpPr txBox="1">
              <a:spLocks/>
            </p:cNvSpPr>
            <p:nvPr/>
          </p:nvSpPr>
          <p:spPr>
            <a:xfrm>
              <a:off x="1582932" y="2519911"/>
              <a:ext cx="2602705" cy="102838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1500s, when an unknown printer took a galley of type and.</a:t>
              </a:r>
            </a:p>
          </p:txBody>
        </p:sp>
        <p:cxnSp>
          <p:nvCxnSpPr>
            <p:cNvPr id="117" name="Straight Connector 27"/>
            <p:cNvCxnSpPr/>
            <p:nvPr/>
          </p:nvCxnSpPr>
          <p:spPr>
            <a:xfrm>
              <a:off x="1723538" y="1210253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28"/>
            <p:cNvCxnSpPr/>
            <p:nvPr/>
          </p:nvCxnSpPr>
          <p:spPr>
            <a:xfrm>
              <a:off x="1410781" y="2338393"/>
              <a:ext cx="2990083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30"/>
          <p:cNvGrpSpPr/>
          <p:nvPr/>
        </p:nvGrpSpPr>
        <p:grpSpPr>
          <a:xfrm>
            <a:off x="7683567" y="3541916"/>
            <a:ext cx="2990083" cy="2469649"/>
            <a:chOff x="1410781" y="1210253"/>
            <a:chExt cx="2990083" cy="2469649"/>
          </a:xfrm>
        </p:grpSpPr>
        <p:sp>
          <p:nvSpPr>
            <p:cNvPr id="121" name="Rounded Rectangle 31"/>
            <p:cNvSpPr/>
            <p:nvPr/>
          </p:nvSpPr>
          <p:spPr>
            <a:xfrm>
              <a:off x="1410781" y="1210253"/>
              <a:ext cx="2990083" cy="246964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Title 3"/>
            <p:cNvSpPr txBox="1">
              <a:spLocks/>
            </p:cNvSpPr>
            <p:nvPr/>
          </p:nvSpPr>
          <p:spPr>
            <a:xfrm>
              <a:off x="1582932" y="1569319"/>
              <a:ext cx="28179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400" b="0" dirty="0">
                  <a:latin typeface="Roboto Light" charset="0"/>
                  <a:ea typeface="Roboto Light" charset="0"/>
                  <a:cs typeface="Roboto Light" charset="0"/>
                </a:rPr>
                <a:t>单击编辑标题</a:t>
              </a:r>
              <a:endParaRPr lang="en-US" sz="1050" b="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23" name="Title 3"/>
            <p:cNvSpPr txBox="1">
              <a:spLocks/>
            </p:cNvSpPr>
            <p:nvPr/>
          </p:nvSpPr>
          <p:spPr>
            <a:xfrm>
              <a:off x="1582932" y="1909926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Featured Service slogan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24" name="Title 3"/>
            <p:cNvSpPr txBox="1">
              <a:spLocks/>
            </p:cNvSpPr>
            <p:nvPr/>
          </p:nvSpPr>
          <p:spPr>
            <a:xfrm>
              <a:off x="1582932" y="2519911"/>
              <a:ext cx="2602705" cy="102838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1500s, when an unknown printer took a galley of type and.</a:t>
              </a:r>
            </a:p>
          </p:txBody>
        </p:sp>
        <p:cxnSp>
          <p:nvCxnSpPr>
            <p:cNvPr id="125" name="Straight Connector 35"/>
            <p:cNvCxnSpPr/>
            <p:nvPr/>
          </p:nvCxnSpPr>
          <p:spPr>
            <a:xfrm>
              <a:off x="1723538" y="1210253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36"/>
            <p:cNvCxnSpPr/>
            <p:nvPr/>
          </p:nvCxnSpPr>
          <p:spPr>
            <a:xfrm>
              <a:off x="1410781" y="2338393"/>
              <a:ext cx="2990083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021753226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4264" y="0"/>
            <a:ext cx="1931824" cy="246169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81714" y="2954236"/>
            <a:ext cx="5010286" cy="4123089"/>
          </a:xfrm>
          <a:prstGeom prst="rect">
            <a:avLst/>
          </a:prstGeom>
        </p:spPr>
      </p:pic>
      <p:grpSp>
        <p:nvGrpSpPr>
          <p:cNvPr id="87" name="Group 9"/>
          <p:cNvGrpSpPr/>
          <p:nvPr/>
        </p:nvGrpSpPr>
        <p:grpSpPr>
          <a:xfrm>
            <a:off x="1152663" y="2072889"/>
            <a:ext cx="2193701" cy="2879932"/>
            <a:chOff x="888555" y="1518341"/>
            <a:chExt cx="1645276" cy="2159949"/>
          </a:xfrm>
        </p:grpSpPr>
        <p:sp>
          <p:nvSpPr>
            <p:cNvPr id="88" name="Rounded Rectangle 2"/>
            <p:cNvSpPr/>
            <p:nvPr/>
          </p:nvSpPr>
          <p:spPr>
            <a:xfrm>
              <a:off x="888555" y="1518341"/>
              <a:ext cx="1645276" cy="2159949"/>
            </a:xfrm>
            <a:prstGeom prst="roundRect">
              <a:avLst>
                <a:gd name="adj" fmla="val 4218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9" name="Content Placeholder 2"/>
            <p:cNvSpPr txBox="1">
              <a:spLocks/>
            </p:cNvSpPr>
            <p:nvPr/>
          </p:nvSpPr>
          <p:spPr>
            <a:xfrm>
              <a:off x="1000108" y="2064150"/>
              <a:ext cx="1475474" cy="1386326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风萧萧兮易水寒，</a:t>
              </a:r>
            </a:p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壮士一去兮不复还。</a:t>
              </a:r>
            </a:p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探虎穴兮入蛟宫，</a:t>
              </a:r>
            </a:p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仰天呼气兮成白虹。</a:t>
              </a:r>
            </a:p>
          </p:txBody>
        </p:sp>
        <p:sp>
          <p:nvSpPr>
            <p:cNvPr id="90" name="Title 13"/>
            <p:cNvSpPr txBox="1">
              <a:spLocks/>
            </p:cNvSpPr>
            <p:nvPr/>
          </p:nvSpPr>
          <p:spPr>
            <a:xfrm>
              <a:off x="1000108" y="1639335"/>
              <a:ext cx="1422170" cy="276999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000" dirty="0">
                  <a:latin typeface="Roboto Light" charset="0"/>
                  <a:ea typeface="Roboto Light" charset="0"/>
                  <a:cs typeface="Roboto Light" charset="0"/>
                </a:rPr>
                <a:t>单击编辑标题</a:t>
              </a:r>
              <a:endParaRPr lang="en-US" altLang="zh-CN" sz="100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91" name="Rounded Rectangle 3"/>
            <p:cNvSpPr/>
            <p:nvPr/>
          </p:nvSpPr>
          <p:spPr>
            <a:xfrm>
              <a:off x="1099125" y="3219822"/>
              <a:ext cx="1224136" cy="288032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US" sz="1400" b="1" dirty="0">
                  <a:solidFill>
                    <a:prstClr val="white"/>
                  </a:solidFill>
                  <a:latin typeface="Calibri"/>
                </a:rPr>
                <a:t>Get this Plan</a:t>
              </a:r>
            </a:p>
          </p:txBody>
        </p:sp>
        <p:cxnSp>
          <p:nvCxnSpPr>
            <p:cNvPr id="92" name="Straight Connector 8"/>
            <p:cNvCxnSpPr/>
            <p:nvPr/>
          </p:nvCxnSpPr>
          <p:spPr>
            <a:xfrm>
              <a:off x="888555" y="2005630"/>
              <a:ext cx="1645276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19"/>
            <p:cNvCxnSpPr/>
            <p:nvPr/>
          </p:nvCxnSpPr>
          <p:spPr>
            <a:xfrm>
              <a:off x="888555" y="2034890"/>
              <a:ext cx="1645276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21"/>
          <p:cNvGrpSpPr/>
          <p:nvPr/>
        </p:nvGrpSpPr>
        <p:grpSpPr>
          <a:xfrm>
            <a:off x="3744951" y="2072888"/>
            <a:ext cx="2193701" cy="2879932"/>
            <a:chOff x="888555" y="1518341"/>
            <a:chExt cx="1645276" cy="2159949"/>
          </a:xfrm>
        </p:grpSpPr>
        <p:sp>
          <p:nvSpPr>
            <p:cNvPr id="95" name="Rounded Rectangle 22"/>
            <p:cNvSpPr/>
            <p:nvPr/>
          </p:nvSpPr>
          <p:spPr>
            <a:xfrm>
              <a:off x="888555" y="1518341"/>
              <a:ext cx="1645276" cy="2159949"/>
            </a:xfrm>
            <a:prstGeom prst="roundRect">
              <a:avLst>
                <a:gd name="adj" fmla="val 4218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3" name="Content Placeholder 2"/>
            <p:cNvSpPr txBox="1">
              <a:spLocks/>
            </p:cNvSpPr>
            <p:nvPr/>
          </p:nvSpPr>
          <p:spPr>
            <a:xfrm>
              <a:off x="973456" y="2049520"/>
              <a:ext cx="1475474" cy="1386326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风萧萧兮易水寒，</a:t>
              </a:r>
            </a:p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壮士一去兮不复还。</a:t>
              </a:r>
            </a:p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探虎穴兮入蛟宫，</a:t>
              </a:r>
            </a:p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仰天呼气兮成白虹。</a:t>
              </a:r>
            </a:p>
          </p:txBody>
        </p:sp>
        <p:sp>
          <p:nvSpPr>
            <p:cNvPr id="111" name="Title 13"/>
            <p:cNvSpPr txBox="1">
              <a:spLocks/>
            </p:cNvSpPr>
            <p:nvPr/>
          </p:nvSpPr>
          <p:spPr>
            <a:xfrm>
              <a:off x="1000108" y="1639334"/>
              <a:ext cx="1422170" cy="276999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000" dirty="0">
                  <a:latin typeface="Roboto Light" charset="0"/>
                  <a:ea typeface="Roboto Light" charset="0"/>
                  <a:cs typeface="Roboto Light" charset="0"/>
                </a:rPr>
                <a:t>单击编辑标题</a:t>
              </a:r>
              <a:endParaRPr lang="en-US" altLang="zh-CN" sz="100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19" name="Rounded Rectangle 25"/>
            <p:cNvSpPr/>
            <p:nvPr/>
          </p:nvSpPr>
          <p:spPr>
            <a:xfrm>
              <a:off x="1099125" y="3219822"/>
              <a:ext cx="1224136" cy="28803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US" sz="1400" b="1" dirty="0">
                  <a:solidFill>
                    <a:prstClr val="white"/>
                  </a:solidFill>
                  <a:latin typeface="Calibri"/>
                </a:rPr>
                <a:t>Get this Plan</a:t>
              </a:r>
            </a:p>
          </p:txBody>
        </p:sp>
        <p:cxnSp>
          <p:nvCxnSpPr>
            <p:cNvPr id="127" name="Straight Connector 26"/>
            <p:cNvCxnSpPr/>
            <p:nvPr/>
          </p:nvCxnSpPr>
          <p:spPr>
            <a:xfrm>
              <a:off x="888555" y="2005630"/>
              <a:ext cx="1645276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27"/>
            <p:cNvCxnSpPr/>
            <p:nvPr/>
          </p:nvCxnSpPr>
          <p:spPr>
            <a:xfrm>
              <a:off x="888555" y="2034890"/>
              <a:ext cx="1645276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oup 28"/>
          <p:cNvGrpSpPr/>
          <p:nvPr/>
        </p:nvGrpSpPr>
        <p:grpSpPr>
          <a:xfrm>
            <a:off x="6337239" y="2072889"/>
            <a:ext cx="2193701" cy="2879932"/>
            <a:chOff x="888555" y="1518341"/>
            <a:chExt cx="1645276" cy="2159949"/>
          </a:xfrm>
        </p:grpSpPr>
        <p:sp>
          <p:nvSpPr>
            <p:cNvPr id="130" name="Rounded Rectangle 29"/>
            <p:cNvSpPr/>
            <p:nvPr/>
          </p:nvSpPr>
          <p:spPr>
            <a:xfrm>
              <a:off x="888555" y="1518341"/>
              <a:ext cx="1645276" cy="2159949"/>
            </a:xfrm>
            <a:prstGeom prst="roundRect">
              <a:avLst>
                <a:gd name="adj" fmla="val 4218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1" name="Content Placeholder 2"/>
            <p:cNvSpPr txBox="1">
              <a:spLocks/>
            </p:cNvSpPr>
            <p:nvPr/>
          </p:nvSpPr>
          <p:spPr>
            <a:xfrm>
              <a:off x="973456" y="2049520"/>
              <a:ext cx="1475474" cy="1386326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风萧萧兮易水寒，</a:t>
              </a:r>
            </a:p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壮士一去兮不复还。</a:t>
              </a:r>
            </a:p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探虎穴兮入蛟宫，</a:t>
              </a:r>
            </a:p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仰天呼气兮成白虹。</a:t>
              </a:r>
            </a:p>
          </p:txBody>
        </p:sp>
        <p:sp>
          <p:nvSpPr>
            <p:cNvPr id="132" name="Title 13"/>
            <p:cNvSpPr txBox="1">
              <a:spLocks/>
            </p:cNvSpPr>
            <p:nvPr/>
          </p:nvSpPr>
          <p:spPr>
            <a:xfrm>
              <a:off x="1000108" y="1639335"/>
              <a:ext cx="1422170" cy="276999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000" dirty="0">
                  <a:latin typeface="Roboto Light" charset="0"/>
                  <a:ea typeface="Roboto Light" charset="0"/>
                  <a:cs typeface="Roboto Light" charset="0"/>
                </a:rPr>
                <a:t>单击编辑标题</a:t>
              </a:r>
              <a:endParaRPr lang="en-US" altLang="zh-CN" sz="100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33" name="Rounded Rectangle 32"/>
            <p:cNvSpPr/>
            <p:nvPr/>
          </p:nvSpPr>
          <p:spPr>
            <a:xfrm>
              <a:off x="1099125" y="3219822"/>
              <a:ext cx="1224136" cy="28803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US" sz="1400" b="1" dirty="0">
                  <a:solidFill>
                    <a:prstClr val="white"/>
                  </a:solidFill>
                  <a:latin typeface="Calibri"/>
                </a:rPr>
                <a:t>Get this Plan</a:t>
              </a:r>
            </a:p>
          </p:txBody>
        </p:sp>
        <p:cxnSp>
          <p:nvCxnSpPr>
            <p:cNvPr id="134" name="Straight Connector 33"/>
            <p:cNvCxnSpPr/>
            <p:nvPr/>
          </p:nvCxnSpPr>
          <p:spPr>
            <a:xfrm>
              <a:off x="888555" y="2005630"/>
              <a:ext cx="1645276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34"/>
            <p:cNvCxnSpPr/>
            <p:nvPr/>
          </p:nvCxnSpPr>
          <p:spPr>
            <a:xfrm>
              <a:off x="888555" y="2034890"/>
              <a:ext cx="1645276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35"/>
          <p:cNvGrpSpPr/>
          <p:nvPr/>
        </p:nvGrpSpPr>
        <p:grpSpPr>
          <a:xfrm>
            <a:off x="8929527" y="2072889"/>
            <a:ext cx="2193701" cy="2879932"/>
            <a:chOff x="888555" y="1518341"/>
            <a:chExt cx="1645276" cy="2159949"/>
          </a:xfrm>
        </p:grpSpPr>
        <p:sp>
          <p:nvSpPr>
            <p:cNvPr id="137" name="Rounded Rectangle 36"/>
            <p:cNvSpPr/>
            <p:nvPr/>
          </p:nvSpPr>
          <p:spPr>
            <a:xfrm>
              <a:off x="888555" y="1518341"/>
              <a:ext cx="1645276" cy="2159949"/>
            </a:xfrm>
            <a:prstGeom prst="roundRect">
              <a:avLst>
                <a:gd name="adj" fmla="val 4218"/>
              </a:avLst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en-US" sz="24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8" name="Content Placeholder 2"/>
            <p:cNvSpPr txBox="1">
              <a:spLocks/>
            </p:cNvSpPr>
            <p:nvPr/>
          </p:nvSpPr>
          <p:spPr>
            <a:xfrm>
              <a:off x="973456" y="2049520"/>
              <a:ext cx="1475474" cy="1386326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风萧萧兮易水寒，</a:t>
              </a:r>
            </a:p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壮士一去兮不复还。</a:t>
              </a:r>
            </a:p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探虎穴兮入蛟宫，</a:t>
              </a:r>
            </a:p>
            <a:p>
              <a:pPr marL="0" indent="0" algn="ctr" defTabSz="1219170">
                <a:lnSpc>
                  <a:spcPct val="150000"/>
                </a:lnSpc>
                <a:buNone/>
              </a:pPr>
              <a:r>
                <a:rPr lang="zh-CN" altLang="en-US" sz="1000" dirty="0">
                  <a:solidFill>
                    <a:prstClr val="white">
                      <a:lumMod val="6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仰天呼气兮成白虹。</a:t>
              </a:r>
            </a:p>
          </p:txBody>
        </p:sp>
        <p:sp>
          <p:nvSpPr>
            <p:cNvPr id="139" name="Title 13"/>
            <p:cNvSpPr txBox="1">
              <a:spLocks/>
            </p:cNvSpPr>
            <p:nvPr/>
          </p:nvSpPr>
          <p:spPr>
            <a:xfrm>
              <a:off x="1000108" y="1639335"/>
              <a:ext cx="1422170" cy="276999"/>
            </a:xfrm>
            <a:prstGeom prst="rect">
              <a:avLst/>
            </a:prstGeom>
          </p:spPr>
          <p:txBody>
            <a:bodyPr vert="horz" lIns="121920" tIns="60960" rIns="121920" bIns="6096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000" dirty="0">
                  <a:latin typeface="Roboto Light" charset="0"/>
                  <a:ea typeface="Roboto Light" charset="0"/>
                  <a:cs typeface="Roboto Light" charset="0"/>
                </a:rPr>
                <a:t>单击编辑标题</a:t>
              </a:r>
              <a:endParaRPr lang="en-US" altLang="zh-CN" sz="100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40" name="Rounded Rectangle 39"/>
            <p:cNvSpPr/>
            <p:nvPr/>
          </p:nvSpPr>
          <p:spPr>
            <a:xfrm>
              <a:off x="1099125" y="3219822"/>
              <a:ext cx="1224136" cy="288032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r>
                <a:rPr lang="en-US" sz="1400" b="1" dirty="0">
                  <a:solidFill>
                    <a:prstClr val="white"/>
                  </a:solidFill>
                  <a:latin typeface="Calibri"/>
                </a:rPr>
                <a:t>Get this Plan</a:t>
              </a:r>
            </a:p>
          </p:txBody>
        </p:sp>
        <p:cxnSp>
          <p:nvCxnSpPr>
            <p:cNvPr id="141" name="Straight Connector 40"/>
            <p:cNvCxnSpPr/>
            <p:nvPr/>
          </p:nvCxnSpPr>
          <p:spPr>
            <a:xfrm>
              <a:off x="888555" y="2005630"/>
              <a:ext cx="1645276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41"/>
            <p:cNvCxnSpPr/>
            <p:nvPr/>
          </p:nvCxnSpPr>
          <p:spPr>
            <a:xfrm>
              <a:off x="888555" y="2034890"/>
              <a:ext cx="1645276" cy="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Title 28"/>
          <p:cNvSpPr txBox="1">
            <a:spLocks/>
          </p:cNvSpPr>
          <p:nvPr/>
        </p:nvSpPr>
        <p:spPr>
          <a:xfrm>
            <a:off x="4659995" y="966529"/>
            <a:ext cx="3722207" cy="5286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solidFill>
                  <a:srgbClr val="800000"/>
                </a:solidFill>
                <a:ea typeface="微软简标宋" pitchFamily="2" charset="-122"/>
              </a:rPr>
              <a:t>单击编辑标题</a:t>
            </a:r>
            <a:endParaRPr lang="en-US" sz="3600" dirty="0">
              <a:solidFill>
                <a:srgbClr val="800000"/>
              </a:solidFill>
              <a:ea typeface="微软简标宋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231607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12"/>
          <p:cNvGrpSpPr/>
          <p:nvPr/>
        </p:nvGrpSpPr>
        <p:grpSpPr>
          <a:xfrm>
            <a:off x="1819185" y="975635"/>
            <a:ext cx="2990083" cy="2469649"/>
            <a:chOff x="1410781" y="1210253"/>
            <a:chExt cx="2990083" cy="2469649"/>
          </a:xfrm>
        </p:grpSpPr>
        <p:sp>
          <p:nvSpPr>
            <p:cNvPr id="97" name="Rounded Rectangle 4"/>
            <p:cNvSpPr/>
            <p:nvPr/>
          </p:nvSpPr>
          <p:spPr>
            <a:xfrm>
              <a:off x="1410781" y="1210253"/>
              <a:ext cx="2990083" cy="246964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Title 3"/>
            <p:cNvSpPr txBox="1">
              <a:spLocks/>
            </p:cNvSpPr>
            <p:nvPr/>
          </p:nvSpPr>
          <p:spPr>
            <a:xfrm>
              <a:off x="1582932" y="1569319"/>
              <a:ext cx="28179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400" b="0" dirty="0">
                  <a:latin typeface="Roboto Light" charset="0"/>
                  <a:ea typeface="Roboto Light" charset="0"/>
                  <a:cs typeface="Roboto Light" charset="0"/>
                </a:rPr>
                <a:t>单击编辑标题</a:t>
              </a:r>
              <a:endParaRPr lang="en-US" sz="1050" b="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99" name="Title 3"/>
            <p:cNvSpPr txBox="1">
              <a:spLocks/>
            </p:cNvSpPr>
            <p:nvPr/>
          </p:nvSpPr>
          <p:spPr>
            <a:xfrm>
              <a:off x="1582932" y="1909926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Featured Service slogan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00" name="Title 3"/>
            <p:cNvSpPr txBox="1">
              <a:spLocks/>
            </p:cNvSpPr>
            <p:nvPr/>
          </p:nvSpPr>
          <p:spPr>
            <a:xfrm>
              <a:off x="1582932" y="2519911"/>
              <a:ext cx="2602705" cy="102838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1500s, when an unknown printer took a galley of type and.</a:t>
              </a:r>
            </a:p>
          </p:txBody>
        </p:sp>
        <p:cxnSp>
          <p:nvCxnSpPr>
            <p:cNvPr id="101" name="Straight Connector 8"/>
            <p:cNvCxnSpPr/>
            <p:nvPr/>
          </p:nvCxnSpPr>
          <p:spPr>
            <a:xfrm>
              <a:off x="1723538" y="1210253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"/>
            <p:cNvCxnSpPr/>
            <p:nvPr/>
          </p:nvCxnSpPr>
          <p:spPr>
            <a:xfrm>
              <a:off x="1410781" y="2338393"/>
              <a:ext cx="2990083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3"/>
          <p:cNvGrpSpPr/>
          <p:nvPr/>
        </p:nvGrpSpPr>
        <p:grpSpPr>
          <a:xfrm>
            <a:off x="5015868" y="975635"/>
            <a:ext cx="2990083" cy="2469649"/>
            <a:chOff x="1410781" y="1210253"/>
            <a:chExt cx="2990083" cy="2469649"/>
          </a:xfrm>
        </p:grpSpPr>
        <p:sp>
          <p:nvSpPr>
            <p:cNvPr id="105" name="Rounded Rectangle 14"/>
            <p:cNvSpPr/>
            <p:nvPr/>
          </p:nvSpPr>
          <p:spPr>
            <a:xfrm>
              <a:off x="1410781" y="1210253"/>
              <a:ext cx="2990083" cy="246964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Title 3"/>
            <p:cNvSpPr txBox="1">
              <a:spLocks/>
            </p:cNvSpPr>
            <p:nvPr/>
          </p:nvSpPr>
          <p:spPr>
            <a:xfrm>
              <a:off x="1582932" y="1569319"/>
              <a:ext cx="28179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400" b="0" dirty="0">
                  <a:latin typeface="Roboto Light" charset="0"/>
                  <a:ea typeface="Roboto Light" charset="0"/>
                  <a:cs typeface="Roboto Light" charset="0"/>
                </a:rPr>
                <a:t>单击编辑标题</a:t>
              </a:r>
              <a:endParaRPr lang="en-US" sz="1050" b="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07" name="Title 3"/>
            <p:cNvSpPr txBox="1">
              <a:spLocks/>
            </p:cNvSpPr>
            <p:nvPr/>
          </p:nvSpPr>
          <p:spPr>
            <a:xfrm>
              <a:off x="1582932" y="1909926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Featured Service slogan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08" name="Title 3"/>
            <p:cNvSpPr txBox="1">
              <a:spLocks/>
            </p:cNvSpPr>
            <p:nvPr/>
          </p:nvSpPr>
          <p:spPr>
            <a:xfrm>
              <a:off x="1582932" y="2519911"/>
              <a:ext cx="2602705" cy="102838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1500s, when an unknown printer took a galley of type and.</a:t>
              </a:r>
            </a:p>
          </p:txBody>
        </p:sp>
        <p:cxnSp>
          <p:nvCxnSpPr>
            <p:cNvPr id="109" name="Straight Connector 18"/>
            <p:cNvCxnSpPr/>
            <p:nvPr/>
          </p:nvCxnSpPr>
          <p:spPr>
            <a:xfrm>
              <a:off x="1723538" y="1210253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9"/>
            <p:cNvCxnSpPr/>
            <p:nvPr/>
          </p:nvCxnSpPr>
          <p:spPr>
            <a:xfrm>
              <a:off x="1410781" y="2338393"/>
              <a:ext cx="2990083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22"/>
          <p:cNvGrpSpPr/>
          <p:nvPr/>
        </p:nvGrpSpPr>
        <p:grpSpPr>
          <a:xfrm>
            <a:off x="1819185" y="3659362"/>
            <a:ext cx="2990083" cy="2469649"/>
            <a:chOff x="1410781" y="1210253"/>
            <a:chExt cx="2990083" cy="2469649"/>
          </a:xfrm>
        </p:grpSpPr>
        <p:sp>
          <p:nvSpPr>
            <p:cNvPr id="113" name="Rounded Rectangle 23"/>
            <p:cNvSpPr/>
            <p:nvPr/>
          </p:nvSpPr>
          <p:spPr>
            <a:xfrm>
              <a:off x="1410781" y="1210253"/>
              <a:ext cx="2990083" cy="246964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itle 3"/>
            <p:cNvSpPr txBox="1">
              <a:spLocks/>
            </p:cNvSpPr>
            <p:nvPr/>
          </p:nvSpPr>
          <p:spPr>
            <a:xfrm>
              <a:off x="1582932" y="1569319"/>
              <a:ext cx="28179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400" b="0" dirty="0">
                  <a:latin typeface="Roboto Light" charset="0"/>
                  <a:ea typeface="Roboto Light" charset="0"/>
                  <a:cs typeface="Roboto Light" charset="0"/>
                </a:rPr>
                <a:t>单击编辑标题</a:t>
              </a:r>
              <a:endParaRPr lang="en-US" sz="1050" b="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15" name="Title 3"/>
            <p:cNvSpPr txBox="1">
              <a:spLocks/>
            </p:cNvSpPr>
            <p:nvPr/>
          </p:nvSpPr>
          <p:spPr>
            <a:xfrm>
              <a:off x="1582932" y="1909926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Featured Service slogan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16" name="Title 3"/>
            <p:cNvSpPr txBox="1">
              <a:spLocks/>
            </p:cNvSpPr>
            <p:nvPr/>
          </p:nvSpPr>
          <p:spPr>
            <a:xfrm>
              <a:off x="1582932" y="2519911"/>
              <a:ext cx="2602705" cy="102838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1500s, when an unknown printer took a galley of type and.</a:t>
              </a:r>
            </a:p>
          </p:txBody>
        </p:sp>
        <p:cxnSp>
          <p:nvCxnSpPr>
            <p:cNvPr id="117" name="Straight Connector 27"/>
            <p:cNvCxnSpPr/>
            <p:nvPr/>
          </p:nvCxnSpPr>
          <p:spPr>
            <a:xfrm>
              <a:off x="1723538" y="1210253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28"/>
            <p:cNvCxnSpPr/>
            <p:nvPr/>
          </p:nvCxnSpPr>
          <p:spPr>
            <a:xfrm>
              <a:off x="1410781" y="2338393"/>
              <a:ext cx="2990083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30"/>
          <p:cNvGrpSpPr/>
          <p:nvPr/>
        </p:nvGrpSpPr>
        <p:grpSpPr>
          <a:xfrm>
            <a:off x="5015868" y="3659362"/>
            <a:ext cx="2990083" cy="2469649"/>
            <a:chOff x="1410781" y="1210253"/>
            <a:chExt cx="2990083" cy="2469649"/>
          </a:xfrm>
        </p:grpSpPr>
        <p:sp>
          <p:nvSpPr>
            <p:cNvPr id="121" name="Rounded Rectangle 31"/>
            <p:cNvSpPr/>
            <p:nvPr/>
          </p:nvSpPr>
          <p:spPr>
            <a:xfrm>
              <a:off x="1410781" y="1210253"/>
              <a:ext cx="2990083" cy="2469649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Title 3"/>
            <p:cNvSpPr txBox="1">
              <a:spLocks/>
            </p:cNvSpPr>
            <p:nvPr/>
          </p:nvSpPr>
          <p:spPr>
            <a:xfrm>
              <a:off x="1582932" y="1569319"/>
              <a:ext cx="2817932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400" b="0" dirty="0">
                  <a:latin typeface="Roboto Light" charset="0"/>
                  <a:ea typeface="Roboto Light" charset="0"/>
                  <a:cs typeface="Roboto Light" charset="0"/>
                </a:rPr>
                <a:t>单击编辑标题</a:t>
              </a:r>
              <a:endParaRPr lang="en-US" sz="1050" b="0" dirty="0"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23" name="Title 3"/>
            <p:cNvSpPr txBox="1">
              <a:spLocks/>
            </p:cNvSpPr>
            <p:nvPr/>
          </p:nvSpPr>
          <p:spPr>
            <a:xfrm>
              <a:off x="1582932" y="1909926"/>
              <a:ext cx="2817932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Featured Service slogan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24" name="Title 3"/>
            <p:cNvSpPr txBox="1">
              <a:spLocks/>
            </p:cNvSpPr>
            <p:nvPr/>
          </p:nvSpPr>
          <p:spPr>
            <a:xfrm>
              <a:off x="1582932" y="2519911"/>
              <a:ext cx="2602705" cy="102838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charset="0"/>
                  <a:ea typeface="Roboto Thin" charset="0"/>
                  <a:cs typeface="Roboto Thin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Sesame snaps </a:t>
              </a:r>
              <a:r>
                <a:rPr lang="en-US" sz="1100" b="0" dirty="0" err="1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jelyy</a:t>
              </a: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 dessert tootsie roll sweet roll.</a:t>
              </a: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4"/>
                </a:buClr>
                <a:buSzPct val="150000"/>
                <a:buFont typeface="Courier New" charset="0"/>
                <a:buChar char="o"/>
              </a:pPr>
              <a:r>
                <a:rPr lang="en-US" sz="1100" b="0" dirty="0">
                  <a:solidFill>
                    <a:schemeClr val="tx1">
                      <a:alpha val="70000"/>
                    </a:schemeClr>
                  </a:solidFill>
                  <a:latin typeface="Roboto Light" charset="0"/>
                  <a:ea typeface="Roboto Light" charset="0"/>
                  <a:cs typeface="Roboto Light" charset="0"/>
                </a:rPr>
                <a:t>1500s, when an unknown printer took a galley of type and.</a:t>
              </a:r>
            </a:p>
          </p:txBody>
        </p:sp>
        <p:cxnSp>
          <p:nvCxnSpPr>
            <p:cNvPr id="125" name="Straight Connector 35"/>
            <p:cNvCxnSpPr/>
            <p:nvPr/>
          </p:nvCxnSpPr>
          <p:spPr>
            <a:xfrm>
              <a:off x="1723538" y="1210253"/>
              <a:ext cx="0" cy="276576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36"/>
            <p:cNvCxnSpPr/>
            <p:nvPr/>
          </p:nvCxnSpPr>
          <p:spPr>
            <a:xfrm>
              <a:off x="1410781" y="2338393"/>
              <a:ext cx="2990083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图片 30" descr="88303bd94b425f5906ef5595c1eb2b9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2440" y="0"/>
            <a:ext cx="4110355" cy="736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60847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45766" y="4007858"/>
            <a:ext cx="595312" cy="1400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C:\Users\Administrator\Desktop\中国风素材\4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399913" y="1677559"/>
            <a:ext cx="1941358" cy="2406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3873329" y="2514398"/>
            <a:ext cx="23081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探虎穴兮入蛟宫，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78313" y="1677559"/>
            <a:ext cx="1992173" cy="240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矩形 18"/>
          <p:cNvSpPr/>
          <p:nvPr/>
        </p:nvSpPr>
        <p:spPr>
          <a:xfrm>
            <a:off x="8692979" y="2514398"/>
            <a:ext cx="23081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探虎穴兮入蛟宫，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</a:t>
            </a:r>
          </a:p>
        </p:txBody>
      </p:sp>
      <p:sp>
        <p:nvSpPr>
          <p:cNvPr id="21" name="文本框 4"/>
          <p:cNvSpPr txBox="1"/>
          <p:nvPr/>
        </p:nvSpPr>
        <p:spPr>
          <a:xfrm>
            <a:off x="3873329" y="1922580"/>
            <a:ext cx="10054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rgbClr val="800000"/>
                </a:solidFill>
                <a:ea typeface="微软简标宋" pitchFamily="2" charset="-122"/>
              </a:rPr>
              <a:t>独爱</a:t>
            </a:r>
          </a:p>
        </p:txBody>
      </p:sp>
      <p:sp>
        <p:nvSpPr>
          <p:cNvPr id="22" name="文本框 4"/>
          <p:cNvSpPr txBox="1"/>
          <p:nvPr/>
        </p:nvSpPr>
        <p:spPr>
          <a:xfrm>
            <a:off x="8779237" y="1922580"/>
            <a:ext cx="1415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rgbClr val="800000"/>
                </a:solidFill>
                <a:ea typeface="微软简标宋" pitchFamily="2" charset="-122"/>
              </a:rPr>
              <a:t>中国风</a:t>
            </a:r>
          </a:p>
        </p:txBody>
      </p:sp>
      <p:sp>
        <p:nvSpPr>
          <p:cNvPr id="23" name="矩形 22"/>
          <p:cNvSpPr/>
          <p:nvPr/>
        </p:nvSpPr>
        <p:spPr>
          <a:xfrm>
            <a:off x="3621520" y="5539028"/>
            <a:ext cx="5323086" cy="35503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" dirty="0">
                <a:solidFill>
                  <a:schemeClr val="bg1">
                    <a:lumMod val="75000"/>
                  </a:schemeClr>
                </a:solidFill>
              </a:rPr>
              <a:t>ICIBA English for the majority of users to provide online translation, online dictionary, spoken English, English learning materials, Chinese dictionary, </a:t>
            </a:r>
            <a:r>
              <a:rPr lang="en-US" altLang="zh-CN" sz="600" dirty="0" err="1">
                <a:solidFill>
                  <a:schemeClr val="bg1">
                    <a:lumMod val="75000"/>
                  </a:schemeClr>
                </a:solidFill>
              </a:rPr>
              <a:t>Kingsoft</a:t>
            </a:r>
            <a:r>
              <a:rPr lang="en-US" altLang="zh-CN" sz="600" dirty="0">
                <a:solidFill>
                  <a:schemeClr val="bg1">
                    <a:lumMod val="75000"/>
                  </a:schemeClr>
                </a:solidFill>
              </a:rPr>
              <a:t> downloading services, is committed to provide you with quality authoritative online English service is 50 million English learners</a:t>
            </a:r>
          </a:p>
        </p:txBody>
      </p:sp>
    </p:spTree>
    <p:extLst>
      <p:ext uri="{BB962C8B-B14F-4D97-AF65-F5344CB8AC3E}">
        <p14:creationId xmlns:p14="http://schemas.microsoft.com/office/powerpoint/2010/main" xmlns="" val="3910705939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0025104" y="1862773"/>
            <a:ext cx="677108" cy="156966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rgbClr val="800000"/>
                </a:solidFill>
                <a:ea typeface="微软简标宋" pitchFamily="2" charset="-122"/>
              </a:rPr>
              <a:t>第三章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9827915" y="2164896"/>
            <a:ext cx="1" cy="251187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8350588" y="3060641"/>
            <a:ext cx="1477328" cy="11695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请在这里，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输入副标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题输入副标题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52907" y="3096618"/>
            <a:ext cx="1800493" cy="118603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00" dirty="0">
                <a:solidFill>
                  <a:schemeClr val="bg2">
                    <a:lumMod val="75000"/>
                  </a:schemeClr>
                </a:solidFill>
              </a:rPr>
              <a:t>清丽宛转、柔美多情的笔触，以景起，以情结，以景寄情，情景交融，抒写了女子怀人伤春的情愫。南宋胡仔</a:t>
            </a:r>
            <a:r>
              <a:rPr lang="en-US" altLang="zh-CN" sz="700" dirty="0">
                <a:solidFill>
                  <a:schemeClr val="bg2">
                    <a:lumMod val="75000"/>
                  </a:schemeClr>
                </a:solidFill>
              </a:rPr>
              <a:t>《</a:t>
            </a:r>
            <a:r>
              <a:rPr lang="zh-CN" altLang="en-US" sz="700" dirty="0">
                <a:solidFill>
                  <a:schemeClr val="bg2">
                    <a:lumMod val="75000"/>
                  </a:schemeClr>
                </a:solidFill>
              </a:rPr>
              <a:t>鱼隐丛话</a:t>
            </a:r>
            <a:r>
              <a:rPr lang="en-US" altLang="zh-CN" sz="700" dirty="0">
                <a:solidFill>
                  <a:schemeClr val="bg2">
                    <a:lumMod val="75000"/>
                  </a:schemeClr>
                </a:solidFill>
              </a:rPr>
              <a:t>》</a:t>
            </a:r>
            <a:r>
              <a:rPr lang="zh-CN" altLang="en-US" sz="700" dirty="0">
                <a:solidFill>
                  <a:schemeClr val="bg2">
                    <a:lumMod val="75000"/>
                  </a:schemeClr>
                </a:solidFill>
              </a:rPr>
              <a:t>中评此词云：“观此语意，疑若优柔无断者；至其端委庙堂，决澶渊之策，其气锐然，奋仁者之勇，全与此诗意不相类。盖人之难知也如此！</a:t>
            </a:r>
            <a:endParaRPr lang="en-US" altLang="zh-CN" sz="1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426258" y="0"/>
            <a:ext cx="3995224" cy="531814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2617926" y="2659072"/>
            <a:ext cx="1635155" cy="15978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77539" y="2856205"/>
            <a:ext cx="1292662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ctr"/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行楷" panose="02010800040101010101" pitchFamily="2" charset="-122"/>
                <a:ea typeface="微软简标宋" pitchFamily="2" charset="-122"/>
              </a:rPr>
              <a:t>叁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行楷" panose="02010800040101010101" pitchFamily="2" charset="-122"/>
              <a:ea typeface="微软简标宋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1046849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2" grpId="0"/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5369383"/>
            <a:ext cx="5030346" cy="1503131"/>
          </a:xfrm>
          <a:prstGeom prst="rect">
            <a:avLst/>
          </a:prstGeom>
        </p:spPr>
      </p:pic>
      <p:sp>
        <p:nvSpPr>
          <p:cNvPr id="11" name="Title 28"/>
          <p:cNvSpPr txBox="1">
            <a:spLocks/>
          </p:cNvSpPr>
          <p:nvPr/>
        </p:nvSpPr>
        <p:spPr>
          <a:xfrm>
            <a:off x="1812405" y="967049"/>
            <a:ext cx="3722207" cy="5286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solidFill>
                  <a:srgbClr val="800000"/>
                </a:solidFill>
                <a:ea typeface="微软简标宋" pitchFamily="2" charset="-122"/>
              </a:rPr>
              <a:t>单击编辑标题</a:t>
            </a:r>
            <a:endParaRPr lang="en-US" sz="3600" dirty="0">
              <a:solidFill>
                <a:srgbClr val="800000"/>
              </a:solidFill>
              <a:ea typeface="微软简标宋" pitchFamily="2" charset="-122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300893" y="2450011"/>
            <a:ext cx="3024336" cy="88340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900" b="1" dirty="0" err="1">
                <a:solidFill>
                  <a:schemeClr val="bg1">
                    <a:lumMod val="50000"/>
                  </a:schemeClr>
                </a:solidFill>
              </a:rPr>
              <a:t>consectetur</a:t>
            </a:r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b="1" dirty="0" err="1">
                <a:solidFill>
                  <a:schemeClr val="bg1">
                    <a:lumMod val="50000"/>
                  </a:schemeClr>
                </a:solidFill>
              </a:rPr>
              <a:t>adipiscing</a:t>
            </a:r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b="1" dirty="0" err="1">
                <a:solidFill>
                  <a:schemeClr val="bg1">
                    <a:lumMod val="50000"/>
                  </a:schemeClr>
                </a:solidFill>
              </a:rPr>
              <a:t>elit</a:t>
            </a:r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9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Curabitur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elementum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posuere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pretium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Quisque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nibh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dolor,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dignissim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ac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dignissim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ut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ac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urna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Aliquam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aliquet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non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quis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tincidunt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2288000" y="1987094"/>
            <a:ext cx="2884425" cy="532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val 6"/>
          <p:cNvSpPr/>
          <p:nvPr/>
        </p:nvSpPr>
        <p:spPr>
          <a:xfrm>
            <a:off x="1812405" y="2121603"/>
            <a:ext cx="475253" cy="47525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300893" y="3965794"/>
            <a:ext cx="3024336" cy="792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900" dirty="0"/>
              <a:t>Lorem ipsum dolor sit amet, </a:t>
            </a:r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consectetur adipiscing elit. </a:t>
            </a:r>
          </a:p>
          <a:p>
            <a:pPr marL="0" indent="0">
              <a:buFont typeface="Arial" pitchFamily="34" charset="0"/>
              <a:buNone/>
            </a:pP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/>
              <a:t>Curabitur elementum posuere pretium. Quisque nibh dolor, dignissim ac dignissim ut, luctus ac urna. Aliquam aliquet non massa quis tincidunt.</a:t>
            </a:r>
          </a:p>
        </p:txBody>
      </p:sp>
      <p:sp>
        <p:nvSpPr>
          <p:cNvPr id="16" name="Title 13"/>
          <p:cNvSpPr txBox="1">
            <a:spLocks/>
          </p:cNvSpPr>
          <p:nvPr/>
        </p:nvSpPr>
        <p:spPr>
          <a:xfrm>
            <a:off x="2288000" y="3550911"/>
            <a:ext cx="2884425" cy="532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476019" y="2401977"/>
            <a:ext cx="3024336" cy="792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900" dirty="0"/>
              <a:t>Lorem ipsum dolor sit amet, </a:t>
            </a:r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consectetur adipiscing elit. </a:t>
            </a:r>
          </a:p>
          <a:p>
            <a:pPr marL="0" indent="0">
              <a:buFont typeface="Arial" pitchFamily="34" charset="0"/>
              <a:buNone/>
            </a:pP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/>
              <a:t>Curabitur elementum posuere pretium. Quisque nibh dolor, dignissim ac dignissim ut, luctus ac urna. Aliquam aliquet non massa quis tincidunt.</a:t>
            </a:r>
          </a:p>
        </p:txBody>
      </p:sp>
      <p:sp>
        <p:nvSpPr>
          <p:cNvPr id="18" name="Title 13"/>
          <p:cNvSpPr txBox="1">
            <a:spLocks/>
          </p:cNvSpPr>
          <p:nvPr/>
        </p:nvSpPr>
        <p:spPr>
          <a:xfrm>
            <a:off x="6463126" y="1987094"/>
            <a:ext cx="2884425" cy="532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6476019" y="3965794"/>
            <a:ext cx="3024336" cy="792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900" dirty="0"/>
              <a:t>Lorem ipsum dolor sit amet, </a:t>
            </a:r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consectetur adipiscing elit. </a:t>
            </a:r>
          </a:p>
          <a:p>
            <a:pPr marL="0" indent="0">
              <a:buFont typeface="Arial" pitchFamily="34" charset="0"/>
              <a:buNone/>
            </a:pP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/>
              <a:t>Curabitur elementum posuere pretium. Quisque nibh dolor, dignissim ac dignissim ut, luctus ac urna. Aliquam aliquet non massa quis tincidunt.</a:t>
            </a:r>
          </a:p>
        </p:txBody>
      </p:sp>
      <p:sp>
        <p:nvSpPr>
          <p:cNvPr id="20" name="Title 13"/>
          <p:cNvSpPr txBox="1">
            <a:spLocks/>
          </p:cNvSpPr>
          <p:nvPr/>
        </p:nvSpPr>
        <p:spPr>
          <a:xfrm>
            <a:off x="6463126" y="3550911"/>
            <a:ext cx="2884425" cy="532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35"/>
          <p:cNvSpPr>
            <a:spLocks/>
          </p:cNvSpPr>
          <p:nvPr/>
        </p:nvSpPr>
        <p:spPr bwMode="auto">
          <a:xfrm>
            <a:off x="1955162" y="2253236"/>
            <a:ext cx="189738" cy="19677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2" name="Group 1"/>
          <p:cNvGrpSpPr/>
          <p:nvPr/>
        </p:nvGrpSpPr>
        <p:grpSpPr>
          <a:xfrm>
            <a:off x="5987531" y="2121603"/>
            <a:ext cx="475253" cy="475253"/>
            <a:chOff x="4731584" y="1650175"/>
            <a:chExt cx="475253" cy="475253"/>
          </a:xfrm>
        </p:grpSpPr>
        <p:sp>
          <p:nvSpPr>
            <p:cNvPr id="23" name="Oval 28"/>
            <p:cNvSpPr/>
            <p:nvPr/>
          </p:nvSpPr>
          <p:spPr>
            <a:xfrm>
              <a:off x="4731584" y="1650175"/>
              <a:ext cx="475253" cy="47525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 36"/>
            <p:cNvSpPr>
              <a:spLocks/>
            </p:cNvSpPr>
            <p:nvPr/>
          </p:nvSpPr>
          <p:spPr bwMode="auto">
            <a:xfrm>
              <a:off x="4874354" y="1781808"/>
              <a:ext cx="189738" cy="19677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5" name="Group 3"/>
          <p:cNvGrpSpPr/>
          <p:nvPr/>
        </p:nvGrpSpPr>
        <p:grpSpPr>
          <a:xfrm>
            <a:off x="5987543" y="3685425"/>
            <a:ext cx="475254" cy="475254"/>
            <a:chOff x="4731596" y="3213997"/>
            <a:chExt cx="475254" cy="475254"/>
          </a:xfrm>
        </p:grpSpPr>
        <p:sp>
          <p:nvSpPr>
            <p:cNvPr id="26" name="Oval 33"/>
            <p:cNvSpPr/>
            <p:nvPr/>
          </p:nvSpPr>
          <p:spPr>
            <a:xfrm>
              <a:off x="4731596" y="3213997"/>
              <a:ext cx="475254" cy="47525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reeform 37"/>
            <p:cNvSpPr>
              <a:spLocks/>
            </p:cNvSpPr>
            <p:nvPr/>
          </p:nvSpPr>
          <p:spPr bwMode="auto">
            <a:xfrm>
              <a:off x="4874354" y="3345625"/>
              <a:ext cx="189738" cy="19677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8" name="Group 2"/>
          <p:cNvGrpSpPr/>
          <p:nvPr/>
        </p:nvGrpSpPr>
        <p:grpSpPr>
          <a:xfrm>
            <a:off x="1812405" y="3685420"/>
            <a:ext cx="475253" cy="475253"/>
            <a:chOff x="556458" y="3213992"/>
            <a:chExt cx="475253" cy="475253"/>
          </a:xfrm>
        </p:grpSpPr>
        <p:sp>
          <p:nvSpPr>
            <p:cNvPr id="29" name="Oval 22"/>
            <p:cNvSpPr/>
            <p:nvPr/>
          </p:nvSpPr>
          <p:spPr>
            <a:xfrm>
              <a:off x="556458" y="3213992"/>
              <a:ext cx="475253" cy="4752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 38"/>
            <p:cNvSpPr>
              <a:spLocks/>
            </p:cNvSpPr>
            <p:nvPr/>
          </p:nvSpPr>
          <p:spPr bwMode="auto">
            <a:xfrm>
              <a:off x="686787" y="3345625"/>
              <a:ext cx="189738" cy="19677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244420870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2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tx1"/>
              </a:solidFill>
              <a:latin typeface="Playfair Display" charset="0"/>
              <a:ea typeface="Playfair Display" charset="0"/>
              <a:cs typeface="Playfair Display" charset="0"/>
            </a:endParaRPr>
          </a:p>
        </p:txBody>
      </p:sp>
      <p:sp>
        <p:nvSpPr>
          <p:cNvPr id="53" name="Freeform 13"/>
          <p:cNvSpPr>
            <a:spLocks/>
          </p:cNvSpPr>
          <p:nvPr/>
        </p:nvSpPr>
        <p:spPr bwMode="auto">
          <a:xfrm>
            <a:off x="1154124" y="1569845"/>
            <a:ext cx="2997862" cy="2091133"/>
          </a:xfrm>
          <a:custGeom>
            <a:avLst/>
            <a:gdLst>
              <a:gd name="T0" fmla="*/ 332 w 736"/>
              <a:gd name="T1" fmla="*/ 0 h 514"/>
              <a:gd name="T2" fmla="*/ 109 w 736"/>
              <a:gd name="T3" fmla="*/ 131 h 514"/>
              <a:gd name="T4" fmla="*/ 145 w 736"/>
              <a:gd name="T5" fmla="*/ 514 h 514"/>
              <a:gd name="T6" fmla="*/ 251 w 736"/>
              <a:gd name="T7" fmla="*/ 493 h 514"/>
              <a:gd name="T8" fmla="*/ 594 w 736"/>
              <a:gd name="T9" fmla="*/ 117 h 514"/>
              <a:gd name="T10" fmla="*/ 332 w 736"/>
              <a:gd name="T11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6" h="514">
                <a:moveTo>
                  <a:pt x="332" y="0"/>
                </a:moveTo>
                <a:cubicBezTo>
                  <a:pt x="230" y="0"/>
                  <a:pt x="137" y="45"/>
                  <a:pt x="109" y="131"/>
                </a:cubicBezTo>
                <a:cubicBezTo>
                  <a:pt x="41" y="334"/>
                  <a:pt x="0" y="514"/>
                  <a:pt x="145" y="514"/>
                </a:cubicBezTo>
                <a:cubicBezTo>
                  <a:pt x="173" y="514"/>
                  <a:pt x="208" y="507"/>
                  <a:pt x="251" y="493"/>
                </a:cubicBezTo>
                <a:cubicBezTo>
                  <a:pt x="518" y="402"/>
                  <a:pt x="736" y="283"/>
                  <a:pt x="594" y="117"/>
                </a:cubicBezTo>
                <a:cubicBezTo>
                  <a:pt x="526" y="37"/>
                  <a:pt x="425" y="0"/>
                  <a:pt x="332" y="0"/>
                </a:cubicBezTo>
              </a:path>
            </a:pathLst>
          </a:custGeom>
          <a:gradFill flip="none" rotWithShape="1"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2D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Freeform 9"/>
          <p:cNvSpPr>
            <a:spLocks/>
          </p:cNvSpPr>
          <p:nvPr/>
        </p:nvSpPr>
        <p:spPr bwMode="auto">
          <a:xfrm>
            <a:off x="4929676" y="1255339"/>
            <a:ext cx="2387600" cy="2355850"/>
          </a:xfrm>
          <a:custGeom>
            <a:avLst/>
            <a:gdLst>
              <a:gd name="T0" fmla="*/ 376 w 634"/>
              <a:gd name="T1" fmla="*/ 625 h 625"/>
              <a:gd name="T2" fmla="*/ 336 w 634"/>
              <a:gd name="T3" fmla="*/ 625 h 625"/>
              <a:gd name="T4" fmla="*/ 333 w 634"/>
              <a:gd name="T5" fmla="*/ 625 h 625"/>
              <a:gd name="T6" fmla="*/ 267 w 634"/>
              <a:gd name="T7" fmla="*/ 615 h 625"/>
              <a:gd name="T8" fmla="*/ 47 w 634"/>
              <a:gd name="T9" fmla="*/ 471 h 625"/>
              <a:gd name="T10" fmla="*/ 4 w 634"/>
              <a:gd name="T11" fmla="*/ 375 h 625"/>
              <a:gd name="T12" fmla="*/ 0 w 634"/>
              <a:gd name="T13" fmla="*/ 350 h 625"/>
              <a:gd name="T14" fmla="*/ 0 w 634"/>
              <a:gd name="T15" fmla="*/ 308 h 625"/>
              <a:gd name="T16" fmla="*/ 2 w 634"/>
              <a:gd name="T17" fmla="*/ 298 h 625"/>
              <a:gd name="T18" fmla="*/ 27 w 634"/>
              <a:gd name="T19" fmla="*/ 190 h 625"/>
              <a:gd name="T20" fmla="*/ 117 w 634"/>
              <a:gd name="T21" fmla="*/ 49 h 625"/>
              <a:gd name="T22" fmla="*/ 186 w 634"/>
              <a:gd name="T23" fmla="*/ 7 h 625"/>
              <a:gd name="T24" fmla="*/ 212 w 634"/>
              <a:gd name="T25" fmla="*/ 0 h 625"/>
              <a:gd name="T26" fmla="*/ 238 w 634"/>
              <a:gd name="T27" fmla="*/ 0 h 625"/>
              <a:gd name="T28" fmla="*/ 241 w 634"/>
              <a:gd name="T29" fmla="*/ 1 h 625"/>
              <a:gd name="T30" fmla="*/ 325 w 634"/>
              <a:gd name="T31" fmla="*/ 61 h 625"/>
              <a:gd name="T32" fmla="*/ 342 w 634"/>
              <a:gd name="T33" fmla="*/ 112 h 625"/>
              <a:gd name="T34" fmla="*/ 355 w 634"/>
              <a:gd name="T35" fmla="*/ 227 h 625"/>
              <a:gd name="T36" fmla="*/ 365 w 634"/>
              <a:gd name="T37" fmla="*/ 294 h 625"/>
              <a:gd name="T38" fmla="*/ 412 w 634"/>
              <a:gd name="T39" fmla="*/ 353 h 625"/>
              <a:gd name="T40" fmla="*/ 460 w 634"/>
              <a:gd name="T41" fmla="*/ 376 h 625"/>
              <a:gd name="T42" fmla="*/ 564 w 634"/>
              <a:gd name="T43" fmla="*/ 418 h 625"/>
              <a:gd name="T44" fmla="*/ 615 w 634"/>
              <a:gd name="T45" fmla="*/ 452 h 625"/>
              <a:gd name="T46" fmla="*/ 621 w 634"/>
              <a:gd name="T47" fmla="*/ 508 h 625"/>
              <a:gd name="T48" fmla="*/ 601 w 634"/>
              <a:gd name="T49" fmla="*/ 533 h 625"/>
              <a:gd name="T50" fmla="*/ 517 w 634"/>
              <a:gd name="T51" fmla="*/ 588 h 625"/>
              <a:gd name="T52" fmla="*/ 392 w 634"/>
              <a:gd name="T53" fmla="*/ 623 h 625"/>
              <a:gd name="T54" fmla="*/ 376 w 634"/>
              <a:gd name="T55" fmla="*/ 625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34" h="625">
                <a:moveTo>
                  <a:pt x="376" y="625"/>
                </a:moveTo>
                <a:cubicBezTo>
                  <a:pt x="363" y="625"/>
                  <a:pt x="350" y="625"/>
                  <a:pt x="336" y="625"/>
                </a:cubicBezTo>
                <a:cubicBezTo>
                  <a:pt x="335" y="625"/>
                  <a:pt x="334" y="625"/>
                  <a:pt x="333" y="625"/>
                </a:cubicBezTo>
                <a:cubicBezTo>
                  <a:pt x="311" y="623"/>
                  <a:pt x="289" y="620"/>
                  <a:pt x="267" y="615"/>
                </a:cubicBezTo>
                <a:cubicBezTo>
                  <a:pt x="177" y="592"/>
                  <a:pt x="103" y="545"/>
                  <a:pt x="47" y="471"/>
                </a:cubicBezTo>
                <a:cubicBezTo>
                  <a:pt x="25" y="443"/>
                  <a:pt x="9" y="411"/>
                  <a:pt x="4" y="375"/>
                </a:cubicBezTo>
                <a:cubicBezTo>
                  <a:pt x="3" y="367"/>
                  <a:pt x="2" y="358"/>
                  <a:pt x="0" y="350"/>
                </a:cubicBezTo>
                <a:cubicBezTo>
                  <a:pt x="0" y="336"/>
                  <a:pt x="0" y="322"/>
                  <a:pt x="0" y="308"/>
                </a:cubicBezTo>
                <a:cubicBezTo>
                  <a:pt x="1" y="304"/>
                  <a:pt x="1" y="301"/>
                  <a:pt x="2" y="298"/>
                </a:cubicBezTo>
                <a:cubicBezTo>
                  <a:pt x="5" y="261"/>
                  <a:pt x="14" y="225"/>
                  <a:pt x="27" y="190"/>
                </a:cubicBezTo>
                <a:cubicBezTo>
                  <a:pt x="48" y="137"/>
                  <a:pt x="75" y="89"/>
                  <a:pt x="117" y="49"/>
                </a:cubicBezTo>
                <a:cubicBezTo>
                  <a:pt x="137" y="30"/>
                  <a:pt x="159" y="15"/>
                  <a:pt x="186" y="7"/>
                </a:cubicBezTo>
                <a:cubicBezTo>
                  <a:pt x="194" y="4"/>
                  <a:pt x="203" y="2"/>
                  <a:pt x="212" y="0"/>
                </a:cubicBezTo>
                <a:cubicBezTo>
                  <a:pt x="220" y="0"/>
                  <a:pt x="229" y="0"/>
                  <a:pt x="238" y="0"/>
                </a:cubicBezTo>
                <a:cubicBezTo>
                  <a:pt x="239" y="1"/>
                  <a:pt x="240" y="1"/>
                  <a:pt x="241" y="1"/>
                </a:cubicBezTo>
                <a:cubicBezTo>
                  <a:pt x="279" y="8"/>
                  <a:pt x="308" y="26"/>
                  <a:pt x="325" y="61"/>
                </a:cubicBezTo>
                <a:cubicBezTo>
                  <a:pt x="333" y="77"/>
                  <a:pt x="338" y="94"/>
                  <a:pt x="342" y="112"/>
                </a:cubicBezTo>
                <a:cubicBezTo>
                  <a:pt x="350" y="150"/>
                  <a:pt x="351" y="188"/>
                  <a:pt x="355" y="227"/>
                </a:cubicBezTo>
                <a:cubicBezTo>
                  <a:pt x="357" y="249"/>
                  <a:pt x="359" y="272"/>
                  <a:pt x="365" y="294"/>
                </a:cubicBezTo>
                <a:cubicBezTo>
                  <a:pt x="372" y="321"/>
                  <a:pt x="387" y="341"/>
                  <a:pt x="412" y="353"/>
                </a:cubicBezTo>
                <a:cubicBezTo>
                  <a:pt x="428" y="361"/>
                  <a:pt x="444" y="369"/>
                  <a:pt x="460" y="376"/>
                </a:cubicBezTo>
                <a:cubicBezTo>
                  <a:pt x="495" y="390"/>
                  <a:pt x="530" y="404"/>
                  <a:pt x="564" y="418"/>
                </a:cubicBezTo>
                <a:cubicBezTo>
                  <a:pt x="583" y="426"/>
                  <a:pt x="600" y="437"/>
                  <a:pt x="615" y="452"/>
                </a:cubicBezTo>
                <a:cubicBezTo>
                  <a:pt x="632" y="469"/>
                  <a:pt x="634" y="488"/>
                  <a:pt x="621" y="508"/>
                </a:cubicBezTo>
                <a:cubicBezTo>
                  <a:pt x="616" y="517"/>
                  <a:pt x="609" y="525"/>
                  <a:pt x="601" y="533"/>
                </a:cubicBezTo>
                <a:cubicBezTo>
                  <a:pt x="576" y="556"/>
                  <a:pt x="548" y="574"/>
                  <a:pt x="517" y="588"/>
                </a:cubicBezTo>
                <a:cubicBezTo>
                  <a:pt x="477" y="608"/>
                  <a:pt x="436" y="619"/>
                  <a:pt x="392" y="623"/>
                </a:cubicBezTo>
                <a:cubicBezTo>
                  <a:pt x="386" y="624"/>
                  <a:pt x="381" y="625"/>
                  <a:pt x="376" y="625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2D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 13"/>
          <p:cNvSpPr>
            <a:spLocks/>
          </p:cNvSpPr>
          <p:nvPr/>
        </p:nvSpPr>
        <p:spPr bwMode="auto">
          <a:xfrm>
            <a:off x="9312032" y="1220811"/>
            <a:ext cx="2018362" cy="2789200"/>
          </a:xfrm>
          <a:custGeom>
            <a:avLst/>
            <a:gdLst>
              <a:gd name="T0" fmla="*/ 391 w 732"/>
              <a:gd name="T1" fmla="*/ 0 h 1012"/>
              <a:gd name="T2" fmla="*/ 444 w 732"/>
              <a:gd name="T3" fmla="*/ 0 h 1012"/>
              <a:gd name="T4" fmla="*/ 448 w 732"/>
              <a:gd name="T5" fmla="*/ 1 h 1012"/>
              <a:gd name="T6" fmla="*/ 508 w 732"/>
              <a:gd name="T7" fmla="*/ 10 h 1012"/>
              <a:gd name="T8" fmla="*/ 690 w 732"/>
              <a:gd name="T9" fmla="*/ 157 h 1012"/>
              <a:gd name="T10" fmla="*/ 731 w 732"/>
              <a:gd name="T11" fmla="*/ 338 h 1012"/>
              <a:gd name="T12" fmla="*/ 732 w 732"/>
              <a:gd name="T13" fmla="*/ 350 h 1012"/>
              <a:gd name="T14" fmla="*/ 732 w 732"/>
              <a:gd name="T15" fmla="*/ 388 h 1012"/>
              <a:gd name="T16" fmla="*/ 731 w 732"/>
              <a:gd name="T17" fmla="*/ 392 h 1012"/>
              <a:gd name="T18" fmla="*/ 725 w 732"/>
              <a:gd name="T19" fmla="*/ 473 h 1012"/>
              <a:gd name="T20" fmla="*/ 704 w 732"/>
              <a:gd name="T21" fmla="*/ 586 h 1012"/>
              <a:gd name="T22" fmla="*/ 618 w 732"/>
              <a:gd name="T23" fmla="*/ 816 h 1012"/>
              <a:gd name="T24" fmla="*/ 515 w 732"/>
              <a:gd name="T25" fmla="*/ 954 h 1012"/>
              <a:gd name="T26" fmla="*/ 437 w 732"/>
              <a:gd name="T27" fmla="*/ 1003 h 1012"/>
              <a:gd name="T28" fmla="*/ 366 w 732"/>
              <a:gd name="T29" fmla="*/ 1000 h 1012"/>
              <a:gd name="T30" fmla="*/ 320 w 732"/>
              <a:gd name="T31" fmla="*/ 942 h 1012"/>
              <a:gd name="T32" fmla="*/ 321 w 732"/>
              <a:gd name="T33" fmla="*/ 850 h 1012"/>
              <a:gd name="T34" fmla="*/ 329 w 732"/>
              <a:gd name="T35" fmla="*/ 805 h 1012"/>
              <a:gd name="T36" fmla="*/ 304 w 732"/>
              <a:gd name="T37" fmla="*/ 718 h 1012"/>
              <a:gd name="T38" fmla="*/ 228 w 732"/>
              <a:gd name="T39" fmla="*/ 630 h 1012"/>
              <a:gd name="T40" fmla="*/ 118 w 732"/>
              <a:gd name="T41" fmla="*/ 533 h 1012"/>
              <a:gd name="T42" fmla="*/ 38 w 732"/>
              <a:gd name="T43" fmla="*/ 448 h 1012"/>
              <a:gd name="T44" fmla="*/ 3 w 732"/>
              <a:gd name="T45" fmla="*/ 377 h 1012"/>
              <a:gd name="T46" fmla="*/ 0 w 732"/>
              <a:gd name="T47" fmla="*/ 357 h 1012"/>
              <a:gd name="T48" fmla="*/ 0 w 732"/>
              <a:gd name="T49" fmla="*/ 325 h 1012"/>
              <a:gd name="T50" fmla="*/ 1 w 732"/>
              <a:gd name="T51" fmla="*/ 316 h 1012"/>
              <a:gd name="T52" fmla="*/ 32 w 732"/>
              <a:gd name="T53" fmla="*/ 222 h 1012"/>
              <a:gd name="T54" fmla="*/ 234 w 732"/>
              <a:gd name="T55" fmla="*/ 36 h 1012"/>
              <a:gd name="T56" fmla="*/ 372 w 732"/>
              <a:gd name="T57" fmla="*/ 2 h 1012"/>
              <a:gd name="T58" fmla="*/ 391 w 732"/>
              <a:gd name="T59" fmla="*/ 0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2" h="1012">
                <a:moveTo>
                  <a:pt x="391" y="0"/>
                </a:moveTo>
                <a:cubicBezTo>
                  <a:pt x="409" y="0"/>
                  <a:pt x="427" y="0"/>
                  <a:pt x="444" y="0"/>
                </a:cubicBezTo>
                <a:cubicBezTo>
                  <a:pt x="445" y="1"/>
                  <a:pt x="447" y="1"/>
                  <a:pt x="448" y="1"/>
                </a:cubicBezTo>
                <a:cubicBezTo>
                  <a:pt x="468" y="4"/>
                  <a:pt x="489" y="6"/>
                  <a:pt x="508" y="10"/>
                </a:cubicBezTo>
                <a:cubicBezTo>
                  <a:pt x="593" y="30"/>
                  <a:pt x="653" y="79"/>
                  <a:pt x="690" y="157"/>
                </a:cubicBezTo>
                <a:cubicBezTo>
                  <a:pt x="718" y="214"/>
                  <a:pt x="728" y="275"/>
                  <a:pt x="731" y="338"/>
                </a:cubicBezTo>
                <a:cubicBezTo>
                  <a:pt x="731" y="342"/>
                  <a:pt x="732" y="346"/>
                  <a:pt x="732" y="350"/>
                </a:cubicBezTo>
                <a:cubicBezTo>
                  <a:pt x="732" y="363"/>
                  <a:pt x="732" y="375"/>
                  <a:pt x="732" y="388"/>
                </a:cubicBezTo>
                <a:cubicBezTo>
                  <a:pt x="732" y="389"/>
                  <a:pt x="731" y="391"/>
                  <a:pt x="731" y="392"/>
                </a:cubicBezTo>
                <a:cubicBezTo>
                  <a:pt x="729" y="419"/>
                  <a:pt x="728" y="446"/>
                  <a:pt x="725" y="473"/>
                </a:cubicBezTo>
                <a:cubicBezTo>
                  <a:pt x="721" y="511"/>
                  <a:pt x="713" y="549"/>
                  <a:pt x="704" y="586"/>
                </a:cubicBezTo>
                <a:cubicBezTo>
                  <a:pt x="684" y="666"/>
                  <a:pt x="657" y="743"/>
                  <a:pt x="618" y="816"/>
                </a:cubicBezTo>
                <a:cubicBezTo>
                  <a:pt x="590" y="867"/>
                  <a:pt x="558" y="914"/>
                  <a:pt x="515" y="954"/>
                </a:cubicBezTo>
                <a:cubicBezTo>
                  <a:pt x="492" y="975"/>
                  <a:pt x="467" y="993"/>
                  <a:pt x="437" y="1003"/>
                </a:cubicBezTo>
                <a:cubicBezTo>
                  <a:pt x="413" y="1011"/>
                  <a:pt x="389" y="1012"/>
                  <a:pt x="366" y="1000"/>
                </a:cubicBezTo>
                <a:cubicBezTo>
                  <a:pt x="342" y="988"/>
                  <a:pt x="328" y="967"/>
                  <a:pt x="320" y="942"/>
                </a:cubicBezTo>
                <a:cubicBezTo>
                  <a:pt x="311" y="912"/>
                  <a:pt x="313" y="881"/>
                  <a:pt x="321" y="850"/>
                </a:cubicBezTo>
                <a:cubicBezTo>
                  <a:pt x="325" y="835"/>
                  <a:pt x="328" y="820"/>
                  <a:pt x="329" y="805"/>
                </a:cubicBezTo>
                <a:cubicBezTo>
                  <a:pt x="329" y="773"/>
                  <a:pt x="320" y="745"/>
                  <a:pt x="304" y="718"/>
                </a:cubicBezTo>
                <a:cubicBezTo>
                  <a:pt x="284" y="685"/>
                  <a:pt x="257" y="656"/>
                  <a:pt x="228" y="630"/>
                </a:cubicBezTo>
                <a:cubicBezTo>
                  <a:pt x="192" y="597"/>
                  <a:pt x="155" y="566"/>
                  <a:pt x="118" y="533"/>
                </a:cubicBezTo>
                <a:cubicBezTo>
                  <a:pt x="89" y="507"/>
                  <a:pt x="61" y="480"/>
                  <a:pt x="38" y="448"/>
                </a:cubicBezTo>
                <a:cubicBezTo>
                  <a:pt x="21" y="427"/>
                  <a:pt x="8" y="404"/>
                  <a:pt x="3" y="377"/>
                </a:cubicBezTo>
                <a:cubicBezTo>
                  <a:pt x="2" y="370"/>
                  <a:pt x="1" y="364"/>
                  <a:pt x="0" y="357"/>
                </a:cubicBezTo>
                <a:cubicBezTo>
                  <a:pt x="0" y="347"/>
                  <a:pt x="0" y="336"/>
                  <a:pt x="0" y="325"/>
                </a:cubicBezTo>
                <a:cubicBezTo>
                  <a:pt x="0" y="322"/>
                  <a:pt x="1" y="319"/>
                  <a:pt x="1" y="316"/>
                </a:cubicBezTo>
                <a:cubicBezTo>
                  <a:pt x="5" y="283"/>
                  <a:pt x="16" y="252"/>
                  <a:pt x="32" y="222"/>
                </a:cubicBezTo>
                <a:cubicBezTo>
                  <a:pt x="79" y="138"/>
                  <a:pt x="147" y="77"/>
                  <a:pt x="234" y="36"/>
                </a:cubicBezTo>
                <a:cubicBezTo>
                  <a:pt x="278" y="15"/>
                  <a:pt x="324" y="6"/>
                  <a:pt x="372" y="2"/>
                </a:cubicBezTo>
                <a:cubicBezTo>
                  <a:pt x="378" y="2"/>
                  <a:pt x="385" y="1"/>
                  <a:pt x="391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B2D3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9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013793" y="1621728"/>
            <a:ext cx="2392363" cy="1879600"/>
          </a:xfrm>
        </p:spPr>
      </p:pic>
      <p:pic>
        <p:nvPicPr>
          <p:cNvPr id="70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8511069" y="1753747"/>
            <a:ext cx="2737652" cy="1907231"/>
          </a:xfrm>
        </p:spPr>
      </p:pic>
      <p:pic>
        <p:nvPicPr>
          <p:cNvPr id="68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506361" y="1359791"/>
            <a:ext cx="2229523" cy="2403475"/>
          </a:xfrm>
        </p:spPr>
      </p:pic>
      <p:sp>
        <p:nvSpPr>
          <p:cNvPr id="31" name="Content Placeholder 2"/>
          <p:cNvSpPr txBox="1">
            <a:spLocks/>
          </p:cNvSpPr>
          <p:nvPr/>
        </p:nvSpPr>
        <p:spPr>
          <a:xfrm>
            <a:off x="1702260" y="4606697"/>
            <a:ext cx="3024336" cy="792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900" dirty="0">
                <a:solidFill>
                  <a:schemeClr val="bg2">
                    <a:lumMod val="65000"/>
                  </a:schemeClr>
                </a:solidFill>
              </a:rPr>
              <a:t>Lorem ipsum dolor sit amet, </a:t>
            </a:r>
            <a:r>
              <a:rPr lang="en-US" sz="900" b="1" dirty="0">
                <a:solidFill>
                  <a:schemeClr val="bg2">
                    <a:lumMod val="65000"/>
                  </a:schemeClr>
                </a:solidFill>
              </a:rPr>
              <a:t>consectetur adipiscing elit. </a:t>
            </a:r>
          </a:p>
          <a:p>
            <a:pPr marL="0" indent="0">
              <a:buFont typeface="Arial" pitchFamily="34" charset="0"/>
              <a:buNone/>
            </a:pPr>
            <a:r>
              <a:rPr lang="en-US" sz="900" dirty="0">
                <a:solidFill>
                  <a:schemeClr val="bg2">
                    <a:lumMod val="65000"/>
                  </a:schemeClr>
                </a:solidFill>
              </a:rPr>
              <a:t/>
            </a:r>
            <a:br>
              <a:rPr lang="en-US" sz="900" dirty="0">
                <a:solidFill>
                  <a:schemeClr val="bg2">
                    <a:lumMod val="65000"/>
                  </a:schemeClr>
                </a:solidFill>
              </a:rPr>
            </a:br>
            <a:r>
              <a:rPr lang="en-US" sz="900" dirty="0">
                <a:solidFill>
                  <a:schemeClr val="bg2">
                    <a:lumMod val="65000"/>
                  </a:schemeClr>
                </a:solidFill>
              </a:rPr>
              <a:t>Curabitur elementum posuere pretium. Quisque nibh dolor, dignissim ac dignissim ut, luctus ac urna. Aliquam aliquet non massa quis tincidunt.</a:t>
            </a:r>
          </a:p>
        </p:txBody>
      </p:sp>
      <p:sp>
        <p:nvSpPr>
          <p:cNvPr id="32" name="Title 13"/>
          <p:cNvSpPr txBox="1">
            <a:spLocks/>
          </p:cNvSpPr>
          <p:nvPr/>
        </p:nvSpPr>
        <p:spPr>
          <a:xfrm>
            <a:off x="1639033" y="4033775"/>
            <a:ext cx="2884425" cy="532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Group 1"/>
          <p:cNvGrpSpPr/>
          <p:nvPr/>
        </p:nvGrpSpPr>
        <p:grpSpPr>
          <a:xfrm>
            <a:off x="1163438" y="4168284"/>
            <a:ext cx="475253" cy="475253"/>
            <a:chOff x="4731584" y="1650175"/>
            <a:chExt cx="475253" cy="475253"/>
          </a:xfrm>
        </p:grpSpPr>
        <p:sp>
          <p:nvSpPr>
            <p:cNvPr id="36" name="Oval 28"/>
            <p:cNvSpPr/>
            <p:nvPr/>
          </p:nvSpPr>
          <p:spPr>
            <a:xfrm>
              <a:off x="4731584" y="1650175"/>
              <a:ext cx="475253" cy="4752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4874354" y="1781808"/>
              <a:ext cx="189738" cy="19677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324421" y="4578116"/>
            <a:ext cx="3024336" cy="792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900" dirty="0">
                <a:solidFill>
                  <a:schemeClr val="bg2">
                    <a:lumMod val="65000"/>
                  </a:schemeClr>
                </a:solidFill>
              </a:rPr>
              <a:t>Lorem ipsum dolor sit amet, </a:t>
            </a:r>
            <a:r>
              <a:rPr lang="en-US" sz="900" b="1" dirty="0">
                <a:solidFill>
                  <a:schemeClr val="bg2">
                    <a:lumMod val="65000"/>
                  </a:schemeClr>
                </a:solidFill>
              </a:rPr>
              <a:t>consectetur adipiscing elit. </a:t>
            </a:r>
          </a:p>
          <a:p>
            <a:pPr marL="0" indent="0">
              <a:buFont typeface="Arial" pitchFamily="34" charset="0"/>
              <a:buNone/>
            </a:pPr>
            <a:r>
              <a:rPr lang="en-US" sz="900" dirty="0">
                <a:solidFill>
                  <a:schemeClr val="bg2">
                    <a:lumMod val="65000"/>
                  </a:schemeClr>
                </a:solidFill>
              </a:rPr>
              <a:t/>
            </a:r>
            <a:br>
              <a:rPr lang="en-US" sz="900" dirty="0">
                <a:solidFill>
                  <a:schemeClr val="bg2">
                    <a:lumMod val="65000"/>
                  </a:schemeClr>
                </a:solidFill>
              </a:rPr>
            </a:br>
            <a:r>
              <a:rPr lang="en-US" sz="900" dirty="0">
                <a:solidFill>
                  <a:schemeClr val="bg2">
                    <a:lumMod val="65000"/>
                  </a:schemeClr>
                </a:solidFill>
              </a:rPr>
              <a:t>Curabitur elementum posuere pretium. Quisque nibh dolor, dignissim ac dignissim ut, luctus ac urna. Aliquam aliquet non massa quis tincidunt.</a:t>
            </a:r>
          </a:p>
        </p:txBody>
      </p:sp>
      <p:sp>
        <p:nvSpPr>
          <p:cNvPr id="42" name="Title 13"/>
          <p:cNvSpPr txBox="1">
            <a:spLocks/>
          </p:cNvSpPr>
          <p:nvPr/>
        </p:nvSpPr>
        <p:spPr>
          <a:xfrm>
            <a:off x="5261194" y="4005194"/>
            <a:ext cx="2884425" cy="532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Group 1"/>
          <p:cNvGrpSpPr/>
          <p:nvPr/>
        </p:nvGrpSpPr>
        <p:grpSpPr>
          <a:xfrm>
            <a:off x="4785599" y="4139703"/>
            <a:ext cx="475253" cy="475253"/>
            <a:chOff x="4731584" y="1650175"/>
            <a:chExt cx="475253" cy="475253"/>
          </a:xfrm>
        </p:grpSpPr>
        <p:sp>
          <p:nvSpPr>
            <p:cNvPr id="44" name="Oval 28"/>
            <p:cNvSpPr/>
            <p:nvPr/>
          </p:nvSpPr>
          <p:spPr>
            <a:xfrm>
              <a:off x="4731584" y="1650175"/>
              <a:ext cx="475253" cy="4752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36"/>
            <p:cNvSpPr>
              <a:spLocks/>
            </p:cNvSpPr>
            <p:nvPr/>
          </p:nvSpPr>
          <p:spPr bwMode="auto">
            <a:xfrm>
              <a:off x="4874354" y="1781808"/>
              <a:ext cx="189738" cy="19677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6" name="Content Placeholder 2"/>
          <p:cNvSpPr txBox="1">
            <a:spLocks/>
          </p:cNvSpPr>
          <p:nvPr/>
        </p:nvSpPr>
        <p:spPr>
          <a:xfrm>
            <a:off x="8946582" y="4549535"/>
            <a:ext cx="3024336" cy="792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900" dirty="0">
                <a:solidFill>
                  <a:schemeClr val="bg2">
                    <a:lumMod val="65000"/>
                  </a:schemeClr>
                </a:solidFill>
              </a:rPr>
              <a:t>Lorem ipsum dolor sit amet, </a:t>
            </a:r>
            <a:r>
              <a:rPr lang="en-US" sz="900" b="1" dirty="0">
                <a:solidFill>
                  <a:schemeClr val="bg2">
                    <a:lumMod val="65000"/>
                  </a:schemeClr>
                </a:solidFill>
              </a:rPr>
              <a:t>consectetur adipiscing elit. </a:t>
            </a:r>
          </a:p>
          <a:p>
            <a:pPr marL="0" indent="0">
              <a:buFont typeface="Arial" pitchFamily="34" charset="0"/>
              <a:buNone/>
            </a:pPr>
            <a:r>
              <a:rPr lang="en-US" sz="900" dirty="0">
                <a:solidFill>
                  <a:schemeClr val="bg2">
                    <a:lumMod val="65000"/>
                  </a:schemeClr>
                </a:solidFill>
              </a:rPr>
              <a:t/>
            </a:r>
            <a:br>
              <a:rPr lang="en-US" sz="900" dirty="0">
                <a:solidFill>
                  <a:schemeClr val="bg2">
                    <a:lumMod val="65000"/>
                  </a:schemeClr>
                </a:solidFill>
              </a:rPr>
            </a:br>
            <a:r>
              <a:rPr lang="en-US" sz="900" dirty="0">
                <a:solidFill>
                  <a:schemeClr val="bg2">
                    <a:lumMod val="65000"/>
                  </a:schemeClr>
                </a:solidFill>
              </a:rPr>
              <a:t>Curabitur elementum posuere pretium. Quisque nibh dolor, dignissim ac dignissim ut, luctus ac urna. Aliquam aliquet non massa quis tincidunt.</a:t>
            </a:r>
          </a:p>
        </p:txBody>
      </p:sp>
      <p:sp>
        <p:nvSpPr>
          <p:cNvPr id="47" name="Title 13"/>
          <p:cNvSpPr txBox="1">
            <a:spLocks/>
          </p:cNvSpPr>
          <p:nvPr/>
        </p:nvSpPr>
        <p:spPr>
          <a:xfrm>
            <a:off x="8883355" y="3976613"/>
            <a:ext cx="2884425" cy="532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Group 1"/>
          <p:cNvGrpSpPr/>
          <p:nvPr/>
        </p:nvGrpSpPr>
        <p:grpSpPr>
          <a:xfrm>
            <a:off x="8407760" y="4111122"/>
            <a:ext cx="475253" cy="475253"/>
            <a:chOff x="4731584" y="1650175"/>
            <a:chExt cx="475253" cy="475253"/>
          </a:xfrm>
        </p:grpSpPr>
        <p:sp>
          <p:nvSpPr>
            <p:cNvPr id="49" name="Oval 28"/>
            <p:cNvSpPr/>
            <p:nvPr/>
          </p:nvSpPr>
          <p:spPr>
            <a:xfrm>
              <a:off x="4731584" y="1650175"/>
              <a:ext cx="475253" cy="47525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36"/>
            <p:cNvSpPr>
              <a:spLocks/>
            </p:cNvSpPr>
            <p:nvPr/>
          </p:nvSpPr>
          <p:spPr bwMode="auto">
            <a:xfrm>
              <a:off x="4874354" y="1781808"/>
              <a:ext cx="189738" cy="19677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758545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41" grpId="0"/>
      <p:bldP spid="42" grpId="0"/>
      <p:bldP spid="46" grpId="0"/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705460"/>
            <a:ext cx="2802636" cy="3175233"/>
          </a:xfrm>
          <a:prstGeom prst="rect">
            <a:avLst/>
          </a:prstGeom>
        </p:spPr>
      </p:pic>
      <p:sp>
        <p:nvSpPr>
          <p:cNvPr id="11" name="Title 28"/>
          <p:cNvSpPr txBox="1">
            <a:spLocks/>
          </p:cNvSpPr>
          <p:nvPr/>
        </p:nvSpPr>
        <p:spPr>
          <a:xfrm>
            <a:off x="2533859" y="944513"/>
            <a:ext cx="3722207" cy="5286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solidFill>
                  <a:srgbClr val="800000"/>
                </a:solidFill>
                <a:ea typeface="微软简标宋" pitchFamily="2" charset="-122"/>
              </a:rPr>
              <a:t>单击编辑标题</a:t>
            </a:r>
            <a:endParaRPr lang="en-US" sz="3600" dirty="0">
              <a:solidFill>
                <a:srgbClr val="800000"/>
              </a:solidFill>
              <a:ea typeface="微软简标宋" pitchFamily="2" charset="-122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022347" y="2450011"/>
            <a:ext cx="3024336" cy="88340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900" b="1" dirty="0" err="1">
                <a:solidFill>
                  <a:schemeClr val="bg1">
                    <a:lumMod val="50000"/>
                  </a:schemeClr>
                </a:solidFill>
              </a:rPr>
              <a:t>consectetur</a:t>
            </a:r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b="1" dirty="0" err="1">
                <a:solidFill>
                  <a:schemeClr val="bg1">
                    <a:lumMod val="50000"/>
                  </a:schemeClr>
                </a:solidFill>
              </a:rPr>
              <a:t>adipiscing</a:t>
            </a:r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b="1" dirty="0" err="1">
                <a:solidFill>
                  <a:schemeClr val="bg1">
                    <a:lumMod val="50000"/>
                  </a:schemeClr>
                </a:solidFill>
              </a:rPr>
              <a:t>elit</a:t>
            </a:r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9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Curabitur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elementum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posuere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pretium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Quisque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nibh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dolor,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dignissim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ac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dignissim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ut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luctus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ac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urna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Aliquam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aliquet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non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massa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quis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50000"/>
                  </a:schemeClr>
                </a:solidFill>
              </a:rPr>
              <a:t>tincidunt</a:t>
            </a: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3009454" y="1987094"/>
            <a:ext cx="2884425" cy="532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Oval 6"/>
          <p:cNvSpPr/>
          <p:nvPr/>
        </p:nvSpPr>
        <p:spPr>
          <a:xfrm>
            <a:off x="2533859" y="2121603"/>
            <a:ext cx="475253" cy="47525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022347" y="3965794"/>
            <a:ext cx="3024336" cy="792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900" dirty="0"/>
              <a:t>Lorem ipsum dolor sit amet, </a:t>
            </a:r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consectetur adipiscing elit. </a:t>
            </a:r>
          </a:p>
          <a:p>
            <a:pPr marL="0" indent="0">
              <a:buFont typeface="Arial" pitchFamily="34" charset="0"/>
              <a:buNone/>
            </a:pP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/>
              <a:t>Curabitur elementum posuere pretium. Quisque nibh dolor, dignissim ac dignissim ut, luctus ac urna. Aliquam aliquet non massa quis tincidunt.</a:t>
            </a:r>
          </a:p>
        </p:txBody>
      </p:sp>
      <p:sp>
        <p:nvSpPr>
          <p:cNvPr id="16" name="Title 13"/>
          <p:cNvSpPr txBox="1">
            <a:spLocks/>
          </p:cNvSpPr>
          <p:nvPr/>
        </p:nvSpPr>
        <p:spPr>
          <a:xfrm>
            <a:off x="3009454" y="3550911"/>
            <a:ext cx="2884425" cy="532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197473" y="2401977"/>
            <a:ext cx="3024336" cy="792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900" dirty="0"/>
              <a:t>Lorem ipsum dolor sit amet, </a:t>
            </a:r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consectetur adipiscing elit. </a:t>
            </a:r>
          </a:p>
          <a:p>
            <a:pPr marL="0" indent="0">
              <a:buFont typeface="Arial" pitchFamily="34" charset="0"/>
              <a:buNone/>
            </a:pP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/>
              <a:t>Curabitur elementum posuere pretium. Quisque nibh dolor, dignissim ac dignissim ut, luctus ac urna. Aliquam aliquet non massa quis tincidunt.</a:t>
            </a:r>
          </a:p>
        </p:txBody>
      </p:sp>
      <p:sp>
        <p:nvSpPr>
          <p:cNvPr id="18" name="Title 13"/>
          <p:cNvSpPr txBox="1">
            <a:spLocks/>
          </p:cNvSpPr>
          <p:nvPr/>
        </p:nvSpPr>
        <p:spPr>
          <a:xfrm>
            <a:off x="7184580" y="1987094"/>
            <a:ext cx="2884425" cy="532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7197473" y="3965794"/>
            <a:ext cx="3024336" cy="792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900" dirty="0"/>
              <a:t>Lorem ipsum dolor sit amet, </a:t>
            </a:r>
            <a:r>
              <a:rPr lang="en-US" sz="900" b="1" dirty="0">
                <a:solidFill>
                  <a:schemeClr val="bg1">
                    <a:lumMod val="50000"/>
                  </a:schemeClr>
                </a:solidFill>
              </a:rPr>
              <a:t>consectetur adipiscing elit. </a:t>
            </a:r>
          </a:p>
          <a:p>
            <a:pPr marL="0" indent="0">
              <a:buFont typeface="Arial" pitchFamily="34" charset="0"/>
              <a:buNone/>
            </a:pP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/>
              <a:t>Curabitur elementum posuere pretium. Quisque nibh dolor, dignissim ac dignissim ut, luctus ac urna. Aliquam aliquet non massa quis tincidunt.</a:t>
            </a:r>
          </a:p>
        </p:txBody>
      </p:sp>
      <p:sp>
        <p:nvSpPr>
          <p:cNvPr id="20" name="Title 13"/>
          <p:cNvSpPr txBox="1">
            <a:spLocks/>
          </p:cNvSpPr>
          <p:nvPr/>
        </p:nvSpPr>
        <p:spPr>
          <a:xfrm>
            <a:off x="7184580" y="3550911"/>
            <a:ext cx="2884425" cy="532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35"/>
          <p:cNvSpPr>
            <a:spLocks/>
          </p:cNvSpPr>
          <p:nvPr/>
        </p:nvSpPr>
        <p:spPr bwMode="auto">
          <a:xfrm>
            <a:off x="2676616" y="2253236"/>
            <a:ext cx="189738" cy="19677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2" name="Group 1"/>
          <p:cNvGrpSpPr/>
          <p:nvPr/>
        </p:nvGrpSpPr>
        <p:grpSpPr>
          <a:xfrm>
            <a:off x="6708985" y="2121603"/>
            <a:ext cx="475253" cy="475253"/>
            <a:chOff x="4731584" y="1650175"/>
            <a:chExt cx="475253" cy="475253"/>
          </a:xfrm>
        </p:grpSpPr>
        <p:sp>
          <p:nvSpPr>
            <p:cNvPr id="23" name="Oval 28"/>
            <p:cNvSpPr/>
            <p:nvPr/>
          </p:nvSpPr>
          <p:spPr>
            <a:xfrm>
              <a:off x="4731584" y="1650175"/>
              <a:ext cx="475253" cy="47525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 36"/>
            <p:cNvSpPr>
              <a:spLocks/>
            </p:cNvSpPr>
            <p:nvPr/>
          </p:nvSpPr>
          <p:spPr bwMode="auto">
            <a:xfrm>
              <a:off x="4874354" y="1781808"/>
              <a:ext cx="189738" cy="19677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5" name="Group 3"/>
          <p:cNvGrpSpPr/>
          <p:nvPr/>
        </p:nvGrpSpPr>
        <p:grpSpPr>
          <a:xfrm>
            <a:off x="6708997" y="3685425"/>
            <a:ext cx="475254" cy="475254"/>
            <a:chOff x="4731596" y="3213997"/>
            <a:chExt cx="475254" cy="475254"/>
          </a:xfrm>
        </p:grpSpPr>
        <p:sp>
          <p:nvSpPr>
            <p:cNvPr id="26" name="Oval 33"/>
            <p:cNvSpPr/>
            <p:nvPr/>
          </p:nvSpPr>
          <p:spPr>
            <a:xfrm>
              <a:off x="4731596" y="3213997"/>
              <a:ext cx="475254" cy="47525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reeform 37"/>
            <p:cNvSpPr>
              <a:spLocks/>
            </p:cNvSpPr>
            <p:nvPr/>
          </p:nvSpPr>
          <p:spPr bwMode="auto">
            <a:xfrm>
              <a:off x="4874354" y="3345625"/>
              <a:ext cx="189738" cy="19677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8" name="Group 2"/>
          <p:cNvGrpSpPr/>
          <p:nvPr/>
        </p:nvGrpSpPr>
        <p:grpSpPr>
          <a:xfrm>
            <a:off x="2533859" y="3685420"/>
            <a:ext cx="475253" cy="475253"/>
            <a:chOff x="556458" y="3213992"/>
            <a:chExt cx="475253" cy="475253"/>
          </a:xfrm>
        </p:grpSpPr>
        <p:sp>
          <p:nvSpPr>
            <p:cNvPr id="29" name="Oval 22"/>
            <p:cNvSpPr/>
            <p:nvPr/>
          </p:nvSpPr>
          <p:spPr>
            <a:xfrm>
              <a:off x="556458" y="3213992"/>
              <a:ext cx="475253" cy="4752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 38"/>
            <p:cNvSpPr>
              <a:spLocks/>
            </p:cNvSpPr>
            <p:nvPr/>
          </p:nvSpPr>
          <p:spPr bwMode="auto">
            <a:xfrm>
              <a:off x="686787" y="3345625"/>
              <a:ext cx="189738" cy="19677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37991" y="2376544"/>
            <a:ext cx="4891275" cy="443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9408240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429122" y="1631899"/>
            <a:ext cx="3775215" cy="4452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5864315" y="1856034"/>
            <a:ext cx="4794249" cy="129266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易水寒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壮士一去兮不复还。探虎穴兮入蛟宫，仰天呼气兮成白虹。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风萧萧兮易水寒，壮士一去兮不复还。壮士一去兮不复还。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文本框 5"/>
          <p:cNvSpPr txBox="1"/>
          <p:nvPr/>
        </p:nvSpPr>
        <p:spPr>
          <a:xfrm>
            <a:off x="2010683" y="3858308"/>
            <a:ext cx="2646878" cy="584775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rgbClr val="8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ea typeface="微软简标宋" pitchFamily="2" charset="-122"/>
              </a:rPr>
              <a:t>单击编辑标题</a:t>
            </a:r>
            <a:endParaRPr lang="en-US" altLang="zh-CN" dirty="0">
              <a:ea typeface="微软简标宋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64315" y="3150421"/>
            <a:ext cx="4794249" cy="129266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易水寒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壮士一去兮不复还。探虎穴兮入蛟宫，仰天呼气兮成白虹。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风萧萧兮易水寒，壮士一去兮不复还。壮士一去兮不复还。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64315" y="4444809"/>
            <a:ext cx="4794249" cy="129266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易水寒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壮士一去兮不复还。探虎穴兮入蛟宫，仰天呼气兮成白虹。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风萧萧兮易水寒，壮士一去兮不复还。壮士一去兮不复还。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8729217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Administrator\Desktop\中国风素材\20661287_205529056000_2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5735" r="59964" b="12557"/>
          <a:stretch/>
        </p:blipFill>
        <p:spPr bwMode="auto">
          <a:xfrm>
            <a:off x="1920720" y="1487528"/>
            <a:ext cx="2974586" cy="393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>
            <a:off x="5864315" y="1856034"/>
            <a:ext cx="4794249" cy="129266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易水寒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壮士一去兮不复还。探虎穴兮入蛟宫，仰天呼气兮成白虹。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风萧萧兮易水寒，壮士一去兮不复还。壮士一去兮不复还。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2010683" y="3658580"/>
            <a:ext cx="2646878" cy="584775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rgbClr val="8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chemeClr val="bg2">
                    <a:lumMod val="10000"/>
                  </a:schemeClr>
                </a:solidFill>
              </a:rPr>
              <a:t>这里输入标题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5864315" y="3150421"/>
            <a:ext cx="4794249" cy="129266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易水寒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壮士一去兮不复还。探虎穴兮入蛟宫，仰天呼气兮成白虹。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风萧萧兮易水寒，壮士一去兮不复还。壮士一去兮不复还。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64315" y="4444809"/>
            <a:ext cx="4794249" cy="129266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易水寒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壮士一去兮不复还。探虎穴兮入蛟宫，仰天呼气兮成白虹。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风萧萧兮易水寒，壮士一去兮不复还。壮士一去兮不复还。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9980857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3" grpId="0" animBg="1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0025104" y="1862773"/>
            <a:ext cx="677108" cy="1569660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  <a:prstDash val="sysDot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solidFill>
                  <a:srgbClr val="800000"/>
                </a:solidFill>
                <a:ea typeface="微软简标宋" pitchFamily="2" charset="-122"/>
              </a:rPr>
              <a:t>第三章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9827915" y="2164896"/>
            <a:ext cx="1" cy="251187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8350588" y="3060641"/>
            <a:ext cx="1477328" cy="11695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请在这里，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输入副标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题输入副标题</a:t>
            </a: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52907" y="3096618"/>
            <a:ext cx="1800493" cy="118603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00" dirty="0">
                <a:solidFill>
                  <a:schemeClr val="bg2">
                    <a:lumMod val="75000"/>
                  </a:schemeClr>
                </a:solidFill>
              </a:rPr>
              <a:t>清丽宛转、柔美多情的笔触，以景起，以情结，以景寄情，情景交融，抒写了女子怀人伤春的情愫。南宋胡仔</a:t>
            </a:r>
            <a:r>
              <a:rPr lang="en-US" altLang="zh-CN" sz="700" dirty="0">
                <a:solidFill>
                  <a:schemeClr val="bg2">
                    <a:lumMod val="75000"/>
                  </a:schemeClr>
                </a:solidFill>
              </a:rPr>
              <a:t>《</a:t>
            </a:r>
            <a:r>
              <a:rPr lang="zh-CN" altLang="en-US" sz="700" dirty="0">
                <a:solidFill>
                  <a:schemeClr val="bg2">
                    <a:lumMod val="75000"/>
                  </a:schemeClr>
                </a:solidFill>
              </a:rPr>
              <a:t>鱼隐丛话</a:t>
            </a:r>
            <a:r>
              <a:rPr lang="en-US" altLang="zh-CN" sz="700" dirty="0">
                <a:solidFill>
                  <a:schemeClr val="bg2">
                    <a:lumMod val="75000"/>
                  </a:schemeClr>
                </a:solidFill>
              </a:rPr>
              <a:t>》</a:t>
            </a:r>
            <a:r>
              <a:rPr lang="zh-CN" altLang="en-US" sz="700" dirty="0">
                <a:solidFill>
                  <a:schemeClr val="bg2">
                    <a:lumMod val="75000"/>
                  </a:schemeClr>
                </a:solidFill>
              </a:rPr>
              <a:t>中评此词云：“观此语意，疑若优柔无断者；至其端委庙堂，决澶渊之策，其气锐然，奋仁者之勇，全与此诗意不相类。盖人之难知也如此！</a:t>
            </a:r>
            <a:endParaRPr lang="en-US" altLang="zh-CN" sz="1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426258" y="0"/>
            <a:ext cx="3995224" cy="531814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2617926" y="2659072"/>
            <a:ext cx="1635155" cy="15978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76200" dir="6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77539" y="2856205"/>
            <a:ext cx="1292662" cy="12879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ctr"/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行楷" panose="02010800040101010101" pitchFamily="2" charset="-122"/>
                <a:ea typeface="微软简标宋" pitchFamily="2" charset="-122"/>
              </a:rPr>
              <a:t>肆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行楷" panose="02010800040101010101" pitchFamily="2" charset="-122"/>
              <a:ea typeface="微软简标宋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3520676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2" grpId="0"/>
      <p:bldP spid="10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淘宝店chenying0907 4"/>
          <p:cNvGrpSpPr/>
          <p:nvPr/>
        </p:nvGrpSpPr>
        <p:grpSpPr>
          <a:xfrm>
            <a:off x="1143145" y="879230"/>
            <a:ext cx="2962700" cy="4884007"/>
            <a:chOff x="7210222" y="3140035"/>
            <a:chExt cx="1770664" cy="3272488"/>
          </a:xfrm>
        </p:grpSpPr>
        <p:sp>
          <p:nvSpPr>
            <p:cNvPr id="6" name="淘宝店chenying0907 5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淘宝店chenying0907 6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3">
                <a:alphaModFix amt="26000"/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淘宝店chenying0907 7"/>
          <p:cNvGrpSpPr/>
          <p:nvPr/>
        </p:nvGrpSpPr>
        <p:grpSpPr>
          <a:xfrm>
            <a:off x="4695140" y="879230"/>
            <a:ext cx="2962700" cy="4884007"/>
            <a:chOff x="7210222" y="3140035"/>
            <a:chExt cx="1770664" cy="3272488"/>
          </a:xfrm>
        </p:grpSpPr>
        <p:sp>
          <p:nvSpPr>
            <p:cNvPr id="9" name="淘宝店chenying0907 8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淘宝店chenying0907 9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3">
                <a:alphaModFix amt="26000"/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淘宝店chenying0907 10"/>
          <p:cNvGrpSpPr/>
          <p:nvPr/>
        </p:nvGrpSpPr>
        <p:grpSpPr>
          <a:xfrm>
            <a:off x="8247476" y="879230"/>
            <a:ext cx="2962700" cy="4884007"/>
            <a:chOff x="7210222" y="3140035"/>
            <a:chExt cx="1770664" cy="3272488"/>
          </a:xfrm>
        </p:grpSpPr>
        <p:sp>
          <p:nvSpPr>
            <p:cNvPr id="12" name="淘宝店chenying0907 11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淘宝店chenying0907 12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3">
                <a:alphaModFix amt="26000"/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601984" y="3780676"/>
            <a:ext cx="2674801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2010601030101010101" pitchFamily="65" charset="-122"/>
                <a:ea typeface="方正行楷繁体" panose="02010601030101010101" pitchFamily="65" charset="-122"/>
              </a:rPr>
              <a:t>单击此处添加标题</a:t>
            </a:r>
          </a:p>
        </p:txBody>
      </p:sp>
      <p:cxnSp>
        <p:nvCxnSpPr>
          <p:cNvPr id="16" name="直接连接符 15"/>
          <p:cNvCxnSpPr>
            <a:cxnSpLocks/>
          </p:cNvCxnSpPr>
          <p:nvPr/>
        </p:nvCxnSpPr>
        <p:spPr>
          <a:xfrm flipH="1">
            <a:off x="1143146" y="4343297"/>
            <a:ext cx="296269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淘宝店chenying0907 23"/>
          <p:cNvSpPr/>
          <p:nvPr/>
        </p:nvSpPr>
        <p:spPr>
          <a:xfrm>
            <a:off x="1921204" y="4453102"/>
            <a:ext cx="1406581" cy="120032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新年都未有芳华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二月初惊见草芽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白雪却嫌春色晚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故穿庭树作飞花</a:t>
            </a:r>
          </a:p>
        </p:txBody>
      </p:sp>
      <p:sp>
        <p:nvSpPr>
          <p:cNvPr id="18" name="淘宝店chenying0907 24"/>
          <p:cNvSpPr/>
          <p:nvPr/>
        </p:nvSpPr>
        <p:spPr>
          <a:xfrm>
            <a:off x="5511176" y="4402911"/>
            <a:ext cx="1324916" cy="120032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两个黄鹂鸣翠柳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一行白鹭上青天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窗含西岭千秋雪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门泊东吴万里船</a:t>
            </a:r>
          </a:p>
        </p:txBody>
      </p:sp>
      <p:sp>
        <p:nvSpPr>
          <p:cNvPr id="19" name="淘宝店chenying0907 25"/>
          <p:cNvSpPr/>
          <p:nvPr/>
        </p:nvSpPr>
        <p:spPr>
          <a:xfrm>
            <a:off x="9124954" y="4453102"/>
            <a:ext cx="1270001" cy="120032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北风吹雪四更初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嘉瑞天教及岁除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半盏屠苏犹未举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灯前小草写桃符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112778" y="3798035"/>
            <a:ext cx="2674801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2010601030101010101" pitchFamily="65" charset="-122"/>
                <a:ea typeface="方正行楷繁体" panose="02010601030101010101" pitchFamily="65" charset="-122"/>
              </a:rPr>
              <a:t>单击此处添加标题</a:t>
            </a:r>
          </a:p>
        </p:txBody>
      </p:sp>
      <p:cxnSp>
        <p:nvCxnSpPr>
          <p:cNvPr id="21" name="直接连接符 20"/>
          <p:cNvCxnSpPr>
            <a:cxnSpLocks/>
          </p:cNvCxnSpPr>
          <p:nvPr/>
        </p:nvCxnSpPr>
        <p:spPr>
          <a:xfrm flipH="1">
            <a:off x="4695140" y="4343297"/>
            <a:ext cx="2956988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8677407" y="3780676"/>
            <a:ext cx="2674801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2010601030101010101" pitchFamily="65" charset="-122"/>
                <a:ea typeface="方正行楷繁体" panose="02010601030101010101" pitchFamily="65" charset="-122"/>
              </a:rPr>
              <a:t>单击此处添加标题</a:t>
            </a:r>
          </a:p>
        </p:txBody>
      </p:sp>
      <p:cxnSp>
        <p:nvCxnSpPr>
          <p:cNvPr id="23" name="直接连接符 22"/>
          <p:cNvCxnSpPr>
            <a:cxnSpLocks/>
          </p:cNvCxnSpPr>
          <p:nvPr/>
        </p:nvCxnSpPr>
        <p:spPr>
          <a:xfrm flipH="1">
            <a:off x="8241423" y="4343297"/>
            <a:ext cx="2968753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图片 23" descr="12e5f58c3eb3bddf61259374226a546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71674" y="779145"/>
            <a:ext cx="2622927" cy="2622927"/>
          </a:xfrm>
          <a:prstGeom prst="rect">
            <a:avLst/>
          </a:prstGeom>
        </p:spPr>
      </p:pic>
      <p:pic>
        <p:nvPicPr>
          <p:cNvPr id="25" name="图片 24" descr="12e5f58c3eb3bddf61259374226a546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91333" y="779145"/>
            <a:ext cx="2622927" cy="2622927"/>
          </a:xfrm>
          <a:prstGeom prst="rect">
            <a:avLst/>
          </a:prstGeom>
        </p:spPr>
      </p:pic>
      <p:pic>
        <p:nvPicPr>
          <p:cNvPr id="26" name="图片 25" descr="12e5f58c3eb3bddf61259374226a546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448492" y="779145"/>
            <a:ext cx="2622927" cy="262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3270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5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750"/>
                            </p:stCondLst>
                            <p:childTnLst>
                              <p:par>
                                <p:cTn id="3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istrator\Desktop\54544a3364fa6.png"/>
          <p:cNvPicPr>
            <a:picLocks noChangeAspect="1" noChangeArrowheads="1"/>
          </p:cNvPicPr>
          <p:nvPr/>
        </p:nvPicPr>
        <p:blipFill rotWithShape="1">
          <a:blip r:embed="rId3" cstate="screen">
            <a:grayscl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189274" y="1580029"/>
            <a:ext cx="3635650" cy="458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8055971" y="2741405"/>
            <a:ext cx="4794249" cy="193899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易水寒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仰天呼气兮成白虹。风萧萧兮易水寒，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壮士一去兮不复还。壮士一去兮不复还。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12850" y="2741405"/>
            <a:ext cx="4794249" cy="193899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风萧萧兮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易水寒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壮士一去兮不复还。探虎穴兮入蛟宫，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仰天呼气兮成白虹。风萧萧兮易水寒，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壮士一去兮不复还。壮士一去兮不复还。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9980857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572000"/>
            <a:ext cx="12192000" cy="2286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901916" y="1868829"/>
            <a:ext cx="2308134" cy="2161478"/>
            <a:chOff x="2035266" y="1868829"/>
            <a:chExt cx="2308134" cy="2161478"/>
          </a:xfrm>
        </p:grpSpPr>
        <p:sp>
          <p:nvSpPr>
            <p:cNvPr id="43" name="矩形 42"/>
            <p:cNvSpPr/>
            <p:nvPr/>
          </p:nvSpPr>
          <p:spPr>
            <a:xfrm>
              <a:off x="2035266" y="2460647"/>
              <a:ext cx="230813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风萧萧兮易水寒，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壮士一去兮不复还。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探虎穴兮入蛟宫，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仰天呼气兮成白虹。</a:t>
              </a:r>
            </a:p>
          </p:txBody>
        </p:sp>
        <p:sp>
          <p:nvSpPr>
            <p:cNvPr id="44" name="文本框 4"/>
            <p:cNvSpPr txBox="1"/>
            <p:nvPr/>
          </p:nvSpPr>
          <p:spPr>
            <a:xfrm>
              <a:off x="2186178" y="1868829"/>
              <a:ext cx="1415773" cy="584775"/>
            </a:xfrm>
            <a:prstGeom prst="rect">
              <a:avLst/>
            </a:prstGeom>
            <a:noFill/>
            <a:ln>
              <a:noFill/>
              <a:prstDash val="sysDot"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>
                  <a:solidFill>
                    <a:srgbClr val="800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dirty="0"/>
                <a:t>中国风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74237" y="1868829"/>
            <a:ext cx="2308134" cy="2161478"/>
            <a:chOff x="5084258" y="1884682"/>
            <a:chExt cx="2308134" cy="2161478"/>
          </a:xfrm>
        </p:grpSpPr>
        <p:sp>
          <p:nvSpPr>
            <p:cNvPr id="45" name="矩形 44"/>
            <p:cNvSpPr/>
            <p:nvPr/>
          </p:nvSpPr>
          <p:spPr>
            <a:xfrm>
              <a:off x="5084258" y="2476500"/>
              <a:ext cx="230813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风萧萧兮易水寒，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壮士一去兮不复还。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探虎穴兮入蛟宫，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仰天呼气兮成白虹。</a:t>
              </a:r>
            </a:p>
          </p:txBody>
        </p:sp>
        <p:sp>
          <p:nvSpPr>
            <p:cNvPr id="46" name="文本框 4"/>
            <p:cNvSpPr txBox="1"/>
            <p:nvPr/>
          </p:nvSpPr>
          <p:spPr>
            <a:xfrm>
              <a:off x="5235170" y="1884682"/>
              <a:ext cx="1415773" cy="584775"/>
            </a:xfrm>
            <a:prstGeom prst="rect">
              <a:avLst/>
            </a:prstGeom>
            <a:noFill/>
            <a:ln>
              <a:noFill/>
              <a:prstDash val="sysDot"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>
                  <a:solidFill>
                    <a:srgbClr val="800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dirty="0"/>
                <a:t>中国风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46558" y="1868829"/>
            <a:ext cx="2308134" cy="2161478"/>
            <a:chOff x="8379908" y="1884682"/>
            <a:chExt cx="2308134" cy="2161478"/>
          </a:xfrm>
        </p:grpSpPr>
        <p:sp>
          <p:nvSpPr>
            <p:cNvPr id="47" name="矩形 46"/>
            <p:cNvSpPr/>
            <p:nvPr/>
          </p:nvSpPr>
          <p:spPr>
            <a:xfrm>
              <a:off x="8379908" y="2476500"/>
              <a:ext cx="2308134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风萧萧兮易水寒，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壮士一去兮不复还。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探虎穴兮入蛟宫，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仰天呼气兮成白虹。</a:t>
              </a:r>
            </a:p>
          </p:txBody>
        </p:sp>
        <p:sp>
          <p:nvSpPr>
            <p:cNvPr id="48" name="文本框 4"/>
            <p:cNvSpPr txBox="1"/>
            <p:nvPr/>
          </p:nvSpPr>
          <p:spPr>
            <a:xfrm>
              <a:off x="8530820" y="1884682"/>
              <a:ext cx="1415773" cy="584775"/>
            </a:xfrm>
            <a:prstGeom prst="rect">
              <a:avLst/>
            </a:prstGeom>
            <a:noFill/>
            <a:ln>
              <a:noFill/>
              <a:prstDash val="sysDot"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>
                  <a:solidFill>
                    <a:srgbClr val="80000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dirty="0"/>
                <a:t>中国风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975306965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H="1">
            <a:off x="2427926" y="2494643"/>
            <a:ext cx="1504950" cy="16383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3180401" y="2797648"/>
            <a:ext cx="4794249" cy="156966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风萧萧兮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易水寒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壮士一去兮不复还。探虎穴兮入蛟宫，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仰天呼气兮成白虹。风萧萧兮易水寒，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壮士一去兮不复还。壮士一去兮不复还。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6064745" y="2494643"/>
            <a:ext cx="1504950" cy="16383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6817220" y="2797648"/>
            <a:ext cx="4794249" cy="156966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风萧萧兮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易水寒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壮士一去兮不复还。探虎穴兮入蛟宫，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仰天呼气兮成白虹。风萧萧兮易水寒，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壮士一去兮不复还。壮士一去兮不复还。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矩形 19"/>
          <p:cNvSpPr/>
          <p:nvPr/>
        </p:nvSpPr>
        <p:spPr>
          <a:xfrm>
            <a:off x="986127" y="2480129"/>
            <a:ext cx="2645187" cy="1652814"/>
          </a:xfrm>
          <a:custGeom>
            <a:avLst/>
            <a:gdLst>
              <a:gd name="connsiteX0" fmla="*/ 0 w 2645187"/>
              <a:gd name="connsiteY0" fmla="*/ 0 h 1638300"/>
              <a:gd name="connsiteX1" fmla="*/ 2645187 w 2645187"/>
              <a:gd name="connsiteY1" fmla="*/ 0 h 1638300"/>
              <a:gd name="connsiteX2" fmla="*/ 2645187 w 2645187"/>
              <a:gd name="connsiteY2" fmla="*/ 1638300 h 1638300"/>
              <a:gd name="connsiteX3" fmla="*/ 0 w 2645187"/>
              <a:gd name="connsiteY3" fmla="*/ 1638300 h 1638300"/>
              <a:gd name="connsiteX4" fmla="*/ 0 w 2645187"/>
              <a:gd name="connsiteY4" fmla="*/ 0 h 1638300"/>
              <a:gd name="connsiteX0" fmla="*/ 0 w 2645187"/>
              <a:gd name="connsiteY0" fmla="*/ 0 h 1652814"/>
              <a:gd name="connsiteX1" fmla="*/ 2645187 w 2645187"/>
              <a:gd name="connsiteY1" fmla="*/ 0 h 1652814"/>
              <a:gd name="connsiteX2" fmla="*/ 1164730 w 2645187"/>
              <a:gd name="connsiteY2" fmla="*/ 1652814 h 1652814"/>
              <a:gd name="connsiteX3" fmla="*/ 0 w 2645187"/>
              <a:gd name="connsiteY3" fmla="*/ 1638300 h 1652814"/>
              <a:gd name="connsiteX4" fmla="*/ 0 w 2645187"/>
              <a:gd name="connsiteY4" fmla="*/ 0 h 165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5187" h="1652814">
                <a:moveTo>
                  <a:pt x="0" y="0"/>
                </a:moveTo>
                <a:lnTo>
                  <a:pt x="2645187" y="0"/>
                </a:lnTo>
                <a:lnTo>
                  <a:pt x="1164730" y="1652814"/>
                </a:lnTo>
                <a:lnTo>
                  <a:pt x="0" y="16383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20"/>
          <p:cNvSpPr/>
          <p:nvPr/>
        </p:nvSpPr>
        <p:spPr>
          <a:xfrm>
            <a:off x="9599315" y="2480129"/>
            <a:ext cx="1257300" cy="1638300"/>
          </a:xfrm>
          <a:custGeom>
            <a:avLst/>
            <a:gdLst>
              <a:gd name="connsiteX0" fmla="*/ 0 w 1252248"/>
              <a:gd name="connsiteY0" fmla="*/ 0 h 1638300"/>
              <a:gd name="connsiteX1" fmla="*/ 1252248 w 1252248"/>
              <a:gd name="connsiteY1" fmla="*/ 0 h 1638300"/>
              <a:gd name="connsiteX2" fmla="*/ 1252248 w 1252248"/>
              <a:gd name="connsiteY2" fmla="*/ 1638300 h 1638300"/>
              <a:gd name="connsiteX3" fmla="*/ 0 w 1252248"/>
              <a:gd name="connsiteY3" fmla="*/ 1638300 h 1638300"/>
              <a:gd name="connsiteX4" fmla="*/ 0 w 1252248"/>
              <a:gd name="connsiteY4" fmla="*/ 0 h 1638300"/>
              <a:gd name="connsiteX0" fmla="*/ 1257300 w 1257300"/>
              <a:gd name="connsiteY0" fmla="*/ 19050 h 1638300"/>
              <a:gd name="connsiteX1" fmla="*/ 1252248 w 1257300"/>
              <a:gd name="connsiteY1" fmla="*/ 0 h 1638300"/>
              <a:gd name="connsiteX2" fmla="*/ 1252248 w 1257300"/>
              <a:gd name="connsiteY2" fmla="*/ 1638300 h 1638300"/>
              <a:gd name="connsiteX3" fmla="*/ 0 w 1257300"/>
              <a:gd name="connsiteY3" fmla="*/ 1638300 h 1638300"/>
              <a:gd name="connsiteX4" fmla="*/ 1257300 w 1257300"/>
              <a:gd name="connsiteY4" fmla="*/ 19050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300" h="1638300">
                <a:moveTo>
                  <a:pt x="1257300" y="19050"/>
                </a:moveTo>
                <a:lnTo>
                  <a:pt x="1252248" y="0"/>
                </a:lnTo>
                <a:lnTo>
                  <a:pt x="1252248" y="1638300"/>
                </a:lnTo>
                <a:lnTo>
                  <a:pt x="0" y="1638300"/>
                </a:lnTo>
                <a:lnTo>
                  <a:pt x="1257300" y="19050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345556" y="5731198"/>
            <a:ext cx="5323086" cy="35503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" dirty="0">
                <a:solidFill>
                  <a:schemeClr val="bg1">
                    <a:lumMod val="75000"/>
                  </a:schemeClr>
                </a:solidFill>
              </a:rPr>
              <a:t>ICIBA English for the majority of users to provide online translation, online dictionary, spoken English, English learning materials, Chinese dictionary, </a:t>
            </a:r>
            <a:r>
              <a:rPr lang="en-US" altLang="zh-CN" sz="600" dirty="0" err="1">
                <a:solidFill>
                  <a:schemeClr val="bg1">
                    <a:lumMod val="75000"/>
                  </a:schemeClr>
                </a:solidFill>
              </a:rPr>
              <a:t>Kingsoft</a:t>
            </a:r>
            <a:r>
              <a:rPr lang="en-US" altLang="zh-CN" sz="600" dirty="0">
                <a:solidFill>
                  <a:schemeClr val="bg1">
                    <a:lumMod val="75000"/>
                  </a:schemeClr>
                </a:solidFill>
              </a:rPr>
              <a:t> downloading services, is committed to provide you with quality authoritative online English service is 50 million English learners</a:t>
            </a:r>
          </a:p>
        </p:txBody>
      </p:sp>
      <p:pic>
        <p:nvPicPr>
          <p:cNvPr id="19" name="Picture 7" descr="C:\Users\Administrator\Desktop\时尚中国风素材\2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390606" y="4732847"/>
            <a:ext cx="1453980" cy="76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78548029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 animBg="1"/>
      <p:bldP spid="17" grpId="0" animBg="1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990850"/>
            <a:ext cx="12192000" cy="38671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983190" y="2180637"/>
            <a:ext cx="2105507" cy="58477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ctr"/>
            <a:r>
              <a:rPr lang="zh-CN" altLang="en-US" dirty="0">
                <a:ea typeface="微软简标宋" pitchFamily="2" charset="-122"/>
              </a:rPr>
              <a:t>谢谢欣赏</a:t>
            </a:r>
          </a:p>
        </p:txBody>
      </p:sp>
    </p:spTree>
    <p:extLst>
      <p:ext uri="{BB962C8B-B14F-4D97-AF65-F5344CB8AC3E}">
        <p14:creationId xmlns:p14="http://schemas.microsoft.com/office/powerpoint/2010/main" xmlns="" val="3843271021"/>
      </p:ext>
    </p:extLst>
  </p:cSld>
  <p:clrMapOvr>
    <a:masterClrMapping/>
  </p:clrMapOvr>
  <mc:AlternateContent xmlns:mc="http://schemas.openxmlformats.org/markup-compatibility/2006">
    <mc:Choice xmlns="" xmlns:a14="http://schemas.microsoft.com/office/drawing/2010/main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古典中国风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1132</TotalTime>
  <Words>2133</Words>
  <Application>Microsoft Office PowerPoint</Application>
  <PresentationFormat>自定义</PresentationFormat>
  <Paragraphs>270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单击编辑标题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Manager>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古典中国风</dc:title>
  <dc:creator>PPT</dc:creator>
  <cp:keywords>PPT</cp:keywords>
  <dc:description>www.1ppt.com</dc:description>
  <cp:lastModifiedBy>User</cp:lastModifiedBy>
  <cp:revision>128</cp:revision>
  <dcterms:created xsi:type="dcterms:W3CDTF">2016-05-09T13:01:27Z</dcterms:created>
  <dcterms:modified xsi:type="dcterms:W3CDTF">2020-07-13T09:37:52Z</dcterms:modified>
</cp:coreProperties>
</file>