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Default Extension="xlsx" ContentType="application/vnd.openxmlformats-officedocument.spreadsheetml.sheet"/>
  <Override PartName="/ppt/theme/themeOverride24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charts/chart1.xml" ContentType="application/vnd.openxmlformats-officedocument.drawingml.chart+xml"/>
  <Override PartName="/ppt/theme/themeOverride22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Override10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417" r:id="rId2"/>
    <p:sldId id="418" r:id="rId3"/>
    <p:sldId id="419" r:id="rId4"/>
    <p:sldId id="392" r:id="rId5"/>
    <p:sldId id="394" r:id="rId6"/>
    <p:sldId id="346" r:id="rId7"/>
    <p:sldId id="407" r:id="rId8"/>
    <p:sldId id="422" r:id="rId9"/>
    <p:sldId id="396" r:id="rId10"/>
    <p:sldId id="341" r:id="rId11"/>
    <p:sldId id="404" r:id="rId12"/>
    <p:sldId id="374" r:id="rId13"/>
    <p:sldId id="382" r:id="rId14"/>
    <p:sldId id="423" r:id="rId15"/>
    <p:sldId id="366" r:id="rId16"/>
    <p:sldId id="428" r:id="rId17"/>
    <p:sldId id="427" r:id="rId18"/>
    <p:sldId id="408" r:id="rId19"/>
    <p:sldId id="424" r:id="rId20"/>
    <p:sldId id="375" r:id="rId21"/>
    <p:sldId id="410" r:id="rId22"/>
    <p:sldId id="387" r:id="rId23"/>
    <p:sldId id="406" r:id="rId24"/>
    <p:sldId id="426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FEFEF"/>
    <a:srgbClr val="264457"/>
    <a:srgbClr val="1F2533"/>
    <a:srgbClr val="283746"/>
    <a:srgbClr val="7493B0"/>
    <a:srgbClr val="212121"/>
    <a:srgbClr val="5C5C5C"/>
    <a:srgbClr val="C0C0C0"/>
    <a:srgbClr val="05ABDF"/>
    <a:srgbClr val="08A1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1150" autoAdjust="0"/>
  </p:normalViewPr>
  <p:slideViewPr>
    <p:cSldViewPr snapToGrid="0" showGuides="1">
      <p:cViewPr>
        <p:scale>
          <a:sx n="84" d="100"/>
          <a:sy n="84" d="100"/>
        </p:scale>
        <p:origin x="-1590" y="-726"/>
      </p:cViewPr>
      <p:guideLst>
        <p:guide orient="horz" pos="323"/>
        <p:guide orient="horz" pos="4178"/>
        <p:guide orient="horz" pos="3407"/>
        <p:guide pos="2502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022" cap="rnd" cmpd="sng" algn="ctr">
              <a:solidFill>
                <a:srgbClr val="264457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bg2">
                  <a:lumMod val="25000"/>
                </a:schemeClr>
              </a:solidFill>
              <a:ln w="9506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022" cap="rnd" cmpd="sng" algn="ctr">
              <a:solidFill>
                <a:srgbClr val="212121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D11D26"/>
              </a:solidFill>
              <a:ln w="9506" cap="flat" cmpd="sng" algn="ctr">
                <a:solidFill>
                  <a:srgbClr val="569C00"/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022" cap="rnd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accent2">
                  <a:lumMod val="60000"/>
                  <a:lumOff val="40000"/>
                </a:schemeClr>
              </a:solidFill>
              <a:ln w="9506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marker val="1"/>
        <c:axId val="173981056"/>
        <c:axId val="173995136"/>
      </c:lineChart>
      <c:catAx>
        <c:axId val="1739810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06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pPr>
            <a:endParaRPr lang="zh-CN"/>
          </a:p>
        </c:txPr>
        <c:crossAx val="173995136"/>
        <c:crosses val="autoZero"/>
        <c:auto val="1"/>
        <c:lblAlgn val="ctr"/>
        <c:lblOffset val="100"/>
      </c:catAx>
      <c:valAx>
        <c:axId val="173995136"/>
        <c:scaling>
          <c:orientation val="minMax"/>
        </c:scaling>
        <c:axPos val="l"/>
        <c:majorGridlines>
          <c:spPr>
            <a:ln w="9506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3981056"/>
        <c:crosses val="autoZero"/>
        <c:crossBetween val="between"/>
      </c:valAx>
      <c:spPr>
        <a:noFill/>
        <a:ln w="25348">
          <a:noFill/>
        </a:ln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D8F48-F448-498C-BC5E-BE0E68EB1BB6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0441E-D7CC-4F7E-8F33-8F60A988A42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949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E6F1F-924D-4DA8-A19F-377E61A1DA5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441E-D7CC-4F7E-8F33-8F60A988A428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8896728" y="64311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" name="Group 12"/>
          <p:cNvGrpSpPr>
            <a:grpSpLocks noChangeAspect="1"/>
          </p:cNvGrpSpPr>
          <p:nvPr userDrawn="1"/>
        </p:nvGrpSpPr>
        <p:grpSpPr bwMode="auto">
          <a:xfrm>
            <a:off x="0" y="1587"/>
            <a:ext cx="12192000" cy="6856413"/>
            <a:chOff x="-1045" y="-609"/>
            <a:chExt cx="7678" cy="4319"/>
          </a:xfrm>
        </p:grpSpPr>
        <p:sp>
          <p:nvSpPr>
            <p:cNvPr id="9" name="Freeform 13"/>
            <p:cNvSpPr/>
            <p:nvPr/>
          </p:nvSpPr>
          <p:spPr bwMode="auto">
            <a:xfrm>
              <a:off x="-1045" y="2399"/>
              <a:ext cx="1425" cy="1311"/>
            </a:xfrm>
            <a:custGeom>
              <a:avLst/>
              <a:gdLst>
                <a:gd name="T0" fmla="*/ 0 w 1425"/>
                <a:gd name="T1" fmla="*/ 0 h 1311"/>
                <a:gd name="T2" fmla="*/ 0 w 1425"/>
                <a:gd name="T3" fmla="*/ 20 h 1311"/>
                <a:gd name="T4" fmla="*/ 1403 w 1425"/>
                <a:gd name="T5" fmla="*/ 1311 h 1311"/>
                <a:gd name="T6" fmla="*/ 1425 w 1425"/>
                <a:gd name="T7" fmla="*/ 1311 h 1311"/>
                <a:gd name="T8" fmla="*/ 0 w 1425"/>
                <a:gd name="T9" fmla="*/ 0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5" h="1311">
                  <a:moveTo>
                    <a:pt x="0" y="0"/>
                  </a:moveTo>
                  <a:lnTo>
                    <a:pt x="0" y="20"/>
                  </a:lnTo>
                  <a:lnTo>
                    <a:pt x="1403" y="1311"/>
                  </a:lnTo>
                  <a:lnTo>
                    <a:pt x="1425" y="1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4"/>
            <p:cNvSpPr/>
            <p:nvPr/>
          </p:nvSpPr>
          <p:spPr bwMode="auto">
            <a:xfrm>
              <a:off x="-1045" y="2022"/>
              <a:ext cx="1833" cy="1688"/>
            </a:xfrm>
            <a:custGeom>
              <a:avLst/>
              <a:gdLst>
                <a:gd name="T0" fmla="*/ 0 w 1833"/>
                <a:gd name="T1" fmla="*/ 0 h 1688"/>
                <a:gd name="T2" fmla="*/ 0 w 1833"/>
                <a:gd name="T3" fmla="*/ 20 h 1688"/>
                <a:gd name="T4" fmla="*/ 1809 w 1833"/>
                <a:gd name="T5" fmla="*/ 1688 h 1688"/>
                <a:gd name="T6" fmla="*/ 1833 w 1833"/>
                <a:gd name="T7" fmla="*/ 1688 h 1688"/>
                <a:gd name="T8" fmla="*/ 0 w 1833"/>
                <a:gd name="T9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3" h="1688">
                  <a:moveTo>
                    <a:pt x="0" y="0"/>
                  </a:moveTo>
                  <a:lnTo>
                    <a:pt x="0" y="20"/>
                  </a:lnTo>
                  <a:lnTo>
                    <a:pt x="1809" y="1688"/>
                  </a:lnTo>
                  <a:lnTo>
                    <a:pt x="1833" y="16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5"/>
            <p:cNvSpPr/>
            <p:nvPr/>
          </p:nvSpPr>
          <p:spPr bwMode="auto">
            <a:xfrm>
              <a:off x="-865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9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9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6"/>
            <p:cNvSpPr/>
            <p:nvPr/>
          </p:nvSpPr>
          <p:spPr bwMode="auto">
            <a:xfrm>
              <a:off x="562" y="-609"/>
              <a:ext cx="4710" cy="4319"/>
            </a:xfrm>
            <a:custGeom>
              <a:avLst/>
              <a:gdLst>
                <a:gd name="T0" fmla="*/ 24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4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4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7"/>
            <p:cNvSpPr/>
            <p:nvPr/>
          </p:nvSpPr>
          <p:spPr bwMode="auto">
            <a:xfrm>
              <a:off x="-1045" y="707"/>
              <a:ext cx="3260" cy="3003"/>
            </a:xfrm>
            <a:custGeom>
              <a:avLst/>
              <a:gdLst>
                <a:gd name="T0" fmla="*/ 0 w 3260"/>
                <a:gd name="T1" fmla="*/ 0 h 3003"/>
                <a:gd name="T2" fmla="*/ 0 w 3260"/>
                <a:gd name="T3" fmla="*/ 22 h 3003"/>
                <a:gd name="T4" fmla="*/ 3236 w 3260"/>
                <a:gd name="T5" fmla="*/ 3003 h 3003"/>
                <a:gd name="T6" fmla="*/ 3260 w 3260"/>
                <a:gd name="T7" fmla="*/ 3003 h 3003"/>
                <a:gd name="T8" fmla="*/ 0 w 3260"/>
                <a:gd name="T9" fmla="*/ 0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0" h="3003">
                  <a:moveTo>
                    <a:pt x="0" y="0"/>
                  </a:moveTo>
                  <a:lnTo>
                    <a:pt x="0" y="22"/>
                  </a:lnTo>
                  <a:lnTo>
                    <a:pt x="3236" y="3003"/>
                  </a:lnTo>
                  <a:lnTo>
                    <a:pt x="3260" y="3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-1045" y="-607"/>
              <a:ext cx="4686" cy="4317"/>
            </a:xfrm>
            <a:custGeom>
              <a:avLst/>
              <a:gdLst>
                <a:gd name="T0" fmla="*/ 0 w 4686"/>
                <a:gd name="T1" fmla="*/ 0 h 4317"/>
                <a:gd name="T2" fmla="*/ 0 w 4686"/>
                <a:gd name="T3" fmla="*/ 20 h 4317"/>
                <a:gd name="T4" fmla="*/ 4664 w 4686"/>
                <a:gd name="T5" fmla="*/ 4317 h 4317"/>
                <a:gd name="T6" fmla="*/ 4686 w 4686"/>
                <a:gd name="T7" fmla="*/ 4317 h 4317"/>
                <a:gd name="T8" fmla="*/ 0 w 4686"/>
                <a:gd name="T9" fmla="*/ 0 h 4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6" h="4317">
                  <a:moveTo>
                    <a:pt x="0" y="0"/>
                  </a:moveTo>
                  <a:lnTo>
                    <a:pt x="0" y="20"/>
                  </a:lnTo>
                  <a:lnTo>
                    <a:pt x="4664" y="4317"/>
                  </a:lnTo>
                  <a:lnTo>
                    <a:pt x="4686" y="4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9"/>
            <p:cNvSpPr/>
            <p:nvPr/>
          </p:nvSpPr>
          <p:spPr bwMode="auto">
            <a:xfrm>
              <a:off x="-1045" y="895"/>
              <a:ext cx="3056" cy="2815"/>
            </a:xfrm>
            <a:custGeom>
              <a:avLst/>
              <a:gdLst>
                <a:gd name="T0" fmla="*/ 0 w 3056"/>
                <a:gd name="T1" fmla="*/ 0 h 2815"/>
                <a:gd name="T2" fmla="*/ 0 w 3056"/>
                <a:gd name="T3" fmla="*/ 22 h 2815"/>
                <a:gd name="T4" fmla="*/ 3034 w 3056"/>
                <a:gd name="T5" fmla="*/ 2815 h 2815"/>
                <a:gd name="T6" fmla="*/ 3056 w 3056"/>
                <a:gd name="T7" fmla="*/ 2815 h 2815"/>
                <a:gd name="T8" fmla="*/ 0 w 3056"/>
                <a:gd name="T9" fmla="*/ 0 h 2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6" h="2815">
                  <a:moveTo>
                    <a:pt x="0" y="0"/>
                  </a:moveTo>
                  <a:lnTo>
                    <a:pt x="0" y="22"/>
                  </a:lnTo>
                  <a:lnTo>
                    <a:pt x="3034" y="2815"/>
                  </a:lnTo>
                  <a:lnTo>
                    <a:pt x="3056" y="2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-1045" y="520"/>
              <a:ext cx="3464" cy="3190"/>
            </a:xfrm>
            <a:custGeom>
              <a:avLst/>
              <a:gdLst>
                <a:gd name="T0" fmla="*/ 0 w 3464"/>
                <a:gd name="T1" fmla="*/ 0 h 3190"/>
                <a:gd name="T2" fmla="*/ 0 w 3464"/>
                <a:gd name="T3" fmla="*/ 20 h 3190"/>
                <a:gd name="T4" fmla="*/ 3440 w 3464"/>
                <a:gd name="T5" fmla="*/ 3190 h 3190"/>
                <a:gd name="T6" fmla="*/ 3464 w 3464"/>
                <a:gd name="T7" fmla="*/ 3190 h 3190"/>
                <a:gd name="T8" fmla="*/ 0 w 3464"/>
                <a:gd name="T9" fmla="*/ 0 h 3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4" h="3190">
                  <a:moveTo>
                    <a:pt x="0" y="0"/>
                  </a:moveTo>
                  <a:lnTo>
                    <a:pt x="0" y="20"/>
                  </a:lnTo>
                  <a:lnTo>
                    <a:pt x="3440" y="3190"/>
                  </a:lnTo>
                  <a:lnTo>
                    <a:pt x="3464" y="3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-1045" y="1646"/>
              <a:ext cx="2239" cy="2064"/>
            </a:xfrm>
            <a:custGeom>
              <a:avLst/>
              <a:gdLst>
                <a:gd name="T0" fmla="*/ 0 w 2239"/>
                <a:gd name="T1" fmla="*/ 0 h 2064"/>
                <a:gd name="T2" fmla="*/ 0 w 2239"/>
                <a:gd name="T3" fmla="*/ 22 h 2064"/>
                <a:gd name="T4" fmla="*/ 2217 w 2239"/>
                <a:gd name="T5" fmla="*/ 2064 h 2064"/>
                <a:gd name="T6" fmla="*/ 2239 w 2239"/>
                <a:gd name="T7" fmla="*/ 2064 h 2064"/>
                <a:gd name="T8" fmla="*/ 0 w 2239"/>
                <a:gd name="T9" fmla="*/ 0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9" h="2064">
                  <a:moveTo>
                    <a:pt x="0" y="0"/>
                  </a:moveTo>
                  <a:lnTo>
                    <a:pt x="0" y="22"/>
                  </a:lnTo>
                  <a:lnTo>
                    <a:pt x="2217" y="2064"/>
                  </a:lnTo>
                  <a:lnTo>
                    <a:pt x="2239" y="2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1378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3"/>
            <p:cNvSpPr/>
            <p:nvPr/>
          </p:nvSpPr>
          <p:spPr bwMode="auto">
            <a:xfrm>
              <a:off x="2601" y="-609"/>
              <a:ext cx="4032" cy="3714"/>
            </a:xfrm>
            <a:custGeom>
              <a:avLst/>
              <a:gdLst>
                <a:gd name="T0" fmla="*/ 22 w 4032"/>
                <a:gd name="T1" fmla="*/ 0 h 3714"/>
                <a:gd name="T2" fmla="*/ 0 w 4032"/>
                <a:gd name="T3" fmla="*/ 0 h 3714"/>
                <a:gd name="T4" fmla="*/ 4032 w 4032"/>
                <a:gd name="T5" fmla="*/ 3714 h 3714"/>
                <a:gd name="T6" fmla="*/ 4032 w 4032"/>
                <a:gd name="T7" fmla="*/ 3694 h 3714"/>
                <a:gd name="T8" fmla="*/ 22 w 4032"/>
                <a:gd name="T9" fmla="*/ 0 h 3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2" h="3714">
                  <a:moveTo>
                    <a:pt x="22" y="0"/>
                  </a:moveTo>
                  <a:lnTo>
                    <a:pt x="0" y="0"/>
                  </a:lnTo>
                  <a:lnTo>
                    <a:pt x="4032" y="3714"/>
                  </a:lnTo>
                  <a:lnTo>
                    <a:pt x="4032" y="369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-253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766" y="-609"/>
              <a:ext cx="4710" cy="4319"/>
            </a:xfrm>
            <a:custGeom>
              <a:avLst/>
              <a:gdLst>
                <a:gd name="T0" fmla="*/ 22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2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2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6"/>
            <p:cNvSpPr/>
            <p:nvPr/>
          </p:nvSpPr>
          <p:spPr bwMode="auto">
            <a:xfrm>
              <a:off x="-1045" y="-232"/>
              <a:ext cx="4278" cy="3942"/>
            </a:xfrm>
            <a:custGeom>
              <a:avLst/>
              <a:gdLst>
                <a:gd name="T0" fmla="*/ 0 w 4278"/>
                <a:gd name="T1" fmla="*/ 0 h 3942"/>
                <a:gd name="T2" fmla="*/ 0 w 4278"/>
                <a:gd name="T3" fmla="*/ 22 h 3942"/>
                <a:gd name="T4" fmla="*/ 4256 w 4278"/>
                <a:gd name="T5" fmla="*/ 3942 h 3942"/>
                <a:gd name="T6" fmla="*/ 4278 w 4278"/>
                <a:gd name="T7" fmla="*/ 3942 h 3942"/>
                <a:gd name="T8" fmla="*/ 0 w 4278"/>
                <a:gd name="T9" fmla="*/ 0 h 3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8" h="3942">
                  <a:moveTo>
                    <a:pt x="0" y="0"/>
                  </a:moveTo>
                  <a:lnTo>
                    <a:pt x="0" y="22"/>
                  </a:lnTo>
                  <a:lnTo>
                    <a:pt x="4256" y="3942"/>
                  </a:lnTo>
                  <a:lnTo>
                    <a:pt x="4278" y="39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54" y="-609"/>
              <a:ext cx="4710" cy="4319"/>
            </a:xfrm>
            <a:custGeom>
              <a:avLst/>
              <a:gdLst>
                <a:gd name="T0" fmla="*/ 24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4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4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-1045" y="144"/>
              <a:ext cx="3872" cy="3566"/>
            </a:xfrm>
            <a:custGeom>
              <a:avLst/>
              <a:gdLst>
                <a:gd name="T0" fmla="*/ 0 w 3872"/>
                <a:gd name="T1" fmla="*/ 0 h 3566"/>
                <a:gd name="T2" fmla="*/ 0 w 3872"/>
                <a:gd name="T3" fmla="*/ 20 h 3566"/>
                <a:gd name="T4" fmla="*/ 3848 w 3872"/>
                <a:gd name="T5" fmla="*/ 3566 h 3566"/>
                <a:gd name="T6" fmla="*/ 3872 w 3872"/>
                <a:gd name="T7" fmla="*/ 3566 h 3566"/>
                <a:gd name="T8" fmla="*/ 0 w 3872"/>
                <a:gd name="T9" fmla="*/ 0 h 3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72" h="3566">
                  <a:moveTo>
                    <a:pt x="0" y="0"/>
                  </a:moveTo>
                  <a:lnTo>
                    <a:pt x="0" y="20"/>
                  </a:lnTo>
                  <a:lnTo>
                    <a:pt x="3848" y="3566"/>
                  </a:lnTo>
                  <a:lnTo>
                    <a:pt x="3872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5252" y="-609"/>
              <a:ext cx="1381" cy="1274"/>
            </a:xfrm>
            <a:custGeom>
              <a:avLst/>
              <a:gdLst>
                <a:gd name="T0" fmla="*/ 22 w 1381"/>
                <a:gd name="T1" fmla="*/ 0 h 1274"/>
                <a:gd name="T2" fmla="*/ 0 w 1381"/>
                <a:gd name="T3" fmla="*/ 0 h 1274"/>
                <a:gd name="T4" fmla="*/ 1381 w 1381"/>
                <a:gd name="T5" fmla="*/ 1274 h 1274"/>
                <a:gd name="T6" fmla="*/ 1381 w 1381"/>
                <a:gd name="T7" fmla="*/ 1252 h 1274"/>
                <a:gd name="T8" fmla="*/ 22 w 1381"/>
                <a:gd name="T9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1" h="1274">
                  <a:moveTo>
                    <a:pt x="22" y="0"/>
                  </a:moveTo>
                  <a:lnTo>
                    <a:pt x="0" y="0"/>
                  </a:lnTo>
                  <a:lnTo>
                    <a:pt x="1381" y="1274"/>
                  </a:lnTo>
                  <a:lnTo>
                    <a:pt x="1381" y="125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5863" y="-609"/>
              <a:ext cx="770" cy="709"/>
            </a:xfrm>
            <a:custGeom>
              <a:avLst/>
              <a:gdLst>
                <a:gd name="T0" fmla="*/ 24 w 770"/>
                <a:gd name="T1" fmla="*/ 0 h 709"/>
                <a:gd name="T2" fmla="*/ 0 w 770"/>
                <a:gd name="T3" fmla="*/ 0 h 709"/>
                <a:gd name="T4" fmla="*/ 770 w 770"/>
                <a:gd name="T5" fmla="*/ 709 h 709"/>
                <a:gd name="T6" fmla="*/ 770 w 770"/>
                <a:gd name="T7" fmla="*/ 689 h 709"/>
                <a:gd name="T8" fmla="*/ 24 w 770"/>
                <a:gd name="T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709">
                  <a:moveTo>
                    <a:pt x="24" y="0"/>
                  </a:moveTo>
                  <a:lnTo>
                    <a:pt x="0" y="0"/>
                  </a:lnTo>
                  <a:lnTo>
                    <a:pt x="770" y="709"/>
                  </a:lnTo>
                  <a:lnTo>
                    <a:pt x="770" y="68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1"/>
            <p:cNvSpPr/>
            <p:nvPr/>
          </p:nvSpPr>
          <p:spPr bwMode="auto">
            <a:xfrm>
              <a:off x="3417" y="-609"/>
              <a:ext cx="3216" cy="2964"/>
            </a:xfrm>
            <a:custGeom>
              <a:avLst/>
              <a:gdLst>
                <a:gd name="T0" fmla="*/ 22 w 3216"/>
                <a:gd name="T1" fmla="*/ 0 h 2964"/>
                <a:gd name="T2" fmla="*/ 0 w 3216"/>
                <a:gd name="T3" fmla="*/ 0 h 2964"/>
                <a:gd name="T4" fmla="*/ 3216 w 3216"/>
                <a:gd name="T5" fmla="*/ 2964 h 2964"/>
                <a:gd name="T6" fmla="*/ 3216 w 3216"/>
                <a:gd name="T7" fmla="*/ 2944 h 2964"/>
                <a:gd name="T8" fmla="*/ 22 w 3216"/>
                <a:gd name="T9" fmla="*/ 0 h 2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6" h="2964">
                  <a:moveTo>
                    <a:pt x="22" y="0"/>
                  </a:moveTo>
                  <a:lnTo>
                    <a:pt x="0" y="0"/>
                  </a:lnTo>
                  <a:lnTo>
                    <a:pt x="3216" y="2964"/>
                  </a:lnTo>
                  <a:lnTo>
                    <a:pt x="3216" y="294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2"/>
            <p:cNvSpPr/>
            <p:nvPr/>
          </p:nvSpPr>
          <p:spPr bwMode="auto">
            <a:xfrm>
              <a:off x="4232" y="-609"/>
              <a:ext cx="2401" cy="2213"/>
            </a:xfrm>
            <a:custGeom>
              <a:avLst/>
              <a:gdLst>
                <a:gd name="T0" fmla="*/ 22 w 2401"/>
                <a:gd name="T1" fmla="*/ 0 h 2213"/>
                <a:gd name="T2" fmla="*/ 0 w 2401"/>
                <a:gd name="T3" fmla="*/ 0 h 2213"/>
                <a:gd name="T4" fmla="*/ 2401 w 2401"/>
                <a:gd name="T5" fmla="*/ 2213 h 2213"/>
                <a:gd name="T6" fmla="*/ 2401 w 2401"/>
                <a:gd name="T7" fmla="*/ 2193 h 2213"/>
                <a:gd name="T8" fmla="*/ 22 w 2401"/>
                <a:gd name="T9" fmla="*/ 0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1" h="2213">
                  <a:moveTo>
                    <a:pt x="22" y="0"/>
                  </a:moveTo>
                  <a:lnTo>
                    <a:pt x="0" y="0"/>
                  </a:lnTo>
                  <a:lnTo>
                    <a:pt x="2401" y="2213"/>
                  </a:lnTo>
                  <a:lnTo>
                    <a:pt x="2401" y="219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3"/>
            <p:cNvSpPr/>
            <p:nvPr/>
          </p:nvSpPr>
          <p:spPr bwMode="auto">
            <a:xfrm>
              <a:off x="6067" y="-609"/>
              <a:ext cx="566" cy="523"/>
            </a:xfrm>
            <a:custGeom>
              <a:avLst/>
              <a:gdLst>
                <a:gd name="T0" fmla="*/ 22 w 566"/>
                <a:gd name="T1" fmla="*/ 0 h 523"/>
                <a:gd name="T2" fmla="*/ 0 w 566"/>
                <a:gd name="T3" fmla="*/ 0 h 523"/>
                <a:gd name="T4" fmla="*/ 566 w 566"/>
                <a:gd name="T5" fmla="*/ 523 h 523"/>
                <a:gd name="T6" fmla="*/ 566 w 566"/>
                <a:gd name="T7" fmla="*/ 501 h 523"/>
                <a:gd name="T8" fmla="*/ 22 w 566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523">
                  <a:moveTo>
                    <a:pt x="22" y="0"/>
                  </a:moveTo>
                  <a:lnTo>
                    <a:pt x="0" y="0"/>
                  </a:lnTo>
                  <a:lnTo>
                    <a:pt x="566" y="523"/>
                  </a:lnTo>
                  <a:lnTo>
                    <a:pt x="566" y="50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4"/>
            <p:cNvSpPr/>
            <p:nvPr/>
          </p:nvSpPr>
          <p:spPr bwMode="auto">
            <a:xfrm>
              <a:off x="6475" y="-609"/>
              <a:ext cx="158" cy="146"/>
            </a:xfrm>
            <a:custGeom>
              <a:avLst/>
              <a:gdLst>
                <a:gd name="T0" fmla="*/ 22 w 158"/>
                <a:gd name="T1" fmla="*/ 0 h 146"/>
                <a:gd name="T2" fmla="*/ 0 w 158"/>
                <a:gd name="T3" fmla="*/ 0 h 146"/>
                <a:gd name="T4" fmla="*/ 158 w 158"/>
                <a:gd name="T5" fmla="*/ 146 h 146"/>
                <a:gd name="T6" fmla="*/ 158 w 158"/>
                <a:gd name="T7" fmla="*/ 126 h 146"/>
                <a:gd name="T8" fmla="*/ 22 w 158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46">
                  <a:moveTo>
                    <a:pt x="22" y="0"/>
                  </a:moveTo>
                  <a:lnTo>
                    <a:pt x="0" y="0"/>
                  </a:lnTo>
                  <a:lnTo>
                    <a:pt x="158" y="146"/>
                  </a:lnTo>
                  <a:lnTo>
                    <a:pt x="158" y="12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5048" y="-609"/>
              <a:ext cx="1585" cy="1462"/>
            </a:xfrm>
            <a:custGeom>
              <a:avLst/>
              <a:gdLst>
                <a:gd name="T0" fmla="*/ 22 w 1585"/>
                <a:gd name="T1" fmla="*/ 0 h 1462"/>
                <a:gd name="T2" fmla="*/ 0 w 1585"/>
                <a:gd name="T3" fmla="*/ 0 h 1462"/>
                <a:gd name="T4" fmla="*/ 1585 w 1585"/>
                <a:gd name="T5" fmla="*/ 1462 h 1462"/>
                <a:gd name="T6" fmla="*/ 1585 w 1585"/>
                <a:gd name="T7" fmla="*/ 1440 h 1462"/>
                <a:gd name="T8" fmla="*/ 22 w 1585"/>
                <a:gd name="T9" fmla="*/ 0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5" h="1462">
                  <a:moveTo>
                    <a:pt x="22" y="0"/>
                  </a:moveTo>
                  <a:lnTo>
                    <a:pt x="0" y="0"/>
                  </a:lnTo>
                  <a:lnTo>
                    <a:pt x="1585" y="1462"/>
                  </a:lnTo>
                  <a:lnTo>
                    <a:pt x="1585" y="144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6"/>
            <p:cNvSpPr/>
            <p:nvPr/>
          </p:nvSpPr>
          <p:spPr bwMode="auto">
            <a:xfrm>
              <a:off x="5454" y="-609"/>
              <a:ext cx="1179" cy="1085"/>
            </a:xfrm>
            <a:custGeom>
              <a:avLst/>
              <a:gdLst>
                <a:gd name="T0" fmla="*/ 24 w 1179"/>
                <a:gd name="T1" fmla="*/ 0 h 1085"/>
                <a:gd name="T2" fmla="*/ 0 w 1179"/>
                <a:gd name="T3" fmla="*/ 0 h 1085"/>
                <a:gd name="T4" fmla="*/ 1179 w 1179"/>
                <a:gd name="T5" fmla="*/ 1085 h 1085"/>
                <a:gd name="T6" fmla="*/ 1179 w 1179"/>
                <a:gd name="T7" fmla="*/ 1065 h 1085"/>
                <a:gd name="T8" fmla="*/ 24 w 1179"/>
                <a:gd name="T9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9" h="1085">
                  <a:moveTo>
                    <a:pt x="24" y="0"/>
                  </a:moveTo>
                  <a:lnTo>
                    <a:pt x="0" y="0"/>
                  </a:lnTo>
                  <a:lnTo>
                    <a:pt x="1179" y="1085"/>
                  </a:lnTo>
                  <a:lnTo>
                    <a:pt x="1179" y="106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"/>
            <p:cNvSpPr/>
            <p:nvPr/>
          </p:nvSpPr>
          <p:spPr bwMode="auto">
            <a:xfrm>
              <a:off x="3213" y="-609"/>
              <a:ext cx="3420" cy="3152"/>
            </a:xfrm>
            <a:custGeom>
              <a:avLst/>
              <a:gdLst>
                <a:gd name="T0" fmla="*/ 22 w 3420"/>
                <a:gd name="T1" fmla="*/ 0 h 3152"/>
                <a:gd name="T2" fmla="*/ 0 w 3420"/>
                <a:gd name="T3" fmla="*/ 0 h 3152"/>
                <a:gd name="T4" fmla="*/ 3420 w 3420"/>
                <a:gd name="T5" fmla="*/ 3152 h 3152"/>
                <a:gd name="T6" fmla="*/ 3420 w 3420"/>
                <a:gd name="T7" fmla="*/ 3132 h 3152"/>
                <a:gd name="T8" fmla="*/ 22 w 3420"/>
                <a:gd name="T9" fmla="*/ 0 h 3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0" h="3152">
                  <a:moveTo>
                    <a:pt x="22" y="0"/>
                  </a:moveTo>
                  <a:lnTo>
                    <a:pt x="0" y="0"/>
                  </a:lnTo>
                  <a:lnTo>
                    <a:pt x="3420" y="3152"/>
                  </a:lnTo>
                  <a:lnTo>
                    <a:pt x="3420" y="3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8"/>
            <p:cNvSpPr/>
            <p:nvPr/>
          </p:nvSpPr>
          <p:spPr bwMode="auto">
            <a:xfrm>
              <a:off x="3824" y="-609"/>
              <a:ext cx="2809" cy="2589"/>
            </a:xfrm>
            <a:custGeom>
              <a:avLst/>
              <a:gdLst>
                <a:gd name="T0" fmla="*/ 24 w 2809"/>
                <a:gd name="T1" fmla="*/ 0 h 2589"/>
                <a:gd name="T2" fmla="*/ 0 w 2809"/>
                <a:gd name="T3" fmla="*/ 0 h 2589"/>
                <a:gd name="T4" fmla="*/ 2809 w 2809"/>
                <a:gd name="T5" fmla="*/ 2589 h 2589"/>
                <a:gd name="T6" fmla="*/ 2809 w 2809"/>
                <a:gd name="T7" fmla="*/ 2567 h 2589"/>
                <a:gd name="T8" fmla="*/ 24 w 2809"/>
                <a:gd name="T9" fmla="*/ 0 h 2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9" h="2589">
                  <a:moveTo>
                    <a:pt x="24" y="0"/>
                  </a:moveTo>
                  <a:lnTo>
                    <a:pt x="0" y="0"/>
                  </a:lnTo>
                  <a:lnTo>
                    <a:pt x="2809" y="2589"/>
                  </a:lnTo>
                  <a:lnTo>
                    <a:pt x="2809" y="256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9"/>
            <p:cNvSpPr/>
            <p:nvPr/>
          </p:nvSpPr>
          <p:spPr bwMode="auto">
            <a:xfrm>
              <a:off x="1582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0"/>
            <p:cNvSpPr/>
            <p:nvPr/>
          </p:nvSpPr>
          <p:spPr bwMode="auto">
            <a:xfrm>
              <a:off x="2193" y="-609"/>
              <a:ext cx="4440" cy="4091"/>
            </a:xfrm>
            <a:custGeom>
              <a:avLst/>
              <a:gdLst>
                <a:gd name="T0" fmla="*/ 24 w 4440"/>
                <a:gd name="T1" fmla="*/ 0 h 4091"/>
                <a:gd name="T2" fmla="*/ 0 w 4440"/>
                <a:gd name="T3" fmla="*/ 0 h 4091"/>
                <a:gd name="T4" fmla="*/ 4440 w 4440"/>
                <a:gd name="T5" fmla="*/ 4091 h 4091"/>
                <a:gd name="T6" fmla="*/ 4440 w 4440"/>
                <a:gd name="T7" fmla="*/ 4071 h 4091"/>
                <a:gd name="T8" fmla="*/ 24 w 4440"/>
                <a:gd name="T9" fmla="*/ 0 h 4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0" h="4091">
                  <a:moveTo>
                    <a:pt x="24" y="0"/>
                  </a:moveTo>
                  <a:lnTo>
                    <a:pt x="0" y="0"/>
                  </a:lnTo>
                  <a:lnTo>
                    <a:pt x="4440" y="4091"/>
                  </a:lnTo>
                  <a:lnTo>
                    <a:pt x="4440" y="407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1"/>
            <p:cNvSpPr/>
            <p:nvPr/>
          </p:nvSpPr>
          <p:spPr bwMode="auto">
            <a:xfrm>
              <a:off x="-1045" y="1834"/>
              <a:ext cx="2037" cy="1876"/>
            </a:xfrm>
            <a:custGeom>
              <a:avLst/>
              <a:gdLst>
                <a:gd name="T0" fmla="*/ 0 w 2037"/>
                <a:gd name="T1" fmla="*/ 0 h 1876"/>
                <a:gd name="T2" fmla="*/ 0 w 2037"/>
                <a:gd name="T3" fmla="*/ 22 h 1876"/>
                <a:gd name="T4" fmla="*/ 2013 w 2037"/>
                <a:gd name="T5" fmla="*/ 1876 h 1876"/>
                <a:gd name="T6" fmla="*/ 2037 w 2037"/>
                <a:gd name="T7" fmla="*/ 1876 h 1876"/>
                <a:gd name="T8" fmla="*/ 0 w 2037"/>
                <a:gd name="T9" fmla="*/ 0 h 1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7" h="1876">
                  <a:moveTo>
                    <a:pt x="0" y="0"/>
                  </a:moveTo>
                  <a:lnTo>
                    <a:pt x="0" y="22"/>
                  </a:lnTo>
                  <a:lnTo>
                    <a:pt x="2013" y="1876"/>
                  </a:lnTo>
                  <a:lnTo>
                    <a:pt x="2037" y="1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2"/>
            <p:cNvSpPr/>
            <p:nvPr/>
          </p:nvSpPr>
          <p:spPr bwMode="auto">
            <a:xfrm>
              <a:off x="358" y="-609"/>
              <a:ext cx="4710" cy="4319"/>
            </a:xfrm>
            <a:custGeom>
              <a:avLst/>
              <a:gdLst>
                <a:gd name="T0" fmla="*/ 24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4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4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3"/>
            <p:cNvSpPr/>
            <p:nvPr/>
          </p:nvSpPr>
          <p:spPr bwMode="auto">
            <a:xfrm>
              <a:off x="1989" y="-609"/>
              <a:ext cx="4644" cy="4279"/>
            </a:xfrm>
            <a:custGeom>
              <a:avLst/>
              <a:gdLst>
                <a:gd name="T0" fmla="*/ 24 w 4644"/>
                <a:gd name="T1" fmla="*/ 0 h 4279"/>
                <a:gd name="T2" fmla="*/ 0 w 4644"/>
                <a:gd name="T3" fmla="*/ 0 h 4279"/>
                <a:gd name="T4" fmla="*/ 4644 w 4644"/>
                <a:gd name="T5" fmla="*/ 4279 h 4279"/>
                <a:gd name="T6" fmla="*/ 4644 w 4644"/>
                <a:gd name="T7" fmla="*/ 4257 h 4279"/>
                <a:gd name="T8" fmla="*/ 24 w 4644"/>
                <a:gd name="T9" fmla="*/ 0 h 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4" h="4279">
                  <a:moveTo>
                    <a:pt x="24" y="0"/>
                  </a:moveTo>
                  <a:lnTo>
                    <a:pt x="0" y="0"/>
                  </a:lnTo>
                  <a:lnTo>
                    <a:pt x="4644" y="4279"/>
                  </a:lnTo>
                  <a:lnTo>
                    <a:pt x="4644" y="425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4"/>
            <p:cNvSpPr/>
            <p:nvPr/>
          </p:nvSpPr>
          <p:spPr bwMode="auto">
            <a:xfrm>
              <a:off x="-1045" y="-44"/>
              <a:ext cx="4074" cy="3754"/>
            </a:xfrm>
            <a:custGeom>
              <a:avLst/>
              <a:gdLst>
                <a:gd name="T0" fmla="*/ 0 w 4074"/>
                <a:gd name="T1" fmla="*/ 0 h 3754"/>
                <a:gd name="T2" fmla="*/ 0 w 4074"/>
                <a:gd name="T3" fmla="*/ 22 h 3754"/>
                <a:gd name="T4" fmla="*/ 4052 w 4074"/>
                <a:gd name="T5" fmla="*/ 3754 h 3754"/>
                <a:gd name="T6" fmla="*/ 4074 w 4074"/>
                <a:gd name="T7" fmla="*/ 3754 h 3754"/>
                <a:gd name="T8" fmla="*/ 0 w 4074"/>
                <a:gd name="T9" fmla="*/ 0 h 3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4" h="3754">
                  <a:moveTo>
                    <a:pt x="0" y="0"/>
                  </a:moveTo>
                  <a:lnTo>
                    <a:pt x="0" y="22"/>
                  </a:lnTo>
                  <a:lnTo>
                    <a:pt x="4052" y="3754"/>
                  </a:lnTo>
                  <a:lnTo>
                    <a:pt x="4074" y="3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5"/>
            <p:cNvSpPr/>
            <p:nvPr/>
          </p:nvSpPr>
          <p:spPr bwMode="auto">
            <a:xfrm>
              <a:off x="-49" y="-609"/>
              <a:ext cx="4709" cy="4319"/>
            </a:xfrm>
            <a:custGeom>
              <a:avLst/>
              <a:gdLst>
                <a:gd name="T0" fmla="*/ 22 w 4709"/>
                <a:gd name="T1" fmla="*/ 0 h 4319"/>
                <a:gd name="T2" fmla="*/ 0 w 4709"/>
                <a:gd name="T3" fmla="*/ 0 h 4319"/>
                <a:gd name="T4" fmla="*/ 4687 w 4709"/>
                <a:gd name="T5" fmla="*/ 4319 h 4319"/>
                <a:gd name="T6" fmla="*/ 4709 w 4709"/>
                <a:gd name="T7" fmla="*/ 4319 h 4319"/>
                <a:gd name="T8" fmla="*/ 22 w 4709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9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09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6"/>
            <p:cNvSpPr/>
            <p:nvPr/>
          </p:nvSpPr>
          <p:spPr bwMode="auto">
            <a:xfrm>
              <a:off x="-1045" y="-421"/>
              <a:ext cx="4482" cy="4131"/>
            </a:xfrm>
            <a:custGeom>
              <a:avLst/>
              <a:gdLst>
                <a:gd name="T0" fmla="*/ 0 w 4482"/>
                <a:gd name="T1" fmla="*/ 0 h 4131"/>
                <a:gd name="T2" fmla="*/ 0 w 4482"/>
                <a:gd name="T3" fmla="*/ 22 h 4131"/>
                <a:gd name="T4" fmla="*/ 4460 w 4482"/>
                <a:gd name="T5" fmla="*/ 4131 h 4131"/>
                <a:gd name="T6" fmla="*/ 4482 w 4482"/>
                <a:gd name="T7" fmla="*/ 4131 h 4131"/>
                <a:gd name="T8" fmla="*/ 0 w 4482"/>
                <a:gd name="T9" fmla="*/ 0 h 4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2" h="4131">
                  <a:moveTo>
                    <a:pt x="0" y="0"/>
                  </a:moveTo>
                  <a:lnTo>
                    <a:pt x="0" y="22"/>
                  </a:lnTo>
                  <a:lnTo>
                    <a:pt x="4460" y="4131"/>
                  </a:lnTo>
                  <a:lnTo>
                    <a:pt x="4482" y="4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7"/>
            <p:cNvSpPr/>
            <p:nvPr/>
          </p:nvSpPr>
          <p:spPr bwMode="auto">
            <a:xfrm>
              <a:off x="-1045" y="1271"/>
              <a:ext cx="2647" cy="2439"/>
            </a:xfrm>
            <a:custGeom>
              <a:avLst/>
              <a:gdLst>
                <a:gd name="T0" fmla="*/ 0 w 2647"/>
                <a:gd name="T1" fmla="*/ 0 h 2439"/>
                <a:gd name="T2" fmla="*/ 0 w 2647"/>
                <a:gd name="T3" fmla="*/ 20 h 2439"/>
                <a:gd name="T4" fmla="*/ 2625 w 2647"/>
                <a:gd name="T5" fmla="*/ 2439 h 2439"/>
                <a:gd name="T6" fmla="*/ 2647 w 2647"/>
                <a:gd name="T7" fmla="*/ 2439 h 2439"/>
                <a:gd name="T8" fmla="*/ 0 w 2647"/>
                <a:gd name="T9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7" h="2439">
                  <a:moveTo>
                    <a:pt x="0" y="0"/>
                  </a:moveTo>
                  <a:lnTo>
                    <a:pt x="0" y="20"/>
                  </a:lnTo>
                  <a:lnTo>
                    <a:pt x="2625" y="2439"/>
                  </a:lnTo>
                  <a:lnTo>
                    <a:pt x="2647" y="2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8"/>
            <p:cNvSpPr/>
            <p:nvPr/>
          </p:nvSpPr>
          <p:spPr bwMode="auto">
            <a:xfrm>
              <a:off x="-1045" y="1083"/>
              <a:ext cx="2851" cy="2627"/>
            </a:xfrm>
            <a:custGeom>
              <a:avLst/>
              <a:gdLst>
                <a:gd name="T0" fmla="*/ 0 w 2851"/>
                <a:gd name="T1" fmla="*/ 0 h 2627"/>
                <a:gd name="T2" fmla="*/ 0 w 2851"/>
                <a:gd name="T3" fmla="*/ 20 h 2627"/>
                <a:gd name="T4" fmla="*/ 2829 w 2851"/>
                <a:gd name="T5" fmla="*/ 2627 h 2627"/>
                <a:gd name="T6" fmla="*/ 2851 w 2851"/>
                <a:gd name="T7" fmla="*/ 2627 h 2627"/>
                <a:gd name="T8" fmla="*/ 0 w 2851"/>
                <a:gd name="T9" fmla="*/ 0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1" h="2627">
                  <a:moveTo>
                    <a:pt x="0" y="0"/>
                  </a:moveTo>
                  <a:lnTo>
                    <a:pt x="0" y="20"/>
                  </a:lnTo>
                  <a:lnTo>
                    <a:pt x="2829" y="2627"/>
                  </a:lnTo>
                  <a:lnTo>
                    <a:pt x="2851" y="26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9"/>
            <p:cNvSpPr/>
            <p:nvPr/>
          </p:nvSpPr>
          <p:spPr bwMode="auto">
            <a:xfrm>
              <a:off x="3009" y="-609"/>
              <a:ext cx="3624" cy="3340"/>
            </a:xfrm>
            <a:custGeom>
              <a:avLst/>
              <a:gdLst>
                <a:gd name="T0" fmla="*/ 22 w 3624"/>
                <a:gd name="T1" fmla="*/ 0 h 3340"/>
                <a:gd name="T2" fmla="*/ 0 w 3624"/>
                <a:gd name="T3" fmla="*/ 0 h 3340"/>
                <a:gd name="T4" fmla="*/ 3624 w 3624"/>
                <a:gd name="T5" fmla="*/ 3340 h 3340"/>
                <a:gd name="T6" fmla="*/ 3624 w 3624"/>
                <a:gd name="T7" fmla="*/ 3318 h 3340"/>
                <a:gd name="T8" fmla="*/ 22 w 3624"/>
                <a:gd name="T9" fmla="*/ 0 h 3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4" h="3340">
                  <a:moveTo>
                    <a:pt x="22" y="0"/>
                  </a:moveTo>
                  <a:lnTo>
                    <a:pt x="0" y="0"/>
                  </a:lnTo>
                  <a:lnTo>
                    <a:pt x="3624" y="3340"/>
                  </a:lnTo>
                  <a:lnTo>
                    <a:pt x="3624" y="33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0"/>
            <p:cNvSpPr/>
            <p:nvPr/>
          </p:nvSpPr>
          <p:spPr bwMode="auto">
            <a:xfrm>
              <a:off x="3619" y="-609"/>
              <a:ext cx="3014" cy="2775"/>
            </a:xfrm>
            <a:custGeom>
              <a:avLst/>
              <a:gdLst>
                <a:gd name="T0" fmla="*/ 24 w 3014"/>
                <a:gd name="T1" fmla="*/ 0 h 2775"/>
                <a:gd name="T2" fmla="*/ 0 w 3014"/>
                <a:gd name="T3" fmla="*/ 0 h 2775"/>
                <a:gd name="T4" fmla="*/ 3014 w 3014"/>
                <a:gd name="T5" fmla="*/ 2775 h 2775"/>
                <a:gd name="T6" fmla="*/ 3014 w 3014"/>
                <a:gd name="T7" fmla="*/ 2755 h 2775"/>
                <a:gd name="T8" fmla="*/ 24 w 3014"/>
                <a:gd name="T9" fmla="*/ 0 h 2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4" h="2775">
                  <a:moveTo>
                    <a:pt x="24" y="0"/>
                  </a:moveTo>
                  <a:lnTo>
                    <a:pt x="0" y="0"/>
                  </a:lnTo>
                  <a:lnTo>
                    <a:pt x="3014" y="2775"/>
                  </a:lnTo>
                  <a:lnTo>
                    <a:pt x="3014" y="275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1"/>
            <p:cNvSpPr/>
            <p:nvPr/>
          </p:nvSpPr>
          <p:spPr bwMode="auto">
            <a:xfrm>
              <a:off x="970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9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9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2"/>
            <p:cNvSpPr/>
            <p:nvPr/>
          </p:nvSpPr>
          <p:spPr bwMode="auto">
            <a:xfrm>
              <a:off x="1784" y="-609"/>
              <a:ext cx="4711" cy="4319"/>
            </a:xfrm>
            <a:custGeom>
              <a:avLst/>
              <a:gdLst>
                <a:gd name="T0" fmla="*/ 24 w 4711"/>
                <a:gd name="T1" fmla="*/ 0 h 4319"/>
                <a:gd name="T2" fmla="*/ 0 w 4711"/>
                <a:gd name="T3" fmla="*/ 0 h 4319"/>
                <a:gd name="T4" fmla="*/ 4689 w 4711"/>
                <a:gd name="T5" fmla="*/ 4319 h 4319"/>
                <a:gd name="T6" fmla="*/ 4711 w 4711"/>
                <a:gd name="T7" fmla="*/ 4319 h 4319"/>
                <a:gd name="T8" fmla="*/ 24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4" y="0"/>
                  </a:moveTo>
                  <a:lnTo>
                    <a:pt x="0" y="0"/>
                  </a:lnTo>
                  <a:lnTo>
                    <a:pt x="4689" y="4319"/>
                  </a:lnTo>
                  <a:lnTo>
                    <a:pt x="4711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3"/>
            <p:cNvSpPr/>
            <p:nvPr/>
          </p:nvSpPr>
          <p:spPr bwMode="auto">
            <a:xfrm>
              <a:off x="-457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4"/>
            <p:cNvSpPr/>
            <p:nvPr/>
          </p:nvSpPr>
          <p:spPr bwMode="auto">
            <a:xfrm>
              <a:off x="1174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5"/>
            <p:cNvSpPr/>
            <p:nvPr/>
          </p:nvSpPr>
          <p:spPr bwMode="auto">
            <a:xfrm>
              <a:off x="-1045" y="332"/>
              <a:ext cx="3668" cy="3378"/>
            </a:xfrm>
            <a:custGeom>
              <a:avLst/>
              <a:gdLst>
                <a:gd name="T0" fmla="*/ 0 w 3668"/>
                <a:gd name="T1" fmla="*/ 0 h 3378"/>
                <a:gd name="T2" fmla="*/ 0 w 3668"/>
                <a:gd name="T3" fmla="*/ 20 h 3378"/>
                <a:gd name="T4" fmla="*/ 3644 w 3668"/>
                <a:gd name="T5" fmla="*/ 3378 h 3378"/>
                <a:gd name="T6" fmla="*/ 3668 w 3668"/>
                <a:gd name="T7" fmla="*/ 3378 h 3378"/>
                <a:gd name="T8" fmla="*/ 0 w 3668"/>
                <a:gd name="T9" fmla="*/ 0 h 3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8" h="3378">
                  <a:moveTo>
                    <a:pt x="0" y="0"/>
                  </a:moveTo>
                  <a:lnTo>
                    <a:pt x="0" y="20"/>
                  </a:lnTo>
                  <a:lnTo>
                    <a:pt x="3644" y="3378"/>
                  </a:lnTo>
                  <a:lnTo>
                    <a:pt x="3668" y="3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6"/>
            <p:cNvSpPr/>
            <p:nvPr/>
          </p:nvSpPr>
          <p:spPr bwMode="auto">
            <a:xfrm>
              <a:off x="-661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7"/>
            <p:cNvSpPr/>
            <p:nvPr/>
          </p:nvSpPr>
          <p:spPr bwMode="auto">
            <a:xfrm>
              <a:off x="6271" y="-609"/>
              <a:ext cx="362" cy="335"/>
            </a:xfrm>
            <a:custGeom>
              <a:avLst/>
              <a:gdLst>
                <a:gd name="T0" fmla="*/ 22 w 362"/>
                <a:gd name="T1" fmla="*/ 0 h 335"/>
                <a:gd name="T2" fmla="*/ 0 w 362"/>
                <a:gd name="T3" fmla="*/ 0 h 335"/>
                <a:gd name="T4" fmla="*/ 362 w 362"/>
                <a:gd name="T5" fmla="*/ 335 h 335"/>
                <a:gd name="T6" fmla="*/ 362 w 362"/>
                <a:gd name="T7" fmla="*/ 312 h 335"/>
                <a:gd name="T8" fmla="*/ 22 w 362"/>
                <a:gd name="T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35">
                  <a:moveTo>
                    <a:pt x="22" y="0"/>
                  </a:moveTo>
                  <a:lnTo>
                    <a:pt x="0" y="0"/>
                  </a:lnTo>
                  <a:lnTo>
                    <a:pt x="362" y="335"/>
                  </a:lnTo>
                  <a:lnTo>
                    <a:pt x="362" y="31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8"/>
            <p:cNvSpPr/>
            <p:nvPr/>
          </p:nvSpPr>
          <p:spPr bwMode="auto">
            <a:xfrm>
              <a:off x="4436" y="-609"/>
              <a:ext cx="2197" cy="2024"/>
            </a:xfrm>
            <a:custGeom>
              <a:avLst/>
              <a:gdLst>
                <a:gd name="T0" fmla="*/ 22 w 2197"/>
                <a:gd name="T1" fmla="*/ 0 h 2024"/>
                <a:gd name="T2" fmla="*/ 0 w 2197"/>
                <a:gd name="T3" fmla="*/ 0 h 2024"/>
                <a:gd name="T4" fmla="*/ 2197 w 2197"/>
                <a:gd name="T5" fmla="*/ 2024 h 2024"/>
                <a:gd name="T6" fmla="*/ 2197 w 2197"/>
                <a:gd name="T7" fmla="*/ 2004 h 2024"/>
                <a:gd name="T8" fmla="*/ 22 w 2197"/>
                <a:gd name="T9" fmla="*/ 0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7" h="2024">
                  <a:moveTo>
                    <a:pt x="22" y="0"/>
                  </a:moveTo>
                  <a:lnTo>
                    <a:pt x="0" y="0"/>
                  </a:lnTo>
                  <a:lnTo>
                    <a:pt x="2197" y="2024"/>
                  </a:lnTo>
                  <a:lnTo>
                    <a:pt x="2197" y="200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9"/>
            <p:cNvSpPr/>
            <p:nvPr/>
          </p:nvSpPr>
          <p:spPr bwMode="auto">
            <a:xfrm>
              <a:off x="4640" y="-609"/>
              <a:ext cx="1993" cy="1836"/>
            </a:xfrm>
            <a:custGeom>
              <a:avLst/>
              <a:gdLst>
                <a:gd name="T0" fmla="*/ 22 w 1993"/>
                <a:gd name="T1" fmla="*/ 0 h 1836"/>
                <a:gd name="T2" fmla="*/ 0 w 1993"/>
                <a:gd name="T3" fmla="*/ 0 h 1836"/>
                <a:gd name="T4" fmla="*/ 1993 w 1993"/>
                <a:gd name="T5" fmla="*/ 1836 h 1836"/>
                <a:gd name="T6" fmla="*/ 1993 w 1993"/>
                <a:gd name="T7" fmla="*/ 1816 h 1836"/>
                <a:gd name="T8" fmla="*/ 22 w 1993"/>
                <a:gd name="T9" fmla="*/ 0 h 1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1836">
                  <a:moveTo>
                    <a:pt x="22" y="0"/>
                  </a:moveTo>
                  <a:lnTo>
                    <a:pt x="0" y="0"/>
                  </a:lnTo>
                  <a:lnTo>
                    <a:pt x="1993" y="1836"/>
                  </a:lnTo>
                  <a:lnTo>
                    <a:pt x="1993" y="181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0"/>
            <p:cNvSpPr/>
            <p:nvPr/>
          </p:nvSpPr>
          <p:spPr bwMode="auto">
            <a:xfrm>
              <a:off x="5659" y="-609"/>
              <a:ext cx="974" cy="897"/>
            </a:xfrm>
            <a:custGeom>
              <a:avLst/>
              <a:gdLst>
                <a:gd name="T0" fmla="*/ 24 w 974"/>
                <a:gd name="T1" fmla="*/ 0 h 897"/>
                <a:gd name="T2" fmla="*/ 0 w 974"/>
                <a:gd name="T3" fmla="*/ 0 h 897"/>
                <a:gd name="T4" fmla="*/ 974 w 974"/>
                <a:gd name="T5" fmla="*/ 897 h 897"/>
                <a:gd name="T6" fmla="*/ 974 w 974"/>
                <a:gd name="T7" fmla="*/ 877 h 897"/>
                <a:gd name="T8" fmla="*/ 24 w 974"/>
                <a:gd name="T9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4" h="897">
                  <a:moveTo>
                    <a:pt x="24" y="0"/>
                  </a:moveTo>
                  <a:lnTo>
                    <a:pt x="0" y="0"/>
                  </a:lnTo>
                  <a:lnTo>
                    <a:pt x="974" y="897"/>
                  </a:lnTo>
                  <a:lnTo>
                    <a:pt x="974" y="87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1"/>
            <p:cNvSpPr/>
            <p:nvPr/>
          </p:nvSpPr>
          <p:spPr bwMode="auto">
            <a:xfrm>
              <a:off x="4028" y="-609"/>
              <a:ext cx="2605" cy="2401"/>
            </a:xfrm>
            <a:custGeom>
              <a:avLst/>
              <a:gdLst>
                <a:gd name="T0" fmla="*/ 24 w 2605"/>
                <a:gd name="T1" fmla="*/ 0 h 2401"/>
                <a:gd name="T2" fmla="*/ 0 w 2605"/>
                <a:gd name="T3" fmla="*/ 0 h 2401"/>
                <a:gd name="T4" fmla="*/ 2605 w 2605"/>
                <a:gd name="T5" fmla="*/ 2401 h 2401"/>
                <a:gd name="T6" fmla="*/ 2605 w 2605"/>
                <a:gd name="T7" fmla="*/ 2379 h 2401"/>
                <a:gd name="T8" fmla="*/ 24 w 2605"/>
                <a:gd name="T9" fmla="*/ 0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5" h="2401">
                  <a:moveTo>
                    <a:pt x="24" y="0"/>
                  </a:moveTo>
                  <a:lnTo>
                    <a:pt x="0" y="0"/>
                  </a:lnTo>
                  <a:lnTo>
                    <a:pt x="2605" y="2401"/>
                  </a:lnTo>
                  <a:lnTo>
                    <a:pt x="2605" y="237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2"/>
            <p:cNvSpPr/>
            <p:nvPr/>
          </p:nvSpPr>
          <p:spPr bwMode="auto">
            <a:xfrm>
              <a:off x="4844" y="-609"/>
              <a:ext cx="1789" cy="1650"/>
            </a:xfrm>
            <a:custGeom>
              <a:avLst/>
              <a:gdLst>
                <a:gd name="T0" fmla="*/ 22 w 1789"/>
                <a:gd name="T1" fmla="*/ 0 h 1650"/>
                <a:gd name="T2" fmla="*/ 0 w 1789"/>
                <a:gd name="T3" fmla="*/ 0 h 1650"/>
                <a:gd name="T4" fmla="*/ 1789 w 1789"/>
                <a:gd name="T5" fmla="*/ 1650 h 1650"/>
                <a:gd name="T6" fmla="*/ 1789 w 1789"/>
                <a:gd name="T7" fmla="*/ 1628 h 1650"/>
                <a:gd name="T8" fmla="*/ 22 w 1789"/>
                <a:gd name="T9" fmla="*/ 0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9" h="1650">
                  <a:moveTo>
                    <a:pt x="22" y="0"/>
                  </a:moveTo>
                  <a:lnTo>
                    <a:pt x="0" y="0"/>
                  </a:lnTo>
                  <a:lnTo>
                    <a:pt x="1789" y="1650"/>
                  </a:lnTo>
                  <a:lnTo>
                    <a:pt x="1789" y="162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3"/>
            <p:cNvSpPr/>
            <p:nvPr/>
          </p:nvSpPr>
          <p:spPr bwMode="auto">
            <a:xfrm>
              <a:off x="2397" y="-609"/>
              <a:ext cx="4236" cy="3903"/>
            </a:xfrm>
            <a:custGeom>
              <a:avLst/>
              <a:gdLst>
                <a:gd name="T0" fmla="*/ 24 w 4236"/>
                <a:gd name="T1" fmla="*/ 0 h 3903"/>
                <a:gd name="T2" fmla="*/ 0 w 4236"/>
                <a:gd name="T3" fmla="*/ 0 h 3903"/>
                <a:gd name="T4" fmla="*/ 4236 w 4236"/>
                <a:gd name="T5" fmla="*/ 3903 h 3903"/>
                <a:gd name="T6" fmla="*/ 4236 w 4236"/>
                <a:gd name="T7" fmla="*/ 3883 h 3903"/>
                <a:gd name="T8" fmla="*/ 24 w 4236"/>
                <a:gd name="T9" fmla="*/ 0 h 3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6" h="3903">
                  <a:moveTo>
                    <a:pt x="24" y="0"/>
                  </a:moveTo>
                  <a:lnTo>
                    <a:pt x="0" y="0"/>
                  </a:lnTo>
                  <a:lnTo>
                    <a:pt x="4236" y="3903"/>
                  </a:lnTo>
                  <a:lnTo>
                    <a:pt x="4236" y="388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4"/>
            <p:cNvSpPr/>
            <p:nvPr/>
          </p:nvSpPr>
          <p:spPr bwMode="auto">
            <a:xfrm>
              <a:off x="2805" y="-609"/>
              <a:ext cx="3828" cy="3528"/>
            </a:xfrm>
            <a:custGeom>
              <a:avLst/>
              <a:gdLst>
                <a:gd name="T0" fmla="*/ 22 w 3828"/>
                <a:gd name="T1" fmla="*/ 0 h 3528"/>
                <a:gd name="T2" fmla="*/ 0 w 3828"/>
                <a:gd name="T3" fmla="*/ 0 h 3528"/>
                <a:gd name="T4" fmla="*/ 3828 w 3828"/>
                <a:gd name="T5" fmla="*/ 3528 h 3528"/>
                <a:gd name="T6" fmla="*/ 3828 w 3828"/>
                <a:gd name="T7" fmla="*/ 3506 h 3528"/>
                <a:gd name="T8" fmla="*/ 22 w 3828"/>
                <a:gd name="T9" fmla="*/ 0 h 3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8" h="3528">
                  <a:moveTo>
                    <a:pt x="22" y="0"/>
                  </a:moveTo>
                  <a:lnTo>
                    <a:pt x="0" y="0"/>
                  </a:lnTo>
                  <a:lnTo>
                    <a:pt x="3828" y="3528"/>
                  </a:lnTo>
                  <a:lnTo>
                    <a:pt x="3828" y="350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5"/>
            <p:cNvSpPr/>
            <p:nvPr/>
          </p:nvSpPr>
          <p:spPr bwMode="auto">
            <a:xfrm>
              <a:off x="-1045" y="2210"/>
              <a:ext cx="1629" cy="1500"/>
            </a:xfrm>
            <a:custGeom>
              <a:avLst/>
              <a:gdLst>
                <a:gd name="T0" fmla="*/ 0 w 1629"/>
                <a:gd name="T1" fmla="*/ 0 h 1500"/>
                <a:gd name="T2" fmla="*/ 0 w 1629"/>
                <a:gd name="T3" fmla="*/ 20 h 1500"/>
                <a:gd name="T4" fmla="*/ 1605 w 1629"/>
                <a:gd name="T5" fmla="*/ 1500 h 1500"/>
                <a:gd name="T6" fmla="*/ 1629 w 1629"/>
                <a:gd name="T7" fmla="*/ 1500 h 1500"/>
                <a:gd name="T8" fmla="*/ 0 w 1629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9" h="1500">
                  <a:moveTo>
                    <a:pt x="0" y="0"/>
                  </a:moveTo>
                  <a:lnTo>
                    <a:pt x="0" y="20"/>
                  </a:lnTo>
                  <a:lnTo>
                    <a:pt x="1605" y="1500"/>
                  </a:lnTo>
                  <a:lnTo>
                    <a:pt x="1629" y="1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6"/>
            <p:cNvSpPr/>
            <p:nvPr/>
          </p:nvSpPr>
          <p:spPr bwMode="auto">
            <a:xfrm>
              <a:off x="-1045" y="3526"/>
              <a:ext cx="202" cy="184"/>
            </a:xfrm>
            <a:custGeom>
              <a:avLst/>
              <a:gdLst>
                <a:gd name="T0" fmla="*/ 178 w 202"/>
                <a:gd name="T1" fmla="*/ 184 h 184"/>
                <a:gd name="T2" fmla="*/ 202 w 202"/>
                <a:gd name="T3" fmla="*/ 184 h 184"/>
                <a:gd name="T4" fmla="*/ 0 w 202"/>
                <a:gd name="T5" fmla="*/ 0 h 184"/>
                <a:gd name="T6" fmla="*/ 0 w 202"/>
                <a:gd name="T7" fmla="*/ 20 h 184"/>
                <a:gd name="T8" fmla="*/ 178 w 202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84">
                  <a:moveTo>
                    <a:pt x="178" y="184"/>
                  </a:moveTo>
                  <a:lnTo>
                    <a:pt x="202" y="184"/>
                  </a:lnTo>
                  <a:lnTo>
                    <a:pt x="0" y="0"/>
                  </a:lnTo>
                  <a:lnTo>
                    <a:pt x="0" y="20"/>
                  </a:lnTo>
                  <a:lnTo>
                    <a:pt x="178" y="184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7"/>
            <p:cNvSpPr/>
            <p:nvPr/>
          </p:nvSpPr>
          <p:spPr bwMode="auto">
            <a:xfrm>
              <a:off x="-1045" y="2961"/>
              <a:ext cx="812" cy="749"/>
            </a:xfrm>
            <a:custGeom>
              <a:avLst/>
              <a:gdLst>
                <a:gd name="T0" fmla="*/ 0 w 812"/>
                <a:gd name="T1" fmla="*/ 0 h 749"/>
                <a:gd name="T2" fmla="*/ 0 w 812"/>
                <a:gd name="T3" fmla="*/ 22 h 749"/>
                <a:gd name="T4" fmla="*/ 790 w 812"/>
                <a:gd name="T5" fmla="*/ 749 h 749"/>
                <a:gd name="T6" fmla="*/ 812 w 812"/>
                <a:gd name="T7" fmla="*/ 749 h 749"/>
                <a:gd name="T8" fmla="*/ 0 w 812"/>
                <a:gd name="T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2" h="749">
                  <a:moveTo>
                    <a:pt x="0" y="0"/>
                  </a:moveTo>
                  <a:lnTo>
                    <a:pt x="0" y="22"/>
                  </a:lnTo>
                  <a:lnTo>
                    <a:pt x="790" y="749"/>
                  </a:lnTo>
                  <a:lnTo>
                    <a:pt x="812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8"/>
            <p:cNvSpPr/>
            <p:nvPr/>
          </p:nvSpPr>
          <p:spPr bwMode="auto">
            <a:xfrm>
              <a:off x="-1045" y="2585"/>
              <a:ext cx="1221" cy="1125"/>
            </a:xfrm>
            <a:custGeom>
              <a:avLst/>
              <a:gdLst>
                <a:gd name="T0" fmla="*/ 0 w 1221"/>
                <a:gd name="T1" fmla="*/ 0 h 1125"/>
                <a:gd name="T2" fmla="*/ 0 w 1221"/>
                <a:gd name="T3" fmla="*/ 22 h 1125"/>
                <a:gd name="T4" fmla="*/ 1199 w 1221"/>
                <a:gd name="T5" fmla="*/ 1125 h 1125"/>
                <a:gd name="T6" fmla="*/ 1221 w 1221"/>
                <a:gd name="T7" fmla="*/ 1125 h 1125"/>
                <a:gd name="T8" fmla="*/ 0 w 1221"/>
                <a:gd name="T9" fmla="*/ 0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1" h="1125">
                  <a:moveTo>
                    <a:pt x="0" y="0"/>
                  </a:moveTo>
                  <a:lnTo>
                    <a:pt x="0" y="22"/>
                  </a:lnTo>
                  <a:lnTo>
                    <a:pt x="1199" y="1125"/>
                  </a:lnTo>
                  <a:lnTo>
                    <a:pt x="1221" y="1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9"/>
            <p:cNvSpPr/>
            <p:nvPr/>
          </p:nvSpPr>
          <p:spPr bwMode="auto">
            <a:xfrm>
              <a:off x="-1045" y="3338"/>
              <a:ext cx="404" cy="372"/>
            </a:xfrm>
            <a:custGeom>
              <a:avLst/>
              <a:gdLst>
                <a:gd name="T0" fmla="*/ 0 w 404"/>
                <a:gd name="T1" fmla="*/ 0 h 372"/>
                <a:gd name="T2" fmla="*/ 0 w 404"/>
                <a:gd name="T3" fmla="*/ 20 h 372"/>
                <a:gd name="T4" fmla="*/ 382 w 404"/>
                <a:gd name="T5" fmla="*/ 372 h 372"/>
                <a:gd name="T6" fmla="*/ 404 w 404"/>
                <a:gd name="T7" fmla="*/ 372 h 372"/>
                <a:gd name="T8" fmla="*/ 0 w 404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372">
                  <a:moveTo>
                    <a:pt x="0" y="0"/>
                  </a:moveTo>
                  <a:lnTo>
                    <a:pt x="0" y="20"/>
                  </a:lnTo>
                  <a:lnTo>
                    <a:pt x="382" y="372"/>
                  </a:lnTo>
                  <a:lnTo>
                    <a:pt x="404" y="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0"/>
            <p:cNvSpPr/>
            <p:nvPr/>
          </p:nvSpPr>
          <p:spPr bwMode="auto">
            <a:xfrm>
              <a:off x="-1045" y="1459"/>
              <a:ext cx="2443" cy="2251"/>
            </a:xfrm>
            <a:custGeom>
              <a:avLst/>
              <a:gdLst>
                <a:gd name="T0" fmla="*/ 0 w 2443"/>
                <a:gd name="T1" fmla="*/ 0 h 2251"/>
                <a:gd name="T2" fmla="*/ 0 w 2443"/>
                <a:gd name="T3" fmla="*/ 21 h 2251"/>
                <a:gd name="T4" fmla="*/ 2421 w 2443"/>
                <a:gd name="T5" fmla="*/ 2251 h 2251"/>
                <a:gd name="T6" fmla="*/ 2443 w 2443"/>
                <a:gd name="T7" fmla="*/ 2251 h 2251"/>
                <a:gd name="T8" fmla="*/ 0 w 2443"/>
                <a:gd name="T9" fmla="*/ 0 h 2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3" h="2251">
                  <a:moveTo>
                    <a:pt x="0" y="0"/>
                  </a:moveTo>
                  <a:lnTo>
                    <a:pt x="0" y="21"/>
                  </a:lnTo>
                  <a:lnTo>
                    <a:pt x="2421" y="2251"/>
                  </a:lnTo>
                  <a:lnTo>
                    <a:pt x="2443" y="2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1"/>
            <p:cNvSpPr/>
            <p:nvPr/>
          </p:nvSpPr>
          <p:spPr bwMode="auto">
            <a:xfrm>
              <a:off x="-1045" y="3149"/>
              <a:ext cx="608" cy="561"/>
            </a:xfrm>
            <a:custGeom>
              <a:avLst/>
              <a:gdLst>
                <a:gd name="T0" fmla="*/ 0 w 608"/>
                <a:gd name="T1" fmla="*/ 0 h 561"/>
                <a:gd name="T2" fmla="*/ 0 w 608"/>
                <a:gd name="T3" fmla="*/ 20 h 561"/>
                <a:gd name="T4" fmla="*/ 586 w 608"/>
                <a:gd name="T5" fmla="*/ 561 h 561"/>
                <a:gd name="T6" fmla="*/ 608 w 608"/>
                <a:gd name="T7" fmla="*/ 561 h 561"/>
                <a:gd name="T8" fmla="*/ 0 w 608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561">
                  <a:moveTo>
                    <a:pt x="0" y="0"/>
                  </a:moveTo>
                  <a:lnTo>
                    <a:pt x="0" y="20"/>
                  </a:lnTo>
                  <a:lnTo>
                    <a:pt x="586" y="561"/>
                  </a:lnTo>
                  <a:lnTo>
                    <a:pt x="608" y="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2"/>
            <p:cNvSpPr/>
            <p:nvPr/>
          </p:nvSpPr>
          <p:spPr bwMode="auto">
            <a:xfrm>
              <a:off x="-1045" y="2773"/>
              <a:ext cx="1016" cy="937"/>
            </a:xfrm>
            <a:custGeom>
              <a:avLst/>
              <a:gdLst>
                <a:gd name="T0" fmla="*/ 0 w 1016"/>
                <a:gd name="T1" fmla="*/ 0 h 937"/>
                <a:gd name="T2" fmla="*/ 0 w 1016"/>
                <a:gd name="T3" fmla="*/ 22 h 937"/>
                <a:gd name="T4" fmla="*/ 994 w 1016"/>
                <a:gd name="T5" fmla="*/ 937 h 937"/>
                <a:gd name="T6" fmla="*/ 1016 w 1016"/>
                <a:gd name="T7" fmla="*/ 937 h 937"/>
                <a:gd name="T8" fmla="*/ 0 w 1016"/>
                <a:gd name="T9" fmla="*/ 0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6" h="937">
                  <a:moveTo>
                    <a:pt x="0" y="0"/>
                  </a:moveTo>
                  <a:lnTo>
                    <a:pt x="0" y="22"/>
                  </a:lnTo>
                  <a:lnTo>
                    <a:pt x="994" y="937"/>
                  </a:lnTo>
                  <a:lnTo>
                    <a:pt x="1016" y="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9" name="Freeform 9"/>
          <p:cNvSpPr/>
          <p:nvPr userDrawn="1"/>
        </p:nvSpPr>
        <p:spPr bwMode="auto">
          <a:xfrm>
            <a:off x="0" y="0"/>
            <a:ext cx="8116150" cy="6858000"/>
          </a:xfrm>
          <a:custGeom>
            <a:avLst/>
            <a:gdLst>
              <a:gd name="T0" fmla="*/ 3034 w 6038"/>
              <a:gd name="T1" fmla="*/ 5102 h 5102"/>
              <a:gd name="T2" fmla="*/ 0 w 6038"/>
              <a:gd name="T3" fmla="*/ 5102 h 5102"/>
              <a:gd name="T4" fmla="*/ 0 w 6038"/>
              <a:gd name="T5" fmla="*/ 0 h 5102"/>
              <a:gd name="T6" fmla="*/ 6038 w 6038"/>
              <a:gd name="T7" fmla="*/ 0 h 5102"/>
              <a:gd name="T8" fmla="*/ 3034 w 6038"/>
              <a:gd name="T9" fmla="*/ 5102 h 5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38" h="5102">
                <a:moveTo>
                  <a:pt x="3034" y="5102"/>
                </a:moveTo>
                <a:lnTo>
                  <a:pt x="0" y="5102"/>
                </a:lnTo>
                <a:lnTo>
                  <a:pt x="0" y="0"/>
                </a:lnTo>
                <a:lnTo>
                  <a:pt x="6038" y="0"/>
                </a:lnTo>
                <a:lnTo>
                  <a:pt x="3034" y="5102"/>
                </a:lnTo>
                <a:close/>
              </a:path>
            </a:pathLst>
          </a:cu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0" y="-3175"/>
            <a:ext cx="12201525" cy="6861175"/>
            <a:chOff x="-2" y="-2"/>
            <a:chExt cx="7686" cy="4322"/>
          </a:xfrm>
        </p:grpSpPr>
        <p:sp>
          <p:nvSpPr>
            <p:cNvPr id="8" name="Freeform 5"/>
            <p:cNvSpPr/>
            <p:nvPr/>
          </p:nvSpPr>
          <p:spPr bwMode="auto">
            <a:xfrm>
              <a:off x="-2" y="3006"/>
              <a:ext cx="1427" cy="1314"/>
            </a:xfrm>
            <a:custGeom>
              <a:avLst/>
              <a:gdLst>
                <a:gd name="T0" fmla="*/ 0 w 1427"/>
                <a:gd name="T1" fmla="*/ 0 h 1314"/>
                <a:gd name="T2" fmla="*/ 0 w 1427"/>
                <a:gd name="T3" fmla="*/ 20 h 1314"/>
                <a:gd name="T4" fmla="*/ 1403 w 1427"/>
                <a:gd name="T5" fmla="*/ 1314 h 1314"/>
                <a:gd name="T6" fmla="*/ 1427 w 1427"/>
                <a:gd name="T7" fmla="*/ 1314 h 1314"/>
                <a:gd name="T8" fmla="*/ 0 w 1427"/>
                <a:gd name="T9" fmla="*/ 0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7" h="1314">
                  <a:moveTo>
                    <a:pt x="0" y="0"/>
                  </a:moveTo>
                  <a:lnTo>
                    <a:pt x="0" y="20"/>
                  </a:lnTo>
                  <a:lnTo>
                    <a:pt x="1403" y="1314"/>
                  </a:lnTo>
                  <a:lnTo>
                    <a:pt x="1427" y="13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-2" y="2630"/>
              <a:ext cx="1835" cy="1690"/>
            </a:xfrm>
            <a:custGeom>
              <a:avLst/>
              <a:gdLst>
                <a:gd name="T0" fmla="*/ 0 w 1835"/>
                <a:gd name="T1" fmla="*/ 0 h 1690"/>
                <a:gd name="T2" fmla="*/ 0 w 1835"/>
                <a:gd name="T3" fmla="*/ 22 h 1690"/>
                <a:gd name="T4" fmla="*/ 1811 w 1835"/>
                <a:gd name="T5" fmla="*/ 1690 h 1690"/>
                <a:gd name="T6" fmla="*/ 1835 w 1835"/>
                <a:gd name="T7" fmla="*/ 1690 h 1690"/>
                <a:gd name="T8" fmla="*/ 0 w 1835"/>
                <a:gd name="T9" fmla="*/ 0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5" h="1690">
                  <a:moveTo>
                    <a:pt x="0" y="0"/>
                  </a:moveTo>
                  <a:lnTo>
                    <a:pt x="0" y="22"/>
                  </a:lnTo>
                  <a:lnTo>
                    <a:pt x="1811" y="1690"/>
                  </a:lnTo>
                  <a:lnTo>
                    <a:pt x="1835" y="16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178" y="-2"/>
              <a:ext cx="4716" cy="4322"/>
            </a:xfrm>
            <a:custGeom>
              <a:avLst/>
              <a:gdLst>
                <a:gd name="T0" fmla="*/ 24 w 4716"/>
                <a:gd name="T1" fmla="*/ 0 h 4322"/>
                <a:gd name="T2" fmla="*/ 0 w 4716"/>
                <a:gd name="T3" fmla="*/ 0 h 4322"/>
                <a:gd name="T4" fmla="*/ 4694 w 4716"/>
                <a:gd name="T5" fmla="*/ 4322 h 4322"/>
                <a:gd name="T6" fmla="*/ 4716 w 4716"/>
                <a:gd name="T7" fmla="*/ 4322 h 4322"/>
                <a:gd name="T8" fmla="*/ 24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4" y="0"/>
                  </a:moveTo>
                  <a:lnTo>
                    <a:pt x="0" y="0"/>
                  </a:lnTo>
                  <a:lnTo>
                    <a:pt x="4694" y="4322"/>
                  </a:lnTo>
                  <a:lnTo>
                    <a:pt x="4716" y="432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1607" y="-2"/>
              <a:ext cx="4716" cy="4322"/>
            </a:xfrm>
            <a:custGeom>
              <a:avLst/>
              <a:gdLst>
                <a:gd name="T0" fmla="*/ 22 w 4716"/>
                <a:gd name="T1" fmla="*/ 0 h 4322"/>
                <a:gd name="T2" fmla="*/ 0 w 4716"/>
                <a:gd name="T3" fmla="*/ 0 h 4322"/>
                <a:gd name="T4" fmla="*/ 4692 w 4716"/>
                <a:gd name="T5" fmla="*/ 4322 h 4322"/>
                <a:gd name="T6" fmla="*/ 4716 w 4716"/>
                <a:gd name="T7" fmla="*/ 4322 h 4322"/>
                <a:gd name="T8" fmla="*/ 22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2" y="0"/>
                  </a:moveTo>
                  <a:lnTo>
                    <a:pt x="0" y="0"/>
                  </a:lnTo>
                  <a:lnTo>
                    <a:pt x="4692" y="4322"/>
                  </a:lnTo>
                  <a:lnTo>
                    <a:pt x="4716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-2" y="1314"/>
              <a:ext cx="3263" cy="3006"/>
            </a:xfrm>
            <a:custGeom>
              <a:avLst/>
              <a:gdLst>
                <a:gd name="T0" fmla="*/ 0 w 3263"/>
                <a:gd name="T1" fmla="*/ 0 h 3006"/>
                <a:gd name="T2" fmla="*/ 0 w 3263"/>
                <a:gd name="T3" fmla="*/ 22 h 3006"/>
                <a:gd name="T4" fmla="*/ 3241 w 3263"/>
                <a:gd name="T5" fmla="*/ 3006 h 3006"/>
                <a:gd name="T6" fmla="*/ 3263 w 3263"/>
                <a:gd name="T7" fmla="*/ 3006 h 3006"/>
                <a:gd name="T8" fmla="*/ 0 w 3263"/>
                <a:gd name="T9" fmla="*/ 0 h 3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3" h="3006">
                  <a:moveTo>
                    <a:pt x="0" y="0"/>
                  </a:moveTo>
                  <a:lnTo>
                    <a:pt x="0" y="22"/>
                  </a:lnTo>
                  <a:lnTo>
                    <a:pt x="3241" y="3006"/>
                  </a:lnTo>
                  <a:lnTo>
                    <a:pt x="3263" y="3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-2" y="-2"/>
              <a:ext cx="4692" cy="4322"/>
            </a:xfrm>
            <a:custGeom>
              <a:avLst/>
              <a:gdLst>
                <a:gd name="T0" fmla="*/ 0 w 4692"/>
                <a:gd name="T1" fmla="*/ 0 h 4322"/>
                <a:gd name="T2" fmla="*/ 0 w 4692"/>
                <a:gd name="T3" fmla="*/ 22 h 4322"/>
                <a:gd name="T4" fmla="*/ 4670 w 4692"/>
                <a:gd name="T5" fmla="*/ 4322 h 4322"/>
                <a:gd name="T6" fmla="*/ 4692 w 4692"/>
                <a:gd name="T7" fmla="*/ 4322 h 4322"/>
                <a:gd name="T8" fmla="*/ 0 w 4692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2" h="4322">
                  <a:moveTo>
                    <a:pt x="0" y="0"/>
                  </a:moveTo>
                  <a:lnTo>
                    <a:pt x="0" y="22"/>
                  </a:lnTo>
                  <a:lnTo>
                    <a:pt x="4670" y="4322"/>
                  </a:lnTo>
                  <a:lnTo>
                    <a:pt x="4692" y="4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-2" y="1502"/>
              <a:ext cx="3058" cy="2818"/>
            </a:xfrm>
            <a:custGeom>
              <a:avLst/>
              <a:gdLst>
                <a:gd name="T0" fmla="*/ 0 w 3058"/>
                <a:gd name="T1" fmla="*/ 0 h 2818"/>
                <a:gd name="T2" fmla="*/ 0 w 3058"/>
                <a:gd name="T3" fmla="*/ 22 h 2818"/>
                <a:gd name="T4" fmla="*/ 3036 w 3058"/>
                <a:gd name="T5" fmla="*/ 2818 h 2818"/>
                <a:gd name="T6" fmla="*/ 3058 w 3058"/>
                <a:gd name="T7" fmla="*/ 2818 h 2818"/>
                <a:gd name="T8" fmla="*/ 0 w 3058"/>
                <a:gd name="T9" fmla="*/ 0 h 2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8" h="2818">
                  <a:moveTo>
                    <a:pt x="0" y="0"/>
                  </a:moveTo>
                  <a:lnTo>
                    <a:pt x="0" y="22"/>
                  </a:lnTo>
                  <a:lnTo>
                    <a:pt x="3036" y="2818"/>
                  </a:lnTo>
                  <a:lnTo>
                    <a:pt x="3058" y="2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-2" y="1126"/>
              <a:ext cx="3467" cy="3194"/>
            </a:xfrm>
            <a:custGeom>
              <a:avLst/>
              <a:gdLst>
                <a:gd name="T0" fmla="*/ 0 w 3467"/>
                <a:gd name="T1" fmla="*/ 0 h 3194"/>
                <a:gd name="T2" fmla="*/ 0 w 3467"/>
                <a:gd name="T3" fmla="*/ 22 h 3194"/>
                <a:gd name="T4" fmla="*/ 3445 w 3467"/>
                <a:gd name="T5" fmla="*/ 3194 h 3194"/>
                <a:gd name="T6" fmla="*/ 3467 w 3467"/>
                <a:gd name="T7" fmla="*/ 3194 h 3194"/>
                <a:gd name="T8" fmla="*/ 0 w 3467"/>
                <a:gd name="T9" fmla="*/ 0 h 3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7" h="3194">
                  <a:moveTo>
                    <a:pt x="0" y="0"/>
                  </a:moveTo>
                  <a:lnTo>
                    <a:pt x="0" y="22"/>
                  </a:lnTo>
                  <a:lnTo>
                    <a:pt x="3445" y="3194"/>
                  </a:lnTo>
                  <a:lnTo>
                    <a:pt x="3467" y="3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-2" y="2255"/>
              <a:ext cx="2242" cy="2065"/>
            </a:xfrm>
            <a:custGeom>
              <a:avLst/>
              <a:gdLst>
                <a:gd name="T0" fmla="*/ 0 w 2242"/>
                <a:gd name="T1" fmla="*/ 0 h 2065"/>
                <a:gd name="T2" fmla="*/ 0 w 2242"/>
                <a:gd name="T3" fmla="*/ 20 h 2065"/>
                <a:gd name="T4" fmla="*/ 2220 w 2242"/>
                <a:gd name="T5" fmla="*/ 2065 h 2065"/>
                <a:gd name="T6" fmla="*/ 2242 w 2242"/>
                <a:gd name="T7" fmla="*/ 2065 h 2065"/>
                <a:gd name="T8" fmla="*/ 0 w 2242"/>
                <a:gd name="T9" fmla="*/ 0 h 2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2" h="2065">
                  <a:moveTo>
                    <a:pt x="0" y="0"/>
                  </a:moveTo>
                  <a:lnTo>
                    <a:pt x="0" y="20"/>
                  </a:lnTo>
                  <a:lnTo>
                    <a:pt x="2220" y="2065"/>
                  </a:lnTo>
                  <a:lnTo>
                    <a:pt x="2242" y="2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2424" y="-2"/>
              <a:ext cx="4716" cy="4322"/>
            </a:xfrm>
            <a:custGeom>
              <a:avLst/>
              <a:gdLst>
                <a:gd name="T0" fmla="*/ 22 w 4716"/>
                <a:gd name="T1" fmla="*/ 0 h 4322"/>
                <a:gd name="T2" fmla="*/ 0 w 4716"/>
                <a:gd name="T3" fmla="*/ 0 h 4322"/>
                <a:gd name="T4" fmla="*/ 4692 w 4716"/>
                <a:gd name="T5" fmla="*/ 4322 h 4322"/>
                <a:gd name="T6" fmla="*/ 4716 w 4716"/>
                <a:gd name="T7" fmla="*/ 4322 h 4322"/>
                <a:gd name="T8" fmla="*/ 22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2" y="0"/>
                  </a:moveTo>
                  <a:lnTo>
                    <a:pt x="0" y="0"/>
                  </a:lnTo>
                  <a:lnTo>
                    <a:pt x="4692" y="4322"/>
                  </a:lnTo>
                  <a:lnTo>
                    <a:pt x="4716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3649" y="-2"/>
              <a:ext cx="4035" cy="3717"/>
            </a:xfrm>
            <a:custGeom>
              <a:avLst/>
              <a:gdLst>
                <a:gd name="T0" fmla="*/ 22 w 4035"/>
                <a:gd name="T1" fmla="*/ 0 h 3717"/>
                <a:gd name="T2" fmla="*/ 0 w 4035"/>
                <a:gd name="T3" fmla="*/ 0 h 3717"/>
                <a:gd name="T4" fmla="*/ 4035 w 4035"/>
                <a:gd name="T5" fmla="*/ 3717 h 3717"/>
                <a:gd name="T6" fmla="*/ 4035 w 4035"/>
                <a:gd name="T7" fmla="*/ 3695 h 3717"/>
                <a:gd name="T8" fmla="*/ 22 w 4035"/>
                <a:gd name="T9" fmla="*/ 0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5" h="3717">
                  <a:moveTo>
                    <a:pt x="22" y="0"/>
                  </a:moveTo>
                  <a:lnTo>
                    <a:pt x="0" y="0"/>
                  </a:lnTo>
                  <a:lnTo>
                    <a:pt x="4035" y="3717"/>
                  </a:lnTo>
                  <a:lnTo>
                    <a:pt x="4035" y="369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791" y="-2"/>
              <a:ext cx="4715" cy="4322"/>
            </a:xfrm>
            <a:custGeom>
              <a:avLst/>
              <a:gdLst>
                <a:gd name="T0" fmla="*/ 22 w 4715"/>
                <a:gd name="T1" fmla="*/ 0 h 4322"/>
                <a:gd name="T2" fmla="*/ 0 w 4715"/>
                <a:gd name="T3" fmla="*/ 0 h 4322"/>
                <a:gd name="T4" fmla="*/ 4691 w 4715"/>
                <a:gd name="T5" fmla="*/ 4322 h 4322"/>
                <a:gd name="T6" fmla="*/ 4715 w 4715"/>
                <a:gd name="T7" fmla="*/ 4322 h 4322"/>
                <a:gd name="T8" fmla="*/ 22 w 4715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5" h="4322">
                  <a:moveTo>
                    <a:pt x="22" y="0"/>
                  </a:moveTo>
                  <a:lnTo>
                    <a:pt x="0" y="0"/>
                  </a:lnTo>
                  <a:lnTo>
                    <a:pt x="4691" y="4322"/>
                  </a:lnTo>
                  <a:lnTo>
                    <a:pt x="4715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1811" y="-2"/>
              <a:ext cx="4716" cy="4322"/>
            </a:xfrm>
            <a:custGeom>
              <a:avLst/>
              <a:gdLst>
                <a:gd name="T0" fmla="*/ 22 w 4716"/>
                <a:gd name="T1" fmla="*/ 0 h 4322"/>
                <a:gd name="T2" fmla="*/ 0 w 4716"/>
                <a:gd name="T3" fmla="*/ 0 h 4322"/>
                <a:gd name="T4" fmla="*/ 4692 w 4716"/>
                <a:gd name="T5" fmla="*/ 4322 h 4322"/>
                <a:gd name="T6" fmla="*/ 4716 w 4716"/>
                <a:gd name="T7" fmla="*/ 4322 h 4322"/>
                <a:gd name="T8" fmla="*/ 22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2" y="0"/>
                  </a:moveTo>
                  <a:lnTo>
                    <a:pt x="0" y="0"/>
                  </a:lnTo>
                  <a:lnTo>
                    <a:pt x="4692" y="4322"/>
                  </a:lnTo>
                  <a:lnTo>
                    <a:pt x="4716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-2" y="374"/>
              <a:ext cx="4283" cy="3946"/>
            </a:xfrm>
            <a:custGeom>
              <a:avLst/>
              <a:gdLst>
                <a:gd name="T0" fmla="*/ 0 w 4283"/>
                <a:gd name="T1" fmla="*/ 0 h 3946"/>
                <a:gd name="T2" fmla="*/ 0 w 4283"/>
                <a:gd name="T3" fmla="*/ 20 h 3946"/>
                <a:gd name="T4" fmla="*/ 4261 w 4283"/>
                <a:gd name="T5" fmla="*/ 3946 h 3946"/>
                <a:gd name="T6" fmla="*/ 4283 w 4283"/>
                <a:gd name="T7" fmla="*/ 3946 h 3946"/>
                <a:gd name="T8" fmla="*/ 0 w 4283"/>
                <a:gd name="T9" fmla="*/ 0 h 3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3" h="3946">
                  <a:moveTo>
                    <a:pt x="0" y="0"/>
                  </a:moveTo>
                  <a:lnTo>
                    <a:pt x="0" y="20"/>
                  </a:lnTo>
                  <a:lnTo>
                    <a:pt x="4261" y="3946"/>
                  </a:lnTo>
                  <a:lnTo>
                    <a:pt x="4283" y="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1199" y="-2"/>
              <a:ext cx="4716" cy="4322"/>
            </a:xfrm>
            <a:custGeom>
              <a:avLst/>
              <a:gdLst>
                <a:gd name="T0" fmla="*/ 22 w 4716"/>
                <a:gd name="T1" fmla="*/ 0 h 4322"/>
                <a:gd name="T2" fmla="*/ 0 w 4716"/>
                <a:gd name="T3" fmla="*/ 0 h 4322"/>
                <a:gd name="T4" fmla="*/ 4692 w 4716"/>
                <a:gd name="T5" fmla="*/ 4322 h 4322"/>
                <a:gd name="T6" fmla="*/ 4716 w 4716"/>
                <a:gd name="T7" fmla="*/ 4322 h 4322"/>
                <a:gd name="T8" fmla="*/ 22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2" y="0"/>
                  </a:moveTo>
                  <a:lnTo>
                    <a:pt x="0" y="0"/>
                  </a:lnTo>
                  <a:lnTo>
                    <a:pt x="4692" y="4322"/>
                  </a:lnTo>
                  <a:lnTo>
                    <a:pt x="4716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-2" y="751"/>
              <a:ext cx="3875" cy="3569"/>
            </a:xfrm>
            <a:custGeom>
              <a:avLst/>
              <a:gdLst>
                <a:gd name="T0" fmla="*/ 0 w 3875"/>
                <a:gd name="T1" fmla="*/ 0 h 3569"/>
                <a:gd name="T2" fmla="*/ 0 w 3875"/>
                <a:gd name="T3" fmla="*/ 20 h 3569"/>
                <a:gd name="T4" fmla="*/ 3853 w 3875"/>
                <a:gd name="T5" fmla="*/ 3569 h 3569"/>
                <a:gd name="T6" fmla="*/ 3875 w 3875"/>
                <a:gd name="T7" fmla="*/ 3569 h 3569"/>
                <a:gd name="T8" fmla="*/ 0 w 3875"/>
                <a:gd name="T9" fmla="*/ 0 h 3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75" h="3569">
                  <a:moveTo>
                    <a:pt x="0" y="0"/>
                  </a:moveTo>
                  <a:lnTo>
                    <a:pt x="0" y="20"/>
                  </a:lnTo>
                  <a:lnTo>
                    <a:pt x="3853" y="3569"/>
                  </a:lnTo>
                  <a:lnTo>
                    <a:pt x="3875" y="35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6301" y="-2"/>
              <a:ext cx="1383" cy="1274"/>
            </a:xfrm>
            <a:custGeom>
              <a:avLst/>
              <a:gdLst>
                <a:gd name="T0" fmla="*/ 24 w 1383"/>
                <a:gd name="T1" fmla="*/ 0 h 1274"/>
                <a:gd name="T2" fmla="*/ 0 w 1383"/>
                <a:gd name="T3" fmla="*/ 0 h 1274"/>
                <a:gd name="T4" fmla="*/ 1383 w 1383"/>
                <a:gd name="T5" fmla="*/ 1274 h 1274"/>
                <a:gd name="T6" fmla="*/ 1383 w 1383"/>
                <a:gd name="T7" fmla="*/ 1252 h 1274"/>
                <a:gd name="T8" fmla="*/ 24 w 1383"/>
                <a:gd name="T9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3" h="1274">
                  <a:moveTo>
                    <a:pt x="24" y="0"/>
                  </a:moveTo>
                  <a:lnTo>
                    <a:pt x="0" y="0"/>
                  </a:lnTo>
                  <a:lnTo>
                    <a:pt x="1383" y="1274"/>
                  </a:lnTo>
                  <a:lnTo>
                    <a:pt x="1383" y="125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6913" y="-2"/>
              <a:ext cx="771" cy="709"/>
            </a:xfrm>
            <a:custGeom>
              <a:avLst/>
              <a:gdLst>
                <a:gd name="T0" fmla="*/ 22 w 771"/>
                <a:gd name="T1" fmla="*/ 0 h 709"/>
                <a:gd name="T2" fmla="*/ 0 w 771"/>
                <a:gd name="T3" fmla="*/ 0 h 709"/>
                <a:gd name="T4" fmla="*/ 771 w 771"/>
                <a:gd name="T5" fmla="*/ 709 h 709"/>
                <a:gd name="T6" fmla="*/ 771 w 771"/>
                <a:gd name="T7" fmla="*/ 689 h 709"/>
                <a:gd name="T8" fmla="*/ 22 w 771"/>
                <a:gd name="T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1" h="709">
                  <a:moveTo>
                    <a:pt x="22" y="0"/>
                  </a:moveTo>
                  <a:lnTo>
                    <a:pt x="0" y="0"/>
                  </a:lnTo>
                  <a:lnTo>
                    <a:pt x="771" y="709"/>
                  </a:lnTo>
                  <a:lnTo>
                    <a:pt x="771" y="68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4464" y="-2"/>
              <a:ext cx="3220" cy="2966"/>
            </a:xfrm>
            <a:custGeom>
              <a:avLst/>
              <a:gdLst>
                <a:gd name="T0" fmla="*/ 24 w 3220"/>
                <a:gd name="T1" fmla="*/ 0 h 2966"/>
                <a:gd name="T2" fmla="*/ 0 w 3220"/>
                <a:gd name="T3" fmla="*/ 0 h 2966"/>
                <a:gd name="T4" fmla="*/ 3220 w 3220"/>
                <a:gd name="T5" fmla="*/ 2966 h 2966"/>
                <a:gd name="T6" fmla="*/ 3220 w 3220"/>
                <a:gd name="T7" fmla="*/ 2944 h 2966"/>
                <a:gd name="T8" fmla="*/ 24 w 3220"/>
                <a:gd name="T9" fmla="*/ 0 h 2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0" h="2966">
                  <a:moveTo>
                    <a:pt x="24" y="0"/>
                  </a:moveTo>
                  <a:lnTo>
                    <a:pt x="0" y="0"/>
                  </a:lnTo>
                  <a:lnTo>
                    <a:pt x="3220" y="2966"/>
                  </a:lnTo>
                  <a:lnTo>
                    <a:pt x="3220" y="294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5280" y="-2"/>
              <a:ext cx="2404" cy="2213"/>
            </a:xfrm>
            <a:custGeom>
              <a:avLst/>
              <a:gdLst>
                <a:gd name="T0" fmla="*/ 24 w 2404"/>
                <a:gd name="T1" fmla="*/ 0 h 2213"/>
                <a:gd name="T2" fmla="*/ 0 w 2404"/>
                <a:gd name="T3" fmla="*/ 0 h 2213"/>
                <a:gd name="T4" fmla="*/ 2404 w 2404"/>
                <a:gd name="T5" fmla="*/ 2213 h 2213"/>
                <a:gd name="T6" fmla="*/ 2404 w 2404"/>
                <a:gd name="T7" fmla="*/ 2193 h 2213"/>
                <a:gd name="T8" fmla="*/ 24 w 2404"/>
                <a:gd name="T9" fmla="*/ 0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4" h="2213">
                  <a:moveTo>
                    <a:pt x="24" y="0"/>
                  </a:moveTo>
                  <a:lnTo>
                    <a:pt x="0" y="0"/>
                  </a:lnTo>
                  <a:lnTo>
                    <a:pt x="2404" y="2213"/>
                  </a:lnTo>
                  <a:lnTo>
                    <a:pt x="2404" y="219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7118" y="-2"/>
              <a:ext cx="566" cy="521"/>
            </a:xfrm>
            <a:custGeom>
              <a:avLst/>
              <a:gdLst>
                <a:gd name="T0" fmla="*/ 22 w 566"/>
                <a:gd name="T1" fmla="*/ 0 h 521"/>
                <a:gd name="T2" fmla="*/ 0 w 566"/>
                <a:gd name="T3" fmla="*/ 0 h 521"/>
                <a:gd name="T4" fmla="*/ 566 w 566"/>
                <a:gd name="T5" fmla="*/ 521 h 521"/>
                <a:gd name="T6" fmla="*/ 566 w 566"/>
                <a:gd name="T7" fmla="*/ 501 h 521"/>
                <a:gd name="T8" fmla="*/ 22 w 566"/>
                <a:gd name="T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521">
                  <a:moveTo>
                    <a:pt x="22" y="0"/>
                  </a:moveTo>
                  <a:lnTo>
                    <a:pt x="0" y="0"/>
                  </a:lnTo>
                  <a:lnTo>
                    <a:pt x="566" y="521"/>
                  </a:lnTo>
                  <a:lnTo>
                    <a:pt x="566" y="50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7526" y="-2"/>
              <a:ext cx="158" cy="146"/>
            </a:xfrm>
            <a:custGeom>
              <a:avLst/>
              <a:gdLst>
                <a:gd name="T0" fmla="*/ 22 w 158"/>
                <a:gd name="T1" fmla="*/ 0 h 146"/>
                <a:gd name="T2" fmla="*/ 0 w 158"/>
                <a:gd name="T3" fmla="*/ 0 h 146"/>
                <a:gd name="T4" fmla="*/ 158 w 158"/>
                <a:gd name="T5" fmla="*/ 146 h 146"/>
                <a:gd name="T6" fmla="*/ 158 w 158"/>
                <a:gd name="T7" fmla="*/ 124 h 146"/>
                <a:gd name="T8" fmla="*/ 22 w 158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46">
                  <a:moveTo>
                    <a:pt x="22" y="0"/>
                  </a:moveTo>
                  <a:lnTo>
                    <a:pt x="0" y="0"/>
                  </a:lnTo>
                  <a:lnTo>
                    <a:pt x="158" y="146"/>
                  </a:lnTo>
                  <a:lnTo>
                    <a:pt x="158" y="12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6097" y="-2"/>
              <a:ext cx="1587" cy="1462"/>
            </a:xfrm>
            <a:custGeom>
              <a:avLst/>
              <a:gdLst>
                <a:gd name="T0" fmla="*/ 24 w 1587"/>
                <a:gd name="T1" fmla="*/ 0 h 1462"/>
                <a:gd name="T2" fmla="*/ 0 w 1587"/>
                <a:gd name="T3" fmla="*/ 0 h 1462"/>
                <a:gd name="T4" fmla="*/ 1587 w 1587"/>
                <a:gd name="T5" fmla="*/ 1462 h 1462"/>
                <a:gd name="T6" fmla="*/ 1587 w 1587"/>
                <a:gd name="T7" fmla="*/ 1440 h 1462"/>
                <a:gd name="T8" fmla="*/ 24 w 1587"/>
                <a:gd name="T9" fmla="*/ 0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7" h="1462">
                  <a:moveTo>
                    <a:pt x="24" y="0"/>
                  </a:moveTo>
                  <a:lnTo>
                    <a:pt x="0" y="0"/>
                  </a:lnTo>
                  <a:lnTo>
                    <a:pt x="1587" y="1462"/>
                  </a:lnTo>
                  <a:lnTo>
                    <a:pt x="1587" y="144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6505" y="-2"/>
              <a:ext cx="1179" cy="1085"/>
            </a:xfrm>
            <a:custGeom>
              <a:avLst/>
              <a:gdLst>
                <a:gd name="T0" fmla="*/ 24 w 1179"/>
                <a:gd name="T1" fmla="*/ 0 h 1085"/>
                <a:gd name="T2" fmla="*/ 0 w 1179"/>
                <a:gd name="T3" fmla="*/ 0 h 1085"/>
                <a:gd name="T4" fmla="*/ 1179 w 1179"/>
                <a:gd name="T5" fmla="*/ 1085 h 1085"/>
                <a:gd name="T6" fmla="*/ 1179 w 1179"/>
                <a:gd name="T7" fmla="*/ 1063 h 1085"/>
                <a:gd name="T8" fmla="*/ 24 w 1179"/>
                <a:gd name="T9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9" h="1085">
                  <a:moveTo>
                    <a:pt x="24" y="0"/>
                  </a:moveTo>
                  <a:lnTo>
                    <a:pt x="0" y="0"/>
                  </a:lnTo>
                  <a:lnTo>
                    <a:pt x="1179" y="1085"/>
                  </a:lnTo>
                  <a:lnTo>
                    <a:pt x="1179" y="106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4261" y="-2"/>
              <a:ext cx="3423" cy="3152"/>
            </a:xfrm>
            <a:custGeom>
              <a:avLst/>
              <a:gdLst>
                <a:gd name="T0" fmla="*/ 22 w 3423"/>
                <a:gd name="T1" fmla="*/ 0 h 3152"/>
                <a:gd name="T2" fmla="*/ 0 w 3423"/>
                <a:gd name="T3" fmla="*/ 0 h 3152"/>
                <a:gd name="T4" fmla="*/ 3423 w 3423"/>
                <a:gd name="T5" fmla="*/ 3152 h 3152"/>
                <a:gd name="T6" fmla="*/ 3423 w 3423"/>
                <a:gd name="T7" fmla="*/ 3132 h 3152"/>
                <a:gd name="T8" fmla="*/ 22 w 3423"/>
                <a:gd name="T9" fmla="*/ 0 h 3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3" h="3152">
                  <a:moveTo>
                    <a:pt x="22" y="0"/>
                  </a:moveTo>
                  <a:lnTo>
                    <a:pt x="0" y="0"/>
                  </a:lnTo>
                  <a:lnTo>
                    <a:pt x="3423" y="3152"/>
                  </a:lnTo>
                  <a:lnTo>
                    <a:pt x="3423" y="3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4872" y="-2"/>
              <a:ext cx="2812" cy="2590"/>
            </a:xfrm>
            <a:custGeom>
              <a:avLst/>
              <a:gdLst>
                <a:gd name="T0" fmla="*/ 24 w 2812"/>
                <a:gd name="T1" fmla="*/ 0 h 2590"/>
                <a:gd name="T2" fmla="*/ 0 w 2812"/>
                <a:gd name="T3" fmla="*/ 0 h 2590"/>
                <a:gd name="T4" fmla="*/ 2812 w 2812"/>
                <a:gd name="T5" fmla="*/ 2590 h 2590"/>
                <a:gd name="T6" fmla="*/ 2812 w 2812"/>
                <a:gd name="T7" fmla="*/ 2568 h 2590"/>
                <a:gd name="T8" fmla="*/ 24 w 2812"/>
                <a:gd name="T9" fmla="*/ 0 h 2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2" h="2590">
                  <a:moveTo>
                    <a:pt x="24" y="0"/>
                  </a:moveTo>
                  <a:lnTo>
                    <a:pt x="0" y="0"/>
                  </a:lnTo>
                  <a:lnTo>
                    <a:pt x="2812" y="2590"/>
                  </a:lnTo>
                  <a:lnTo>
                    <a:pt x="2812" y="256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2628" y="-2"/>
              <a:ext cx="4716" cy="4322"/>
            </a:xfrm>
            <a:custGeom>
              <a:avLst/>
              <a:gdLst>
                <a:gd name="T0" fmla="*/ 22 w 4716"/>
                <a:gd name="T1" fmla="*/ 0 h 4322"/>
                <a:gd name="T2" fmla="*/ 0 w 4716"/>
                <a:gd name="T3" fmla="*/ 0 h 4322"/>
                <a:gd name="T4" fmla="*/ 4692 w 4716"/>
                <a:gd name="T5" fmla="*/ 4322 h 4322"/>
                <a:gd name="T6" fmla="*/ 4716 w 4716"/>
                <a:gd name="T7" fmla="*/ 4322 h 4322"/>
                <a:gd name="T8" fmla="*/ 22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2" y="0"/>
                  </a:moveTo>
                  <a:lnTo>
                    <a:pt x="0" y="0"/>
                  </a:lnTo>
                  <a:lnTo>
                    <a:pt x="4692" y="4322"/>
                  </a:lnTo>
                  <a:lnTo>
                    <a:pt x="4716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3241" y="-2"/>
              <a:ext cx="4443" cy="4094"/>
            </a:xfrm>
            <a:custGeom>
              <a:avLst/>
              <a:gdLst>
                <a:gd name="T0" fmla="*/ 22 w 4443"/>
                <a:gd name="T1" fmla="*/ 0 h 4094"/>
                <a:gd name="T2" fmla="*/ 0 w 4443"/>
                <a:gd name="T3" fmla="*/ 0 h 4094"/>
                <a:gd name="T4" fmla="*/ 4443 w 4443"/>
                <a:gd name="T5" fmla="*/ 4094 h 4094"/>
                <a:gd name="T6" fmla="*/ 4443 w 4443"/>
                <a:gd name="T7" fmla="*/ 4072 h 4094"/>
                <a:gd name="T8" fmla="*/ 22 w 4443"/>
                <a:gd name="T9" fmla="*/ 0 h 4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3" h="4094">
                  <a:moveTo>
                    <a:pt x="22" y="0"/>
                  </a:moveTo>
                  <a:lnTo>
                    <a:pt x="0" y="0"/>
                  </a:lnTo>
                  <a:lnTo>
                    <a:pt x="4443" y="4094"/>
                  </a:lnTo>
                  <a:lnTo>
                    <a:pt x="4443" y="407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3"/>
            <p:cNvSpPr/>
            <p:nvPr/>
          </p:nvSpPr>
          <p:spPr bwMode="auto">
            <a:xfrm>
              <a:off x="-2" y="2441"/>
              <a:ext cx="2038" cy="1879"/>
            </a:xfrm>
            <a:custGeom>
              <a:avLst/>
              <a:gdLst>
                <a:gd name="T0" fmla="*/ 0 w 2038"/>
                <a:gd name="T1" fmla="*/ 0 h 1879"/>
                <a:gd name="T2" fmla="*/ 0 w 2038"/>
                <a:gd name="T3" fmla="*/ 22 h 1879"/>
                <a:gd name="T4" fmla="*/ 2016 w 2038"/>
                <a:gd name="T5" fmla="*/ 1879 h 1879"/>
                <a:gd name="T6" fmla="*/ 2038 w 2038"/>
                <a:gd name="T7" fmla="*/ 1879 h 1879"/>
                <a:gd name="T8" fmla="*/ 0 w 2038"/>
                <a:gd name="T9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879">
                  <a:moveTo>
                    <a:pt x="0" y="0"/>
                  </a:moveTo>
                  <a:lnTo>
                    <a:pt x="0" y="22"/>
                  </a:lnTo>
                  <a:lnTo>
                    <a:pt x="2016" y="1879"/>
                  </a:lnTo>
                  <a:lnTo>
                    <a:pt x="2038" y="18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1403" y="-2"/>
              <a:ext cx="4716" cy="4322"/>
            </a:xfrm>
            <a:custGeom>
              <a:avLst/>
              <a:gdLst>
                <a:gd name="T0" fmla="*/ 22 w 4716"/>
                <a:gd name="T1" fmla="*/ 0 h 4322"/>
                <a:gd name="T2" fmla="*/ 0 w 4716"/>
                <a:gd name="T3" fmla="*/ 0 h 4322"/>
                <a:gd name="T4" fmla="*/ 4692 w 4716"/>
                <a:gd name="T5" fmla="*/ 4322 h 4322"/>
                <a:gd name="T6" fmla="*/ 4716 w 4716"/>
                <a:gd name="T7" fmla="*/ 4322 h 4322"/>
                <a:gd name="T8" fmla="*/ 22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2" y="0"/>
                  </a:moveTo>
                  <a:lnTo>
                    <a:pt x="0" y="0"/>
                  </a:lnTo>
                  <a:lnTo>
                    <a:pt x="4692" y="4322"/>
                  </a:lnTo>
                  <a:lnTo>
                    <a:pt x="4716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3036" y="-2"/>
              <a:ext cx="4648" cy="4280"/>
            </a:xfrm>
            <a:custGeom>
              <a:avLst/>
              <a:gdLst>
                <a:gd name="T0" fmla="*/ 22 w 4648"/>
                <a:gd name="T1" fmla="*/ 0 h 4280"/>
                <a:gd name="T2" fmla="*/ 0 w 4648"/>
                <a:gd name="T3" fmla="*/ 0 h 4280"/>
                <a:gd name="T4" fmla="*/ 4648 w 4648"/>
                <a:gd name="T5" fmla="*/ 4280 h 4280"/>
                <a:gd name="T6" fmla="*/ 4648 w 4648"/>
                <a:gd name="T7" fmla="*/ 4260 h 4280"/>
                <a:gd name="T8" fmla="*/ 22 w 4648"/>
                <a:gd name="T9" fmla="*/ 0 h 4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8" h="4280">
                  <a:moveTo>
                    <a:pt x="22" y="0"/>
                  </a:moveTo>
                  <a:lnTo>
                    <a:pt x="0" y="0"/>
                  </a:lnTo>
                  <a:lnTo>
                    <a:pt x="4648" y="4280"/>
                  </a:lnTo>
                  <a:lnTo>
                    <a:pt x="4648" y="426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-2" y="563"/>
              <a:ext cx="4079" cy="3757"/>
            </a:xfrm>
            <a:custGeom>
              <a:avLst/>
              <a:gdLst>
                <a:gd name="T0" fmla="*/ 0 w 4079"/>
                <a:gd name="T1" fmla="*/ 0 h 3757"/>
                <a:gd name="T2" fmla="*/ 0 w 4079"/>
                <a:gd name="T3" fmla="*/ 20 h 3757"/>
                <a:gd name="T4" fmla="*/ 4057 w 4079"/>
                <a:gd name="T5" fmla="*/ 3757 h 3757"/>
                <a:gd name="T6" fmla="*/ 4079 w 4079"/>
                <a:gd name="T7" fmla="*/ 3757 h 3757"/>
                <a:gd name="T8" fmla="*/ 0 w 4079"/>
                <a:gd name="T9" fmla="*/ 0 h 3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9" h="3757">
                  <a:moveTo>
                    <a:pt x="0" y="0"/>
                  </a:moveTo>
                  <a:lnTo>
                    <a:pt x="0" y="20"/>
                  </a:lnTo>
                  <a:lnTo>
                    <a:pt x="4057" y="3757"/>
                  </a:lnTo>
                  <a:lnTo>
                    <a:pt x="4079" y="37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995" y="-2"/>
              <a:ext cx="4715" cy="4322"/>
            </a:xfrm>
            <a:custGeom>
              <a:avLst/>
              <a:gdLst>
                <a:gd name="T0" fmla="*/ 22 w 4715"/>
                <a:gd name="T1" fmla="*/ 0 h 4322"/>
                <a:gd name="T2" fmla="*/ 0 w 4715"/>
                <a:gd name="T3" fmla="*/ 0 h 4322"/>
                <a:gd name="T4" fmla="*/ 4693 w 4715"/>
                <a:gd name="T5" fmla="*/ 4322 h 4322"/>
                <a:gd name="T6" fmla="*/ 4715 w 4715"/>
                <a:gd name="T7" fmla="*/ 4322 h 4322"/>
                <a:gd name="T8" fmla="*/ 22 w 4715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5" h="4322">
                  <a:moveTo>
                    <a:pt x="22" y="0"/>
                  </a:moveTo>
                  <a:lnTo>
                    <a:pt x="0" y="0"/>
                  </a:lnTo>
                  <a:lnTo>
                    <a:pt x="4693" y="4322"/>
                  </a:lnTo>
                  <a:lnTo>
                    <a:pt x="4715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-2" y="186"/>
              <a:ext cx="4488" cy="4134"/>
            </a:xfrm>
            <a:custGeom>
              <a:avLst/>
              <a:gdLst>
                <a:gd name="T0" fmla="*/ 0 w 4488"/>
                <a:gd name="T1" fmla="*/ 0 h 4134"/>
                <a:gd name="T2" fmla="*/ 0 w 4488"/>
                <a:gd name="T3" fmla="*/ 22 h 4134"/>
                <a:gd name="T4" fmla="*/ 4466 w 4488"/>
                <a:gd name="T5" fmla="*/ 4134 h 4134"/>
                <a:gd name="T6" fmla="*/ 4488 w 4488"/>
                <a:gd name="T7" fmla="*/ 4134 h 4134"/>
                <a:gd name="T8" fmla="*/ 0 w 4488"/>
                <a:gd name="T9" fmla="*/ 0 h 4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8" h="4134">
                  <a:moveTo>
                    <a:pt x="0" y="0"/>
                  </a:moveTo>
                  <a:lnTo>
                    <a:pt x="0" y="22"/>
                  </a:lnTo>
                  <a:lnTo>
                    <a:pt x="4466" y="4134"/>
                  </a:lnTo>
                  <a:lnTo>
                    <a:pt x="4488" y="41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-2" y="1879"/>
              <a:ext cx="2650" cy="2441"/>
            </a:xfrm>
            <a:custGeom>
              <a:avLst/>
              <a:gdLst>
                <a:gd name="T0" fmla="*/ 0 w 2650"/>
                <a:gd name="T1" fmla="*/ 0 h 2441"/>
                <a:gd name="T2" fmla="*/ 0 w 2650"/>
                <a:gd name="T3" fmla="*/ 20 h 2441"/>
                <a:gd name="T4" fmla="*/ 2628 w 2650"/>
                <a:gd name="T5" fmla="*/ 2441 h 2441"/>
                <a:gd name="T6" fmla="*/ 2650 w 2650"/>
                <a:gd name="T7" fmla="*/ 2441 h 2441"/>
                <a:gd name="T8" fmla="*/ 0 w 2650"/>
                <a:gd name="T9" fmla="*/ 0 h 2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0" h="2441">
                  <a:moveTo>
                    <a:pt x="0" y="0"/>
                  </a:moveTo>
                  <a:lnTo>
                    <a:pt x="0" y="20"/>
                  </a:lnTo>
                  <a:lnTo>
                    <a:pt x="2628" y="2441"/>
                  </a:lnTo>
                  <a:lnTo>
                    <a:pt x="2650" y="2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-2" y="1690"/>
              <a:ext cx="2854" cy="2630"/>
            </a:xfrm>
            <a:custGeom>
              <a:avLst/>
              <a:gdLst>
                <a:gd name="T0" fmla="*/ 0 w 2854"/>
                <a:gd name="T1" fmla="*/ 0 h 2630"/>
                <a:gd name="T2" fmla="*/ 0 w 2854"/>
                <a:gd name="T3" fmla="*/ 20 h 2630"/>
                <a:gd name="T4" fmla="*/ 2832 w 2854"/>
                <a:gd name="T5" fmla="*/ 2630 h 2630"/>
                <a:gd name="T6" fmla="*/ 2854 w 2854"/>
                <a:gd name="T7" fmla="*/ 2630 h 2630"/>
                <a:gd name="T8" fmla="*/ 0 w 2854"/>
                <a:gd name="T9" fmla="*/ 0 h 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4" h="2630">
                  <a:moveTo>
                    <a:pt x="0" y="0"/>
                  </a:moveTo>
                  <a:lnTo>
                    <a:pt x="0" y="20"/>
                  </a:lnTo>
                  <a:lnTo>
                    <a:pt x="2832" y="2630"/>
                  </a:lnTo>
                  <a:lnTo>
                    <a:pt x="2854" y="2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4057" y="-2"/>
              <a:ext cx="3627" cy="3341"/>
            </a:xfrm>
            <a:custGeom>
              <a:avLst/>
              <a:gdLst>
                <a:gd name="T0" fmla="*/ 22 w 3627"/>
                <a:gd name="T1" fmla="*/ 0 h 3341"/>
                <a:gd name="T2" fmla="*/ 0 w 3627"/>
                <a:gd name="T3" fmla="*/ 0 h 3341"/>
                <a:gd name="T4" fmla="*/ 3627 w 3627"/>
                <a:gd name="T5" fmla="*/ 3341 h 3341"/>
                <a:gd name="T6" fmla="*/ 3627 w 3627"/>
                <a:gd name="T7" fmla="*/ 3321 h 3341"/>
                <a:gd name="T8" fmla="*/ 22 w 3627"/>
                <a:gd name="T9" fmla="*/ 0 h 3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7" h="3341">
                  <a:moveTo>
                    <a:pt x="22" y="0"/>
                  </a:moveTo>
                  <a:lnTo>
                    <a:pt x="0" y="0"/>
                  </a:lnTo>
                  <a:lnTo>
                    <a:pt x="3627" y="3341"/>
                  </a:lnTo>
                  <a:lnTo>
                    <a:pt x="3627" y="332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4668" y="-2"/>
              <a:ext cx="3016" cy="2778"/>
            </a:xfrm>
            <a:custGeom>
              <a:avLst/>
              <a:gdLst>
                <a:gd name="T0" fmla="*/ 24 w 3016"/>
                <a:gd name="T1" fmla="*/ 0 h 2778"/>
                <a:gd name="T2" fmla="*/ 0 w 3016"/>
                <a:gd name="T3" fmla="*/ 0 h 2778"/>
                <a:gd name="T4" fmla="*/ 3016 w 3016"/>
                <a:gd name="T5" fmla="*/ 2778 h 2778"/>
                <a:gd name="T6" fmla="*/ 3016 w 3016"/>
                <a:gd name="T7" fmla="*/ 2756 h 2778"/>
                <a:gd name="T8" fmla="*/ 24 w 3016"/>
                <a:gd name="T9" fmla="*/ 0 h 2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6" h="2778">
                  <a:moveTo>
                    <a:pt x="24" y="0"/>
                  </a:moveTo>
                  <a:lnTo>
                    <a:pt x="0" y="0"/>
                  </a:lnTo>
                  <a:lnTo>
                    <a:pt x="3016" y="2778"/>
                  </a:lnTo>
                  <a:lnTo>
                    <a:pt x="3016" y="275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2016" y="-2"/>
              <a:ext cx="4715" cy="4322"/>
            </a:xfrm>
            <a:custGeom>
              <a:avLst/>
              <a:gdLst>
                <a:gd name="T0" fmla="*/ 22 w 4715"/>
                <a:gd name="T1" fmla="*/ 0 h 4322"/>
                <a:gd name="T2" fmla="*/ 0 w 4715"/>
                <a:gd name="T3" fmla="*/ 0 h 4322"/>
                <a:gd name="T4" fmla="*/ 4691 w 4715"/>
                <a:gd name="T5" fmla="*/ 4322 h 4322"/>
                <a:gd name="T6" fmla="*/ 4715 w 4715"/>
                <a:gd name="T7" fmla="*/ 4322 h 4322"/>
                <a:gd name="T8" fmla="*/ 22 w 4715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5" h="4322">
                  <a:moveTo>
                    <a:pt x="22" y="0"/>
                  </a:moveTo>
                  <a:lnTo>
                    <a:pt x="0" y="0"/>
                  </a:lnTo>
                  <a:lnTo>
                    <a:pt x="4691" y="4322"/>
                  </a:lnTo>
                  <a:lnTo>
                    <a:pt x="4715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2832" y="-2"/>
              <a:ext cx="4716" cy="4322"/>
            </a:xfrm>
            <a:custGeom>
              <a:avLst/>
              <a:gdLst>
                <a:gd name="T0" fmla="*/ 22 w 4716"/>
                <a:gd name="T1" fmla="*/ 0 h 4322"/>
                <a:gd name="T2" fmla="*/ 0 w 4716"/>
                <a:gd name="T3" fmla="*/ 0 h 4322"/>
                <a:gd name="T4" fmla="*/ 4692 w 4716"/>
                <a:gd name="T5" fmla="*/ 4322 h 4322"/>
                <a:gd name="T6" fmla="*/ 4716 w 4716"/>
                <a:gd name="T7" fmla="*/ 4322 h 4322"/>
                <a:gd name="T8" fmla="*/ 22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2" y="0"/>
                  </a:moveTo>
                  <a:lnTo>
                    <a:pt x="0" y="0"/>
                  </a:lnTo>
                  <a:lnTo>
                    <a:pt x="4692" y="4322"/>
                  </a:lnTo>
                  <a:lnTo>
                    <a:pt x="4716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586" y="-2"/>
              <a:ext cx="4716" cy="4322"/>
            </a:xfrm>
            <a:custGeom>
              <a:avLst/>
              <a:gdLst>
                <a:gd name="T0" fmla="*/ 25 w 4716"/>
                <a:gd name="T1" fmla="*/ 0 h 4322"/>
                <a:gd name="T2" fmla="*/ 0 w 4716"/>
                <a:gd name="T3" fmla="*/ 0 h 4322"/>
                <a:gd name="T4" fmla="*/ 4694 w 4716"/>
                <a:gd name="T5" fmla="*/ 4322 h 4322"/>
                <a:gd name="T6" fmla="*/ 4716 w 4716"/>
                <a:gd name="T7" fmla="*/ 4322 h 4322"/>
                <a:gd name="T8" fmla="*/ 25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5" y="0"/>
                  </a:moveTo>
                  <a:lnTo>
                    <a:pt x="0" y="0"/>
                  </a:lnTo>
                  <a:lnTo>
                    <a:pt x="4694" y="4322"/>
                  </a:lnTo>
                  <a:lnTo>
                    <a:pt x="4716" y="432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2220" y="-2"/>
              <a:ext cx="4715" cy="4322"/>
            </a:xfrm>
            <a:custGeom>
              <a:avLst/>
              <a:gdLst>
                <a:gd name="T0" fmla="*/ 22 w 4715"/>
                <a:gd name="T1" fmla="*/ 0 h 4322"/>
                <a:gd name="T2" fmla="*/ 0 w 4715"/>
                <a:gd name="T3" fmla="*/ 0 h 4322"/>
                <a:gd name="T4" fmla="*/ 4691 w 4715"/>
                <a:gd name="T5" fmla="*/ 4322 h 4322"/>
                <a:gd name="T6" fmla="*/ 4715 w 4715"/>
                <a:gd name="T7" fmla="*/ 4322 h 4322"/>
                <a:gd name="T8" fmla="*/ 22 w 4715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5" h="4322">
                  <a:moveTo>
                    <a:pt x="22" y="0"/>
                  </a:moveTo>
                  <a:lnTo>
                    <a:pt x="0" y="0"/>
                  </a:lnTo>
                  <a:lnTo>
                    <a:pt x="4691" y="4322"/>
                  </a:lnTo>
                  <a:lnTo>
                    <a:pt x="4715" y="43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-2" y="937"/>
              <a:ext cx="3671" cy="3383"/>
            </a:xfrm>
            <a:custGeom>
              <a:avLst/>
              <a:gdLst>
                <a:gd name="T0" fmla="*/ 0 w 3671"/>
                <a:gd name="T1" fmla="*/ 0 h 3383"/>
                <a:gd name="T2" fmla="*/ 0 w 3671"/>
                <a:gd name="T3" fmla="*/ 22 h 3383"/>
                <a:gd name="T4" fmla="*/ 3649 w 3671"/>
                <a:gd name="T5" fmla="*/ 3383 h 3383"/>
                <a:gd name="T6" fmla="*/ 3671 w 3671"/>
                <a:gd name="T7" fmla="*/ 3383 h 3383"/>
                <a:gd name="T8" fmla="*/ 0 w 3671"/>
                <a:gd name="T9" fmla="*/ 0 h 3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1" h="3383">
                  <a:moveTo>
                    <a:pt x="0" y="0"/>
                  </a:moveTo>
                  <a:lnTo>
                    <a:pt x="0" y="22"/>
                  </a:lnTo>
                  <a:lnTo>
                    <a:pt x="3649" y="3383"/>
                  </a:lnTo>
                  <a:lnTo>
                    <a:pt x="3671" y="3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382" y="-2"/>
              <a:ext cx="4716" cy="4322"/>
            </a:xfrm>
            <a:custGeom>
              <a:avLst/>
              <a:gdLst>
                <a:gd name="T0" fmla="*/ 24 w 4716"/>
                <a:gd name="T1" fmla="*/ 0 h 4322"/>
                <a:gd name="T2" fmla="*/ 0 w 4716"/>
                <a:gd name="T3" fmla="*/ 0 h 4322"/>
                <a:gd name="T4" fmla="*/ 4694 w 4716"/>
                <a:gd name="T5" fmla="*/ 4322 h 4322"/>
                <a:gd name="T6" fmla="*/ 4716 w 4716"/>
                <a:gd name="T7" fmla="*/ 4322 h 4322"/>
                <a:gd name="T8" fmla="*/ 24 w 4716"/>
                <a:gd name="T9" fmla="*/ 0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6" h="4322">
                  <a:moveTo>
                    <a:pt x="24" y="0"/>
                  </a:moveTo>
                  <a:lnTo>
                    <a:pt x="0" y="0"/>
                  </a:lnTo>
                  <a:lnTo>
                    <a:pt x="4694" y="4322"/>
                  </a:lnTo>
                  <a:lnTo>
                    <a:pt x="4716" y="432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322" y="-2"/>
              <a:ext cx="362" cy="332"/>
            </a:xfrm>
            <a:custGeom>
              <a:avLst/>
              <a:gdLst>
                <a:gd name="T0" fmla="*/ 22 w 362"/>
                <a:gd name="T1" fmla="*/ 0 h 332"/>
                <a:gd name="T2" fmla="*/ 0 w 362"/>
                <a:gd name="T3" fmla="*/ 0 h 332"/>
                <a:gd name="T4" fmla="*/ 362 w 362"/>
                <a:gd name="T5" fmla="*/ 332 h 332"/>
                <a:gd name="T6" fmla="*/ 362 w 362"/>
                <a:gd name="T7" fmla="*/ 312 h 332"/>
                <a:gd name="T8" fmla="*/ 22 w 362"/>
                <a:gd name="T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32">
                  <a:moveTo>
                    <a:pt x="22" y="0"/>
                  </a:moveTo>
                  <a:lnTo>
                    <a:pt x="0" y="0"/>
                  </a:lnTo>
                  <a:lnTo>
                    <a:pt x="362" y="332"/>
                  </a:lnTo>
                  <a:lnTo>
                    <a:pt x="362" y="31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5484" y="-2"/>
              <a:ext cx="2200" cy="2025"/>
            </a:xfrm>
            <a:custGeom>
              <a:avLst/>
              <a:gdLst>
                <a:gd name="T0" fmla="*/ 24 w 2200"/>
                <a:gd name="T1" fmla="*/ 0 h 2025"/>
                <a:gd name="T2" fmla="*/ 0 w 2200"/>
                <a:gd name="T3" fmla="*/ 0 h 2025"/>
                <a:gd name="T4" fmla="*/ 2200 w 2200"/>
                <a:gd name="T5" fmla="*/ 2025 h 2025"/>
                <a:gd name="T6" fmla="*/ 2200 w 2200"/>
                <a:gd name="T7" fmla="*/ 2005 h 2025"/>
                <a:gd name="T8" fmla="*/ 24 w 2200"/>
                <a:gd name="T9" fmla="*/ 0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0" h="2025">
                  <a:moveTo>
                    <a:pt x="24" y="0"/>
                  </a:moveTo>
                  <a:lnTo>
                    <a:pt x="0" y="0"/>
                  </a:lnTo>
                  <a:lnTo>
                    <a:pt x="2200" y="2025"/>
                  </a:lnTo>
                  <a:lnTo>
                    <a:pt x="2200" y="200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5688" y="-2"/>
              <a:ext cx="1996" cy="1837"/>
            </a:xfrm>
            <a:custGeom>
              <a:avLst/>
              <a:gdLst>
                <a:gd name="T0" fmla="*/ 24 w 1996"/>
                <a:gd name="T1" fmla="*/ 0 h 1837"/>
                <a:gd name="T2" fmla="*/ 0 w 1996"/>
                <a:gd name="T3" fmla="*/ 0 h 1837"/>
                <a:gd name="T4" fmla="*/ 1996 w 1996"/>
                <a:gd name="T5" fmla="*/ 1837 h 1837"/>
                <a:gd name="T6" fmla="*/ 1996 w 1996"/>
                <a:gd name="T7" fmla="*/ 1817 h 1837"/>
                <a:gd name="T8" fmla="*/ 24 w 1996"/>
                <a:gd name="T9" fmla="*/ 0 h 1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6" h="1837">
                  <a:moveTo>
                    <a:pt x="24" y="0"/>
                  </a:moveTo>
                  <a:lnTo>
                    <a:pt x="0" y="0"/>
                  </a:lnTo>
                  <a:lnTo>
                    <a:pt x="1996" y="1837"/>
                  </a:lnTo>
                  <a:lnTo>
                    <a:pt x="1996" y="181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6709" y="-2"/>
              <a:ext cx="975" cy="897"/>
            </a:xfrm>
            <a:custGeom>
              <a:avLst/>
              <a:gdLst>
                <a:gd name="T0" fmla="*/ 22 w 975"/>
                <a:gd name="T1" fmla="*/ 0 h 897"/>
                <a:gd name="T2" fmla="*/ 0 w 975"/>
                <a:gd name="T3" fmla="*/ 0 h 897"/>
                <a:gd name="T4" fmla="*/ 975 w 975"/>
                <a:gd name="T5" fmla="*/ 897 h 897"/>
                <a:gd name="T6" fmla="*/ 975 w 975"/>
                <a:gd name="T7" fmla="*/ 877 h 897"/>
                <a:gd name="T8" fmla="*/ 22 w 975"/>
                <a:gd name="T9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897">
                  <a:moveTo>
                    <a:pt x="22" y="0"/>
                  </a:moveTo>
                  <a:lnTo>
                    <a:pt x="0" y="0"/>
                  </a:lnTo>
                  <a:lnTo>
                    <a:pt x="975" y="897"/>
                  </a:lnTo>
                  <a:lnTo>
                    <a:pt x="975" y="87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5076" y="-2"/>
              <a:ext cx="2608" cy="2401"/>
            </a:xfrm>
            <a:custGeom>
              <a:avLst/>
              <a:gdLst>
                <a:gd name="T0" fmla="*/ 24 w 2608"/>
                <a:gd name="T1" fmla="*/ 0 h 2401"/>
                <a:gd name="T2" fmla="*/ 0 w 2608"/>
                <a:gd name="T3" fmla="*/ 0 h 2401"/>
                <a:gd name="T4" fmla="*/ 2608 w 2608"/>
                <a:gd name="T5" fmla="*/ 2401 h 2401"/>
                <a:gd name="T6" fmla="*/ 2608 w 2608"/>
                <a:gd name="T7" fmla="*/ 2379 h 2401"/>
                <a:gd name="T8" fmla="*/ 24 w 2608"/>
                <a:gd name="T9" fmla="*/ 0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8" h="2401">
                  <a:moveTo>
                    <a:pt x="24" y="0"/>
                  </a:moveTo>
                  <a:lnTo>
                    <a:pt x="0" y="0"/>
                  </a:lnTo>
                  <a:lnTo>
                    <a:pt x="2608" y="2401"/>
                  </a:lnTo>
                  <a:lnTo>
                    <a:pt x="2608" y="237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5893" y="-2"/>
              <a:ext cx="1791" cy="1648"/>
            </a:xfrm>
            <a:custGeom>
              <a:avLst/>
              <a:gdLst>
                <a:gd name="T0" fmla="*/ 24 w 1791"/>
                <a:gd name="T1" fmla="*/ 0 h 1648"/>
                <a:gd name="T2" fmla="*/ 0 w 1791"/>
                <a:gd name="T3" fmla="*/ 0 h 1648"/>
                <a:gd name="T4" fmla="*/ 1791 w 1791"/>
                <a:gd name="T5" fmla="*/ 1648 h 1648"/>
                <a:gd name="T6" fmla="*/ 1791 w 1791"/>
                <a:gd name="T7" fmla="*/ 1628 h 1648"/>
                <a:gd name="T8" fmla="*/ 24 w 1791"/>
                <a:gd name="T9" fmla="*/ 0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1" h="1648">
                  <a:moveTo>
                    <a:pt x="24" y="0"/>
                  </a:moveTo>
                  <a:lnTo>
                    <a:pt x="0" y="0"/>
                  </a:lnTo>
                  <a:lnTo>
                    <a:pt x="1791" y="1648"/>
                  </a:lnTo>
                  <a:lnTo>
                    <a:pt x="1791" y="162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3445" y="-2"/>
              <a:ext cx="4239" cy="3905"/>
            </a:xfrm>
            <a:custGeom>
              <a:avLst/>
              <a:gdLst>
                <a:gd name="T0" fmla="*/ 22 w 4239"/>
                <a:gd name="T1" fmla="*/ 0 h 3905"/>
                <a:gd name="T2" fmla="*/ 0 w 4239"/>
                <a:gd name="T3" fmla="*/ 0 h 3905"/>
                <a:gd name="T4" fmla="*/ 4239 w 4239"/>
                <a:gd name="T5" fmla="*/ 3905 h 3905"/>
                <a:gd name="T6" fmla="*/ 4239 w 4239"/>
                <a:gd name="T7" fmla="*/ 3883 h 3905"/>
                <a:gd name="T8" fmla="*/ 22 w 4239"/>
                <a:gd name="T9" fmla="*/ 0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9" h="3905">
                  <a:moveTo>
                    <a:pt x="22" y="0"/>
                  </a:moveTo>
                  <a:lnTo>
                    <a:pt x="0" y="0"/>
                  </a:lnTo>
                  <a:lnTo>
                    <a:pt x="4239" y="3905"/>
                  </a:lnTo>
                  <a:lnTo>
                    <a:pt x="4239" y="388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3853" y="-2"/>
              <a:ext cx="3831" cy="3529"/>
            </a:xfrm>
            <a:custGeom>
              <a:avLst/>
              <a:gdLst>
                <a:gd name="T0" fmla="*/ 22 w 3831"/>
                <a:gd name="T1" fmla="*/ 0 h 3529"/>
                <a:gd name="T2" fmla="*/ 0 w 3831"/>
                <a:gd name="T3" fmla="*/ 0 h 3529"/>
                <a:gd name="T4" fmla="*/ 3831 w 3831"/>
                <a:gd name="T5" fmla="*/ 3529 h 3529"/>
                <a:gd name="T6" fmla="*/ 3831 w 3831"/>
                <a:gd name="T7" fmla="*/ 3509 h 3529"/>
                <a:gd name="T8" fmla="*/ 22 w 3831"/>
                <a:gd name="T9" fmla="*/ 0 h 3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1" h="3529">
                  <a:moveTo>
                    <a:pt x="22" y="0"/>
                  </a:moveTo>
                  <a:lnTo>
                    <a:pt x="0" y="0"/>
                  </a:lnTo>
                  <a:lnTo>
                    <a:pt x="3831" y="3529"/>
                  </a:lnTo>
                  <a:lnTo>
                    <a:pt x="3831" y="350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-2" y="2818"/>
              <a:ext cx="1631" cy="1502"/>
            </a:xfrm>
            <a:custGeom>
              <a:avLst/>
              <a:gdLst>
                <a:gd name="T0" fmla="*/ 0 w 1631"/>
                <a:gd name="T1" fmla="*/ 0 h 1502"/>
                <a:gd name="T2" fmla="*/ 0 w 1631"/>
                <a:gd name="T3" fmla="*/ 22 h 1502"/>
                <a:gd name="T4" fmla="*/ 1607 w 1631"/>
                <a:gd name="T5" fmla="*/ 1502 h 1502"/>
                <a:gd name="T6" fmla="*/ 1631 w 1631"/>
                <a:gd name="T7" fmla="*/ 1502 h 1502"/>
                <a:gd name="T8" fmla="*/ 0 w 1631"/>
                <a:gd name="T9" fmla="*/ 0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1" h="1502">
                  <a:moveTo>
                    <a:pt x="0" y="0"/>
                  </a:moveTo>
                  <a:lnTo>
                    <a:pt x="0" y="22"/>
                  </a:lnTo>
                  <a:lnTo>
                    <a:pt x="1607" y="1502"/>
                  </a:lnTo>
                  <a:lnTo>
                    <a:pt x="1631" y="1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-2" y="4134"/>
              <a:ext cx="202" cy="186"/>
            </a:xfrm>
            <a:custGeom>
              <a:avLst/>
              <a:gdLst>
                <a:gd name="T0" fmla="*/ 178 w 202"/>
                <a:gd name="T1" fmla="*/ 186 h 186"/>
                <a:gd name="T2" fmla="*/ 202 w 202"/>
                <a:gd name="T3" fmla="*/ 186 h 186"/>
                <a:gd name="T4" fmla="*/ 0 w 202"/>
                <a:gd name="T5" fmla="*/ 0 h 186"/>
                <a:gd name="T6" fmla="*/ 0 w 202"/>
                <a:gd name="T7" fmla="*/ 22 h 186"/>
                <a:gd name="T8" fmla="*/ 178 w 202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86">
                  <a:moveTo>
                    <a:pt x="178" y="186"/>
                  </a:moveTo>
                  <a:lnTo>
                    <a:pt x="202" y="186"/>
                  </a:lnTo>
                  <a:lnTo>
                    <a:pt x="0" y="0"/>
                  </a:lnTo>
                  <a:lnTo>
                    <a:pt x="0" y="22"/>
                  </a:lnTo>
                  <a:lnTo>
                    <a:pt x="178" y="186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-2" y="3571"/>
              <a:ext cx="815" cy="749"/>
            </a:xfrm>
            <a:custGeom>
              <a:avLst/>
              <a:gdLst>
                <a:gd name="T0" fmla="*/ 0 w 815"/>
                <a:gd name="T1" fmla="*/ 0 h 749"/>
                <a:gd name="T2" fmla="*/ 0 w 815"/>
                <a:gd name="T3" fmla="*/ 20 h 749"/>
                <a:gd name="T4" fmla="*/ 791 w 815"/>
                <a:gd name="T5" fmla="*/ 749 h 749"/>
                <a:gd name="T6" fmla="*/ 815 w 815"/>
                <a:gd name="T7" fmla="*/ 749 h 749"/>
                <a:gd name="T8" fmla="*/ 0 w 815"/>
                <a:gd name="T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5" h="749">
                  <a:moveTo>
                    <a:pt x="0" y="0"/>
                  </a:moveTo>
                  <a:lnTo>
                    <a:pt x="0" y="20"/>
                  </a:lnTo>
                  <a:lnTo>
                    <a:pt x="791" y="749"/>
                  </a:lnTo>
                  <a:lnTo>
                    <a:pt x="815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0"/>
            <p:cNvSpPr/>
            <p:nvPr/>
          </p:nvSpPr>
          <p:spPr bwMode="auto">
            <a:xfrm>
              <a:off x="-2" y="3194"/>
              <a:ext cx="1223" cy="1126"/>
            </a:xfrm>
            <a:custGeom>
              <a:avLst/>
              <a:gdLst>
                <a:gd name="T0" fmla="*/ 0 w 1223"/>
                <a:gd name="T1" fmla="*/ 0 h 1126"/>
                <a:gd name="T2" fmla="*/ 0 w 1223"/>
                <a:gd name="T3" fmla="*/ 20 h 1126"/>
                <a:gd name="T4" fmla="*/ 1199 w 1223"/>
                <a:gd name="T5" fmla="*/ 1126 h 1126"/>
                <a:gd name="T6" fmla="*/ 1223 w 1223"/>
                <a:gd name="T7" fmla="*/ 1126 h 1126"/>
                <a:gd name="T8" fmla="*/ 0 w 1223"/>
                <a:gd name="T9" fmla="*/ 0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3" h="1126">
                  <a:moveTo>
                    <a:pt x="0" y="0"/>
                  </a:moveTo>
                  <a:lnTo>
                    <a:pt x="0" y="20"/>
                  </a:lnTo>
                  <a:lnTo>
                    <a:pt x="1199" y="1126"/>
                  </a:lnTo>
                  <a:lnTo>
                    <a:pt x="1223" y="1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1"/>
            <p:cNvSpPr/>
            <p:nvPr/>
          </p:nvSpPr>
          <p:spPr bwMode="auto">
            <a:xfrm>
              <a:off x="-2" y="3946"/>
              <a:ext cx="406" cy="374"/>
            </a:xfrm>
            <a:custGeom>
              <a:avLst/>
              <a:gdLst>
                <a:gd name="T0" fmla="*/ 0 w 406"/>
                <a:gd name="T1" fmla="*/ 0 h 374"/>
                <a:gd name="T2" fmla="*/ 0 w 406"/>
                <a:gd name="T3" fmla="*/ 22 h 374"/>
                <a:gd name="T4" fmla="*/ 382 w 406"/>
                <a:gd name="T5" fmla="*/ 374 h 374"/>
                <a:gd name="T6" fmla="*/ 406 w 406"/>
                <a:gd name="T7" fmla="*/ 374 h 374"/>
                <a:gd name="T8" fmla="*/ 0 w 406"/>
                <a:gd name="T9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374">
                  <a:moveTo>
                    <a:pt x="0" y="0"/>
                  </a:moveTo>
                  <a:lnTo>
                    <a:pt x="0" y="22"/>
                  </a:lnTo>
                  <a:lnTo>
                    <a:pt x="382" y="374"/>
                  </a:lnTo>
                  <a:lnTo>
                    <a:pt x="406" y="3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2"/>
            <p:cNvSpPr/>
            <p:nvPr/>
          </p:nvSpPr>
          <p:spPr bwMode="auto">
            <a:xfrm>
              <a:off x="-2" y="2067"/>
              <a:ext cx="2446" cy="2253"/>
            </a:xfrm>
            <a:custGeom>
              <a:avLst/>
              <a:gdLst>
                <a:gd name="T0" fmla="*/ 0 w 2446"/>
                <a:gd name="T1" fmla="*/ 0 h 2253"/>
                <a:gd name="T2" fmla="*/ 0 w 2446"/>
                <a:gd name="T3" fmla="*/ 20 h 2253"/>
                <a:gd name="T4" fmla="*/ 2424 w 2446"/>
                <a:gd name="T5" fmla="*/ 2253 h 2253"/>
                <a:gd name="T6" fmla="*/ 2446 w 2446"/>
                <a:gd name="T7" fmla="*/ 2253 h 2253"/>
                <a:gd name="T8" fmla="*/ 0 w 2446"/>
                <a:gd name="T9" fmla="*/ 0 h 2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6" h="2253">
                  <a:moveTo>
                    <a:pt x="0" y="0"/>
                  </a:moveTo>
                  <a:lnTo>
                    <a:pt x="0" y="20"/>
                  </a:lnTo>
                  <a:lnTo>
                    <a:pt x="2424" y="2253"/>
                  </a:lnTo>
                  <a:lnTo>
                    <a:pt x="2446" y="2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3"/>
            <p:cNvSpPr/>
            <p:nvPr/>
          </p:nvSpPr>
          <p:spPr bwMode="auto">
            <a:xfrm>
              <a:off x="-2" y="3757"/>
              <a:ext cx="611" cy="563"/>
            </a:xfrm>
            <a:custGeom>
              <a:avLst/>
              <a:gdLst>
                <a:gd name="T0" fmla="*/ 0 w 611"/>
                <a:gd name="T1" fmla="*/ 0 h 563"/>
                <a:gd name="T2" fmla="*/ 0 w 611"/>
                <a:gd name="T3" fmla="*/ 22 h 563"/>
                <a:gd name="T4" fmla="*/ 586 w 611"/>
                <a:gd name="T5" fmla="*/ 563 h 563"/>
                <a:gd name="T6" fmla="*/ 611 w 611"/>
                <a:gd name="T7" fmla="*/ 563 h 563"/>
                <a:gd name="T8" fmla="*/ 0 w 611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563">
                  <a:moveTo>
                    <a:pt x="0" y="0"/>
                  </a:moveTo>
                  <a:lnTo>
                    <a:pt x="0" y="22"/>
                  </a:lnTo>
                  <a:lnTo>
                    <a:pt x="586" y="563"/>
                  </a:lnTo>
                  <a:lnTo>
                    <a:pt x="611" y="5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4"/>
            <p:cNvSpPr/>
            <p:nvPr/>
          </p:nvSpPr>
          <p:spPr bwMode="auto">
            <a:xfrm>
              <a:off x="-2" y="3383"/>
              <a:ext cx="1019" cy="937"/>
            </a:xfrm>
            <a:custGeom>
              <a:avLst/>
              <a:gdLst>
                <a:gd name="T0" fmla="*/ 0 w 1019"/>
                <a:gd name="T1" fmla="*/ 0 h 937"/>
                <a:gd name="T2" fmla="*/ 0 w 1019"/>
                <a:gd name="T3" fmla="*/ 20 h 937"/>
                <a:gd name="T4" fmla="*/ 995 w 1019"/>
                <a:gd name="T5" fmla="*/ 937 h 937"/>
                <a:gd name="T6" fmla="*/ 1019 w 1019"/>
                <a:gd name="T7" fmla="*/ 937 h 937"/>
                <a:gd name="T8" fmla="*/ 0 w 1019"/>
                <a:gd name="T9" fmla="*/ 0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9" h="937">
                  <a:moveTo>
                    <a:pt x="0" y="0"/>
                  </a:moveTo>
                  <a:lnTo>
                    <a:pt x="0" y="20"/>
                  </a:lnTo>
                  <a:lnTo>
                    <a:pt x="995" y="937"/>
                  </a:lnTo>
                  <a:lnTo>
                    <a:pt x="1019" y="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0" name="Rectangle 5"/>
          <p:cNvSpPr>
            <a:spLocks noChangeArrowheads="1"/>
          </p:cNvSpPr>
          <p:nvPr userDrawn="1"/>
        </p:nvSpPr>
        <p:spPr bwMode="auto">
          <a:xfrm>
            <a:off x="0" y="1230313"/>
            <a:ext cx="12188825" cy="4403725"/>
          </a:xfrm>
          <a:prstGeom prst="rect">
            <a:avLst/>
          </a:pr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" name="Group 12"/>
          <p:cNvGrpSpPr>
            <a:grpSpLocks noChangeAspect="1"/>
          </p:cNvGrpSpPr>
          <p:nvPr userDrawn="1"/>
        </p:nvGrpSpPr>
        <p:grpSpPr bwMode="auto">
          <a:xfrm>
            <a:off x="0" y="1587"/>
            <a:ext cx="12192000" cy="6856413"/>
            <a:chOff x="-1045" y="-609"/>
            <a:chExt cx="7678" cy="4319"/>
          </a:xfrm>
        </p:grpSpPr>
        <p:sp>
          <p:nvSpPr>
            <p:cNvPr id="9" name="Freeform 13"/>
            <p:cNvSpPr/>
            <p:nvPr/>
          </p:nvSpPr>
          <p:spPr bwMode="auto">
            <a:xfrm>
              <a:off x="-1045" y="2399"/>
              <a:ext cx="1425" cy="1311"/>
            </a:xfrm>
            <a:custGeom>
              <a:avLst/>
              <a:gdLst>
                <a:gd name="T0" fmla="*/ 0 w 1425"/>
                <a:gd name="T1" fmla="*/ 0 h 1311"/>
                <a:gd name="T2" fmla="*/ 0 w 1425"/>
                <a:gd name="T3" fmla="*/ 20 h 1311"/>
                <a:gd name="T4" fmla="*/ 1403 w 1425"/>
                <a:gd name="T5" fmla="*/ 1311 h 1311"/>
                <a:gd name="T6" fmla="*/ 1425 w 1425"/>
                <a:gd name="T7" fmla="*/ 1311 h 1311"/>
                <a:gd name="T8" fmla="*/ 0 w 1425"/>
                <a:gd name="T9" fmla="*/ 0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5" h="1311">
                  <a:moveTo>
                    <a:pt x="0" y="0"/>
                  </a:moveTo>
                  <a:lnTo>
                    <a:pt x="0" y="20"/>
                  </a:lnTo>
                  <a:lnTo>
                    <a:pt x="1403" y="1311"/>
                  </a:lnTo>
                  <a:lnTo>
                    <a:pt x="1425" y="1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4"/>
            <p:cNvSpPr/>
            <p:nvPr/>
          </p:nvSpPr>
          <p:spPr bwMode="auto">
            <a:xfrm>
              <a:off x="-1045" y="2022"/>
              <a:ext cx="1833" cy="1688"/>
            </a:xfrm>
            <a:custGeom>
              <a:avLst/>
              <a:gdLst>
                <a:gd name="T0" fmla="*/ 0 w 1833"/>
                <a:gd name="T1" fmla="*/ 0 h 1688"/>
                <a:gd name="T2" fmla="*/ 0 w 1833"/>
                <a:gd name="T3" fmla="*/ 20 h 1688"/>
                <a:gd name="T4" fmla="*/ 1809 w 1833"/>
                <a:gd name="T5" fmla="*/ 1688 h 1688"/>
                <a:gd name="T6" fmla="*/ 1833 w 1833"/>
                <a:gd name="T7" fmla="*/ 1688 h 1688"/>
                <a:gd name="T8" fmla="*/ 0 w 1833"/>
                <a:gd name="T9" fmla="*/ 0 h 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3" h="1688">
                  <a:moveTo>
                    <a:pt x="0" y="0"/>
                  </a:moveTo>
                  <a:lnTo>
                    <a:pt x="0" y="20"/>
                  </a:lnTo>
                  <a:lnTo>
                    <a:pt x="1809" y="1688"/>
                  </a:lnTo>
                  <a:lnTo>
                    <a:pt x="1833" y="16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5"/>
            <p:cNvSpPr/>
            <p:nvPr/>
          </p:nvSpPr>
          <p:spPr bwMode="auto">
            <a:xfrm>
              <a:off x="-865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9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9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6"/>
            <p:cNvSpPr/>
            <p:nvPr/>
          </p:nvSpPr>
          <p:spPr bwMode="auto">
            <a:xfrm>
              <a:off x="562" y="-609"/>
              <a:ext cx="4710" cy="4319"/>
            </a:xfrm>
            <a:custGeom>
              <a:avLst/>
              <a:gdLst>
                <a:gd name="T0" fmla="*/ 24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4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4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7"/>
            <p:cNvSpPr/>
            <p:nvPr/>
          </p:nvSpPr>
          <p:spPr bwMode="auto">
            <a:xfrm>
              <a:off x="-1045" y="707"/>
              <a:ext cx="3260" cy="3003"/>
            </a:xfrm>
            <a:custGeom>
              <a:avLst/>
              <a:gdLst>
                <a:gd name="T0" fmla="*/ 0 w 3260"/>
                <a:gd name="T1" fmla="*/ 0 h 3003"/>
                <a:gd name="T2" fmla="*/ 0 w 3260"/>
                <a:gd name="T3" fmla="*/ 22 h 3003"/>
                <a:gd name="T4" fmla="*/ 3236 w 3260"/>
                <a:gd name="T5" fmla="*/ 3003 h 3003"/>
                <a:gd name="T6" fmla="*/ 3260 w 3260"/>
                <a:gd name="T7" fmla="*/ 3003 h 3003"/>
                <a:gd name="T8" fmla="*/ 0 w 3260"/>
                <a:gd name="T9" fmla="*/ 0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0" h="3003">
                  <a:moveTo>
                    <a:pt x="0" y="0"/>
                  </a:moveTo>
                  <a:lnTo>
                    <a:pt x="0" y="22"/>
                  </a:lnTo>
                  <a:lnTo>
                    <a:pt x="3236" y="3003"/>
                  </a:lnTo>
                  <a:lnTo>
                    <a:pt x="3260" y="3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-1045" y="-607"/>
              <a:ext cx="4686" cy="4317"/>
            </a:xfrm>
            <a:custGeom>
              <a:avLst/>
              <a:gdLst>
                <a:gd name="T0" fmla="*/ 0 w 4686"/>
                <a:gd name="T1" fmla="*/ 0 h 4317"/>
                <a:gd name="T2" fmla="*/ 0 w 4686"/>
                <a:gd name="T3" fmla="*/ 20 h 4317"/>
                <a:gd name="T4" fmla="*/ 4664 w 4686"/>
                <a:gd name="T5" fmla="*/ 4317 h 4317"/>
                <a:gd name="T6" fmla="*/ 4686 w 4686"/>
                <a:gd name="T7" fmla="*/ 4317 h 4317"/>
                <a:gd name="T8" fmla="*/ 0 w 4686"/>
                <a:gd name="T9" fmla="*/ 0 h 4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6" h="4317">
                  <a:moveTo>
                    <a:pt x="0" y="0"/>
                  </a:moveTo>
                  <a:lnTo>
                    <a:pt x="0" y="20"/>
                  </a:lnTo>
                  <a:lnTo>
                    <a:pt x="4664" y="4317"/>
                  </a:lnTo>
                  <a:lnTo>
                    <a:pt x="4686" y="4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9"/>
            <p:cNvSpPr/>
            <p:nvPr/>
          </p:nvSpPr>
          <p:spPr bwMode="auto">
            <a:xfrm>
              <a:off x="-1045" y="895"/>
              <a:ext cx="3056" cy="2815"/>
            </a:xfrm>
            <a:custGeom>
              <a:avLst/>
              <a:gdLst>
                <a:gd name="T0" fmla="*/ 0 w 3056"/>
                <a:gd name="T1" fmla="*/ 0 h 2815"/>
                <a:gd name="T2" fmla="*/ 0 w 3056"/>
                <a:gd name="T3" fmla="*/ 22 h 2815"/>
                <a:gd name="T4" fmla="*/ 3034 w 3056"/>
                <a:gd name="T5" fmla="*/ 2815 h 2815"/>
                <a:gd name="T6" fmla="*/ 3056 w 3056"/>
                <a:gd name="T7" fmla="*/ 2815 h 2815"/>
                <a:gd name="T8" fmla="*/ 0 w 3056"/>
                <a:gd name="T9" fmla="*/ 0 h 2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6" h="2815">
                  <a:moveTo>
                    <a:pt x="0" y="0"/>
                  </a:moveTo>
                  <a:lnTo>
                    <a:pt x="0" y="22"/>
                  </a:lnTo>
                  <a:lnTo>
                    <a:pt x="3034" y="2815"/>
                  </a:lnTo>
                  <a:lnTo>
                    <a:pt x="3056" y="2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-1045" y="520"/>
              <a:ext cx="3464" cy="3190"/>
            </a:xfrm>
            <a:custGeom>
              <a:avLst/>
              <a:gdLst>
                <a:gd name="T0" fmla="*/ 0 w 3464"/>
                <a:gd name="T1" fmla="*/ 0 h 3190"/>
                <a:gd name="T2" fmla="*/ 0 w 3464"/>
                <a:gd name="T3" fmla="*/ 20 h 3190"/>
                <a:gd name="T4" fmla="*/ 3440 w 3464"/>
                <a:gd name="T5" fmla="*/ 3190 h 3190"/>
                <a:gd name="T6" fmla="*/ 3464 w 3464"/>
                <a:gd name="T7" fmla="*/ 3190 h 3190"/>
                <a:gd name="T8" fmla="*/ 0 w 3464"/>
                <a:gd name="T9" fmla="*/ 0 h 3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4" h="3190">
                  <a:moveTo>
                    <a:pt x="0" y="0"/>
                  </a:moveTo>
                  <a:lnTo>
                    <a:pt x="0" y="20"/>
                  </a:lnTo>
                  <a:lnTo>
                    <a:pt x="3440" y="3190"/>
                  </a:lnTo>
                  <a:lnTo>
                    <a:pt x="3464" y="3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-1045" y="1646"/>
              <a:ext cx="2239" cy="2064"/>
            </a:xfrm>
            <a:custGeom>
              <a:avLst/>
              <a:gdLst>
                <a:gd name="T0" fmla="*/ 0 w 2239"/>
                <a:gd name="T1" fmla="*/ 0 h 2064"/>
                <a:gd name="T2" fmla="*/ 0 w 2239"/>
                <a:gd name="T3" fmla="*/ 22 h 2064"/>
                <a:gd name="T4" fmla="*/ 2217 w 2239"/>
                <a:gd name="T5" fmla="*/ 2064 h 2064"/>
                <a:gd name="T6" fmla="*/ 2239 w 2239"/>
                <a:gd name="T7" fmla="*/ 2064 h 2064"/>
                <a:gd name="T8" fmla="*/ 0 w 2239"/>
                <a:gd name="T9" fmla="*/ 0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9" h="2064">
                  <a:moveTo>
                    <a:pt x="0" y="0"/>
                  </a:moveTo>
                  <a:lnTo>
                    <a:pt x="0" y="22"/>
                  </a:lnTo>
                  <a:lnTo>
                    <a:pt x="2217" y="2064"/>
                  </a:lnTo>
                  <a:lnTo>
                    <a:pt x="2239" y="2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1378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3"/>
            <p:cNvSpPr/>
            <p:nvPr/>
          </p:nvSpPr>
          <p:spPr bwMode="auto">
            <a:xfrm>
              <a:off x="2601" y="-609"/>
              <a:ext cx="4032" cy="3714"/>
            </a:xfrm>
            <a:custGeom>
              <a:avLst/>
              <a:gdLst>
                <a:gd name="T0" fmla="*/ 22 w 4032"/>
                <a:gd name="T1" fmla="*/ 0 h 3714"/>
                <a:gd name="T2" fmla="*/ 0 w 4032"/>
                <a:gd name="T3" fmla="*/ 0 h 3714"/>
                <a:gd name="T4" fmla="*/ 4032 w 4032"/>
                <a:gd name="T5" fmla="*/ 3714 h 3714"/>
                <a:gd name="T6" fmla="*/ 4032 w 4032"/>
                <a:gd name="T7" fmla="*/ 3694 h 3714"/>
                <a:gd name="T8" fmla="*/ 22 w 4032"/>
                <a:gd name="T9" fmla="*/ 0 h 3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2" h="3714">
                  <a:moveTo>
                    <a:pt x="22" y="0"/>
                  </a:moveTo>
                  <a:lnTo>
                    <a:pt x="0" y="0"/>
                  </a:lnTo>
                  <a:lnTo>
                    <a:pt x="4032" y="3714"/>
                  </a:lnTo>
                  <a:lnTo>
                    <a:pt x="4032" y="369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-253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766" y="-609"/>
              <a:ext cx="4710" cy="4319"/>
            </a:xfrm>
            <a:custGeom>
              <a:avLst/>
              <a:gdLst>
                <a:gd name="T0" fmla="*/ 22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2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2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6"/>
            <p:cNvSpPr/>
            <p:nvPr/>
          </p:nvSpPr>
          <p:spPr bwMode="auto">
            <a:xfrm>
              <a:off x="-1045" y="-232"/>
              <a:ext cx="4278" cy="3942"/>
            </a:xfrm>
            <a:custGeom>
              <a:avLst/>
              <a:gdLst>
                <a:gd name="T0" fmla="*/ 0 w 4278"/>
                <a:gd name="T1" fmla="*/ 0 h 3942"/>
                <a:gd name="T2" fmla="*/ 0 w 4278"/>
                <a:gd name="T3" fmla="*/ 22 h 3942"/>
                <a:gd name="T4" fmla="*/ 4256 w 4278"/>
                <a:gd name="T5" fmla="*/ 3942 h 3942"/>
                <a:gd name="T6" fmla="*/ 4278 w 4278"/>
                <a:gd name="T7" fmla="*/ 3942 h 3942"/>
                <a:gd name="T8" fmla="*/ 0 w 4278"/>
                <a:gd name="T9" fmla="*/ 0 h 3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8" h="3942">
                  <a:moveTo>
                    <a:pt x="0" y="0"/>
                  </a:moveTo>
                  <a:lnTo>
                    <a:pt x="0" y="22"/>
                  </a:lnTo>
                  <a:lnTo>
                    <a:pt x="4256" y="3942"/>
                  </a:lnTo>
                  <a:lnTo>
                    <a:pt x="4278" y="39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54" y="-609"/>
              <a:ext cx="4710" cy="4319"/>
            </a:xfrm>
            <a:custGeom>
              <a:avLst/>
              <a:gdLst>
                <a:gd name="T0" fmla="*/ 24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4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4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-1045" y="144"/>
              <a:ext cx="3872" cy="3566"/>
            </a:xfrm>
            <a:custGeom>
              <a:avLst/>
              <a:gdLst>
                <a:gd name="T0" fmla="*/ 0 w 3872"/>
                <a:gd name="T1" fmla="*/ 0 h 3566"/>
                <a:gd name="T2" fmla="*/ 0 w 3872"/>
                <a:gd name="T3" fmla="*/ 20 h 3566"/>
                <a:gd name="T4" fmla="*/ 3848 w 3872"/>
                <a:gd name="T5" fmla="*/ 3566 h 3566"/>
                <a:gd name="T6" fmla="*/ 3872 w 3872"/>
                <a:gd name="T7" fmla="*/ 3566 h 3566"/>
                <a:gd name="T8" fmla="*/ 0 w 3872"/>
                <a:gd name="T9" fmla="*/ 0 h 3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72" h="3566">
                  <a:moveTo>
                    <a:pt x="0" y="0"/>
                  </a:moveTo>
                  <a:lnTo>
                    <a:pt x="0" y="20"/>
                  </a:lnTo>
                  <a:lnTo>
                    <a:pt x="3848" y="3566"/>
                  </a:lnTo>
                  <a:lnTo>
                    <a:pt x="3872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5252" y="-609"/>
              <a:ext cx="1381" cy="1274"/>
            </a:xfrm>
            <a:custGeom>
              <a:avLst/>
              <a:gdLst>
                <a:gd name="T0" fmla="*/ 22 w 1381"/>
                <a:gd name="T1" fmla="*/ 0 h 1274"/>
                <a:gd name="T2" fmla="*/ 0 w 1381"/>
                <a:gd name="T3" fmla="*/ 0 h 1274"/>
                <a:gd name="T4" fmla="*/ 1381 w 1381"/>
                <a:gd name="T5" fmla="*/ 1274 h 1274"/>
                <a:gd name="T6" fmla="*/ 1381 w 1381"/>
                <a:gd name="T7" fmla="*/ 1252 h 1274"/>
                <a:gd name="T8" fmla="*/ 22 w 1381"/>
                <a:gd name="T9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1" h="1274">
                  <a:moveTo>
                    <a:pt x="22" y="0"/>
                  </a:moveTo>
                  <a:lnTo>
                    <a:pt x="0" y="0"/>
                  </a:lnTo>
                  <a:lnTo>
                    <a:pt x="1381" y="1274"/>
                  </a:lnTo>
                  <a:lnTo>
                    <a:pt x="1381" y="125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5863" y="-609"/>
              <a:ext cx="770" cy="709"/>
            </a:xfrm>
            <a:custGeom>
              <a:avLst/>
              <a:gdLst>
                <a:gd name="T0" fmla="*/ 24 w 770"/>
                <a:gd name="T1" fmla="*/ 0 h 709"/>
                <a:gd name="T2" fmla="*/ 0 w 770"/>
                <a:gd name="T3" fmla="*/ 0 h 709"/>
                <a:gd name="T4" fmla="*/ 770 w 770"/>
                <a:gd name="T5" fmla="*/ 709 h 709"/>
                <a:gd name="T6" fmla="*/ 770 w 770"/>
                <a:gd name="T7" fmla="*/ 689 h 709"/>
                <a:gd name="T8" fmla="*/ 24 w 770"/>
                <a:gd name="T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709">
                  <a:moveTo>
                    <a:pt x="24" y="0"/>
                  </a:moveTo>
                  <a:lnTo>
                    <a:pt x="0" y="0"/>
                  </a:lnTo>
                  <a:lnTo>
                    <a:pt x="770" y="709"/>
                  </a:lnTo>
                  <a:lnTo>
                    <a:pt x="770" y="68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1"/>
            <p:cNvSpPr/>
            <p:nvPr/>
          </p:nvSpPr>
          <p:spPr bwMode="auto">
            <a:xfrm>
              <a:off x="3417" y="-609"/>
              <a:ext cx="3216" cy="2964"/>
            </a:xfrm>
            <a:custGeom>
              <a:avLst/>
              <a:gdLst>
                <a:gd name="T0" fmla="*/ 22 w 3216"/>
                <a:gd name="T1" fmla="*/ 0 h 2964"/>
                <a:gd name="T2" fmla="*/ 0 w 3216"/>
                <a:gd name="T3" fmla="*/ 0 h 2964"/>
                <a:gd name="T4" fmla="*/ 3216 w 3216"/>
                <a:gd name="T5" fmla="*/ 2964 h 2964"/>
                <a:gd name="T6" fmla="*/ 3216 w 3216"/>
                <a:gd name="T7" fmla="*/ 2944 h 2964"/>
                <a:gd name="T8" fmla="*/ 22 w 3216"/>
                <a:gd name="T9" fmla="*/ 0 h 2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6" h="2964">
                  <a:moveTo>
                    <a:pt x="22" y="0"/>
                  </a:moveTo>
                  <a:lnTo>
                    <a:pt x="0" y="0"/>
                  </a:lnTo>
                  <a:lnTo>
                    <a:pt x="3216" y="2964"/>
                  </a:lnTo>
                  <a:lnTo>
                    <a:pt x="3216" y="294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2"/>
            <p:cNvSpPr/>
            <p:nvPr/>
          </p:nvSpPr>
          <p:spPr bwMode="auto">
            <a:xfrm>
              <a:off x="4232" y="-609"/>
              <a:ext cx="2401" cy="2213"/>
            </a:xfrm>
            <a:custGeom>
              <a:avLst/>
              <a:gdLst>
                <a:gd name="T0" fmla="*/ 22 w 2401"/>
                <a:gd name="T1" fmla="*/ 0 h 2213"/>
                <a:gd name="T2" fmla="*/ 0 w 2401"/>
                <a:gd name="T3" fmla="*/ 0 h 2213"/>
                <a:gd name="T4" fmla="*/ 2401 w 2401"/>
                <a:gd name="T5" fmla="*/ 2213 h 2213"/>
                <a:gd name="T6" fmla="*/ 2401 w 2401"/>
                <a:gd name="T7" fmla="*/ 2193 h 2213"/>
                <a:gd name="T8" fmla="*/ 22 w 2401"/>
                <a:gd name="T9" fmla="*/ 0 h 2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1" h="2213">
                  <a:moveTo>
                    <a:pt x="22" y="0"/>
                  </a:moveTo>
                  <a:lnTo>
                    <a:pt x="0" y="0"/>
                  </a:lnTo>
                  <a:lnTo>
                    <a:pt x="2401" y="2213"/>
                  </a:lnTo>
                  <a:lnTo>
                    <a:pt x="2401" y="219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3"/>
            <p:cNvSpPr/>
            <p:nvPr/>
          </p:nvSpPr>
          <p:spPr bwMode="auto">
            <a:xfrm>
              <a:off x="6067" y="-609"/>
              <a:ext cx="566" cy="523"/>
            </a:xfrm>
            <a:custGeom>
              <a:avLst/>
              <a:gdLst>
                <a:gd name="T0" fmla="*/ 22 w 566"/>
                <a:gd name="T1" fmla="*/ 0 h 523"/>
                <a:gd name="T2" fmla="*/ 0 w 566"/>
                <a:gd name="T3" fmla="*/ 0 h 523"/>
                <a:gd name="T4" fmla="*/ 566 w 566"/>
                <a:gd name="T5" fmla="*/ 523 h 523"/>
                <a:gd name="T6" fmla="*/ 566 w 566"/>
                <a:gd name="T7" fmla="*/ 501 h 523"/>
                <a:gd name="T8" fmla="*/ 22 w 566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523">
                  <a:moveTo>
                    <a:pt x="22" y="0"/>
                  </a:moveTo>
                  <a:lnTo>
                    <a:pt x="0" y="0"/>
                  </a:lnTo>
                  <a:lnTo>
                    <a:pt x="566" y="523"/>
                  </a:lnTo>
                  <a:lnTo>
                    <a:pt x="566" y="50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4"/>
            <p:cNvSpPr/>
            <p:nvPr/>
          </p:nvSpPr>
          <p:spPr bwMode="auto">
            <a:xfrm>
              <a:off x="6475" y="-609"/>
              <a:ext cx="158" cy="146"/>
            </a:xfrm>
            <a:custGeom>
              <a:avLst/>
              <a:gdLst>
                <a:gd name="T0" fmla="*/ 22 w 158"/>
                <a:gd name="T1" fmla="*/ 0 h 146"/>
                <a:gd name="T2" fmla="*/ 0 w 158"/>
                <a:gd name="T3" fmla="*/ 0 h 146"/>
                <a:gd name="T4" fmla="*/ 158 w 158"/>
                <a:gd name="T5" fmla="*/ 146 h 146"/>
                <a:gd name="T6" fmla="*/ 158 w 158"/>
                <a:gd name="T7" fmla="*/ 126 h 146"/>
                <a:gd name="T8" fmla="*/ 22 w 158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46">
                  <a:moveTo>
                    <a:pt x="22" y="0"/>
                  </a:moveTo>
                  <a:lnTo>
                    <a:pt x="0" y="0"/>
                  </a:lnTo>
                  <a:lnTo>
                    <a:pt x="158" y="146"/>
                  </a:lnTo>
                  <a:lnTo>
                    <a:pt x="158" y="12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5048" y="-609"/>
              <a:ext cx="1585" cy="1462"/>
            </a:xfrm>
            <a:custGeom>
              <a:avLst/>
              <a:gdLst>
                <a:gd name="T0" fmla="*/ 22 w 1585"/>
                <a:gd name="T1" fmla="*/ 0 h 1462"/>
                <a:gd name="T2" fmla="*/ 0 w 1585"/>
                <a:gd name="T3" fmla="*/ 0 h 1462"/>
                <a:gd name="T4" fmla="*/ 1585 w 1585"/>
                <a:gd name="T5" fmla="*/ 1462 h 1462"/>
                <a:gd name="T6" fmla="*/ 1585 w 1585"/>
                <a:gd name="T7" fmla="*/ 1440 h 1462"/>
                <a:gd name="T8" fmla="*/ 22 w 1585"/>
                <a:gd name="T9" fmla="*/ 0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5" h="1462">
                  <a:moveTo>
                    <a:pt x="22" y="0"/>
                  </a:moveTo>
                  <a:lnTo>
                    <a:pt x="0" y="0"/>
                  </a:lnTo>
                  <a:lnTo>
                    <a:pt x="1585" y="1462"/>
                  </a:lnTo>
                  <a:lnTo>
                    <a:pt x="1585" y="144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6"/>
            <p:cNvSpPr/>
            <p:nvPr/>
          </p:nvSpPr>
          <p:spPr bwMode="auto">
            <a:xfrm>
              <a:off x="5454" y="-609"/>
              <a:ext cx="1179" cy="1085"/>
            </a:xfrm>
            <a:custGeom>
              <a:avLst/>
              <a:gdLst>
                <a:gd name="T0" fmla="*/ 24 w 1179"/>
                <a:gd name="T1" fmla="*/ 0 h 1085"/>
                <a:gd name="T2" fmla="*/ 0 w 1179"/>
                <a:gd name="T3" fmla="*/ 0 h 1085"/>
                <a:gd name="T4" fmla="*/ 1179 w 1179"/>
                <a:gd name="T5" fmla="*/ 1085 h 1085"/>
                <a:gd name="T6" fmla="*/ 1179 w 1179"/>
                <a:gd name="T7" fmla="*/ 1065 h 1085"/>
                <a:gd name="T8" fmla="*/ 24 w 1179"/>
                <a:gd name="T9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9" h="1085">
                  <a:moveTo>
                    <a:pt x="24" y="0"/>
                  </a:moveTo>
                  <a:lnTo>
                    <a:pt x="0" y="0"/>
                  </a:lnTo>
                  <a:lnTo>
                    <a:pt x="1179" y="1085"/>
                  </a:lnTo>
                  <a:lnTo>
                    <a:pt x="1179" y="106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"/>
            <p:cNvSpPr/>
            <p:nvPr/>
          </p:nvSpPr>
          <p:spPr bwMode="auto">
            <a:xfrm>
              <a:off x="3213" y="-609"/>
              <a:ext cx="3420" cy="3152"/>
            </a:xfrm>
            <a:custGeom>
              <a:avLst/>
              <a:gdLst>
                <a:gd name="T0" fmla="*/ 22 w 3420"/>
                <a:gd name="T1" fmla="*/ 0 h 3152"/>
                <a:gd name="T2" fmla="*/ 0 w 3420"/>
                <a:gd name="T3" fmla="*/ 0 h 3152"/>
                <a:gd name="T4" fmla="*/ 3420 w 3420"/>
                <a:gd name="T5" fmla="*/ 3152 h 3152"/>
                <a:gd name="T6" fmla="*/ 3420 w 3420"/>
                <a:gd name="T7" fmla="*/ 3132 h 3152"/>
                <a:gd name="T8" fmla="*/ 22 w 3420"/>
                <a:gd name="T9" fmla="*/ 0 h 3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0" h="3152">
                  <a:moveTo>
                    <a:pt x="22" y="0"/>
                  </a:moveTo>
                  <a:lnTo>
                    <a:pt x="0" y="0"/>
                  </a:lnTo>
                  <a:lnTo>
                    <a:pt x="3420" y="3152"/>
                  </a:lnTo>
                  <a:lnTo>
                    <a:pt x="3420" y="3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8"/>
            <p:cNvSpPr/>
            <p:nvPr/>
          </p:nvSpPr>
          <p:spPr bwMode="auto">
            <a:xfrm>
              <a:off x="3824" y="-609"/>
              <a:ext cx="2809" cy="2589"/>
            </a:xfrm>
            <a:custGeom>
              <a:avLst/>
              <a:gdLst>
                <a:gd name="T0" fmla="*/ 24 w 2809"/>
                <a:gd name="T1" fmla="*/ 0 h 2589"/>
                <a:gd name="T2" fmla="*/ 0 w 2809"/>
                <a:gd name="T3" fmla="*/ 0 h 2589"/>
                <a:gd name="T4" fmla="*/ 2809 w 2809"/>
                <a:gd name="T5" fmla="*/ 2589 h 2589"/>
                <a:gd name="T6" fmla="*/ 2809 w 2809"/>
                <a:gd name="T7" fmla="*/ 2567 h 2589"/>
                <a:gd name="T8" fmla="*/ 24 w 2809"/>
                <a:gd name="T9" fmla="*/ 0 h 2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9" h="2589">
                  <a:moveTo>
                    <a:pt x="24" y="0"/>
                  </a:moveTo>
                  <a:lnTo>
                    <a:pt x="0" y="0"/>
                  </a:lnTo>
                  <a:lnTo>
                    <a:pt x="2809" y="2589"/>
                  </a:lnTo>
                  <a:lnTo>
                    <a:pt x="2809" y="256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9"/>
            <p:cNvSpPr/>
            <p:nvPr/>
          </p:nvSpPr>
          <p:spPr bwMode="auto">
            <a:xfrm>
              <a:off x="1582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0"/>
            <p:cNvSpPr/>
            <p:nvPr/>
          </p:nvSpPr>
          <p:spPr bwMode="auto">
            <a:xfrm>
              <a:off x="2193" y="-609"/>
              <a:ext cx="4440" cy="4091"/>
            </a:xfrm>
            <a:custGeom>
              <a:avLst/>
              <a:gdLst>
                <a:gd name="T0" fmla="*/ 24 w 4440"/>
                <a:gd name="T1" fmla="*/ 0 h 4091"/>
                <a:gd name="T2" fmla="*/ 0 w 4440"/>
                <a:gd name="T3" fmla="*/ 0 h 4091"/>
                <a:gd name="T4" fmla="*/ 4440 w 4440"/>
                <a:gd name="T5" fmla="*/ 4091 h 4091"/>
                <a:gd name="T6" fmla="*/ 4440 w 4440"/>
                <a:gd name="T7" fmla="*/ 4071 h 4091"/>
                <a:gd name="T8" fmla="*/ 24 w 4440"/>
                <a:gd name="T9" fmla="*/ 0 h 4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0" h="4091">
                  <a:moveTo>
                    <a:pt x="24" y="0"/>
                  </a:moveTo>
                  <a:lnTo>
                    <a:pt x="0" y="0"/>
                  </a:lnTo>
                  <a:lnTo>
                    <a:pt x="4440" y="4091"/>
                  </a:lnTo>
                  <a:lnTo>
                    <a:pt x="4440" y="407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1"/>
            <p:cNvSpPr/>
            <p:nvPr/>
          </p:nvSpPr>
          <p:spPr bwMode="auto">
            <a:xfrm>
              <a:off x="-1045" y="1834"/>
              <a:ext cx="2037" cy="1876"/>
            </a:xfrm>
            <a:custGeom>
              <a:avLst/>
              <a:gdLst>
                <a:gd name="T0" fmla="*/ 0 w 2037"/>
                <a:gd name="T1" fmla="*/ 0 h 1876"/>
                <a:gd name="T2" fmla="*/ 0 w 2037"/>
                <a:gd name="T3" fmla="*/ 22 h 1876"/>
                <a:gd name="T4" fmla="*/ 2013 w 2037"/>
                <a:gd name="T5" fmla="*/ 1876 h 1876"/>
                <a:gd name="T6" fmla="*/ 2037 w 2037"/>
                <a:gd name="T7" fmla="*/ 1876 h 1876"/>
                <a:gd name="T8" fmla="*/ 0 w 2037"/>
                <a:gd name="T9" fmla="*/ 0 h 1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7" h="1876">
                  <a:moveTo>
                    <a:pt x="0" y="0"/>
                  </a:moveTo>
                  <a:lnTo>
                    <a:pt x="0" y="22"/>
                  </a:lnTo>
                  <a:lnTo>
                    <a:pt x="2013" y="1876"/>
                  </a:lnTo>
                  <a:lnTo>
                    <a:pt x="2037" y="1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2"/>
            <p:cNvSpPr/>
            <p:nvPr/>
          </p:nvSpPr>
          <p:spPr bwMode="auto">
            <a:xfrm>
              <a:off x="358" y="-609"/>
              <a:ext cx="4710" cy="4319"/>
            </a:xfrm>
            <a:custGeom>
              <a:avLst/>
              <a:gdLst>
                <a:gd name="T0" fmla="*/ 24 w 4710"/>
                <a:gd name="T1" fmla="*/ 0 h 4319"/>
                <a:gd name="T2" fmla="*/ 0 w 4710"/>
                <a:gd name="T3" fmla="*/ 0 h 4319"/>
                <a:gd name="T4" fmla="*/ 4688 w 4710"/>
                <a:gd name="T5" fmla="*/ 4319 h 4319"/>
                <a:gd name="T6" fmla="*/ 4710 w 4710"/>
                <a:gd name="T7" fmla="*/ 4319 h 4319"/>
                <a:gd name="T8" fmla="*/ 24 w 4710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0" h="4319">
                  <a:moveTo>
                    <a:pt x="24" y="0"/>
                  </a:moveTo>
                  <a:lnTo>
                    <a:pt x="0" y="0"/>
                  </a:lnTo>
                  <a:lnTo>
                    <a:pt x="4688" y="4319"/>
                  </a:lnTo>
                  <a:lnTo>
                    <a:pt x="4710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3"/>
            <p:cNvSpPr/>
            <p:nvPr/>
          </p:nvSpPr>
          <p:spPr bwMode="auto">
            <a:xfrm>
              <a:off x="1989" y="-609"/>
              <a:ext cx="4644" cy="4279"/>
            </a:xfrm>
            <a:custGeom>
              <a:avLst/>
              <a:gdLst>
                <a:gd name="T0" fmla="*/ 24 w 4644"/>
                <a:gd name="T1" fmla="*/ 0 h 4279"/>
                <a:gd name="T2" fmla="*/ 0 w 4644"/>
                <a:gd name="T3" fmla="*/ 0 h 4279"/>
                <a:gd name="T4" fmla="*/ 4644 w 4644"/>
                <a:gd name="T5" fmla="*/ 4279 h 4279"/>
                <a:gd name="T6" fmla="*/ 4644 w 4644"/>
                <a:gd name="T7" fmla="*/ 4257 h 4279"/>
                <a:gd name="T8" fmla="*/ 24 w 4644"/>
                <a:gd name="T9" fmla="*/ 0 h 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4" h="4279">
                  <a:moveTo>
                    <a:pt x="24" y="0"/>
                  </a:moveTo>
                  <a:lnTo>
                    <a:pt x="0" y="0"/>
                  </a:lnTo>
                  <a:lnTo>
                    <a:pt x="4644" y="4279"/>
                  </a:lnTo>
                  <a:lnTo>
                    <a:pt x="4644" y="425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4"/>
            <p:cNvSpPr/>
            <p:nvPr/>
          </p:nvSpPr>
          <p:spPr bwMode="auto">
            <a:xfrm>
              <a:off x="-1045" y="-44"/>
              <a:ext cx="4074" cy="3754"/>
            </a:xfrm>
            <a:custGeom>
              <a:avLst/>
              <a:gdLst>
                <a:gd name="T0" fmla="*/ 0 w 4074"/>
                <a:gd name="T1" fmla="*/ 0 h 3754"/>
                <a:gd name="T2" fmla="*/ 0 w 4074"/>
                <a:gd name="T3" fmla="*/ 22 h 3754"/>
                <a:gd name="T4" fmla="*/ 4052 w 4074"/>
                <a:gd name="T5" fmla="*/ 3754 h 3754"/>
                <a:gd name="T6" fmla="*/ 4074 w 4074"/>
                <a:gd name="T7" fmla="*/ 3754 h 3754"/>
                <a:gd name="T8" fmla="*/ 0 w 4074"/>
                <a:gd name="T9" fmla="*/ 0 h 3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4" h="3754">
                  <a:moveTo>
                    <a:pt x="0" y="0"/>
                  </a:moveTo>
                  <a:lnTo>
                    <a:pt x="0" y="22"/>
                  </a:lnTo>
                  <a:lnTo>
                    <a:pt x="4052" y="3754"/>
                  </a:lnTo>
                  <a:lnTo>
                    <a:pt x="4074" y="3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5"/>
            <p:cNvSpPr/>
            <p:nvPr/>
          </p:nvSpPr>
          <p:spPr bwMode="auto">
            <a:xfrm>
              <a:off x="-49" y="-609"/>
              <a:ext cx="4709" cy="4319"/>
            </a:xfrm>
            <a:custGeom>
              <a:avLst/>
              <a:gdLst>
                <a:gd name="T0" fmla="*/ 22 w 4709"/>
                <a:gd name="T1" fmla="*/ 0 h 4319"/>
                <a:gd name="T2" fmla="*/ 0 w 4709"/>
                <a:gd name="T3" fmla="*/ 0 h 4319"/>
                <a:gd name="T4" fmla="*/ 4687 w 4709"/>
                <a:gd name="T5" fmla="*/ 4319 h 4319"/>
                <a:gd name="T6" fmla="*/ 4709 w 4709"/>
                <a:gd name="T7" fmla="*/ 4319 h 4319"/>
                <a:gd name="T8" fmla="*/ 22 w 4709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9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09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6"/>
            <p:cNvSpPr/>
            <p:nvPr/>
          </p:nvSpPr>
          <p:spPr bwMode="auto">
            <a:xfrm>
              <a:off x="-1045" y="-421"/>
              <a:ext cx="4482" cy="4131"/>
            </a:xfrm>
            <a:custGeom>
              <a:avLst/>
              <a:gdLst>
                <a:gd name="T0" fmla="*/ 0 w 4482"/>
                <a:gd name="T1" fmla="*/ 0 h 4131"/>
                <a:gd name="T2" fmla="*/ 0 w 4482"/>
                <a:gd name="T3" fmla="*/ 22 h 4131"/>
                <a:gd name="T4" fmla="*/ 4460 w 4482"/>
                <a:gd name="T5" fmla="*/ 4131 h 4131"/>
                <a:gd name="T6" fmla="*/ 4482 w 4482"/>
                <a:gd name="T7" fmla="*/ 4131 h 4131"/>
                <a:gd name="T8" fmla="*/ 0 w 4482"/>
                <a:gd name="T9" fmla="*/ 0 h 4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2" h="4131">
                  <a:moveTo>
                    <a:pt x="0" y="0"/>
                  </a:moveTo>
                  <a:lnTo>
                    <a:pt x="0" y="22"/>
                  </a:lnTo>
                  <a:lnTo>
                    <a:pt x="4460" y="4131"/>
                  </a:lnTo>
                  <a:lnTo>
                    <a:pt x="4482" y="4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7"/>
            <p:cNvSpPr/>
            <p:nvPr/>
          </p:nvSpPr>
          <p:spPr bwMode="auto">
            <a:xfrm>
              <a:off x="-1045" y="1271"/>
              <a:ext cx="2647" cy="2439"/>
            </a:xfrm>
            <a:custGeom>
              <a:avLst/>
              <a:gdLst>
                <a:gd name="T0" fmla="*/ 0 w 2647"/>
                <a:gd name="T1" fmla="*/ 0 h 2439"/>
                <a:gd name="T2" fmla="*/ 0 w 2647"/>
                <a:gd name="T3" fmla="*/ 20 h 2439"/>
                <a:gd name="T4" fmla="*/ 2625 w 2647"/>
                <a:gd name="T5" fmla="*/ 2439 h 2439"/>
                <a:gd name="T6" fmla="*/ 2647 w 2647"/>
                <a:gd name="T7" fmla="*/ 2439 h 2439"/>
                <a:gd name="T8" fmla="*/ 0 w 2647"/>
                <a:gd name="T9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7" h="2439">
                  <a:moveTo>
                    <a:pt x="0" y="0"/>
                  </a:moveTo>
                  <a:lnTo>
                    <a:pt x="0" y="20"/>
                  </a:lnTo>
                  <a:lnTo>
                    <a:pt x="2625" y="2439"/>
                  </a:lnTo>
                  <a:lnTo>
                    <a:pt x="2647" y="2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8"/>
            <p:cNvSpPr/>
            <p:nvPr/>
          </p:nvSpPr>
          <p:spPr bwMode="auto">
            <a:xfrm>
              <a:off x="-1045" y="1083"/>
              <a:ext cx="2851" cy="2627"/>
            </a:xfrm>
            <a:custGeom>
              <a:avLst/>
              <a:gdLst>
                <a:gd name="T0" fmla="*/ 0 w 2851"/>
                <a:gd name="T1" fmla="*/ 0 h 2627"/>
                <a:gd name="T2" fmla="*/ 0 w 2851"/>
                <a:gd name="T3" fmla="*/ 20 h 2627"/>
                <a:gd name="T4" fmla="*/ 2829 w 2851"/>
                <a:gd name="T5" fmla="*/ 2627 h 2627"/>
                <a:gd name="T6" fmla="*/ 2851 w 2851"/>
                <a:gd name="T7" fmla="*/ 2627 h 2627"/>
                <a:gd name="T8" fmla="*/ 0 w 2851"/>
                <a:gd name="T9" fmla="*/ 0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1" h="2627">
                  <a:moveTo>
                    <a:pt x="0" y="0"/>
                  </a:moveTo>
                  <a:lnTo>
                    <a:pt x="0" y="20"/>
                  </a:lnTo>
                  <a:lnTo>
                    <a:pt x="2829" y="2627"/>
                  </a:lnTo>
                  <a:lnTo>
                    <a:pt x="2851" y="26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9"/>
            <p:cNvSpPr/>
            <p:nvPr/>
          </p:nvSpPr>
          <p:spPr bwMode="auto">
            <a:xfrm>
              <a:off x="3009" y="-609"/>
              <a:ext cx="3624" cy="3340"/>
            </a:xfrm>
            <a:custGeom>
              <a:avLst/>
              <a:gdLst>
                <a:gd name="T0" fmla="*/ 22 w 3624"/>
                <a:gd name="T1" fmla="*/ 0 h 3340"/>
                <a:gd name="T2" fmla="*/ 0 w 3624"/>
                <a:gd name="T3" fmla="*/ 0 h 3340"/>
                <a:gd name="T4" fmla="*/ 3624 w 3624"/>
                <a:gd name="T5" fmla="*/ 3340 h 3340"/>
                <a:gd name="T6" fmla="*/ 3624 w 3624"/>
                <a:gd name="T7" fmla="*/ 3318 h 3340"/>
                <a:gd name="T8" fmla="*/ 22 w 3624"/>
                <a:gd name="T9" fmla="*/ 0 h 3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4" h="3340">
                  <a:moveTo>
                    <a:pt x="22" y="0"/>
                  </a:moveTo>
                  <a:lnTo>
                    <a:pt x="0" y="0"/>
                  </a:lnTo>
                  <a:lnTo>
                    <a:pt x="3624" y="3340"/>
                  </a:lnTo>
                  <a:lnTo>
                    <a:pt x="3624" y="33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0"/>
            <p:cNvSpPr/>
            <p:nvPr/>
          </p:nvSpPr>
          <p:spPr bwMode="auto">
            <a:xfrm>
              <a:off x="3619" y="-609"/>
              <a:ext cx="3014" cy="2775"/>
            </a:xfrm>
            <a:custGeom>
              <a:avLst/>
              <a:gdLst>
                <a:gd name="T0" fmla="*/ 24 w 3014"/>
                <a:gd name="T1" fmla="*/ 0 h 2775"/>
                <a:gd name="T2" fmla="*/ 0 w 3014"/>
                <a:gd name="T3" fmla="*/ 0 h 2775"/>
                <a:gd name="T4" fmla="*/ 3014 w 3014"/>
                <a:gd name="T5" fmla="*/ 2775 h 2775"/>
                <a:gd name="T6" fmla="*/ 3014 w 3014"/>
                <a:gd name="T7" fmla="*/ 2755 h 2775"/>
                <a:gd name="T8" fmla="*/ 24 w 3014"/>
                <a:gd name="T9" fmla="*/ 0 h 2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4" h="2775">
                  <a:moveTo>
                    <a:pt x="24" y="0"/>
                  </a:moveTo>
                  <a:lnTo>
                    <a:pt x="0" y="0"/>
                  </a:lnTo>
                  <a:lnTo>
                    <a:pt x="3014" y="2775"/>
                  </a:lnTo>
                  <a:lnTo>
                    <a:pt x="3014" y="275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1"/>
            <p:cNvSpPr/>
            <p:nvPr/>
          </p:nvSpPr>
          <p:spPr bwMode="auto">
            <a:xfrm>
              <a:off x="970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9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9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2"/>
            <p:cNvSpPr/>
            <p:nvPr/>
          </p:nvSpPr>
          <p:spPr bwMode="auto">
            <a:xfrm>
              <a:off x="1784" y="-609"/>
              <a:ext cx="4711" cy="4319"/>
            </a:xfrm>
            <a:custGeom>
              <a:avLst/>
              <a:gdLst>
                <a:gd name="T0" fmla="*/ 24 w 4711"/>
                <a:gd name="T1" fmla="*/ 0 h 4319"/>
                <a:gd name="T2" fmla="*/ 0 w 4711"/>
                <a:gd name="T3" fmla="*/ 0 h 4319"/>
                <a:gd name="T4" fmla="*/ 4689 w 4711"/>
                <a:gd name="T5" fmla="*/ 4319 h 4319"/>
                <a:gd name="T6" fmla="*/ 4711 w 4711"/>
                <a:gd name="T7" fmla="*/ 4319 h 4319"/>
                <a:gd name="T8" fmla="*/ 24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4" y="0"/>
                  </a:moveTo>
                  <a:lnTo>
                    <a:pt x="0" y="0"/>
                  </a:lnTo>
                  <a:lnTo>
                    <a:pt x="4689" y="4319"/>
                  </a:lnTo>
                  <a:lnTo>
                    <a:pt x="4711" y="43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3"/>
            <p:cNvSpPr/>
            <p:nvPr/>
          </p:nvSpPr>
          <p:spPr bwMode="auto">
            <a:xfrm>
              <a:off x="-457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4"/>
            <p:cNvSpPr/>
            <p:nvPr/>
          </p:nvSpPr>
          <p:spPr bwMode="auto">
            <a:xfrm>
              <a:off x="1174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5"/>
            <p:cNvSpPr/>
            <p:nvPr/>
          </p:nvSpPr>
          <p:spPr bwMode="auto">
            <a:xfrm>
              <a:off x="-1045" y="332"/>
              <a:ext cx="3668" cy="3378"/>
            </a:xfrm>
            <a:custGeom>
              <a:avLst/>
              <a:gdLst>
                <a:gd name="T0" fmla="*/ 0 w 3668"/>
                <a:gd name="T1" fmla="*/ 0 h 3378"/>
                <a:gd name="T2" fmla="*/ 0 w 3668"/>
                <a:gd name="T3" fmla="*/ 20 h 3378"/>
                <a:gd name="T4" fmla="*/ 3644 w 3668"/>
                <a:gd name="T5" fmla="*/ 3378 h 3378"/>
                <a:gd name="T6" fmla="*/ 3668 w 3668"/>
                <a:gd name="T7" fmla="*/ 3378 h 3378"/>
                <a:gd name="T8" fmla="*/ 0 w 3668"/>
                <a:gd name="T9" fmla="*/ 0 h 3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8" h="3378">
                  <a:moveTo>
                    <a:pt x="0" y="0"/>
                  </a:moveTo>
                  <a:lnTo>
                    <a:pt x="0" y="20"/>
                  </a:lnTo>
                  <a:lnTo>
                    <a:pt x="3644" y="3378"/>
                  </a:lnTo>
                  <a:lnTo>
                    <a:pt x="3668" y="3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6"/>
            <p:cNvSpPr/>
            <p:nvPr/>
          </p:nvSpPr>
          <p:spPr bwMode="auto">
            <a:xfrm>
              <a:off x="-661" y="-609"/>
              <a:ext cx="4711" cy="4319"/>
            </a:xfrm>
            <a:custGeom>
              <a:avLst/>
              <a:gdLst>
                <a:gd name="T0" fmla="*/ 22 w 4711"/>
                <a:gd name="T1" fmla="*/ 0 h 4319"/>
                <a:gd name="T2" fmla="*/ 0 w 4711"/>
                <a:gd name="T3" fmla="*/ 0 h 4319"/>
                <a:gd name="T4" fmla="*/ 4687 w 4711"/>
                <a:gd name="T5" fmla="*/ 4319 h 4319"/>
                <a:gd name="T6" fmla="*/ 4711 w 4711"/>
                <a:gd name="T7" fmla="*/ 4319 h 4319"/>
                <a:gd name="T8" fmla="*/ 22 w 4711"/>
                <a:gd name="T9" fmla="*/ 0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1" h="4319">
                  <a:moveTo>
                    <a:pt x="22" y="0"/>
                  </a:moveTo>
                  <a:lnTo>
                    <a:pt x="0" y="0"/>
                  </a:lnTo>
                  <a:lnTo>
                    <a:pt x="4687" y="4319"/>
                  </a:lnTo>
                  <a:lnTo>
                    <a:pt x="4711" y="43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7"/>
            <p:cNvSpPr/>
            <p:nvPr/>
          </p:nvSpPr>
          <p:spPr bwMode="auto">
            <a:xfrm>
              <a:off x="6271" y="-609"/>
              <a:ext cx="362" cy="335"/>
            </a:xfrm>
            <a:custGeom>
              <a:avLst/>
              <a:gdLst>
                <a:gd name="T0" fmla="*/ 22 w 362"/>
                <a:gd name="T1" fmla="*/ 0 h 335"/>
                <a:gd name="T2" fmla="*/ 0 w 362"/>
                <a:gd name="T3" fmla="*/ 0 h 335"/>
                <a:gd name="T4" fmla="*/ 362 w 362"/>
                <a:gd name="T5" fmla="*/ 335 h 335"/>
                <a:gd name="T6" fmla="*/ 362 w 362"/>
                <a:gd name="T7" fmla="*/ 312 h 335"/>
                <a:gd name="T8" fmla="*/ 22 w 362"/>
                <a:gd name="T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35">
                  <a:moveTo>
                    <a:pt x="22" y="0"/>
                  </a:moveTo>
                  <a:lnTo>
                    <a:pt x="0" y="0"/>
                  </a:lnTo>
                  <a:lnTo>
                    <a:pt x="362" y="335"/>
                  </a:lnTo>
                  <a:lnTo>
                    <a:pt x="362" y="31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8"/>
            <p:cNvSpPr/>
            <p:nvPr/>
          </p:nvSpPr>
          <p:spPr bwMode="auto">
            <a:xfrm>
              <a:off x="4436" y="-609"/>
              <a:ext cx="2197" cy="2024"/>
            </a:xfrm>
            <a:custGeom>
              <a:avLst/>
              <a:gdLst>
                <a:gd name="T0" fmla="*/ 22 w 2197"/>
                <a:gd name="T1" fmla="*/ 0 h 2024"/>
                <a:gd name="T2" fmla="*/ 0 w 2197"/>
                <a:gd name="T3" fmla="*/ 0 h 2024"/>
                <a:gd name="T4" fmla="*/ 2197 w 2197"/>
                <a:gd name="T5" fmla="*/ 2024 h 2024"/>
                <a:gd name="T6" fmla="*/ 2197 w 2197"/>
                <a:gd name="T7" fmla="*/ 2004 h 2024"/>
                <a:gd name="T8" fmla="*/ 22 w 2197"/>
                <a:gd name="T9" fmla="*/ 0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7" h="2024">
                  <a:moveTo>
                    <a:pt x="22" y="0"/>
                  </a:moveTo>
                  <a:lnTo>
                    <a:pt x="0" y="0"/>
                  </a:lnTo>
                  <a:lnTo>
                    <a:pt x="2197" y="2024"/>
                  </a:lnTo>
                  <a:lnTo>
                    <a:pt x="2197" y="200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9"/>
            <p:cNvSpPr/>
            <p:nvPr/>
          </p:nvSpPr>
          <p:spPr bwMode="auto">
            <a:xfrm>
              <a:off x="4640" y="-609"/>
              <a:ext cx="1993" cy="1836"/>
            </a:xfrm>
            <a:custGeom>
              <a:avLst/>
              <a:gdLst>
                <a:gd name="T0" fmla="*/ 22 w 1993"/>
                <a:gd name="T1" fmla="*/ 0 h 1836"/>
                <a:gd name="T2" fmla="*/ 0 w 1993"/>
                <a:gd name="T3" fmla="*/ 0 h 1836"/>
                <a:gd name="T4" fmla="*/ 1993 w 1993"/>
                <a:gd name="T5" fmla="*/ 1836 h 1836"/>
                <a:gd name="T6" fmla="*/ 1993 w 1993"/>
                <a:gd name="T7" fmla="*/ 1816 h 1836"/>
                <a:gd name="T8" fmla="*/ 22 w 1993"/>
                <a:gd name="T9" fmla="*/ 0 h 1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1836">
                  <a:moveTo>
                    <a:pt x="22" y="0"/>
                  </a:moveTo>
                  <a:lnTo>
                    <a:pt x="0" y="0"/>
                  </a:lnTo>
                  <a:lnTo>
                    <a:pt x="1993" y="1836"/>
                  </a:lnTo>
                  <a:lnTo>
                    <a:pt x="1993" y="181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0"/>
            <p:cNvSpPr/>
            <p:nvPr/>
          </p:nvSpPr>
          <p:spPr bwMode="auto">
            <a:xfrm>
              <a:off x="5659" y="-609"/>
              <a:ext cx="974" cy="897"/>
            </a:xfrm>
            <a:custGeom>
              <a:avLst/>
              <a:gdLst>
                <a:gd name="T0" fmla="*/ 24 w 974"/>
                <a:gd name="T1" fmla="*/ 0 h 897"/>
                <a:gd name="T2" fmla="*/ 0 w 974"/>
                <a:gd name="T3" fmla="*/ 0 h 897"/>
                <a:gd name="T4" fmla="*/ 974 w 974"/>
                <a:gd name="T5" fmla="*/ 897 h 897"/>
                <a:gd name="T6" fmla="*/ 974 w 974"/>
                <a:gd name="T7" fmla="*/ 877 h 897"/>
                <a:gd name="T8" fmla="*/ 24 w 974"/>
                <a:gd name="T9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4" h="897">
                  <a:moveTo>
                    <a:pt x="24" y="0"/>
                  </a:moveTo>
                  <a:lnTo>
                    <a:pt x="0" y="0"/>
                  </a:lnTo>
                  <a:lnTo>
                    <a:pt x="974" y="897"/>
                  </a:lnTo>
                  <a:lnTo>
                    <a:pt x="974" y="87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1"/>
            <p:cNvSpPr/>
            <p:nvPr/>
          </p:nvSpPr>
          <p:spPr bwMode="auto">
            <a:xfrm>
              <a:off x="4028" y="-609"/>
              <a:ext cx="2605" cy="2401"/>
            </a:xfrm>
            <a:custGeom>
              <a:avLst/>
              <a:gdLst>
                <a:gd name="T0" fmla="*/ 24 w 2605"/>
                <a:gd name="T1" fmla="*/ 0 h 2401"/>
                <a:gd name="T2" fmla="*/ 0 w 2605"/>
                <a:gd name="T3" fmla="*/ 0 h 2401"/>
                <a:gd name="T4" fmla="*/ 2605 w 2605"/>
                <a:gd name="T5" fmla="*/ 2401 h 2401"/>
                <a:gd name="T6" fmla="*/ 2605 w 2605"/>
                <a:gd name="T7" fmla="*/ 2379 h 2401"/>
                <a:gd name="T8" fmla="*/ 24 w 2605"/>
                <a:gd name="T9" fmla="*/ 0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5" h="2401">
                  <a:moveTo>
                    <a:pt x="24" y="0"/>
                  </a:moveTo>
                  <a:lnTo>
                    <a:pt x="0" y="0"/>
                  </a:lnTo>
                  <a:lnTo>
                    <a:pt x="2605" y="2401"/>
                  </a:lnTo>
                  <a:lnTo>
                    <a:pt x="2605" y="237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2"/>
            <p:cNvSpPr/>
            <p:nvPr/>
          </p:nvSpPr>
          <p:spPr bwMode="auto">
            <a:xfrm>
              <a:off x="4844" y="-609"/>
              <a:ext cx="1789" cy="1650"/>
            </a:xfrm>
            <a:custGeom>
              <a:avLst/>
              <a:gdLst>
                <a:gd name="T0" fmla="*/ 22 w 1789"/>
                <a:gd name="T1" fmla="*/ 0 h 1650"/>
                <a:gd name="T2" fmla="*/ 0 w 1789"/>
                <a:gd name="T3" fmla="*/ 0 h 1650"/>
                <a:gd name="T4" fmla="*/ 1789 w 1789"/>
                <a:gd name="T5" fmla="*/ 1650 h 1650"/>
                <a:gd name="T6" fmla="*/ 1789 w 1789"/>
                <a:gd name="T7" fmla="*/ 1628 h 1650"/>
                <a:gd name="T8" fmla="*/ 22 w 1789"/>
                <a:gd name="T9" fmla="*/ 0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9" h="1650">
                  <a:moveTo>
                    <a:pt x="22" y="0"/>
                  </a:moveTo>
                  <a:lnTo>
                    <a:pt x="0" y="0"/>
                  </a:lnTo>
                  <a:lnTo>
                    <a:pt x="1789" y="1650"/>
                  </a:lnTo>
                  <a:lnTo>
                    <a:pt x="1789" y="162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3"/>
            <p:cNvSpPr/>
            <p:nvPr/>
          </p:nvSpPr>
          <p:spPr bwMode="auto">
            <a:xfrm>
              <a:off x="2397" y="-609"/>
              <a:ext cx="4236" cy="3903"/>
            </a:xfrm>
            <a:custGeom>
              <a:avLst/>
              <a:gdLst>
                <a:gd name="T0" fmla="*/ 24 w 4236"/>
                <a:gd name="T1" fmla="*/ 0 h 3903"/>
                <a:gd name="T2" fmla="*/ 0 w 4236"/>
                <a:gd name="T3" fmla="*/ 0 h 3903"/>
                <a:gd name="T4" fmla="*/ 4236 w 4236"/>
                <a:gd name="T5" fmla="*/ 3903 h 3903"/>
                <a:gd name="T6" fmla="*/ 4236 w 4236"/>
                <a:gd name="T7" fmla="*/ 3883 h 3903"/>
                <a:gd name="T8" fmla="*/ 24 w 4236"/>
                <a:gd name="T9" fmla="*/ 0 h 3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6" h="3903">
                  <a:moveTo>
                    <a:pt x="24" y="0"/>
                  </a:moveTo>
                  <a:lnTo>
                    <a:pt x="0" y="0"/>
                  </a:lnTo>
                  <a:lnTo>
                    <a:pt x="4236" y="3903"/>
                  </a:lnTo>
                  <a:lnTo>
                    <a:pt x="4236" y="388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4"/>
            <p:cNvSpPr/>
            <p:nvPr/>
          </p:nvSpPr>
          <p:spPr bwMode="auto">
            <a:xfrm>
              <a:off x="2805" y="-609"/>
              <a:ext cx="3828" cy="3528"/>
            </a:xfrm>
            <a:custGeom>
              <a:avLst/>
              <a:gdLst>
                <a:gd name="T0" fmla="*/ 22 w 3828"/>
                <a:gd name="T1" fmla="*/ 0 h 3528"/>
                <a:gd name="T2" fmla="*/ 0 w 3828"/>
                <a:gd name="T3" fmla="*/ 0 h 3528"/>
                <a:gd name="T4" fmla="*/ 3828 w 3828"/>
                <a:gd name="T5" fmla="*/ 3528 h 3528"/>
                <a:gd name="T6" fmla="*/ 3828 w 3828"/>
                <a:gd name="T7" fmla="*/ 3506 h 3528"/>
                <a:gd name="T8" fmla="*/ 22 w 3828"/>
                <a:gd name="T9" fmla="*/ 0 h 3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8" h="3528">
                  <a:moveTo>
                    <a:pt x="22" y="0"/>
                  </a:moveTo>
                  <a:lnTo>
                    <a:pt x="0" y="0"/>
                  </a:lnTo>
                  <a:lnTo>
                    <a:pt x="3828" y="3528"/>
                  </a:lnTo>
                  <a:lnTo>
                    <a:pt x="3828" y="350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5"/>
            <p:cNvSpPr/>
            <p:nvPr/>
          </p:nvSpPr>
          <p:spPr bwMode="auto">
            <a:xfrm>
              <a:off x="-1045" y="2210"/>
              <a:ext cx="1629" cy="1500"/>
            </a:xfrm>
            <a:custGeom>
              <a:avLst/>
              <a:gdLst>
                <a:gd name="T0" fmla="*/ 0 w 1629"/>
                <a:gd name="T1" fmla="*/ 0 h 1500"/>
                <a:gd name="T2" fmla="*/ 0 w 1629"/>
                <a:gd name="T3" fmla="*/ 20 h 1500"/>
                <a:gd name="T4" fmla="*/ 1605 w 1629"/>
                <a:gd name="T5" fmla="*/ 1500 h 1500"/>
                <a:gd name="T6" fmla="*/ 1629 w 1629"/>
                <a:gd name="T7" fmla="*/ 1500 h 1500"/>
                <a:gd name="T8" fmla="*/ 0 w 1629"/>
                <a:gd name="T9" fmla="*/ 0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9" h="1500">
                  <a:moveTo>
                    <a:pt x="0" y="0"/>
                  </a:moveTo>
                  <a:lnTo>
                    <a:pt x="0" y="20"/>
                  </a:lnTo>
                  <a:lnTo>
                    <a:pt x="1605" y="1500"/>
                  </a:lnTo>
                  <a:lnTo>
                    <a:pt x="1629" y="1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6"/>
            <p:cNvSpPr/>
            <p:nvPr/>
          </p:nvSpPr>
          <p:spPr bwMode="auto">
            <a:xfrm>
              <a:off x="-1045" y="3526"/>
              <a:ext cx="202" cy="184"/>
            </a:xfrm>
            <a:custGeom>
              <a:avLst/>
              <a:gdLst>
                <a:gd name="T0" fmla="*/ 178 w 202"/>
                <a:gd name="T1" fmla="*/ 184 h 184"/>
                <a:gd name="T2" fmla="*/ 202 w 202"/>
                <a:gd name="T3" fmla="*/ 184 h 184"/>
                <a:gd name="T4" fmla="*/ 0 w 202"/>
                <a:gd name="T5" fmla="*/ 0 h 184"/>
                <a:gd name="T6" fmla="*/ 0 w 202"/>
                <a:gd name="T7" fmla="*/ 20 h 184"/>
                <a:gd name="T8" fmla="*/ 178 w 202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84">
                  <a:moveTo>
                    <a:pt x="178" y="184"/>
                  </a:moveTo>
                  <a:lnTo>
                    <a:pt x="202" y="184"/>
                  </a:lnTo>
                  <a:lnTo>
                    <a:pt x="0" y="0"/>
                  </a:lnTo>
                  <a:lnTo>
                    <a:pt x="0" y="20"/>
                  </a:lnTo>
                  <a:lnTo>
                    <a:pt x="178" y="184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7"/>
            <p:cNvSpPr/>
            <p:nvPr/>
          </p:nvSpPr>
          <p:spPr bwMode="auto">
            <a:xfrm>
              <a:off x="-1045" y="2961"/>
              <a:ext cx="812" cy="749"/>
            </a:xfrm>
            <a:custGeom>
              <a:avLst/>
              <a:gdLst>
                <a:gd name="T0" fmla="*/ 0 w 812"/>
                <a:gd name="T1" fmla="*/ 0 h 749"/>
                <a:gd name="T2" fmla="*/ 0 w 812"/>
                <a:gd name="T3" fmla="*/ 22 h 749"/>
                <a:gd name="T4" fmla="*/ 790 w 812"/>
                <a:gd name="T5" fmla="*/ 749 h 749"/>
                <a:gd name="T6" fmla="*/ 812 w 812"/>
                <a:gd name="T7" fmla="*/ 749 h 749"/>
                <a:gd name="T8" fmla="*/ 0 w 812"/>
                <a:gd name="T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2" h="749">
                  <a:moveTo>
                    <a:pt x="0" y="0"/>
                  </a:moveTo>
                  <a:lnTo>
                    <a:pt x="0" y="22"/>
                  </a:lnTo>
                  <a:lnTo>
                    <a:pt x="790" y="749"/>
                  </a:lnTo>
                  <a:lnTo>
                    <a:pt x="812" y="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8"/>
            <p:cNvSpPr/>
            <p:nvPr/>
          </p:nvSpPr>
          <p:spPr bwMode="auto">
            <a:xfrm>
              <a:off x="-1045" y="2585"/>
              <a:ext cx="1221" cy="1125"/>
            </a:xfrm>
            <a:custGeom>
              <a:avLst/>
              <a:gdLst>
                <a:gd name="T0" fmla="*/ 0 w 1221"/>
                <a:gd name="T1" fmla="*/ 0 h 1125"/>
                <a:gd name="T2" fmla="*/ 0 w 1221"/>
                <a:gd name="T3" fmla="*/ 22 h 1125"/>
                <a:gd name="T4" fmla="*/ 1199 w 1221"/>
                <a:gd name="T5" fmla="*/ 1125 h 1125"/>
                <a:gd name="T6" fmla="*/ 1221 w 1221"/>
                <a:gd name="T7" fmla="*/ 1125 h 1125"/>
                <a:gd name="T8" fmla="*/ 0 w 1221"/>
                <a:gd name="T9" fmla="*/ 0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1" h="1125">
                  <a:moveTo>
                    <a:pt x="0" y="0"/>
                  </a:moveTo>
                  <a:lnTo>
                    <a:pt x="0" y="22"/>
                  </a:lnTo>
                  <a:lnTo>
                    <a:pt x="1199" y="1125"/>
                  </a:lnTo>
                  <a:lnTo>
                    <a:pt x="1221" y="1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9"/>
            <p:cNvSpPr/>
            <p:nvPr/>
          </p:nvSpPr>
          <p:spPr bwMode="auto">
            <a:xfrm>
              <a:off x="-1045" y="3338"/>
              <a:ext cx="404" cy="372"/>
            </a:xfrm>
            <a:custGeom>
              <a:avLst/>
              <a:gdLst>
                <a:gd name="T0" fmla="*/ 0 w 404"/>
                <a:gd name="T1" fmla="*/ 0 h 372"/>
                <a:gd name="T2" fmla="*/ 0 w 404"/>
                <a:gd name="T3" fmla="*/ 20 h 372"/>
                <a:gd name="T4" fmla="*/ 382 w 404"/>
                <a:gd name="T5" fmla="*/ 372 h 372"/>
                <a:gd name="T6" fmla="*/ 404 w 404"/>
                <a:gd name="T7" fmla="*/ 372 h 372"/>
                <a:gd name="T8" fmla="*/ 0 w 404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372">
                  <a:moveTo>
                    <a:pt x="0" y="0"/>
                  </a:moveTo>
                  <a:lnTo>
                    <a:pt x="0" y="20"/>
                  </a:lnTo>
                  <a:lnTo>
                    <a:pt x="382" y="372"/>
                  </a:lnTo>
                  <a:lnTo>
                    <a:pt x="404" y="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0"/>
            <p:cNvSpPr/>
            <p:nvPr/>
          </p:nvSpPr>
          <p:spPr bwMode="auto">
            <a:xfrm>
              <a:off x="-1045" y="1459"/>
              <a:ext cx="2443" cy="2251"/>
            </a:xfrm>
            <a:custGeom>
              <a:avLst/>
              <a:gdLst>
                <a:gd name="T0" fmla="*/ 0 w 2443"/>
                <a:gd name="T1" fmla="*/ 0 h 2251"/>
                <a:gd name="T2" fmla="*/ 0 w 2443"/>
                <a:gd name="T3" fmla="*/ 21 h 2251"/>
                <a:gd name="T4" fmla="*/ 2421 w 2443"/>
                <a:gd name="T5" fmla="*/ 2251 h 2251"/>
                <a:gd name="T6" fmla="*/ 2443 w 2443"/>
                <a:gd name="T7" fmla="*/ 2251 h 2251"/>
                <a:gd name="T8" fmla="*/ 0 w 2443"/>
                <a:gd name="T9" fmla="*/ 0 h 2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3" h="2251">
                  <a:moveTo>
                    <a:pt x="0" y="0"/>
                  </a:moveTo>
                  <a:lnTo>
                    <a:pt x="0" y="21"/>
                  </a:lnTo>
                  <a:lnTo>
                    <a:pt x="2421" y="2251"/>
                  </a:lnTo>
                  <a:lnTo>
                    <a:pt x="2443" y="2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1"/>
            <p:cNvSpPr/>
            <p:nvPr/>
          </p:nvSpPr>
          <p:spPr bwMode="auto">
            <a:xfrm>
              <a:off x="-1045" y="3149"/>
              <a:ext cx="608" cy="561"/>
            </a:xfrm>
            <a:custGeom>
              <a:avLst/>
              <a:gdLst>
                <a:gd name="T0" fmla="*/ 0 w 608"/>
                <a:gd name="T1" fmla="*/ 0 h 561"/>
                <a:gd name="T2" fmla="*/ 0 w 608"/>
                <a:gd name="T3" fmla="*/ 20 h 561"/>
                <a:gd name="T4" fmla="*/ 586 w 608"/>
                <a:gd name="T5" fmla="*/ 561 h 561"/>
                <a:gd name="T6" fmla="*/ 608 w 608"/>
                <a:gd name="T7" fmla="*/ 561 h 561"/>
                <a:gd name="T8" fmla="*/ 0 w 608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561">
                  <a:moveTo>
                    <a:pt x="0" y="0"/>
                  </a:moveTo>
                  <a:lnTo>
                    <a:pt x="0" y="20"/>
                  </a:lnTo>
                  <a:lnTo>
                    <a:pt x="586" y="561"/>
                  </a:lnTo>
                  <a:lnTo>
                    <a:pt x="608" y="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2"/>
            <p:cNvSpPr/>
            <p:nvPr/>
          </p:nvSpPr>
          <p:spPr bwMode="auto">
            <a:xfrm>
              <a:off x="-1045" y="2773"/>
              <a:ext cx="1016" cy="937"/>
            </a:xfrm>
            <a:custGeom>
              <a:avLst/>
              <a:gdLst>
                <a:gd name="T0" fmla="*/ 0 w 1016"/>
                <a:gd name="T1" fmla="*/ 0 h 937"/>
                <a:gd name="T2" fmla="*/ 0 w 1016"/>
                <a:gd name="T3" fmla="*/ 22 h 937"/>
                <a:gd name="T4" fmla="*/ 994 w 1016"/>
                <a:gd name="T5" fmla="*/ 937 h 937"/>
                <a:gd name="T6" fmla="*/ 1016 w 1016"/>
                <a:gd name="T7" fmla="*/ 937 h 937"/>
                <a:gd name="T8" fmla="*/ 0 w 1016"/>
                <a:gd name="T9" fmla="*/ 0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6" h="937">
                  <a:moveTo>
                    <a:pt x="0" y="0"/>
                  </a:moveTo>
                  <a:lnTo>
                    <a:pt x="0" y="22"/>
                  </a:lnTo>
                  <a:lnTo>
                    <a:pt x="994" y="937"/>
                  </a:lnTo>
                  <a:lnTo>
                    <a:pt x="1016" y="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9" name="Freeform 9"/>
          <p:cNvSpPr/>
          <p:nvPr userDrawn="1"/>
        </p:nvSpPr>
        <p:spPr bwMode="auto">
          <a:xfrm>
            <a:off x="0" y="0"/>
            <a:ext cx="8116150" cy="6858000"/>
          </a:xfrm>
          <a:custGeom>
            <a:avLst/>
            <a:gdLst>
              <a:gd name="T0" fmla="*/ 3034 w 6038"/>
              <a:gd name="T1" fmla="*/ 5102 h 5102"/>
              <a:gd name="T2" fmla="*/ 0 w 6038"/>
              <a:gd name="T3" fmla="*/ 5102 h 5102"/>
              <a:gd name="T4" fmla="*/ 0 w 6038"/>
              <a:gd name="T5" fmla="*/ 0 h 5102"/>
              <a:gd name="T6" fmla="*/ 6038 w 6038"/>
              <a:gd name="T7" fmla="*/ 0 h 5102"/>
              <a:gd name="T8" fmla="*/ 3034 w 6038"/>
              <a:gd name="T9" fmla="*/ 5102 h 5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38" h="5102">
                <a:moveTo>
                  <a:pt x="3034" y="5102"/>
                </a:moveTo>
                <a:lnTo>
                  <a:pt x="0" y="5102"/>
                </a:lnTo>
                <a:lnTo>
                  <a:pt x="0" y="0"/>
                </a:lnTo>
                <a:lnTo>
                  <a:pt x="6038" y="0"/>
                </a:lnTo>
                <a:lnTo>
                  <a:pt x="3034" y="5102"/>
                </a:lnTo>
                <a:close/>
              </a:path>
            </a:pathLst>
          </a:cu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9"/>
          <p:cNvSpPr/>
          <p:nvPr userDrawn="1"/>
        </p:nvSpPr>
        <p:spPr bwMode="auto">
          <a:xfrm>
            <a:off x="1492583" y="0"/>
            <a:ext cx="8116150" cy="6858000"/>
          </a:xfrm>
          <a:custGeom>
            <a:avLst/>
            <a:gdLst>
              <a:gd name="T0" fmla="*/ 3034 w 6038"/>
              <a:gd name="T1" fmla="*/ 5102 h 5102"/>
              <a:gd name="T2" fmla="*/ 0 w 6038"/>
              <a:gd name="T3" fmla="*/ 5102 h 5102"/>
              <a:gd name="T4" fmla="*/ 0 w 6038"/>
              <a:gd name="T5" fmla="*/ 0 h 5102"/>
              <a:gd name="T6" fmla="*/ 6038 w 6038"/>
              <a:gd name="T7" fmla="*/ 0 h 5102"/>
              <a:gd name="T8" fmla="*/ 3034 w 6038"/>
              <a:gd name="T9" fmla="*/ 5102 h 5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38" h="5102">
                <a:moveTo>
                  <a:pt x="3034" y="5102"/>
                </a:moveTo>
                <a:lnTo>
                  <a:pt x="0" y="5102"/>
                </a:lnTo>
                <a:lnTo>
                  <a:pt x="0" y="0"/>
                </a:lnTo>
                <a:lnTo>
                  <a:pt x="6038" y="0"/>
                </a:lnTo>
                <a:lnTo>
                  <a:pt x="3034" y="5102"/>
                </a:lnTo>
                <a:close/>
              </a:path>
            </a:pathLst>
          </a:cu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" y="0"/>
            <a:ext cx="12192000" cy="6858000"/>
          </a:xfrm>
          <a:prstGeom prst="rect">
            <a:avLst/>
          </a:prstGeom>
          <a:solidFill>
            <a:srgbClr val="1F25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V="1">
            <a:off x="5779756" y="976652"/>
            <a:ext cx="132300" cy="132300"/>
          </a:xfrm>
          <a:prstGeom prst="ellipse">
            <a:avLst/>
          </a:pr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flipV="1">
            <a:off x="6029849" y="976652"/>
            <a:ext cx="132300" cy="132300"/>
          </a:xfrm>
          <a:prstGeom prst="ellipse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V="1">
            <a:off x="6279942" y="976652"/>
            <a:ext cx="132300" cy="132300"/>
          </a:xfrm>
          <a:prstGeom prst="ellipse">
            <a:avLst/>
          </a:pr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flipV="1">
            <a:off x="6530036" y="976652"/>
            <a:ext cx="132300" cy="132300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6780130" y="976652"/>
            <a:ext cx="132300" cy="132300"/>
          </a:xfrm>
          <a:prstGeom prst="ellipse">
            <a:avLst/>
          </a:prstGeom>
          <a:solidFill>
            <a:schemeClr val="bg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5279570" y="976652"/>
            <a:ext cx="132300" cy="132300"/>
          </a:xfrm>
          <a:prstGeom prst="ellipse">
            <a:avLst/>
          </a:prstGeom>
          <a:solidFill>
            <a:schemeClr val="bg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5529663" y="976652"/>
            <a:ext cx="132300" cy="132300"/>
          </a:xfrm>
          <a:prstGeom prst="ellipse">
            <a:avLst/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948F1-D5C3-4CDE-9323-4FFA7423F81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1931F-014B-431B-B64B-61A8EF77B8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 advClick="0" advTm="5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1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95054" y="1805874"/>
            <a:ext cx="6801892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>
                    <a:lumMod val="95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简约实用商</a:t>
            </a:r>
            <a:r>
              <a:rPr lang="zh-CN" altLang="en-US" sz="7200" dirty="0">
                <a:solidFill>
                  <a:schemeClr val="bg1">
                    <a:lumMod val="95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务</a:t>
            </a:r>
            <a:r>
              <a:rPr lang="en-US" altLang="zh-CN" sz="7200" dirty="0">
                <a:solidFill>
                  <a:schemeClr val="bg1">
                    <a:lumMod val="95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PPT</a:t>
            </a:r>
            <a:r>
              <a:rPr lang="zh-CN" altLang="en-US" sz="7200" dirty="0">
                <a:solidFill>
                  <a:schemeClr val="bg1">
                    <a:lumMod val="95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模板</a:t>
            </a: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3943351" y="4723209"/>
            <a:ext cx="43052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汇报人</a:t>
            </a:r>
            <a:r>
              <a:rPr lang="zh-CN" altLang="en-US" sz="1400" spc="3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spc="3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spc="3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汇报</a:t>
            </a:r>
            <a:r>
              <a:rPr lang="zh-CN" altLang="en-US" sz="1400" spc="3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时间</a:t>
            </a:r>
            <a:r>
              <a:rPr lang="zh-CN" altLang="en-US" sz="1400" spc="3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spc="3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2020.10</a:t>
            </a:r>
            <a:endParaRPr lang="zh-CN" altLang="en-US" sz="1400" spc="300" dirty="0">
              <a:solidFill>
                <a:schemeClr val="bg1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22580" y="1651160"/>
            <a:ext cx="6673816" cy="254100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  <p:bldP spid="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68"/>
          <p:cNvSpPr/>
          <p:nvPr/>
        </p:nvSpPr>
        <p:spPr bwMode="auto">
          <a:xfrm>
            <a:off x="2054937" y="1806243"/>
            <a:ext cx="3065463" cy="3067050"/>
          </a:xfrm>
          <a:custGeom>
            <a:avLst/>
            <a:gdLst>
              <a:gd name="T0" fmla="*/ 8 w 1931"/>
              <a:gd name="T1" fmla="*/ 1932 h 1932"/>
              <a:gd name="T2" fmla="*/ 0 w 1931"/>
              <a:gd name="T3" fmla="*/ 1924 h 1932"/>
              <a:gd name="T4" fmla="*/ 1923 w 1931"/>
              <a:gd name="T5" fmla="*/ 0 h 1932"/>
              <a:gd name="T6" fmla="*/ 1931 w 1931"/>
              <a:gd name="T7" fmla="*/ 8 h 1932"/>
              <a:gd name="T8" fmla="*/ 8 w 1931"/>
              <a:gd name="T9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1" h="1932">
                <a:moveTo>
                  <a:pt x="8" y="1932"/>
                </a:moveTo>
                <a:lnTo>
                  <a:pt x="0" y="1924"/>
                </a:lnTo>
                <a:lnTo>
                  <a:pt x="1923" y="0"/>
                </a:lnTo>
                <a:lnTo>
                  <a:pt x="1931" y="8"/>
                </a:lnTo>
                <a:lnTo>
                  <a:pt x="8" y="19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文本框 68"/>
          <p:cNvSpPr txBox="1"/>
          <p:nvPr/>
        </p:nvSpPr>
        <p:spPr>
          <a:xfrm>
            <a:off x="254249" y="1761375"/>
            <a:ext cx="31072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4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 目录</a:t>
            </a:r>
            <a:endParaRPr lang="en-US" altLang="zh-CN" sz="54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54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</a:rPr>
              <a:t>CONTENTS</a:t>
            </a:r>
            <a:endParaRPr lang="zh-CN" altLang="en-US" sz="54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960772" y="1806243"/>
            <a:ext cx="1059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DIN" pitchFamily="50" charset="0"/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221537" y="2002332"/>
            <a:ext cx="3135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输入您的标题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6250662" y="2277563"/>
            <a:ext cx="4503774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4664651" y="3631294"/>
            <a:ext cx="40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DIN" pitchFamily="50" charset="0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输入您的标题</a:t>
            </a:r>
          </a:p>
        </p:txBody>
      </p:sp>
      <p:sp>
        <p:nvSpPr>
          <p:cNvPr id="76" name="矩形 75"/>
          <p:cNvSpPr/>
          <p:nvPr/>
        </p:nvSpPr>
        <p:spPr>
          <a:xfrm>
            <a:off x="4664651" y="3939521"/>
            <a:ext cx="4451771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5391700" y="2816813"/>
            <a:ext cx="3605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DIN" pitchFamily="50" charset="0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输入您的标题</a:t>
            </a:r>
          </a:p>
        </p:txBody>
      </p:sp>
      <p:sp>
        <p:nvSpPr>
          <p:cNvPr id="78" name="矩形 77"/>
          <p:cNvSpPr/>
          <p:nvPr/>
        </p:nvSpPr>
        <p:spPr>
          <a:xfrm>
            <a:off x="5391701" y="3108542"/>
            <a:ext cx="4653049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3744831" y="4459424"/>
            <a:ext cx="5011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DIN" pitchFamily="50" charset="0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输入您的标题</a:t>
            </a:r>
          </a:p>
        </p:txBody>
      </p:sp>
      <p:sp>
        <p:nvSpPr>
          <p:cNvPr id="80" name="矩形 79"/>
          <p:cNvSpPr/>
          <p:nvPr/>
        </p:nvSpPr>
        <p:spPr>
          <a:xfrm>
            <a:off x="3744831" y="4770500"/>
            <a:ext cx="5452501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4184078" y="2602328"/>
            <a:ext cx="1059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DIN" pitchFamily="50" charset="0"/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361487" y="3398413"/>
            <a:ext cx="1059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03</a:t>
            </a:r>
            <a:endParaRPr lang="zh-CN" altLang="en-US" sz="4800" dirty="0">
              <a:solidFill>
                <a:schemeClr val="bg1"/>
              </a:solidFill>
              <a:latin typeface="DIN" pitchFamily="50" charset="0"/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522406" y="4194498"/>
            <a:ext cx="1059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04</a:t>
            </a:r>
            <a:endParaRPr lang="zh-CN" altLang="en-US" sz="4800" dirty="0">
              <a:solidFill>
                <a:schemeClr val="bg1"/>
              </a:solidFill>
              <a:latin typeface="DIN" pitchFamily="50" charset="0"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8000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7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/>
          <p:bldP spid="71" grpId="0"/>
          <p:bldP spid="73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1" grpId="0"/>
          <p:bldP spid="82" grpId="0"/>
          <p:bldP spid="8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7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/>
          <p:bldP spid="71" grpId="0"/>
          <p:bldP spid="73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1" grpId="0"/>
          <p:bldP spid="82" grpId="0"/>
          <p:bldP spid="8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8077217" y="687626"/>
            <a:ext cx="357051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800">
                <a:solidFill>
                  <a:schemeClr val="bg1"/>
                </a:solidFill>
                <a:latin typeface="DIN" pitchFamily="50" charset="0"/>
                <a:cs typeface="+mn-ea"/>
              </a:defRPr>
            </a:lvl1pPr>
          </a:lstStyle>
          <a:p>
            <a:pPr algn="l"/>
            <a:r>
              <a:rPr lang="en-US" altLang="zh-CN" sz="34400" dirty="0">
                <a:sym typeface="+mn-lt"/>
              </a:rPr>
              <a:t>1</a:t>
            </a:r>
            <a:endParaRPr lang="zh-CN" altLang="en-US" sz="34400" dirty="0"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37822" y="2274866"/>
            <a:ext cx="548867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输入您的标题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737822" y="3105863"/>
            <a:ext cx="5370403" cy="85408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Lorem Ipsum has been the industry's standard. Lorem Ipsum is simply dummy text of the printing and more.</a:t>
            </a:r>
          </a:p>
        </p:txBody>
      </p:sp>
      <p:sp>
        <p:nvSpPr>
          <p:cNvPr id="16" name="Cross 48"/>
          <p:cNvSpPr/>
          <p:nvPr/>
        </p:nvSpPr>
        <p:spPr>
          <a:xfrm>
            <a:off x="4124842" y="4824205"/>
            <a:ext cx="622168" cy="622168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0D0D"/>
              </a:solidFill>
            </a:endParaRPr>
          </a:p>
        </p:txBody>
      </p:sp>
      <p:sp>
        <p:nvSpPr>
          <p:cNvPr id="17" name="Cross 49"/>
          <p:cNvSpPr/>
          <p:nvPr/>
        </p:nvSpPr>
        <p:spPr>
          <a:xfrm>
            <a:off x="2247326" y="2171984"/>
            <a:ext cx="205764" cy="205764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202317" y="688227"/>
            <a:ext cx="5324976" cy="548154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54000">
            <a:solidFill>
              <a:srgbClr val="1F25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Rectangle 13"/>
          <p:cNvSpPr/>
          <p:nvPr/>
        </p:nvSpPr>
        <p:spPr bwMode="auto">
          <a:xfrm>
            <a:off x="748943" y="1536946"/>
            <a:ext cx="68144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600" dirty="0">
                <a:solidFill>
                  <a:srgbClr val="264457"/>
                </a:solidFill>
                <a:ea typeface="方正姚体" panose="02010601030101010101" charset="-122"/>
                <a:cs typeface="Open Sans" panose="020B0606030504020204" pitchFamily="34" charset="0"/>
              </a:rPr>
              <a:t>OUR TEAM</a:t>
            </a:r>
            <a:endParaRPr lang="id-ID" sz="6600" dirty="0">
              <a:solidFill>
                <a:srgbClr val="264457"/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  <p:sp>
        <p:nvSpPr>
          <p:cNvPr id="5" name="AutoShape 27"/>
          <p:cNvSpPr/>
          <p:nvPr/>
        </p:nvSpPr>
        <p:spPr bwMode="auto">
          <a:xfrm>
            <a:off x="971364" y="3086727"/>
            <a:ext cx="4144333" cy="29176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lvl="0" eaLnBrk="1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点击输入描述文本</a:t>
            </a:r>
            <a:endParaRPr kumimoji="0" lang="es-ES" altLang="zh-CN" sz="3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l Sans" pitchFamily="3" charset="0"/>
              <a:ea typeface="MS PGothic" panose="020B0600070205080204" pitchFamily="34" charset="-128"/>
              <a:sym typeface="Gill Sans" pitchFamily="3" charset="0"/>
            </a:endParaRPr>
          </a:p>
        </p:txBody>
      </p:sp>
      <p:sp>
        <p:nvSpPr>
          <p:cNvPr id="7" name="Rectangle 13"/>
          <p:cNvSpPr/>
          <p:nvPr/>
        </p:nvSpPr>
        <p:spPr bwMode="auto">
          <a:xfrm>
            <a:off x="748943" y="917540"/>
            <a:ext cx="6814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dirty="0">
                <a:solidFill>
                  <a:srgbClr val="264457"/>
                </a:solidFill>
                <a:ea typeface="方正姚体" panose="02010601030101010101" charset="-122"/>
                <a:cs typeface="Open Sans" panose="020B0606030504020204" pitchFamily="34" charset="0"/>
              </a:rPr>
              <a:t>输入您的标题</a:t>
            </a:r>
            <a:endParaRPr lang="id-ID" sz="4800" dirty="0">
              <a:solidFill>
                <a:srgbClr val="264457"/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34000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4" grpId="0"/>
          <p:bldP spid="5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3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4" grpId="0"/>
          <p:bldP spid="5" grpId="0"/>
          <p:bldP spid="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45657" y="688227"/>
            <a:ext cx="5324976" cy="548154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540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Rectangle 13"/>
          <p:cNvSpPr/>
          <p:nvPr/>
        </p:nvSpPr>
        <p:spPr bwMode="auto">
          <a:xfrm>
            <a:off x="6507192" y="1946245"/>
            <a:ext cx="6814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4800" dirty="0">
                <a:solidFill>
                  <a:srgbClr val="264457"/>
                </a:solidFill>
                <a:ea typeface="方正姚体" panose="02010601030101010101" charset="-122"/>
                <a:cs typeface="Open Sans" panose="020B0606030504020204" pitchFamily="34" charset="0"/>
              </a:rPr>
              <a:t>POSITION HERE</a:t>
            </a:r>
          </a:p>
        </p:txBody>
      </p:sp>
      <p:sp>
        <p:nvSpPr>
          <p:cNvPr id="9" name="AutoShape 27"/>
          <p:cNvSpPr/>
          <p:nvPr/>
        </p:nvSpPr>
        <p:spPr bwMode="auto">
          <a:xfrm>
            <a:off x="6618402" y="3096919"/>
            <a:ext cx="4144333" cy="29176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lvl="0" eaLnBrk="1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点击输入描述文本</a:t>
            </a:r>
            <a:endParaRPr kumimoji="0" lang="es-ES" altLang="zh-CN" sz="3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l Sans" pitchFamily="3" charset="0"/>
              <a:ea typeface="MS PGothic" panose="020B0600070205080204" pitchFamily="34" charset="-128"/>
              <a:sym typeface="Gill Sans" pitchFamily="3" charset="0"/>
            </a:endParaRPr>
          </a:p>
        </p:txBody>
      </p:sp>
      <p:sp>
        <p:nvSpPr>
          <p:cNvPr id="10" name="Rectangle 13"/>
          <p:cNvSpPr/>
          <p:nvPr/>
        </p:nvSpPr>
        <p:spPr bwMode="auto">
          <a:xfrm>
            <a:off x="6420694" y="1115248"/>
            <a:ext cx="6814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dirty="0">
                <a:solidFill>
                  <a:srgbClr val="264457"/>
                </a:solidFill>
                <a:ea typeface="方正姚体" panose="02010601030101010101" charset="-122"/>
                <a:cs typeface="Open Sans" panose="020B0606030504020204" pitchFamily="34" charset="0"/>
              </a:rPr>
              <a:t>输入您的标题</a:t>
            </a:r>
            <a:endParaRPr lang="id-ID" sz="4800" dirty="0">
              <a:solidFill>
                <a:srgbClr val="264457"/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4000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7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7" grpId="0"/>
          <p:bldP spid="9" grpId="0"/>
          <p:bldP spid="1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629150" y="1879600"/>
            <a:ext cx="2933700" cy="293370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96950" y="1879600"/>
            <a:ext cx="2933700" cy="293370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261350" y="1879600"/>
            <a:ext cx="2933700" cy="293370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140619" y="2236108"/>
            <a:ext cx="2558256" cy="2454430"/>
            <a:chOff x="1140619" y="2236108"/>
            <a:chExt cx="2558256" cy="2454430"/>
          </a:xfrm>
        </p:grpSpPr>
        <p:sp>
          <p:nvSpPr>
            <p:cNvPr id="37" name="AutoShape 27"/>
            <p:cNvSpPr/>
            <p:nvPr/>
          </p:nvSpPr>
          <p:spPr bwMode="auto">
            <a:xfrm>
              <a:off x="1239013" y="2691875"/>
              <a:ext cx="2449574" cy="19986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>
              <a:lvl1pPr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1pPr>
              <a:lvl2pPr marL="742950" indent="-28575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2pPr>
              <a:lvl3pPr marL="11430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3pPr>
              <a:lvl4pPr marL="16002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4pPr>
              <a:lvl5pPr marL="20574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</a:t>
              </a:r>
              <a:endParaRPr lang="zh-CN" altLang="zh-CN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8" name="AutoShape 28"/>
            <p:cNvSpPr/>
            <p:nvPr/>
          </p:nvSpPr>
          <p:spPr bwMode="auto">
            <a:xfrm>
              <a:off x="1140619" y="2236108"/>
              <a:ext cx="2558256" cy="455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 algn="ctr" defTabSz="323850">
                <a:spcBef>
                  <a:spcPts val="850"/>
                </a:spcBef>
                <a:defRPr/>
              </a:pPr>
              <a:r>
                <a:rPr lang="zh-CN" altLang="en-US" sz="2400" b="1" dirty="0">
                  <a:solidFill>
                    <a:schemeClr val="bg1">
                      <a:lumMod val="85000"/>
                    </a:schemeClr>
                  </a:solidFill>
                  <a:latin typeface="Agency FB" panose="020B0503020202020204"/>
                  <a:ea typeface="MS PGothic" panose="020B0600070205080204" pitchFamily="34" charset="-128"/>
                  <a:cs typeface="Lato" panose="020F0502020204030203" charset="0"/>
                  <a:sym typeface="Lato" panose="020F0502020204030203" charset="0"/>
                </a:rPr>
                <a:t>输入您的标题</a:t>
              </a:r>
              <a:r>
                <a:rPr lang="es-ES" sz="2400" b="1" dirty="0">
                  <a:solidFill>
                    <a:schemeClr val="bg1">
                      <a:lumMod val="85000"/>
                    </a:schemeClr>
                  </a:solidFill>
                  <a:latin typeface="Agency FB" panose="020B0503020202020204"/>
                  <a:ea typeface="MS PGothic" panose="020B0600070205080204" pitchFamily="34" charset="-128"/>
                  <a:cs typeface="Lato" panose="020F0502020204030203" charset="0"/>
                  <a:sym typeface="Lato" panose="020F0502020204030203" charset="0"/>
                </a:rPr>
                <a:t> </a:t>
              </a:r>
              <a:endParaRPr lang="es-ES" sz="3200" dirty="0">
                <a:solidFill>
                  <a:schemeClr val="bg1">
                    <a:lumMod val="85000"/>
                  </a:schemeClr>
                </a:solidFill>
                <a:latin typeface="Agency FB" panose="020B0503020202020204"/>
                <a:ea typeface="MS PGothic" panose="020B0600070205080204" pitchFamily="34" charset="-128"/>
                <a:sym typeface="Gill Sans" pitchFamily="3" charset="0"/>
              </a:endParaRPr>
            </a:p>
          </p:txBody>
        </p:sp>
      </p:grpSp>
      <p:sp>
        <p:nvSpPr>
          <p:cNvPr id="40" name="AutoShape 28"/>
          <p:cNvSpPr/>
          <p:nvPr/>
        </p:nvSpPr>
        <p:spPr bwMode="auto">
          <a:xfrm>
            <a:off x="4871213" y="2128674"/>
            <a:ext cx="2558256" cy="33650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defTabSz="323850">
              <a:spcBef>
                <a:spcPts val="850"/>
              </a:spcBef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+mj-ea"/>
                <a:ea typeface="+mj-ea"/>
                <a:cs typeface="Lato" panose="020F0502020204030203" charset="0"/>
                <a:sym typeface="Lato" panose="020F0502020204030203" charset="0"/>
              </a:rPr>
              <a:t>输入您</a:t>
            </a:r>
            <a:endParaRPr lang="en-US" altLang="zh-CN" sz="4800" b="1" dirty="0">
              <a:solidFill>
                <a:schemeClr val="bg1"/>
              </a:solidFill>
              <a:latin typeface="+mj-ea"/>
              <a:ea typeface="+mj-ea"/>
              <a:cs typeface="Lato" panose="020F0502020204030203" charset="0"/>
              <a:sym typeface="Lato" panose="020F0502020204030203" charset="0"/>
            </a:endParaRPr>
          </a:p>
          <a:p>
            <a:pPr defTabSz="323850">
              <a:spcBef>
                <a:spcPts val="850"/>
              </a:spcBef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+mj-ea"/>
                <a:ea typeface="+mj-ea"/>
                <a:cs typeface="Lato" panose="020F0502020204030203" charset="0"/>
                <a:sym typeface="Lato" panose="020F0502020204030203" charset="0"/>
              </a:rPr>
              <a:t>的</a:t>
            </a:r>
            <a:endParaRPr lang="en-US" altLang="zh-CN" sz="4800" b="1" dirty="0">
              <a:solidFill>
                <a:schemeClr val="bg1"/>
              </a:solidFill>
              <a:latin typeface="+mj-ea"/>
              <a:ea typeface="+mj-ea"/>
              <a:cs typeface="Lato" panose="020F0502020204030203" charset="0"/>
              <a:sym typeface="Lato" panose="020F0502020204030203" charset="0"/>
            </a:endParaRPr>
          </a:p>
          <a:p>
            <a:pPr defTabSz="323850">
              <a:spcBef>
                <a:spcPts val="850"/>
              </a:spcBef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+mj-ea"/>
                <a:ea typeface="+mj-ea"/>
                <a:cs typeface="Lato" panose="020F0502020204030203" charset="0"/>
                <a:sym typeface="Lato" panose="020F0502020204030203" charset="0"/>
              </a:rPr>
              <a:t>标题</a:t>
            </a:r>
            <a:endParaRPr lang="es-ES" sz="6000" dirty="0">
              <a:solidFill>
                <a:schemeClr val="bg1"/>
              </a:solidFill>
              <a:latin typeface="+mj-ea"/>
              <a:ea typeface="+mj-ea"/>
              <a:sym typeface="Gill Sans" pitchFamily="3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443119" y="2236108"/>
            <a:ext cx="2558256" cy="2454430"/>
            <a:chOff x="8443119" y="2236108"/>
            <a:chExt cx="2558256" cy="2454430"/>
          </a:xfrm>
        </p:grpSpPr>
        <p:sp>
          <p:nvSpPr>
            <p:cNvPr id="41" name="AutoShape 27"/>
            <p:cNvSpPr/>
            <p:nvPr/>
          </p:nvSpPr>
          <p:spPr bwMode="auto">
            <a:xfrm>
              <a:off x="8541513" y="2691875"/>
              <a:ext cx="2449574" cy="19986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>
              <a:lvl1pPr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1pPr>
              <a:lvl2pPr marL="742950" indent="-28575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2pPr>
              <a:lvl3pPr marL="11430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3pPr>
              <a:lvl4pPr marL="16002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4pPr>
              <a:lvl5pPr marL="20574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</a:t>
              </a:r>
              <a:endParaRPr lang="zh-CN" altLang="zh-CN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2" name="AutoShape 28"/>
            <p:cNvSpPr/>
            <p:nvPr/>
          </p:nvSpPr>
          <p:spPr bwMode="auto">
            <a:xfrm>
              <a:off x="8443119" y="2236108"/>
              <a:ext cx="2558256" cy="455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 algn="ctr" defTabSz="323850">
                <a:spcBef>
                  <a:spcPts val="850"/>
                </a:spcBef>
                <a:defRPr/>
              </a:pPr>
              <a:r>
                <a:rPr lang="zh-CN" altLang="en-US" sz="2400" b="1" dirty="0">
                  <a:solidFill>
                    <a:schemeClr val="bg1">
                      <a:lumMod val="85000"/>
                    </a:schemeClr>
                  </a:solidFill>
                  <a:latin typeface="Agency FB" panose="020B0503020202020204"/>
                  <a:ea typeface="MS PGothic" panose="020B0600070205080204" pitchFamily="34" charset="-128"/>
                  <a:cs typeface="Lato" panose="020F0502020204030203" charset="0"/>
                  <a:sym typeface="Lato" panose="020F0502020204030203" charset="0"/>
                </a:rPr>
                <a:t>输入您的标题</a:t>
              </a:r>
              <a:endParaRPr lang="es-ES" sz="3200" dirty="0">
                <a:solidFill>
                  <a:schemeClr val="bg1">
                    <a:lumMod val="85000"/>
                  </a:schemeClr>
                </a:solidFill>
                <a:latin typeface="Agency FB" panose="020B0503020202020204"/>
                <a:ea typeface="MS PGothic" panose="020B0600070205080204" pitchFamily="34" charset="-128"/>
                <a:sym typeface="Gill Sans" pitchFamily="3" charset="0"/>
              </a:endParaRPr>
            </a:p>
          </p:txBody>
        </p:sp>
      </p:grpSp>
      <p:sp>
        <p:nvSpPr>
          <p:cNvPr id="53" name="AutoShape 27"/>
          <p:cNvSpPr/>
          <p:nvPr/>
        </p:nvSpPr>
        <p:spPr bwMode="auto">
          <a:xfrm>
            <a:off x="4871213" y="5704900"/>
            <a:ext cx="2449574" cy="797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algn="ctr"/>
            <a:r>
              <a:rPr lang="en-US" altLang="zh-CN" sz="4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zh-CN" sz="4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34000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accel="34000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accel="34000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8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5" grpId="0" animBg="1"/>
          <p:bldP spid="36" grpId="0" animBg="1"/>
          <p:bldP spid="40" grpId="0"/>
          <p:bldP spid="5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3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accel="3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accel="3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8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5" grpId="0" animBg="1"/>
          <p:bldP spid="36" grpId="0" animBg="1"/>
          <p:bldP spid="40" grpId="0"/>
          <p:bldP spid="5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2"/>
          <p:cNvSpPr/>
          <p:nvPr/>
        </p:nvSpPr>
        <p:spPr bwMode="auto">
          <a:xfrm>
            <a:off x="762000" y="3714750"/>
            <a:ext cx="2053167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点击输入描述文本，点击输入描述文本，点击输入描述文本，点击输入描述文本，点击输入描述文本，点击输入描述文本，点击输入描述文本，点击输入描述文本，点击输入描述文本点击输入描述文本</a:t>
            </a:r>
            <a:endParaRPr lang="zh-CN" altLang="zh-CN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33"/>
          <p:cNvSpPr>
            <a:spLocks noChangeArrowheads="1"/>
          </p:cNvSpPr>
          <p:nvPr/>
        </p:nvSpPr>
        <p:spPr bwMode="auto">
          <a:xfrm>
            <a:off x="719667" y="3143388"/>
            <a:ext cx="2095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/>
                <a:cs typeface="Open Sans" panose="020B0606030504020204" pitchFamily="34" charset="0"/>
              </a:rPr>
              <a:t>输入您的标题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/>
              <a:cs typeface="Open Sans Light" panose="020B0306030504020204" pitchFamily="34" charset="0"/>
            </a:endParaRPr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814918" y="1333500"/>
            <a:ext cx="76049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2800" dirty="0">
                <a:solidFill>
                  <a:srgbClr val="264457"/>
                </a:solidFill>
                <a:latin typeface="Agency FB" panose="020B0503020202020204"/>
                <a:cs typeface="Open Sans Light" panose="020B0306030504020204" pitchFamily="34" charset="0"/>
              </a:rPr>
              <a:t>1</a:t>
            </a:r>
          </a:p>
        </p:txBody>
      </p:sp>
      <p:sp>
        <p:nvSpPr>
          <p:cNvPr id="17" name="Rectangle 38"/>
          <p:cNvSpPr/>
          <p:nvPr/>
        </p:nvSpPr>
        <p:spPr bwMode="auto">
          <a:xfrm>
            <a:off x="3661834" y="3714750"/>
            <a:ext cx="2053167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点击输入描述文本，点击输入描述文本，点击输入描述文本，点击输入描述文本，点击输入描述文本，点击输入描述文本，点击输入描述文本，点击输入描述文本，点击输入描述文本点击输入描述文本</a:t>
            </a:r>
            <a:endParaRPr lang="zh-CN" altLang="zh-CN" sz="11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8" name="Rectangle 40"/>
          <p:cNvSpPr>
            <a:spLocks noChangeArrowheads="1"/>
          </p:cNvSpPr>
          <p:nvPr/>
        </p:nvSpPr>
        <p:spPr bwMode="auto">
          <a:xfrm>
            <a:off x="3714750" y="1333500"/>
            <a:ext cx="76049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28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/>
                <a:cs typeface="Open Sans Light" panose="020B0306030504020204" pitchFamily="34" charset="0"/>
              </a:rPr>
              <a:t>2</a:t>
            </a:r>
          </a:p>
        </p:txBody>
      </p:sp>
      <p:sp>
        <p:nvSpPr>
          <p:cNvPr id="19" name="Rectangle 41"/>
          <p:cNvSpPr/>
          <p:nvPr/>
        </p:nvSpPr>
        <p:spPr bwMode="auto">
          <a:xfrm>
            <a:off x="6614584" y="3714750"/>
            <a:ext cx="2053167" cy="281019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点击输入描述文本，点击输入描述文本，点击输入描述文本，点击输入描述文本，点击输入描述文本，点击输入描述文本，点击输入描述文本，点击输入描述文本，点击输入描述文本点击输入描述文本</a:t>
            </a:r>
            <a:endParaRPr lang="zh-CN" altLang="zh-CN" sz="11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>
              <a:lnSpc>
                <a:spcPct val="130000"/>
              </a:lnSpc>
            </a:pPr>
            <a:endParaRPr lang="zh-CN" altLang="zh-CN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6667502" y="1333500"/>
            <a:ext cx="76049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2800">
                <a:solidFill>
                  <a:srgbClr val="264457"/>
                </a:solidFill>
                <a:latin typeface="Agency FB" panose="020B0503020202020204"/>
                <a:cs typeface="Open Sans Light" panose="020B0306030504020204" pitchFamily="34" charset="0"/>
              </a:rPr>
              <a:t>3</a:t>
            </a:r>
          </a:p>
        </p:txBody>
      </p:sp>
      <p:sp>
        <p:nvSpPr>
          <p:cNvPr id="21" name="Rectangle 44"/>
          <p:cNvSpPr/>
          <p:nvPr/>
        </p:nvSpPr>
        <p:spPr bwMode="auto">
          <a:xfrm>
            <a:off x="9567334" y="3714750"/>
            <a:ext cx="2053167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点击输入描述文本，点击输入描述文本，点击输入描述文本，点击输入描述文本，点击输入描述文本，点击输入描述文本，点击输入描述文本，点击输入描述文本，点击输入描述文本点击输入描述文本</a:t>
            </a:r>
            <a:endParaRPr lang="zh-CN" altLang="zh-CN" sz="11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9620252" y="1333500"/>
            <a:ext cx="76049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128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/>
                <a:cs typeface="Open Sans Light" panose="020B0306030504020204" pitchFamily="34" charset="0"/>
              </a:rPr>
              <a:t>4</a:t>
            </a:r>
          </a:p>
        </p:txBody>
      </p:sp>
      <p:sp>
        <p:nvSpPr>
          <p:cNvPr id="23" name="Rectangle 33"/>
          <p:cNvSpPr>
            <a:spLocks noChangeArrowheads="1"/>
          </p:cNvSpPr>
          <p:nvPr/>
        </p:nvSpPr>
        <p:spPr bwMode="auto">
          <a:xfrm>
            <a:off x="3624792" y="3143388"/>
            <a:ext cx="2095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/>
                <a:cs typeface="Open Sans" panose="020B0606030504020204" pitchFamily="34" charset="0"/>
              </a:rPr>
              <a:t>输入您的标题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/>
              <a:cs typeface="Open Sans Light" panose="020B0306030504020204" pitchFamily="34" charset="0"/>
            </a:endParaRPr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6653742" y="3143388"/>
            <a:ext cx="2095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/>
                <a:cs typeface="Open Sans" panose="020B0606030504020204" pitchFamily="34" charset="0"/>
              </a:rPr>
              <a:t>输入您的标题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/>
              <a:cs typeface="Open Sans Light" panose="020B0306030504020204" pitchFamily="34" charset="0"/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9511242" y="3143388"/>
            <a:ext cx="2095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/>
                <a:cs typeface="Open Sans" panose="020B0606030504020204" pitchFamily="34" charset="0"/>
              </a:rPr>
              <a:t>输入您的标题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/>
              <a:cs typeface="Open Sans Light" panose="020B0306030504020204" pitchFamily="34" charset="0"/>
            </a:endParaRPr>
          </a:p>
        </p:txBody>
      </p:sp>
      <p:sp>
        <p:nvSpPr>
          <p:cNvPr id="26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8077217" y="687626"/>
            <a:ext cx="357051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800">
                <a:solidFill>
                  <a:schemeClr val="bg1"/>
                </a:solidFill>
                <a:latin typeface="DIN" pitchFamily="50" charset="0"/>
                <a:cs typeface="+mn-ea"/>
              </a:defRPr>
            </a:lvl1pPr>
          </a:lstStyle>
          <a:p>
            <a:pPr algn="l"/>
            <a:r>
              <a:rPr lang="en-US" altLang="zh-CN" sz="34400" dirty="0">
                <a:sym typeface="+mn-lt"/>
              </a:rPr>
              <a:t>2</a:t>
            </a:r>
            <a:endParaRPr lang="zh-CN" altLang="en-US" sz="34400" dirty="0"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37822" y="2274866"/>
            <a:ext cx="548867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输入您的标题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737822" y="3105863"/>
            <a:ext cx="5370403" cy="85408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Lorem Ipsum has been the industry's standard. Lorem Ipsum is simply dummy text of the printing and more.</a:t>
            </a:r>
          </a:p>
        </p:txBody>
      </p:sp>
      <p:sp>
        <p:nvSpPr>
          <p:cNvPr id="16" name="Cross 48"/>
          <p:cNvSpPr/>
          <p:nvPr/>
        </p:nvSpPr>
        <p:spPr>
          <a:xfrm>
            <a:off x="4124842" y="4824205"/>
            <a:ext cx="622168" cy="622168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0D0D"/>
              </a:solidFill>
            </a:endParaRPr>
          </a:p>
        </p:txBody>
      </p:sp>
      <p:sp>
        <p:nvSpPr>
          <p:cNvPr id="17" name="Cross 49"/>
          <p:cNvSpPr/>
          <p:nvPr/>
        </p:nvSpPr>
        <p:spPr>
          <a:xfrm>
            <a:off x="2247326" y="2171984"/>
            <a:ext cx="205764" cy="205764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92300"/>
            <a:ext cx="12192000" cy="32385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7340600" y="793750"/>
            <a:ext cx="4165600" cy="2197100"/>
          </a:xfrm>
          <a:prstGeom prst="rect">
            <a:avLst/>
          </a:prstGeom>
          <a:solidFill>
            <a:srgbClr val="1F2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3"/>
          <p:cNvSpPr/>
          <p:nvPr/>
        </p:nvSpPr>
        <p:spPr bwMode="auto">
          <a:xfrm>
            <a:off x="7460378" y="1307525"/>
            <a:ext cx="3944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dirty="0">
                <a:solidFill>
                  <a:schemeClr val="bg1"/>
                </a:solidFill>
                <a:ea typeface="方正姚体" panose="02010601030101010101" charset="-122"/>
                <a:cs typeface="Open Sans" panose="020B0606030504020204" pitchFamily="34" charset="0"/>
              </a:rPr>
              <a:t>输入您的标题</a:t>
            </a:r>
            <a:endParaRPr lang="id-ID" sz="3200" dirty="0">
              <a:solidFill>
                <a:schemeClr val="bg1"/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  <p:sp>
        <p:nvSpPr>
          <p:cNvPr id="5" name="AutoShape 27"/>
          <p:cNvSpPr/>
          <p:nvPr/>
        </p:nvSpPr>
        <p:spPr bwMode="auto">
          <a:xfrm>
            <a:off x="7565118" y="1929371"/>
            <a:ext cx="3750582" cy="12874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lvl="0" algn="ctr" eaLnBrk="1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</a:t>
            </a:r>
            <a:endParaRPr kumimoji="0" lang="es-ES" altLang="zh-CN" sz="1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charset="0"/>
              <a:sym typeface="Lato" panose="020F0502020204030203" charset="0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6000" fill="hold" grpId="0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3" grpId="0" animBg="1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3" grpId="0" animBg="1"/>
          <p:bldP spid="4" grpId="0"/>
          <p:bldP spid="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234835" y="904719"/>
            <a:ext cx="6855563" cy="4724326"/>
          </a:xfrm>
          <a:prstGeom prst="rect">
            <a:avLst/>
          </a:prstGeom>
          <a:noFill/>
          <a:ln>
            <a:solidFill>
              <a:srgbClr val="1F25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16203" y="2783635"/>
            <a:ext cx="4795959" cy="1992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，点击输入描述文本点击输入描述文本，点击输入描述文本</a:t>
            </a:r>
            <a:endParaRPr lang="zh-CN" altLang="zh-CN" sz="10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6" y="1376407"/>
            <a:ext cx="5819736" cy="3780951"/>
          </a:xfrm>
          <a:prstGeom prst="rect">
            <a:avLst/>
          </a:prstGeom>
        </p:spPr>
      </p:pic>
      <p:sp>
        <p:nvSpPr>
          <p:cNvPr id="18" name="Rectangle 13"/>
          <p:cNvSpPr/>
          <p:nvPr/>
        </p:nvSpPr>
        <p:spPr bwMode="auto">
          <a:xfrm>
            <a:off x="6016203" y="1810108"/>
            <a:ext cx="4143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ea typeface="方正姚体" panose="02010601030101010101" charset="-122"/>
                <a:cs typeface="Open Sans" panose="020B0606030504020204" pitchFamily="34" charset="0"/>
              </a:rPr>
              <a:t>输入您的标题</a:t>
            </a:r>
            <a:endParaRPr lang="id-ID" sz="3200" dirty="0">
              <a:solidFill>
                <a:schemeClr val="tx1">
                  <a:lumMod val="75000"/>
                  <a:lumOff val="25000"/>
                </a:schemeClr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0000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/>
          <p:bldP spid="18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6"/>
          <p:cNvSpPr/>
          <p:nvPr/>
        </p:nvSpPr>
        <p:spPr>
          <a:xfrm>
            <a:off x="6156325" y="1738313"/>
            <a:ext cx="531813" cy="5318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en-US" altLang="zh-CN" dirty="0">
              <a:solidFill>
                <a:srgbClr val="F2F2F2"/>
              </a:solidFill>
              <a:latin typeface="FontAwesome" pitchFamily="2" charset="0"/>
              <a:ea typeface="宋体" panose="02010600030101010101" pitchFamily="2" charset="-122"/>
              <a:sym typeface="FontAwesome" pitchFamily="2" charset="0"/>
            </a:endParaRPr>
          </a:p>
        </p:txBody>
      </p:sp>
      <p:sp>
        <p:nvSpPr>
          <p:cNvPr id="28" name="Oval 4"/>
          <p:cNvSpPr/>
          <p:nvPr/>
        </p:nvSpPr>
        <p:spPr>
          <a:xfrm>
            <a:off x="7208838" y="3397250"/>
            <a:ext cx="819150" cy="819150"/>
          </a:xfrm>
          <a:prstGeom prst="ellipse">
            <a:avLst/>
          </a:prstGeom>
          <a:solidFill>
            <a:srgbClr val="1F2533"/>
          </a:solid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en-US" altLang="zh-CN" sz="2800" dirty="0">
              <a:solidFill>
                <a:srgbClr val="F2F2F2"/>
              </a:solidFill>
              <a:latin typeface="FontAwesome" pitchFamily="2" charset="0"/>
              <a:ea typeface="宋体" panose="02010600030101010101" pitchFamily="2" charset="-122"/>
              <a:sym typeface="FontAwesome" pitchFamily="2" charset="0"/>
            </a:endParaRPr>
          </a:p>
        </p:txBody>
      </p:sp>
      <p:sp>
        <p:nvSpPr>
          <p:cNvPr id="29" name="Oval 12"/>
          <p:cNvSpPr/>
          <p:nvPr/>
        </p:nvSpPr>
        <p:spPr>
          <a:xfrm>
            <a:off x="2455863" y="2786063"/>
            <a:ext cx="819150" cy="817562"/>
          </a:xfrm>
          <a:prstGeom prst="ellipse">
            <a:avLst/>
          </a:prstGeom>
          <a:solidFill>
            <a:srgbClr val="1F2533"/>
          </a:solid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en-US" altLang="zh-CN" sz="2800" dirty="0">
              <a:solidFill>
                <a:srgbClr val="F2F2F2"/>
              </a:solidFill>
              <a:latin typeface="FontAwesome" pitchFamily="2" charset="0"/>
              <a:ea typeface="宋体" panose="02010600030101010101" pitchFamily="2" charset="-122"/>
              <a:sym typeface="FontAwesome" pitchFamily="2" charset="0"/>
            </a:endParaRPr>
          </a:p>
        </p:txBody>
      </p:sp>
      <p:sp>
        <p:nvSpPr>
          <p:cNvPr id="30" name="Oval 13"/>
          <p:cNvSpPr/>
          <p:nvPr/>
        </p:nvSpPr>
        <p:spPr>
          <a:xfrm>
            <a:off x="1219200" y="4495800"/>
            <a:ext cx="819150" cy="8191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en-US" altLang="zh-CN" sz="2800" dirty="0">
              <a:solidFill>
                <a:srgbClr val="F2F2F2"/>
              </a:solidFill>
              <a:latin typeface="FontAwesome" pitchFamily="2" charset="0"/>
              <a:ea typeface="宋体" panose="02010600030101010101" pitchFamily="2" charset="-122"/>
              <a:sym typeface="FontAwesome" pitchFamily="2" charset="0"/>
            </a:endParaRPr>
          </a:p>
        </p:txBody>
      </p:sp>
      <p:sp>
        <p:nvSpPr>
          <p:cNvPr id="31" name="Oval 15"/>
          <p:cNvSpPr/>
          <p:nvPr/>
        </p:nvSpPr>
        <p:spPr>
          <a:xfrm>
            <a:off x="8186738" y="5160963"/>
            <a:ext cx="531812" cy="5318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en-US" altLang="zh-CN" dirty="0">
              <a:solidFill>
                <a:srgbClr val="F2F2F2"/>
              </a:solidFill>
              <a:latin typeface="FontAwesome" pitchFamily="2" charset="0"/>
              <a:ea typeface="宋体" panose="02010600030101010101" pitchFamily="2" charset="-122"/>
              <a:sym typeface="FontAwesome" pitchFamily="2" charset="0"/>
            </a:endParaRPr>
          </a:p>
        </p:txBody>
      </p:sp>
      <p:grpSp>
        <p:nvGrpSpPr>
          <p:cNvPr id="32" name="Group 19"/>
          <p:cNvGrpSpPr/>
          <p:nvPr/>
        </p:nvGrpSpPr>
        <p:grpSpPr>
          <a:xfrm>
            <a:off x="2155825" y="4449763"/>
            <a:ext cx="2390775" cy="911818"/>
            <a:chOff x="0" y="0"/>
            <a:chExt cx="2391371" cy="911620"/>
          </a:xfrm>
        </p:grpSpPr>
        <p:sp>
          <p:nvSpPr>
            <p:cNvPr id="33" name="TextBox 17"/>
            <p:cNvSpPr/>
            <p:nvPr/>
          </p:nvSpPr>
          <p:spPr>
            <a:xfrm>
              <a:off x="0" y="0"/>
              <a:ext cx="774764" cy="369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2030</a:t>
              </a:r>
              <a:endParaRPr lang="en-US" altLang="zh-CN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Open Sans" panose="020B0606030504020204" pitchFamily="34" charset="0"/>
              </a:endParaRPr>
            </a:p>
          </p:txBody>
        </p:sp>
        <p:sp>
          <p:nvSpPr>
            <p:cNvPr id="34" name="Rectangle 18"/>
            <p:cNvSpPr/>
            <p:nvPr/>
          </p:nvSpPr>
          <p:spPr>
            <a:xfrm>
              <a:off x="0" y="357743"/>
              <a:ext cx="2391371" cy="55387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点击输入描述文本，点击输入描述文本，点击输入描述文本，点击输入描述文本，点击输入描述文本</a:t>
              </a:r>
              <a:endParaRPr lang="en-US" altLang="zh-CN" sz="1000" dirty="0">
                <a:solidFill>
                  <a:srgbClr val="595959"/>
                </a:solidFill>
                <a:latin typeface="Open Sans" panose="020B0606030504020204" pitchFamily="34" charset="0"/>
                <a:ea typeface="宋体" panose="02010600030101010101" pitchFamily="2" charset="-122"/>
                <a:sym typeface="Open Sans" panose="020B0606030504020204" pitchFamily="34" charset="0"/>
              </a:endParaRPr>
            </a:p>
          </p:txBody>
        </p:sp>
      </p:grpSp>
      <p:grpSp>
        <p:nvGrpSpPr>
          <p:cNvPr id="35" name="Group 20"/>
          <p:cNvGrpSpPr/>
          <p:nvPr/>
        </p:nvGrpSpPr>
        <p:grpSpPr>
          <a:xfrm>
            <a:off x="3425825" y="2740025"/>
            <a:ext cx="2390775" cy="911818"/>
            <a:chOff x="0" y="0"/>
            <a:chExt cx="2391371" cy="911620"/>
          </a:xfrm>
        </p:grpSpPr>
        <p:sp>
          <p:nvSpPr>
            <p:cNvPr id="36" name="TextBox 21"/>
            <p:cNvSpPr/>
            <p:nvPr/>
          </p:nvSpPr>
          <p:spPr>
            <a:xfrm>
              <a:off x="0" y="0"/>
              <a:ext cx="774764" cy="369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2030</a:t>
              </a:r>
              <a:endParaRPr lang="en-US" altLang="zh-CN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Open Sans" panose="020B0606030504020204" pitchFamily="34" charset="0"/>
              </a:endParaRPr>
            </a:p>
          </p:txBody>
        </p:sp>
        <p:sp>
          <p:nvSpPr>
            <p:cNvPr id="37" name="Rectangle 22"/>
            <p:cNvSpPr/>
            <p:nvPr/>
          </p:nvSpPr>
          <p:spPr>
            <a:xfrm>
              <a:off x="0" y="357743"/>
              <a:ext cx="2391371" cy="55387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点击输入描述文本，点击输入描述文本，点击输入描述文本，点击输入描述文本，点击输入描述文本</a:t>
              </a:r>
              <a:endParaRPr lang="en-US" altLang="zh-CN" sz="1000" dirty="0">
                <a:solidFill>
                  <a:srgbClr val="595959"/>
                </a:solidFill>
                <a:latin typeface="Open Sans" panose="020B0606030504020204" pitchFamily="34" charset="0"/>
                <a:ea typeface="宋体" panose="02010600030101010101" pitchFamily="2" charset="-122"/>
                <a:sym typeface="Open Sans" panose="020B0606030504020204" pitchFamily="34" charset="0"/>
              </a:endParaRPr>
            </a:p>
          </p:txBody>
        </p:sp>
      </p:grpSp>
      <p:grpSp>
        <p:nvGrpSpPr>
          <p:cNvPr id="38" name="Group 23"/>
          <p:cNvGrpSpPr/>
          <p:nvPr/>
        </p:nvGrpSpPr>
        <p:grpSpPr>
          <a:xfrm>
            <a:off x="6892925" y="1544638"/>
            <a:ext cx="2390775" cy="912151"/>
            <a:chOff x="0" y="0"/>
            <a:chExt cx="2391371" cy="911108"/>
          </a:xfrm>
        </p:grpSpPr>
        <p:sp>
          <p:nvSpPr>
            <p:cNvPr id="39" name="TextBox 24"/>
            <p:cNvSpPr/>
            <p:nvPr/>
          </p:nvSpPr>
          <p:spPr>
            <a:xfrm>
              <a:off x="0" y="0"/>
              <a:ext cx="774764" cy="3689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2030</a:t>
              </a:r>
              <a:endParaRPr lang="en-US" altLang="zh-CN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Open Sans" panose="020B0606030504020204" pitchFamily="34" charset="0"/>
              </a:endParaRPr>
            </a:p>
          </p:txBody>
        </p:sp>
        <p:sp>
          <p:nvSpPr>
            <p:cNvPr id="40" name="Rectangle 25"/>
            <p:cNvSpPr/>
            <p:nvPr/>
          </p:nvSpPr>
          <p:spPr>
            <a:xfrm>
              <a:off x="0" y="357743"/>
              <a:ext cx="2391371" cy="553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点击输入描述文本，点击输入描述文本，点击输入描述文本，点击输入描述文本，点击输入描述文本</a:t>
              </a:r>
              <a:endParaRPr lang="en-US" altLang="zh-CN" sz="1000" dirty="0">
                <a:solidFill>
                  <a:srgbClr val="595959"/>
                </a:solidFill>
                <a:latin typeface="Open Sans" panose="020B0606030504020204" pitchFamily="34" charset="0"/>
                <a:ea typeface="宋体" panose="02010600030101010101" pitchFamily="2" charset="-122"/>
                <a:sym typeface="Open Sans" panose="020B0606030504020204" pitchFamily="34" charset="0"/>
              </a:endParaRPr>
            </a:p>
          </p:txBody>
        </p:sp>
      </p:grpSp>
      <p:grpSp>
        <p:nvGrpSpPr>
          <p:cNvPr id="41" name="Group 26"/>
          <p:cNvGrpSpPr/>
          <p:nvPr/>
        </p:nvGrpSpPr>
        <p:grpSpPr>
          <a:xfrm>
            <a:off x="8123238" y="3351213"/>
            <a:ext cx="2390775" cy="911818"/>
            <a:chOff x="0" y="0"/>
            <a:chExt cx="2391371" cy="911620"/>
          </a:xfrm>
        </p:grpSpPr>
        <p:sp>
          <p:nvSpPr>
            <p:cNvPr id="42" name="TextBox 27"/>
            <p:cNvSpPr/>
            <p:nvPr/>
          </p:nvSpPr>
          <p:spPr>
            <a:xfrm>
              <a:off x="0" y="0"/>
              <a:ext cx="774764" cy="369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2030</a:t>
              </a:r>
              <a:endParaRPr lang="en-US" altLang="zh-CN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Open Sans" panose="020B0606030504020204" pitchFamily="34" charset="0"/>
              </a:endParaRPr>
            </a:p>
          </p:txBody>
        </p:sp>
        <p:sp>
          <p:nvSpPr>
            <p:cNvPr id="43" name="Rectangle 28"/>
            <p:cNvSpPr/>
            <p:nvPr/>
          </p:nvSpPr>
          <p:spPr>
            <a:xfrm>
              <a:off x="0" y="357743"/>
              <a:ext cx="2391371" cy="55387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点击输入描述文本，点击输入描述文本，点击输入描述文本，点击输入描述文本，点击输入描述文本</a:t>
              </a:r>
              <a:endParaRPr lang="en-US" altLang="zh-CN" sz="1000" dirty="0">
                <a:solidFill>
                  <a:srgbClr val="595959"/>
                </a:solidFill>
                <a:latin typeface="Open Sans" panose="020B0606030504020204" pitchFamily="34" charset="0"/>
                <a:ea typeface="宋体" panose="02010600030101010101" pitchFamily="2" charset="-122"/>
                <a:sym typeface="Open Sans" panose="020B0606030504020204" pitchFamily="34" charset="0"/>
              </a:endParaRPr>
            </a:p>
          </p:txBody>
        </p:sp>
      </p:grpSp>
      <p:grpSp>
        <p:nvGrpSpPr>
          <p:cNvPr id="44" name="Group 29"/>
          <p:cNvGrpSpPr/>
          <p:nvPr/>
        </p:nvGrpSpPr>
        <p:grpSpPr>
          <a:xfrm>
            <a:off x="8839200" y="4972050"/>
            <a:ext cx="2390775" cy="911818"/>
            <a:chOff x="0" y="0"/>
            <a:chExt cx="2391371" cy="911620"/>
          </a:xfrm>
        </p:grpSpPr>
        <p:sp>
          <p:nvSpPr>
            <p:cNvPr id="45" name="TextBox 30"/>
            <p:cNvSpPr/>
            <p:nvPr/>
          </p:nvSpPr>
          <p:spPr>
            <a:xfrm>
              <a:off x="0" y="0"/>
              <a:ext cx="774764" cy="369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Open Sans" panose="020B0606030504020204" pitchFamily="34" charset="0"/>
                </a:rPr>
                <a:t>2030</a:t>
              </a:r>
              <a:endParaRPr lang="en-US" altLang="zh-CN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Open Sans" panose="020B0606030504020204" pitchFamily="34" charset="0"/>
              </a:endParaRPr>
            </a:p>
          </p:txBody>
        </p:sp>
        <p:sp>
          <p:nvSpPr>
            <p:cNvPr id="48" name="Rectangle 31"/>
            <p:cNvSpPr/>
            <p:nvPr/>
          </p:nvSpPr>
          <p:spPr>
            <a:xfrm>
              <a:off x="0" y="357743"/>
              <a:ext cx="2391371" cy="55387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点击输入描述文本，点击输入描述文本，点击输入描述文本，点击输入描述文本，点击输入描述文本</a:t>
              </a:r>
              <a:endParaRPr lang="en-US" altLang="zh-CN" sz="1000" dirty="0">
                <a:solidFill>
                  <a:srgbClr val="595959"/>
                </a:solidFill>
                <a:latin typeface="Open Sans" panose="020B0606030504020204" pitchFamily="34" charset="0"/>
                <a:ea typeface="宋体" panose="02010600030101010101" pitchFamily="2" charset="-122"/>
                <a:sym typeface="Open Sans" panose="020B0606030504020204" pitchFamily="34" charset="0"/>
              </a:endParaRPr>
            </a:p>
          </p:txBody>
        </p:sp>
      </p:grpSp>
      <p:cxnSp>
        <p:nvCxnSpPr>
          <p:cNvPr id="49" name="Curved Connector 33"/>
          <p:cNvCxnSpPr/>
          <p:nvPr/>
        </p:nvCxnSpPr>
        <p:spPr>
          <a:xfrm rot="5400000" flipH="1" flipV="1">
            <a:off x="1506538" y="3546475"/>
            <a:ext cx="1066800" cy="827088"/>
          </a:xfrm>
          <a:prstGeom prst="curvedConnector3">
            <a:avLst>
              <a:gd name="adj1" fmla="val 50000"/>
            </a:avLst>
          </a:prstGeom>
          <a:ln w="25400" cap="flat" cmpd="sng">
            <a:solidFill>
              <a:srgbClr val="262626"/>
            </a:solidFill>
            <a:prstDash val="sysDot"/>
            <a:bevel/>
            <a:headEnd type="none" w="med" len="med"/>
            <a:tailEnd type="none" w="med" len="med"/>
          </a:ln>
        </p:spPr>
      </p:cxnSp>
      <p:sp>
        <p:nvSpPr>
          <p:cNvPr id="50" name="Freeform 37"/>
          <p:cNvSpPr/>
          <p:nvPr/>
        </p:nvSpPr>
        <p:spPr>
          <a:xfrm>
            <a:off x="3221038" y="2005013"/>
            <a:ext cx="2955925" cy="844550"/>
          </a:xfrm>
          <a:custGeom>
            <a:avLst/>
            <a:gdLst/>
            <a:ahLst/>
            <a:cxnLst>
              <a:cxn ang="0">
                <a:pos x="0" y="844008"/>
              </a:cxn>
              <a:cxn ang="0">
                <a:pos x="935711" y="58208"/>
              </a:cxn>
              <a:cxn ang="0">
                <a:pos x="2955999" y="58208"/>
              </a:cxn>
            </a:cxnLst>
            <a:rect l="0" t="0" r="0" b="0"/>
            <a:pathLst>
              <a:path w="2955851" h="845092">
                <a:moveTo>
                  <a:pt x="0" y="845092"/>
                </a:moveTo>
                <a:cubicBezTo>
                  <a:pt x="221511" y="517254"/>
                  <a:pt x="443023" y="189417"/>
                  <a:pt x="935665" y="58282"/>
                </a:cubicBezTo>
                <a:cubicBezTo>
                  <a:pt x="1428307" y="-72853"/>
                  <a:pt x="2955851" y="58282"/>
                  <a:pt x="2955851" y="58282"/>
                </a:cubicBezTo>
              </a:path>
            </a:pathLst>
          </a:custGeom>
          <a:noFill/>
          <a:ln w="25400" cap="flat" cmpd="sng">
            <a:solidFill>
              <a:srgbClr val="262626"/>
            </a:solidFill>
            <a:prstDash val="sysDot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51" name="Curved Connector 39"/>
          <p:cNvCxnSpPr>
            <a:endCxn id="28" idx="0"/>
          </p:cNvCxnSpPr>
          <p:nvPr/>
        </p:nvCxnSpPr>
        <p:spPr>
          <a:xfrm rot="10800000" flipH="1" flipV="1">
            <a:off x="6632575" y="2251075"/>
            <a:ext cx="985838" cy="1146175"/>
          </a:xfrm>
          <a:prstGeom prst="curvedConnector4">
            <a:avLst>
              <a:gd name="adj1" fmla="val -23181"/>
              <a:gd name="adj2" fmla="val 53343"/>
            </a:avLst>
          </a:prstGeom>
          <a:ln w="25400" cap="flat" cmpd="sng">
            <a:solidFill>
              <a:srgbClr val="262626"/>
            </a:solidFill>
            <a:prstDash val="sysDot"/>
            <a:bevel/>
            <a:headEnd type="none" w="med" len="med"/>
            <a:tailEnd type="none" w="med" len="med"/>
          </a:ln>
        </p:spPr>
      </p:cxnSp>
      <p:cxnSp>
        <p:nvCxnSpPr>
          <p:cNvPr id="52" name="Curved Connector 41"/>
          <p:cNvCxnSpPr>
            <a:endCxn id="28" idx="0"/>
          </p:cNvCxnSpPr>
          <p:nvPr/>
        </p:nvCxnSpPr>
        <p:spPr>
          <a:xfrm rot="-5400000" flipH="1">
            <a:off x="7607300" y="4227513"/>
            <a:ext cx="881063" cy="858837"/>
          </a:xfrm>
          <a:prstGeom prst="curvedConnector3">
            <a:avLst>
              <a:gd name="adj1" fmla="val 50000"/>
            </a:avLst>
          </a:prstGeom>
          <a:ln w="25400" cap="flat" cmpd="sng">
            <a:solidFill>
              <a:srgbClr val="262626"/>
            </a:solidFill>
            <a:prstDash val="sysDot"/>
            <a:bevel/>
            <a:headEnd type="none" w="med" len="med"/>
            <a:tailEnd type="none" w="med" len="med"/>
          </a:ln>
        </p:spPr>
      </p:cxnSp>
      <p:sp>
        <p:nvSpPr>
          <p:cNvPr id="53" name="Freeform 7"/>
          <p:cNvSpPr>
            <a:spLocks noEditPoints="1"/>
          </p:cNvSpPr>
          <p:nvPr/>
        </p:nvSpPr>
        <p:spPr>
          <a:xfrm>
            <a:off x="1457325" y="4695825"/>
            <a:ext cx="342900" cy="401638"/>
          </a:xfrm>
          <a:custGeom>
            <a:avLst/>
            <a:gdLst/>
            <a:ahLst/>
            <a:cxnLst>
              <a:cxn ang="0">
                <a:pos x="625374098" y="300437490"/>
              </a:cxn>
              <a:cxn ang="0">
                <a:pos x="572378801" y="346656327"/>
              </a:cxn>
              <a:cxn ang="0">
                <a:pos x="572378801" y="439097764"/>
              </a:cxn>
              <a:cxn ang="0">
                <a:pos x="487582197" y="439097764"/>
              </a:cxn>
              <a:cxn ang="0">
                <a:pos x="445183895" y="496875072"/>
              </a:cxn>
              <a:cxn ang="0">
                <a:pos x="487582197" y="543097672"/>
              </a:cxn>
              <a:cxn ang="0">
                <a:pos x="572378801" y="543097672"/>
              </a:cxn>
              <a:cxn ang="0">
                <a:pos x="572378801" y="635539109"/>
              </a:cxn>
              <a:cxn ang="0">
                <a:pos x="625374098" y="693312655"/>
              </a:cxn>
              <a:cxn ang="0">
                <a:pos x="667772400" y="635539109"/>
              </a:cxn>
              <a:cxn ang="0">
                <a:pos x="667772400" y="543097672"/>
              </a:cxn>
              <a:cxn ang="0">
                <a:pos x="752569005" y="543097672"/>
              </a:cxn>
              <a:cxn ang="0">
                <a:pos x="805567743" y="496875072"/>
              </a:cxn>
              <a:cxn ang="0">
                <a:pos x="752569005" y="439097764"/>
              </a:cxn>
              <a:cxn ang="0">
                <a:pos x="667772400" y="439097764"/>
              </a:cxn>
              <a:cxn ang="0">
                <a:pos x="667772400" y="346656327"/>
              </a:cxn>
              <a:cxn ang="0">
                <a:pos x="625374098" y="300437490"/>
              </a:cxn>
              <a:cxn ang="0">
                <a:pos x="105997476" y="1143968891"/>
              </a:cxn>
              <a:cxn ang="0">
                <a:pos x="95397040" y="1132414182"/>
              </a:cxn>
              <a:cxn ang="0">
                <a:pos x="84796604" y="1097746291"/>
              </a:cxn>
              <a:cxn ang="0">
                <a:pos x="95397040" y="1063082164"/>
              </a:cxn>
              <a:cxn ang="0">
                <a:pos x="233192383" y="912863418"/>
              </a:cxn>
              <a:cxn ang="0">
                <a:pos x="243789377" y="901308709"/>
              </a:cxn>
              <a:cxn ang="0">
                <a:pos x="264990249" y="912863418"/>
              </a:cxn>
              <a:cxn ang="0">
                <a:pos x="264990249" y="935972837"/>
              </a:cxn>
              <a:cxn ang="0">
                <a:pos x="127194906" y="1086191582"/>
              </a:cxn>
              <a:cxn ang="0">
                <a:pos x="116594470" y="1097746291"/>
              </a:cxn>
              <a:cxn ang="0">
                <a:pos x="127194906" y="1109301001"/>
              </a:cxn>
              <a:cxn ang="0">
                <a:pos x="127194906" y="1132414182"/>
              </a:cxn>
              <a:cxn ang="0">
                <a:pos x="105997476" y="1143968891"/>
              </a:cxn>
              <a:cxn ang="0">
                <a:pos x="614777104" y="831976691"/>
              </a:cxn>
              <a:cxn ang="0">
                <a:pos x="392185156" y="727980545"/>
              </a:cxn>
              <a:cxn ang="0">
                <a:pos x="296788116" y="485320363"/>
              </a:cxn>
              <a:cxn ang="0">
                <a:pos x="392185156" y="242660181"/>
              </a:cxn>
              <a:cxn ang="0">
                <a:pos x="614777104" y="138664036"/>
              </a:cxn>
              <a:cxn ang="0">
                <a:pos x="847966046" y="242660181"/>
              </a:cxn>
              <a:cxn ang="0">
                <a:pos x="932762650" y="485320363"/>
              </a:cxn>
              <a:cxn ang="0">
                <a:pos x="847966046" y="727980545"/>
              </a:cxn>
              <a:cxn ang="0">
                <a:pos x="614777104" y="831976691"/>
              </a:cxn>
              <a:cxn ang="0">
                <a:pos x="614777104" y="0"/>
              </a:cxn>
              <a:cxn ang="0">
                <a:pos x="180193645" y="485320363"/>
              </a:cxn>
              <a:cxn ang="0">
                <a:pos x="264990249" y="762644673"/>
              </a:cxn>
              <a:cxn ang="0">
                <a:pos x="42398302" y="1005304855"/>
              </a:cxn>
              <a:cxn ang="0">
                <a:pos x="42398302" y="1190187728"/>
              </a:cxn>
              <a:cxn ang="0">
                <a:pos x="127194906" y="1236410327"/>
              </a:cxn>
              <a:cxn ang="0">
                <a:pos x="211991511" y="1190187728"/>
              </a:cxn>
              <a:cxn ang="0">
                <a:pos x="423983023" y="970640727"/>
              </a:cxn>
              <a:cxn ang="0">
                <a:pos x="455780889" y="935972837"/>
              </a:cxn>
              <a:cxn ang="0">
                <a:pos x="614777104" y="970640727"/>
              </a:cxn>
              <a:cxn ang="0">
                <a:pos x="1059957557" y="485320363"/>
              </a:cxn>
              <a:cxn ang="0">
                <a:pos x="614777104" y="0"/>
              </a:cxn>
            </a:cxnLst>
            <a:rect l="0" t="0" r="0" b="0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Freeform 9"/>
          <p:cNvSpPr>
            <a:spLocks noEditPoints="1"/>
          </p:cNvSpPr>
          <p:nvPr/>
        </p:nvSpPr>
        <p:spPr>
          <a:xfrm>
            <a:off x="6288088" y="1868488"/>
            <a:ext cx="269875" cy="271462"/>
          </a:xfrm>
          <a:custGeom>
            <a:avLst/>
            <a:gdLst/>
            <a:ahLst/>
            <a:cxnLst>
              <a:cxn ang="0">
                <a:pos x="405548911" y="718604737"/>
              </a:cxn>
              <a:cxn ang="0">
                <a:pos x="113837642" y="426893468"/>
              </a:cxn>
              <a:cxn ang="0">
                <a:pos x="170758773" y="249022152"/>
              </a:cxn>
              <a:cxn ang="0">
                <a:pos x="241907300" y="184986168"/>
              </a:cxn>
              <a:cxn ang="0">
                <a:pos x="270366710" y="177871316"/>
              </a:cxn>
              <a:cxn ang="0">
                <a:pos x="305940973" y="192101021"/>
              </a:cxn>
              <a:cxn ang="0">
                <a:pos x="291711268" y="256137005"/>
              </a:cxn>
              <a:cxn ang="0">
                <a:pos x="241907300" y="305940973"/>
              </a:cxn>
              <a:cxn ang="0">
                <a:pos x="206333036" y="426893468"/>
              </a:cxn>
              <a:cxn ang="0">
                <a:pos x="263251858" y="569190521"/>
              </a:cxn>
              <a:cxn ang="0">
                <a:pos x="405548911" y="626111653"/>
              </a:cxn>
              <a:cxn ang="0">
                <a:pos x="554963126" y="569190521"/>
              </a:cxn>
              <a:cxn ang="0">
                <a:pos x="611881947" y="426893468"/>
              </a:cxn>
              <a:cxn ang="0">
                <a:pos x="569192832" y="305940973"/>
              </a:cxn>
              <a:cxn ang="0">
                <a:pos x="533618568" y="263251858"/>
              </a:cxn>
              <a:cxn ang="0">
                <a:pos x="526503716" y="206330726"/>
              </a:cxn>
              <a:cxn ang="0">
                <a:pos x="562077979" y="184986168"/>
              </a:cxn>
              <a:cxn ang="0">
                <a:pos x="590537389" y="199215874"/>
              </a:cxn>
              <a:cxn ang="0">
                <a:pos x="640341358" y="249022152"/>
              </a:cxn>
              <a:cxn ang="0">
                <a:pos x="704377342" y="426893468"/>
              </a:cxn>
              <a:cxn ang="0">
                <a:pos x="405548911" y="718604737"/>
              </a:cxn>
              <a:cxn ang="0">
                <a:pos x="405548911" y="462467732"/>
              </a:cxn>
              <a:cxn ang="0">
                <a:pos x="362859795" y="419778616"/>
              </a:cxn>
              <a:cxn ang="0">
                <a:pos x="362859795" y="120952495"/>
              </a:cxn>
              <a:cxn ang="0">
                <a:pos x="405548911" y="78263379"/>
              </a:cxn>
              <a:cxn ang="0">
                <a:pos x="455355189" y="120952495"/>
              </a:cxn>
              <a:cxn ang="0">
                <a:pos x="455355189" y="419778616"/>
              </a:cxn>
              <a:cxn ang="0">
                <a:pos x="405548911" y="462467732"/>
              </a:cxn>
              <a:cxn ang="0">
                <a:pos x="412663763" y="0"/>
              </a:cxn>
              <a:cxn ang="0">
                <a:pos x="0" y="412663763"/>
              </a:cxn>
              <a:cxn ang="0">
                <a:pos x="412663763" y="832442380"/>
              </a:cxn>
              <a:cxn ang="0">
                <a:pos x="832444690" y="412663763"/>
              </a:cxn>
              <a:cxn ang="0">
                <a:pos x="412663763" y="0"/>
              </a:cxn>
            </a:cxnLst>
            <a:rect l="0" t="0" r="0" b="0"/>
            <a:pathLst>
              <a:path w="117" h="117">
                <a:moveTo>
                  <a:pt x="57" y="101"/>
                </a:moveTo>
                <a:cubicBezTo>
                  <a:pt x="35" y="101"/>
                  <a:pt x="16" y="82"/>
                  <a:pt x="16" y="60"/>
                </a:cubicBezTo>
                <a:cubicBezTo>
                  <a:pt x="16" y="50"/>
                  <a:pt x="19" y="42"/>
                  <a:pt x="24" y="35"/>
                </a:cubicBezTo>
                <a:cubicBezTo>
                  <a:pt x="27" y="31"/>
                  <a:pt x="30" y="28"/>
                  <a:pt x="34" y="26"/>
                </a:cubicBezTo>
                <a:cubicBezTo>
                  <a:pt x="35" y="25"/>
                  <a:pt x="36" y="25"/>
                  <a:pt x="38" y="25"/>
                </a:cubicBezTo>
                <a:cubicBezTo>
                  <a:pt x="39" y="25"/>
                  <a:pt x="41" y="26"/>
                  <a:pt x="43" y="27"/>
                </a:cubicBezTo>
                <a:cubicBezTo>
                  <a:pt x="45" y="30"/>
                  <a:pt x="44" y="34"/>
                  <a:pt x="41" y="36"/>
                </a:cubicBezTo>
                <a:cubicBezTo>
                  <a:pt x="38" y="38"/>
                  <a:pt x="36" y="40"/>
                  <a:pt x="34" y="43"/>
                </a:cubicBezTo>
                <a:cubicBezTo>
                  <a:pt x="31" y="47"/>
                  <a:pt x="29" y="53"/>
                  <a:pt x="29" y="60"/>
                </a:cubicBezTo>
                <a:cubicBezTo>
                  <a:pt x="29" y="68"/>
                  <a:pt x="32" y="75"/>
                  <a:pt x="37" y="80"/>
                </a:cubicBezTo>
                <a:cubicBezTo>
                  <a:pt x="42" y="85"/>
                  <a:pt x="49" y="88"/>
                  <a:pt x="57" y="88"/>
                </a:cubicBezTo>
                <a:cubicBezTo>
                  <a:pt x="65" y="88"/>
                  <a:pt x="72" y="85"/>
                  <a:pt x="78" y="80"/>
                </a:cubicBezTo>
                <a:cubicBezTo>
                  <a:pt x="83" y="75"/>
                  <a:pt x="86" y="68"/>
                  <a:pt x="86" y="60"/>
                </a:cubicBezTo>
                <a:cubicBezTo>
                  <a:pt x="86" y="53"/>
                  <a:pt x="84" y="47"/>
                  <a:pt x="80" y="43"/>
                </a:cubicBezTo>
                <a:cubicBezTo>
                  <a:pt x="79" y="41"/>
                  <a:pt x="77" y="39"/>
                  <a:pt x="75" y="37"/>
                </a:cubicBezTo>
                <a:cubicBezTo>
                  <a:pt x="73" y="35"/>
                  <a:pt x="72" y="31"/>
                  <a:pt x="74" y="29"/>
                </a:cubicBezTo>
                <a:cubicBezTo>
                  <a:pt x="76" y="27"/>
                  <a:pt x="77" y="26"/>
                  <a:pt x="79" y="26"/>
                </a:cubicBezTo>
                <a:cubicBezTo>
                  <a:pt x="81" y="26"/>
                  <a:pt x="82" y="27"/>
                  <a:pt x="83" y="28"/>
                </a:cubicBezTo>
                <a:cubicBezTo>
                  <a:pt x="86" y="30"/>
                  <a:pt x="88" y="32"/>
                  <a:pt x="90" y="35"/>
                </a:cubicBezTo>
                <a:cubicBezTo>
                  <a:pt x="96" y="42"/>
                  <a:pt x="99" y="51"/>
                  <a:pt x="99" y="60"/>
                </a:cubicBezTo>
                <a:cubicBezTo>
                  <a:pt x="99" y="82"/>
                  <a:pt x="80" y="101"/>
                  <a:pt x="57" y="101"/>
                </a:cubicBezTo>
                <a:moveTo>
                  <a:pt x="57" y="65"/>
                </a:moveTo>
                <a:cubicBezTo>
                  <a:pt x="54" y="65"/>
                  <a:pt x="51" y="62"/>
                  <a:pt x="51" y="59"/>
                </a:cubicBezTo>
                <a:cubicBezTo>
                  <a:pt x="51" y="17"/>
                  <a:pt x="51" y="17"/>
                  <a:pt x="51" y="17"/>
                </a:cubicBezTo>
                <a:cubicBezTo>
                  <a:pt x="51" y="14"/>
                  <a:pt x="54" y="11"/>
                  <a:pt x="57" y="11"/>
                </a:cubicBezTo>
                <a:cubicBezTo>
                  <a:pt x="61" y="11"/>
                  <a:pt x="64" y="14"/>
                  <a:pt x="64" y="17"/>
                </a:cubicBezTo>
                <a:cubicBezTo>
                  <a:pt x="64" y="59"/>
                  <a:pt x="64" y="59"/>
                  <a:pt x="64" y="59"/>
                </a:cubicBezTo>
                <a:cubicBezTo>
                  <a:pt x="64" y="62"/>
                  <a:pt x="61" y="65"/>
                  <a:pt x="57" y="65"/>
                </a:cubicBezTo>
                <a:moveTo>
                  <a:pt x="58" y="0"/>
                </a:move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8" y="117"/>
                </a:cubicBezTo>
                <a:cubicBezTo>
                  <a:pt x="90" y="117"/>
                  <a:pt x="117" y="90"/>
                  <a:pt x="117" y="58"/>
                </a:cubicBezTo>
                <a:cubicBezTo>
                  <a:pt x="117" y="26"/>
                  <a:pt x="90" y="0"/>
                  <a:pt x="58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Freeform 10"/>
          <p:cNvSpPr>
            <a:spLocks noEditPoints="1"/>
          </p:cNvSpPr>
          <p:nvPr/>
        </p:nvSpPr>
        <p:spPr>
          <a:xfrm>
            <a:off x="2568575" y="2965450"/>
            <a:ext cx="595313" cy="431800"/>
          </a:xfrm>
          <a:custGeom>
            <a:avLst/>
            <a:gdLst/>
            <a:ahLst/>
            <a:cxnLst>
              <a:cxn ang="0">
                <a:pos x="909491562" y="890655822"/>
              </a:cxn>
              <a:cxn ang="0">
                <a:pos x="755048655" y="957874511"/>
              </a:cxn>
              <a:cxn ang="0">
                <a:pos x="755048655" y="1260364075"/>
              </a:cxn>
              <a:cxn ang="0">
                <a:pos x="909491562" y="1327582764"/>
              </a:cxn>
              <a:cxn ang="0">
                <a:pos x="1063934470" y="1260364075"/>
              </a:cxn>
              <a:cxn ang="0">
                <a:pos x="1063934470" y="957874511"/>
              </a:cxn>
              <a:cxn ang="0">
                <a:pos x="909491562" y="890655822"/>
              </a:cxn>
              <a:cxn ang="0">
                <a:pos x="909491562" y="470536286"/>
              </a:cxn>
              <a:cxn ang="0">
                <a:pos x="377527107" y="688999756"/>
              </a:cxn>
              <a:cxn ang="0">
                <a:pos x="377527107" y="857046478"/>
              </a:cxn>
              <a:cxn ang="0">
                <a:pos x="463323162" y="890655822"/>
              </a:cxn>
              <a:cxn ang="0">
                <a:pos x="549124777" y="857046478"/>
              </a:cxn>
              <a:cxn ang="0">
                <a:pos x="909491562" y="722609101"/>
              </a:cxn>
              <a:cxn ang="0">
                <a:pos x="1269858347" y="857046478"/>
              </a:cxn>
              <a:cxn ang="0">
                <a:pos x="1355659962" y="890655822"/>
              </a:cxn>
              <a:cxn ang="0">
                <a:pos x="1441456017" y="857046478"/>
              </a:cxn>
              <a:cxn ang="0">
                <a:pos x="1441456017" y="688999756"/>
              </a:cxn>
              <a:cxn ang="0">
                <a:pos x="909491562" y="470536286"/>
              </a:cxn>
              <a:cxn ang="0">
                <a:pos x="909491562" y="0"/>
              </a:cxn>
              <a:cxn ang="0">
                <a:pos x="34320646" y="369708253"/>
              </a:cxn>
              <a:cxn ang="0">
                <a:pos x="34320646" y="520947569"/>
              </a:cxn>
              <a:cxn ang="0">
                <a:pos x="120122261" y="554562379"/>
              </a:cxn>
              <a:cxn ang="0">
                <a:pos x="205923877" y="520947569"/>
              </a:cxn>
              <a:cxn ang="0">
                <a:pos x="909491562" y="235265410"/>
              </a:cxn>
              <a:cxn ang="0">
                <a:pos x="1630219571" y="520947569"/>
              </a:cxn>
              <a:cxn ang="0">
                <a:pos x="1716021187" y="554562379"/>
              </a:cxn>
              <a:cxn ang="0">
                <a:pos x="1784662479" y="520947569"/>
              </a:cxn>
              <a:cxn ang="0">
                <a:pos x="1784662479" y="369708253"/>
              </a:cxn>
              <a:cxn ang="0">
                <a:pos x="909491562" y="0"/>
              </a:cxn>
            </a:cxnLst>
            <a:rect l="0" t="0" r="0" b="0"/>
            <a:pathLst>
              <a:path w="107" h="79">
                <a:moveTo>
                  <a:pt x="53" y="53"/>
                </a:moveTo>
                <a:cubicBezTo>
                  <a:pt x="50" y="53"/>
                  <a:pt x="46" y="55"/>
                  <a:pt x="44" y="57"/>
                </a:cubicBezTo>
                <a:cubicBezTo>
                  <a:pt x="39" y="62"/>
                  <a:pt x="39" y="70"/>
                  <a:pt x="44" y="75"/>
                </a:cubicBezTo>
                <a:cubicBezTo>
                  <a:pt x="46" y="77"/>
                  <a:pt x="50" y="79"/>
                  <a:pt x="53" y="79"/>
                </a:cubicBezTo>
                <a:cubicBezTo>
                  <a:pt x="56" y="79"/>
                  <a:pt x="59" y="77"/>
                  <a:pt x="62" y="75"/>
                </a:cubicBezTo>
                <a:cubicBezTo>
                  <a:pt x="67" y="70"/>
                  <a:pt x="67" y="62"/>
                  <a:pt x="62" y="57"/>
                </a:cubicBezTo>
                <a:cubicBezTo>
                  <a:pt x="59" y="55"/>
                  <a:pt x="56" y="53"/>
                  <a:pt x="53" y="53"/>
                </a:cubicBezTo>
                <a:moveTo>
                  <a:pt x="53" y="28"/>
                </a:moveTo>
                <a:cubicBezTo>
                  <a:pt x="42" y="28"/>
                  <a:pt x="31" y="32"/>
                  <a:pt x="22" y="41"/>
                </a:cubicBezTo>
                <a:cubicBezTo>
                  <a:pt x="19" y="44"/>
                  <a:pt x="19" y="48"/>
                  <a:pt x="22" y="51"/>
                </a:cubicBezTo>
                <a:cubicBezTo>
                  <a:pt x="24" y="53"/>
                  <a:pt x="25" y="53"/>
                  <a:pt x="27" y="53"/>
                </a:cubicBezTo>
                <a:cubicBezTo>
                  <a:pt x="29" y="53"/>
                  <a:pt x="31" y="53"/>
                  <a:pt x="32" y="51"/>
                </a:cubicBezTo>
                <a:cubicBezTo>
                  <a:pt x="38" y="45"/>
                  <a:pt x="46" y="43"/>
                  <a:pt x="53" y="43"/>
                </a:cubicBezTo>
                <a:cubicBezTo>
                  <a:pt x="61" y="43"/>
                  <a:pt x="68" y="45"/>
                  <a:pt x="74" y="51"/>
                </a:cubicBezTo>
                <a:cubicBezTo>
                  <a:pt x="76" y="53"/>
                  <a:pt x="77" y="53"/>
                  <a:pt x="79" y="53"/>
                </a:cubicBezTo>
                <a:cubicBezTo>
                  <a:pt x="81" y="53"/>
                  <a:pt x="83" y="53"/>
                  <a:pt x="84" y="51"/>
                </a:cubicBezTo>
                <a:cubicBezTo>
                  <a:pt x="87" y="48"/>
                  <a:pt x="87" y="44"/>
                  <a:pt x="84" y="41"/>
                </a:cubicBezTo>
                <a:cubicBezTo>
                  <a:pt x="76" y="32"/>
                  <a:pt x="65" y="28"/>
                  <a:pt x="53" y="28"/>
                </a:cubicBezTo>
                <a:moveTo>
                  <a:pt x="53" y="0"/>
                </a:moveTo>
                <a:cubicBezTo>
                  <a:pt x="35" y="0"/>
                  <a:pt x="16" y="7"/>
                  <a:pt x="2" y="22"/>
                </a:cubicBezTo>
                <a:cubicBezTo>
                  <a:pt x="0" y="24"/>
                  <a:pt x="0" y="28"/>
                  <a:pt x="2" y="31"/>
                </a:cubicBezTo>
                <a:cubicBezTo>
                  <a:pt x="3" y="32"/>
                  <a:pt x="5" y="33"/>
                  <a:pt x="7" y="33"/>
                </a:cubicBezTo>
                <a:cubicBezTo>
                  <a:pt x="9" y="33"/>
                  <a:pt x="10" y="32"/>
                  <a:pt x="12" y="31"/>
                </a:cubicBezTo>
                <a:cubicBezTo>
                  <a:pt x="23" y="20"/>
                  <a:pt x="38" y="14"/>
                  <a:pt x="53" y="14"/>
                </a:cubicBezTo>
                <a:cubicBezTo>
                  <a:pt x="68" y="14"/>
                  <a:pt x="83" y="20"/>
                  <a:pt x="95" y="31"/>
                </a:cubicBezTo>
                <a:cubicBezTo>
                  <a:pt x="96" y="32"/>
                  <a:pt x="98" y="33"/>
                  <a:pt x="100" y="33"/>
                </a:cubicBezTo>
                <a:cubicBezTo>
                  <a:pt x="101" y="33"/>
                  <a:pt x="103" y="32"/>
                  <a:pt x="104" y="31"/>
                </a:cubicBezTo>
                <a:cubicBezTo>
                  <a:pt x="107" y="28"/>
                  <a:pt x="107" y="24"/>
                  <a:pt x="104" y="22"/>
                </a:cubicBezTo>
                <a:cubicBezTo>
                  <a:pt x="90" y="7"/>
                  <a:pt x="72" y="0"/>
                  <a:pt x="53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Freeform 73"/>
          <p:cNvSpPr>
            <a:spLocks noEditPoints="1"/>
          </p:cNvSpPr>
          <p:nvPr/>
        </p:nvSpPr>
        <p:spPr>
          <a:xfrm>
            <a:off x="7366000" y="3546475"/>
            <a:ext cx="504825" cy="569913"/>
          </a:xfrm>
          <a:custGeom>
            <a:avLst/>
            <a:gdLst/>
            <a:ahLst/>
            <a:cxnLst>
              <a:cxn ang="0">
                <a:pos x="786242555" y="393990353"/>
              </a:cxn>
              <a:cxn ang="0">
                <a:pos x="769866386" y="393990353"/>
              </a:cxn>
              <a:cxn ang="0">
                <a:pos x="769866386" y="393990353"/>
              </a:cxn>
              <a:cxn ang="0">
                <a:pos x="671582737" y="439452861"/>
              </a:cxn>
              <a:cxn ang="0">
                <a:pos x="671582737" y="606140520"/>
              </a:cxn>
              <a:cxn ang="0">
                <a:pos x="687964233" y="621293048"/>
              </a:cxn>
              <a:cxn ang="0">
                <a:pos x="687964233" y="1682043880"/>
              </a:cxn>
              <a:cxn ang="0">
                <a:pos x="769866386" y="1757811445"/>
              </a:cxn>
              <a:cxn ang="0">
                <a:pos x="868144708" y="1682043880"/>
              </a:cxn>
              <a:cxn ang="0">
                <a:pos x="868144708" y="621293048"/>
              </a:cxn>
              <a:cxn ang="0">
                <a:pos x="884526204" y="606140520"/>
              </a:cxn>
              <a:cxn ang="0">
                <a:pos x="884526204" y="439452861"/>
              </a:cxn>
              <a:cxn ang="0">
                <a:pos x="786242555" y="393990353"/>
              </a:cxn>
              <a:cxn ang="0">
                <a:pos x="573304416" y="196997637"/>
              </a:cxn>
              <a:cxn ang="0">
                <a:pos x="524165255" y="212150166"/>
              </a:cxn>
              <a:cxn ang="0">
                <a:pos x="524165255" y="833443215"/>
              </a:cxn>
              <a:cxn ang="0">
                <a:pos x="573304416" y="863753193"/>
              </a:cxn>
              <a:cxn ang="0">
                <a:pos x="622443576" y="833443215"/>
              </a:cxn>
              <a:cxn ang="0">
                <a:pos x="622443576" y="742523121"/>
              </a:cxn>
              <a:cxn ang="0">
                <a:pos x="540541423" y="530372955"/>
              </a:cxn>
              <a:cxn ang="0">
                <a:pos x="622443576" y="318222788"/>
              </a:cxn>
              <a:cxn ang="0">
                <a:pos x="622443576" y="212150166"/>
              </a:cxn>
              <a:cxn ang="0">
                <a:pos x="573304416" y="196997637"/>
              </a:cxn>
              <a:cxn ang="0">
                <a:pos x="982804526" y="196997637"/>
              </a:cxn>
              <a:cxn ang="0">
                <a:pos x="917283869" y="212150166"/>
              </a:cxn>
              <a:cxn ang="0">
                <a:pos x="917283869" y="318222788"/>
              </a:cxn>
              <a:cxn ang="0">
                <a:pos x="1015567518" y="530372955"/>
              </a:cxn>
              <a:cxn ang="0">
                <a:pos x="917283869" y="742523121"/>
              </a:cxn>
              <a:cxn ang="0">
                <a:pos x="917283869" y="833443215"/>
              </a:cxn>
              <a:cxn ang="0">
                <a:pos x="982804526" y="863753193"/>
              </a:cxn>
              <a:cxn ang="0">
                <a:pos x="1031943686" y="833443215"/>
              </a:cxn>
              <a:cxn ang="0">
                <a:pos x="1031943686" y="212150166"/>
              </a:cxn>
              <a:cxn ang="0">
                <a:pos x="982804526" y="196997637"/>
              </a:cxn>
              <a:cxn ang="0">
                <a:pos x="360360949" y="0"/>
              </a:cxn>
              <a:cxn ang="0">
                <a:pos x="311221788" y="15152528"/>
              </a:cxn>
              <a:cxn ang="0">
                <a:pos x="311221788" y="1045593381"/>
              </a:cxn>
              <a:cxn ang="0">
                <a:pos x="360360949" y="1060745910"/>
              </a:cxn>
              <a:cxn ang="0">
                <a:pos x="409500110" y="1045593381"/>
              </a:cxn>
              <a:cxn ang="0">
                <a:pos x="409500110" y="939520758"/>
              </a:cxn>
              <a:cxn ang="0">
                <a:pos x="229319635" y="530372955"/>
              </a:cxn>
              <a:cxn ang="0">
                <a:pos x="409500110" y="106072622"/>
              </a:cxn>
              <a:cxn ang="0">
                <a:pos x="409500110" y="15152528"/>
              </a:cxn>
              <a:cxn ang="0">
                <a:pos x="360360949" y="0"/>
              </a:cxn>
              <a:cxn ang="0">
                <a:pos x="1195747992" y="0"/>
              </a:cxn>
              <a:cxn ang="0">
                <a:pos x="1146608832" y="15152528"/>
              </a:cxn>
              <a:cxn ang="0">
                <a:pos x="1146608832" y="106072622"/>
              </a:cxn>
              <a:cxn ang="0">
                <a:pos x="1326789306" y="530372955"/>
              </a:cxn>
              <a:cxn ang="0">
                <a:pos x="1146608832" y="939520758"/>
              </a:cxn>
              <a:cxn ang="0">
                <a:pos x="1146608832" y="1045593381"/>
              </a:cxn>
              <a:cxn ang="0">
                <a:pos x="1195747992" y="1060745910"/>
              </a:cxn>
              <a:cxn ang="0">
                <a:pos x="1244887153" y="1045593381"/>
              </a:cxn>
              <a:cxn ang="0">
                <a:pos x="1244887153" y="15152528"/>
              </a:cxn>
              <a:cxn ang="0">
                <a:pos x="1195747992" y="0"/>
              </a:cxn>
            </a:cxnLst>
            <a:rect l="0" t="0" r="0" b="0"/>
            <a:pathLst>
              <a:path w="95" h="116">
                <a:moveTo>
                  <a:pt x="48" y="26"/>
                </a:moveTo>
                <a:cubicBezTo>
                  <a:pt x="48" y="26"/>
                  <a:pt x="48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5" y="26"/>
                  <a:pt x="42" y="27"/>
                  <a:pt x="41" y="29"/>
                </a:cubicBezTo>
                <a:cubicBezTo>
                  <a:pt x="38" y="32"/>
                  <a:pt x="38" y="37"/>
                  <a:pt x="41" y="40"/>
                </a:cubicBezTo>
                <a:cubicBezTo>
                  <a:pt x="41" y="41"/>
                  <a:pt x="42" y="41"/>
                  <a:pt x="42" y="41"/>
                </a:cubicBezTo>
                <a:cubicBezTo>
                  <a:pt x="42" y="111"/>
                  <a:pt x="42" y="111"/>
                  <a:pt x="42" y="111"/>
                </a:cubicBezTo>
                <a:cubicBezTo>
                  <a:pt x="42" y="114"/>
                  <a:pt x="44" y="116"/>
                  <a:pt x="47" y="116"/>
                </a:cubicBezTo>
                <a:cubicBezTo>
                  <a:pt x="50" y="116"/>
                  <a:pt x="53" y="114"/>
                  <a:pt x="53" y="111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7" y="37"/>
                  <a:pt x="57" y="32"/>
                  <a:pt x="54" y="29"/>
                </a:cubicBezTo>
                <a:cubicBezTo>
                  <a:pt x="52" y="27"/>
                  <a:pt x="50" y="26"/>
                  <a:pt x="48" y="26"/>
                </a:cubicBezTo>
                <a:moveTo>
                  <a:pt x="35" y="13"/>
                </a:moveTo>
                <a:cubicBezTo>
                  <a:pt x="34" y="13"/>
                  <a:pt x="32" y="13"/>
                  <a:pt x="32" y="14"/>
                </a:cubicBezTo>
                <a:cubicBezTo>
                  <a:pt x="20" y="26"/>
                  <a:pt x="20" y="44"/>
                  <a:pt x="32" y="55"/>
                </a:cubicBezTo>
                <a:cubicBezTo>
                  <a:pt x="32" y="56"/>
                  <a:pt x="34" y="57"/>
                  <a:pt x="35" y="57"/>
                </a:cubicBezTo>
                <a:cubicBezTo>
                  <a:pt x="36" y="57"/>
                  <a:pt x="37" y="56"/>
                  <a:pt x="38" y="55"/>
                </a:cubicBezTo>
                <a:cubicBezTo>
                  <a:pt x="40" y="53"/>
                  <a:pt x="40" y="50"/>
                  <a:pt x="38" y="49"/>
                </a:cubicBezTo>
                <a:cubicBezTo>
                  <a:pt x="34" y="45"/>
                  <a:pt x="33" y="40"/>
                  <a:pt x="33" y="35"/>
                </a:cubicBezTo>
                <a:cubicBezTo>
                  <a:pt x="33" y="30"/>
                  <a:pt x="34" y="25"/>
                  <a:pt x="38" y="21"/>
                </a:cubicBezTo>
                <a:cubicBezTo>
                  <a:pt x="40" y="19"/>
                  <a:pt x="40" y="16"/>
                  <a:pt x="38" y="14"/>
                </a:cubicBezTo>
                <a:cubicBezTo>
                  <a:pt x="37" y="13"/>
                  <a:pt x="36" y="13"/>
                  <a:pt x="35" y="13"/>
                </a:cubicBezTo>
                <a:moveTo>
                  <a:pt x="60" y="13"/>
                </a:moveTo>
                <a:cubicBezTo>
                  <a:pt x="59" y="13"/>
                  <a:pt x="57" y="13"/>
                  <a:pt x="56" y="14"/>
                </a:cubicBezTo>
                <a:cubicBezTo>
                  <a:pt x="55" y="16"/>
                  <a:pt x="55" y="19"/>
                  <a:pt x="56" y="21"/>
                </a:cubicBezTo>
                <a:cubicBezTo>
                  <a:pt x="60" y="25"/>
                  <a:pt x="62" y="30"/>
                  <a:pt x="62" y="35"/>
                </a:cubicBezTo>
                <a:cubicBezTo>
                  <a:pt x="62" y="40"/>
                  <a:pt x="60" y="45"/>
                  <a:pt x="56" y="49"/>
                </a:cubicBezTo>
                <a:cubicBezTo>
                  <a:pt x="55" y="50"/>
                  <a:pt x="55" y="53"/>
                  <a:pt x="56" y="55"/>
                </a:cubicBezTo>
                <a:cubicBezTo>
                  <a:pt x="57" y="56"/>
                  <a:pt x="59" y="57"/>
                  <a:pt x="60" y="57"/>
                </a:cubicBezTo>
                <a:cubicBezTo>
                  <a:pt x="61" y="57"/>
                  <a:pt x="62" y="56"/>
                  <a:pt x="63" y="55"/>
                </a:cubicBezTo>
                <a:cubicBezTo>
                  <a:pt x="75" y="44"/>
                  <a:pt x="75" y="26"/>
                  <a:pt x="63" y="14"/>
                </a:cubicBezTo>
                <a:cubicBezTo>
                  <a:pt x="62" y="13"/>
                  <a:pt x="61" y="13"/>
                  <a:pt x="60" y="13"/>
                </a:cubicBezTo>
                <a:moveTo>
                  <a:pt x="22" y="0"/>
                </a:moveTo>
                <a:cubicBezTo>
                  <a:pt x="21" y="0"/>
                  <a:pt x="19" y="0"/>
                  <a:pt x="19" y="1"/>
                </a:cubicBezTo>
                <a:cubicBezTo>
                  <a:pt x="0" y="20"/>
                  <a:pt x="0" y="50"/>
                  <a:pt x="19" y="69"/>
                </a:cubicBezTo>
                <a:cubicBezTo>
                  <a:pt x="19" y="69"/>
                  <a:pt x="21" y="70"/>
                  <a:pt x="22" y="70"/>
                </a:cubicBezTo>
                <a:cubicBezTo>
                  <a:pt x="23" y="70"/>
                  <a:pt x="24" y="69"/>
                  <a:pt x="25" y="69"/>
                </a:cubicBezTo>
                <a:cubicBezTo>
                  <a:pt x="27" y="67"/>
                  <a:pt x="27" y="64"/>
                  <a:pt x="25" y="62"/>
                </a:cubicBezTo>
                <a:cubicBezTo>
                  <a:pt x="17" y="55"/>
                  <a:pt x="14" y="45"/>
                  <a:pt x="14" y="35"/>
                </a:cubicBezTo>
                <a:cubicBezTo>
                  <a:pt x="14" y="25"/>
                  <a:pt x="17" y="15"/>
                  <a:pt x="25" y="7"/>
                </a:cubicBezTo>
                <a:cubicBezTo>
                  <a:pt x="27" y="6"/>
                  <a:pt x="27" y="3"/>
                  <a:pt x="25" y="1"/>
                </a:cubicBezTo>
                <a:cubicBezTo>
                  <a:pt x="24" y="0"/>
                  <a:pt x="23" y="0"/>
                  <a:pt x="22" y="0"/>
                </a:cubicBezTo>
                <a:moveTo>
                  <a:pt x="73" y="0"/>
                </a:moveTo>
                <a:cubicBezTo>
                  <a:pt x="72" y="0"/>
                  <a:pt x="71" y="0"/>
                  <a:pt x="70" y="1"/>
                </a:cubicBezTo>
                <a:cubicBezTo>
                  <a:pt x="68" y="3"/>
                  <a:pt x="68" y="6"/>
                  <a:pt x="70" y="7"/>
                </a:cubicBezTo>
                <a:cubicBezTo>
                  <a:pt x="77" y="15"/>
                  <a:pt x="81" y="25"/>
                  <a:pt x="81" y="35"/>
                </a:cubicBezTo>
                <a:cubicBezTo>
                  <a:pt x="81" y="45"/>
                  <a:pt x="77" y="55"/>
                  <a:pt x="70" y="62"/>
                </a:cubicBezTo>
                <a:cubicBezTo>
                  <a:pt x="68" y="64"/>
                  <a:pt x="68" y="67"/>
                  <a:pt x="70" y="69"/>
                </a:cubicBezTo>
                <a:cubicBezTo>
                  <a:pt x="71" y="69"/>
                  <a:pt x="72" y="70"/>
                  <a:pt x="73" y="70"/>
                </a:cubicBezTo>
                <a:cubicBezTo>
                  <a:pt x="74" y="70"/>
                  <a:pt x="75" y="69"/>
                  <a:pt x="76" y="69"/>
                </a:cubicBezTo>
                <a:cubicBezTo>
                  <a:pt x="95" y="50"/>
                  <a:pt x="95" y="20"/>
                  <a:pt x="76" y="1"/>
                </a:cubicBezTo>
                <a:cubicBezTo>
                  <a:pt x="75" y="0"/>
                  <a:pt x="74" y="0"/>
                  <a:pt x="73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Freeform 12"/>
          <p:cNvSpPr>
            <a:spLocks noEditPoints="1"/>
          </p:cNvSpPr>
          <p:nvPr/>
        </p:nvSpPr>
        <p:spPr>
          <a:xfrm>
            <a:off x="8326438" y="5314950"/>
            <a:ext cx="252412" cy="241300"/>
          </a:xfrm>
          <a:custGeom>
            <a:avLst/>
            <a:gdLst/>
            <a:ahLst/>
            <a:cxnLst>
              <a:cxn ang="0">
                <a:pos x="100101438" y="541922457"/>
              </a:cxn>
              <a:cxn ang="0">
                <a:pos x="71500034" y="520531298"/>
              </a:cxn>
              <a:cxn ang="0">
                <a:pos x="71500034" y="221048139"/>
              </a:cxn>
              <a:cxn ang="0">
                <a:pos x="100101438" y="199656980"/>
              </a:cxn>
              <a:cxn ang="0">
                <a:pos x="550552120" y="199656980"/>
              </a:cxn>
              <a:cxn ang="0">
                <a:pos x="586302137" y="221048139"/>
              </a:cxn>
              <a:cxn ang="0">
                <a:pos x="586302137" y="520531298"/>
              </a:cxn>
              <a:cxn ang="0">
                <a:pos x="550552120" y="541922457"/>
              </a:cxn>
              <a:cxn ang="0">
                <a:pos x="100101438" y="541922457"/>
              </a:cxn>
              <a:cxn ang="0">
                <a:pos x="200200560" y="128349264"/>
              </a:cxn>
              <a:cxn ang="0">
                <a:pos x="200200560" y="99828490"/>
              </a:cxn>
              <a:cxn ang="0">
                <a:pos x="228801963" y="71305403"/>
              </a:cxn>
              <a:cxn ang="0">
                <a:pos x="679252645" y="71305403"/>
              </a:cxn>
              <a:cxn ang="0">
                <a:pos x="707854049" y="99828490"/>
              </a:cxn>
              <a:cxn ang="0">
                <a:pos x="707854049" y="392182033"/>
              </a:cxn>
              <a:cxn ang="0">
                <a:pos x="679252645" y="413573192"/>
              </a:cxn>
              <a:cxn ang="0">
                <a:pos x="657804488" y="413573192"/>
              </a:cxn>
              <a:cxn ang="0">
                <a:pos x="657804488" y="221048139"/>
              </a:cxn>
              <a:cxn ang="0">
                <a:pos x="550552120" y="128349264"/>
              </a:cxn>
              <a:cxn ang="0">
                <a:pos x="200200560" y="128349264"/>
              </a:cxn>
              <a:cxn ang="0">
                <a:pos x="679252645" y="0"/>
              </a:cxn>
              <a:cxn ang="0">
                <a:pos x="228801963" y="0"/>
              </a:cxn>
              <a:cxn ang="0">
                <a:pos x="128700525" y="99828490"/>
              </a:cxn>
              <a:cxn ang="0">
                <a:pos x="128700525" y="128349264"/>
              </a:cxn>
              <a:cxn ang="0">
                <a:pos x="100101438" y="128349264"/>
              </a:cxn>
              <a:cxn ang="0">
                <a:pos x="0" y="221048139"/>
              </a:cxn>
              <a:cxn ang="0">
                <a:pos x="0" y="520531298"/>
              </a:cxn>
              <a:cxn ang="0">
                <a:pos x="100101438" y="613230173"/>
              </a:cxn>
              <a:cxn ang="0">
                <a:pos x="278851524" y="613230173"/>
              </a:cxn>
              <a:cxn ang="0">
                <a:pos x="278851524" y="663142106"/>
              </a:cxn>
              <a:cxn ang="0">
                <a:pos x="185901016" y="663142106"/>
              </a:cxn>
              <a:cxn ang="0">
                <a:pos x="150150999" y="698797120"/>
              </a:cxn>
              <a:cxn ang="0">
                <a:pos x="185901016" y="741579437"/>
              </a:cxn>
              <a:cxn ang="0">
                <a:pos x="471903471" y="741579437"/>
              </a:cxn>
              <a:cxn ang="0">
                <a:pos x="507653488" y="698797120"/>
              </a:cxn>
              <a:cxn ang="0">
                <a:pos x="471903471" y="663142106"/>
              </a:cxn>
              <a:cxn ang="0">
                <a:pos x="378952963" y="663142106"/>
              </a:cxn>
              <a:cxn ang="0">
                <a:pos x="378952963" y="613230173"/>
              </a:cxn>
              <a:cxn ang="0">
                <a:pos x="550552120" y="613230173"/>
              </a:cxn>
              <a:cxn ang="0">
                <a:pos x="657804488" y="520531298"/>
              </a:cxn>
              <a:cxn ang="0">
                <a:pos x="657804488" y="484878596"/>
              </a:cxn>
              <a:cxn ang="0">
                <a:pos x="679252645" y="484878596"/>
              </a:cxn>
              <a:cxn ang="0">
                <a:pos x="779354083" y="392182033"/>
              </a:cxn>
              <a:cxn ang="0">
                <a:pos x="779354083" y="99828490"/>
              </a:cxn>
              <a:cxn ang="0">
                <a:pos x="679252645" y="0"/>
              </a:cxn>
            </a:cxnLst>
            <a:rect l="0" t="0" r="0" b="0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" name="Rectangle 13"/>
          <p:cNvSpPr/>
          <p:nvPr/>
        </p:nvSpPr>
        <p:spPr bwMode="auto">
          <a:xfrm>
            <a:off x="3495675" y="254609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2533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187700" y="1473200"/>
            <a:ext cx="5816600" cy="1511300"/>
          </a:xfrm>
          <a:prstGeom prst="rect">
            <a:avLst/>
          </a:prstGeom>
          <a:noFill/>
          <a:ln w="203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Rectangle 13"/>
          <p:cNvSpPr/>
          <p:nvPr/>
        </p:nvSpPr>
        <p:spPr bwMode="auto">
          <a:xfrm>
            <a:off x="6126878" y="3605879"/>
            <a:ext cx="5200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schemeClr val="bg1"/>
                </a:solidFill>
                <a:ea typeface="方正姚体" panose="02010601030101010101" charset="-122"/>
                <a:cs typeface="Open Sans" panose="020B0606030504020204" pitchFamily="34" charset="0"/>
              </a:rPr>
              <a:t>输入您的标题</a:t>
            </a:r>
            <a:endParaRPr lang="id-ID" sz="3200" dirty="0">
              <a:solidFill>
                <a:schemeClr val="bg1"/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  <p:sp>
        <p:nvSpPr>
          <p:cNvPr id="63" name="AutoShape 27"/>
          <p:cNvSpPr/>
          <p:nvPr/>
        </p:nvSpPr>
        <p:spPr bwMode="auto">
          <a:xfrm>
            <a:off x="6231618" y="4190654"/>
            <a:ext cx="5207800" cy="8385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lvl="0" eaLnBrk="1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</a:t>
            </a:r>
            <a:endParaRPr kumimoji="0" lang="es-ES" altLang="zh-CN" sz="29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sym typeface="Gill Sans" pitchFamily="3" charset="0"/>
            </a:endParaRPr>
          </a:p>
        </p:txBody>
      </p:sp>
      <p:sp>
        <p:nvSpPr>
          <p:cNvPr id="64" name="AutoShape 27"/>
          <p:cNvSpPr/>
          <p:nvPr/>
        </p:nvSpPr>
        <p:spPr bwMode="auto">
          <a:xfrm>
            <a:off x="2471791" y="4203008"/>
            <a:ext cx="1431818" cy="19945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lvl="0" algn="r" eaLnBrk="1">
              <a:lnSpc>
                <a:spcPct val="150000"/>
              </a:lnSpc>
              <a:defRPr/>
            </a:pPr>
            <a:r>
              <a:rPr lang="zh-CN" altLang="en-US" sz="900" kern="0" dirty="0">
                <a:solidFill>
                  <a:schemeClr val="bg1">
                    <a:lumMod val="65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点击输入描述文本，点击输入描述文本，点击输入描述文本，点击输入描述文本，点击输入描述文本点击输入描述文本，点击输入描述文本，点击输入描述文本，点击输入描述文本，点击输入描述文本</a:t>
            </a:r>
          </a:p>
          <a:p>
            <a:pPr lvl="0" algn="r" eaLnBrk="1">
              <a:lnSpc>
                <a:spcPct val="150000"/>
              </a:lnSpc>
              <a:defRPr/>
            </a:pPr>
            <a:endParaRPr lang="zh-CN" altLang="en-US" sz="900" kern="0" dirty="0">
              <a:solidFill>
                <a:schemeClr val="bg1">
                  <a:lumMod val="65000"/>
                </a:schemeClr>
              </a:solidFill>
              <a:latin typeface="Lato" panose="020F0502020204030203" charset="0"/>
              <a:sym typeface="Lato" panose="020F0502020204030203" charset="0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2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6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62" grpId="0"/>
          <p:bldP spid="63" grpId="0"/>
          <p:bldP spid="6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2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6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62" grpId="0"/>
          <p:bldP spid="63" grpId="0"/>
          <p:bldP spid="6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25"/>
          <p:cNvSpPr txBox="1"/>
          <p:nvPr/>
        </p:nvSpPr>
        <p:spPr>
          <a:xfrm>
            <a:off x="1317723" y="3747554"/>
            <a:ext cx="3343746" cy="404663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283746"/>
                </a:solidFill>
                <a:cs typeface="+mn-ea"/>
                <a:sym typeface="+mn-lt"/>
              </a:rPr>
              <a:t> </a:t>
            </a:r>
            <a:r>
              <a:rPr lang="zh-CN" altLang="en-US" sz="2000" dirty="0">
                <a:solidFill>
                  <a:srgbClr val="283746"/>
                </a:solidFill>
                <a:cs typeface="+mn-ea"/>
                <a:sym typeface="+mn-lt"/>
              </a:rPr>
              <a:t>输入您的标题</a:t>
            </a:r>
          </a:p>
        </p:txBody>
      </p:sp>
      <p:sp>
        <p:nvSpPr>
          <p:cNvPr id="41" name="TextBox 26"/>
          <p:cNvSpPr txBox="1"/>
          <p:nvPr/>
        </p:nvSpPr>
        <p:spPr>
          <a:xfrm>
            <a:off x="1376446" y="4209219"/>
            <a:ext cx="2937346" cy="168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点击输入描述文本，点击输入描述文本，点击输入描述文本，点击输入描述文本，点击输入描述文本，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点击输入描述文本，点击输入描述文本，点击输入描述文本，点击输入描述文本，点击输入描述文本，点击输入描述文本，点击输入描述文本，点击输入描述文本，点击输入描述文本，点击输入描述文本</a:t>
            </a:r>
            <a:endParaRPr lang="zh-CN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Rectangle 13"/>
          <p:cNvSpPr/>
          <p:nvPr/>
        </p:nvSpPr>
        <p:spPr bwMode="auto">
          <a:xfrm>
            <a:off x="1317723" y="1484146"/>
            <a:ext cx="50074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600" dirty="0">
                <a:solidFill>
                  <a:srgbClr val="283746"/>
                </a:solidFill>
                <a:ea typeface="方正姚体" panose="02010601030101010101" charset="-122"/>
                <a:cs typeface="Open Sans" panose="020B0606030504020204" pitchFamily="34" charset="0"/>
              </a:rPr>
              <a:t>DO IT </a:t>
            </a:r>
          </a:p>
          <a:p>
            <a:pPr>
              <a:defRPr/>
            </a:pPr>
            <a:r>
              <a:rPr lang="en-US" altLang="zh-CN" sz="6600" dirty="0">
                <a:solidFill>
                  <a:srgbClr val="283746"/>
                </a:solidFill>
                <a:ea typeface="方正姚体" panose="02010601030101010101" charset="-122"/>
                <a:cs typeface="Open Sans" panose="020B0606030504020204" pitchFamily="34" charset="0"/>
              </a:rPr>
              <a:t>FROM NOW</a:t>
            </a:r>
            <a:endParaRPr lang="id-ID" sz="6600" dirty="0">
              <a:solidFill>
                <a:srgbClr val="283746"/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03988" y="1852316"/>
            <a:ext cx="4216400" cy="3790476"/>
            <a:chOff x="6795069" y="1787857"/>
            <a:chExt cx="4216400" cy="3790476"/>
          </a:xfrm>
          <a:blipFill>
            <a:blip r:embed="rId4"/>
            <a:stretch>
              <a:fillRect/>
            </a:stretch>
          </a:blipFill>
        </p:grpSpPr>
        <p:sp>
          <p:nvSpPr>
            <p:cNvPr id="2" name="矩形 1"/>
            <p:cNvSpPr/>
            <p:nvPr/>
          </p:nvSpPr>
          <p:spPr>
            <a:xfrm>
              <a:off x="6795069" y="1787857"/>
              <a:ext cx="4216400" cy="18376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矩形 48"/>
            <p:cNvSpPr/>
            <p:nvPr/>
          </p:nvSpPr>
          <p:spPr>
            <a:xfrm>
              <a:off x="6795069" y="3740691"/>
              <a:ext cx="4216400" cy="18376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74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74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964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8077217" y="687626"/>
            <a:ext cx="357051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800">
                <a:solidFill>
                  <a:schemeClr val="bg1"/>
                </a:solidFill>
                <a:latin typeface="DIN" pitchFamily="50" charset="0"/>
                <a:cs typeface="+mn-ea"/>
              </a:defRPr>
            </a:lvl1pPr>
          </a:lstStyle>
          <a:p>
            <a:pPr algn="l"/>
            <a:r>
              <a:rPr lang="en-US" altLang="zh-CN" sz="34400" dirty="0">
                <a:sym typeface="+mn-lt"/>
              </a:rPr>
              <a:t>3</a:t>
            </a:r>
            <a:endParaRPr lang="zh-CN" altLang="en-US" sz="34400" dirty="0"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37822" y="2274866"/>
            <a:ext cx="548867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输入您的标题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737822" y="3105863"/>
            <a:ext cx="5370403" cy="85408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Lorem Ipsum has been the industry's standard. Lorem Ipsum is simply dummy text of the printing and more.</a:t>
            </a:r>
          </a:p>
        </p:txBody>
      </p:sp>
      <p:sp>
        <p:nvSpPr>
          <p:cNvPr id="16" name="Cross 48"/>
          <p:cNvSpPr/>
          <p:nvPr/>
        </p:nvSpPr>
        <p:spPr>
          <a:xfrm>
            <a:off x="4124842" y="4824205"/>
            <a:ext cx="622168" cy="622168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0D0D"/>
              </a:solidFill>
            </a:endParaRPr>
          </a:p>
        </p:txBody>
      </p:sp>
      <p:sp>
        <p:nvSpPr>
          <p:cNvPr id="17" name="Cross 49"/>
          <p:cNvSpPr/>
          <p:nvPr/>
        </p:nvSpPr>
        <p:spPr>
          <a:xfrm>
            <a:off x="2247326" y="2171984"/>
            <a:ext cx="205764" cy="205764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495086" y="1316351"/>
            <a:ext cx="3180636" cy="4992688"/>
            <a:chOff x="4495086" y="1316351"/>
            <a:chExt cx="3180636" cy="4992688"/>
          </a:xfrm>
        </p:grpSpPr>
        <p:sp>
          <p:nvSpPr>
            <p:cNvPr id="14" name="Shape 268"/>
            <p:cNvSpPr/>
            <p:nvPr/>
          </p:nvSpPr>
          <p:spPr>
            <a:xfrm>
              <a:off x="4495086" y="1316351"/>
              <a:ext cx="3180636" cy="4992688"/>
            </a:xfrm>
            <a:prstGeom prst="rect">
              <a:avLst/>
            </a:prstGeom>
            <a:solidFill>
              <a:srgbClr val="1F2533"/>
            </a:solidFill>
            <a:ln w="12700">
              <a:miter lim="400000"/>
            </a:ln>
            <a:effectLst>
              <a:outerShdw blurRad="266700" dist="255002" dir="5400000" rotWithShape="0">
                <a:srgbClr val="000000">
                  <a:alpha val="40909"/>
                </a:srgbClr>
              </a:outerShdw>
            </a:effectLst>
          </p:spPr>
          <p:txBody>
            <a:bodyPr lIns="35719" tIns="35719" rIns="35719" bIns="35719" anchor="ctr"/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1600"/>
            </a:p>
          </p:txBody>
        </p:sp>
        <p:sp>
          <p:nvSpPr>
            <p:cNvPr id="19" name="Shape 273"/>
            <p:cNvSpPr/>
            <p:nvPr/>
          </p:nvSpPr>
          <p:spPr>
            <a:xfrm>
              <a:off x="5029280" y="3900484"/>
              <a:ext cx="2112249" cy="773418"/>
            </a:xfrm>
            <a:prstGeom prst="rect">
              <a:avLst/>
            </a:prstGeom>
            <a:ln w="12700">
              <a:miter lim="400000"/>
            </a:ln>
          </p:spPr>
          <p:txBody>
            <a:bodyPr lIns="35719" tIns="35719" rIns="35719" bIns="35719">
              <a:spAutoFit/>
            </a:bodyPr>
            <a:lstStyle>
              <a:lvl1pPr>
                <a:lnSpc>
                  <a:spcPct val="90000"/>
                </a:lnSpc>
                <a:defRPr sz="21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050" dirty="0"/>
                <a:t>点击输入描述文本，点击输入描述文本，点击输入描述文本，点击输入描述文本，点击输入描述文本</a:t>
              </a:r>
              <a:endParaRPr sz="1050" dirty="0"/>
            </a:p>
          </p:txBody>
        </p:sp>
        <p:sp>
          <p:nvSpPr>
            <p:cNvPr id="20" name="Shape 274"/>
            <p:cNvSpPr/>
            <p:nvPr/>
          </p:nvSpPr>
          <p:spPr>
            <a:xfrm>
              <a:off x="5638967" y="2033799"/>
              <a:ext cx="892874" cy="2937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defRPr sz="32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ctr">
                <a:defRPr b="0">
                  <a:latin typeface="Poppins Light"/>
                  <a:ea typeface="Poppins Light"/>
                  <a:cs typeface="Poppins Light"/>
                  <a:sym typeface="Poppins Light"/>
                </a:defRPr>
              </a:pPr>
              <a:r>
                <a:rPr sz="1600"/>
                <a:t>Biz Pack</a:t>
              </a:r>
            </a:p>
          </p:txBody>
        </p:sp>
        <p:sp>
          <p:nvSpPr>
            <p:cNvPr id="21" name="Shape 275"/>
            <p:cNvSpPr/>
            <p:nvPr/>
          </p:nvSpPr>
          <p:spPr>
            <a:xfrm>
              <a:off x="5228599" y="2577208"/>
              <a:ext cx="1713611" cy="51533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defRPr sz="96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pPr algn="ctr"/>
              <a:r>
                <a:rPr lang="zh-CN" altLang="en-US" sz="3200" dirty="0"/>
                <a:t>输入标题</a:t>
              </a:r>
              <a:endParaRPr lang="en-US" altLang="zh-CN" sz="3200" dirty="0"/>
            </a:p>
          </p:txBody>
        </p:sp>
        <p:sp>
          <p:nvSpPr>
            <p:cNvPr id="27" name="Shape 281"/>
            <p:cNvSpPr/>
            <p:nvPr/>
          </p:nvSpPr>
          <p:spPr>
            <a:xfrm>
              <a:off x="5413177" y="5260495"/>
              <a:ext cx="1389063" cy="408782"/>
            </a:xfrm>
            <a:prstGeom prst="rect">
              <a:avLst/>
            </a:prstGeom>
            <a:ln w="381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4400"/>
            </a:p>
          </p:txBody>
        </p:sp>
        <p:sp>
          <p:nvSpPr>
            <p:cNvPr id="28" name="Shape 282"/>
            <p:cNvSpPr/>
            <p:nvPr/>
          </p:nvSpPr>
          <p:spPr>
            <a:xfrm>
              <a:off x="5943400" y="5274931"/>
              <a:ext cx="328617" cy="37991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ctr"/>
              <a:r>
                <a:rPr lang="en-US" sz="2000" dirty="0"/>
                <a:t>02</a:t>
              </a:r>
              <a:endParaRPr sz="2000" dirty="0"/>
            </a:p>
          </p:txBody>
        </p:sp>
        <p:grpSp>
          <p:nvGrpSpPr>
            <p:cNvPr id="31" name="Group 287"/>
            <p:cNvGrpSpPr/>
            <p:nvPr/>
          </p:nvGrpSpPr>
          <p:grpSpPr>
            <a:xfrm>
              <a:off x="5029280" y="3511070"/>
              <a:ext cx="2112249" cy="76280"/>
              <a:chOff x="0" y="0"/>
              <a:chExt cx="4224496" cy="152558"/>
            </a:xfrm>
          </p:grpSpPr>
          <p:sp>
            <p:nvSpPr>
              <p:cNvPr id="32" name="Shape 285"/>
              <p:cNvSpPr/>
              <p:nvPr/>
            </p:nvSpPr>
            <p:spPr>
              <a:xfrm>
                <a:off x="0" y="0"/>
                <a:ext cx="4224497" cy="0"/>
              </a:xfrm>
              <a:prstGeom prst="line">
                <a:avLst/>
              </a:prstGeom>
              <a:noFill/>
              <a:ln w="25400" cap="flat">
                <a:solidFill>
                  <a:srgbClr val="53585F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>
                  <a:defRPr sz="3200"/>
                </a:pPr>
                <a:endParaRPr sz="1600"/>
              </a:p>
            </p:txBody>
          </p:sp>
          <p:sp>
            <p:nvSpPr>
              <p:cNvPr id="33" name="Shape 286"/>
              <p:cNvSpPr/>
              <p:nvPr/>
            </p:nvSpPr>
            <p:spPr>
              <a:xfrm>
                <a:off x="0" y="152558"/>
                <a:ext cx="4224497" cy="1"/>
              </a:xfrm>
              <a:prstGeom prst="line">
                <a:avLst/>
              </a:prstGeom>
              <a:noFill/>
              <a:ln w="25400" cap="flat">
                <a:solidFill>
                  <a:srgbClr val="53585F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>
                  <a:defRPr sz="3200"/>
                </a:pPr>
                <a:endParaRPr sz="16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233011" y="1542570"/>
            <a:ext cx="2921716" cy="4540250"/>
            <a:chOff x="1233011" y="1542570"/>
            <a:chExt cx="2921716" cy="4540250"/>
          </a:xfrm>
        </p:grpSpPr>
        <p:sp>
          <p:nvSpPr>
            <p:cNvPr id="13" name="Shape 267"/>
            <p:cNvSpPr/>
            <p:nvPr/>
          </p:nvSpPr>
          <p:spPr>
            <a:xfrm>
              <a:off x="1233011" y="1542570"/>
              <a:ext cx="2921716" cy="4540250"/>
            </a:xfrm>
            <a:prstGeom prst="rect">
              <a:avLst/>
            </a:prstGeom>
            <a:solidFill>
              <a:srgbClr val="53585F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/>
            </a:p>
          </p:txBody>
        </p:sp>
        <p:sp>
          <p:nvSpPr>
            <p:cNvPr id="16" name="Shape 270"/>
            <p:cNvSpPr/>
            <p:nvPr/>
          </p:nvSpPr>
          <p:spPr>
            <a:xfrm>
              <a:off x="1637745" y="3900484"/>
              <a:ext cx="2112249" cy="773418"/>
            </a:xfrm>
            <a:prstGeom prst="rect">
              <a:avLst/>
            </a:prstGeom>
            <a:ln w="12700">
              <a:miter lim="400000"/>
            </a:ln>
          </p:spPr>
          <p:txBody>
            <a:bodyPr lIns="35719" tIns="35719" rIns="35719" bIns="35719">
              <a:spAutoFit/>
            </a:bodyPr>
            <a:lstStyle>
              <a:lvl1pPr>
                <a:lnSpc>
                  <a:spcPct val="90000"/>
                </a:lnSpc>
                <a:defRPr sz="21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050" dirty="0"/>
                <a:t>点击输入描述文本，点击输入描述文本，点击输入描述文本，点击输入描述文本，点击输入描述文本</a:t>
              </a:r>
              <a:endParaRPr sz="1050" dirty="0"/>
            </a:p>
          </p:txBody>
        </p:sp>
        <p:sp>
          <p:nvSpPr>
            <p:cNvPr id="17" name="Shape 271"/>
            <p:cNvSpPr/>
            <p:nvPr/>
          </p:nvSpPr>
          <p:spPr>
            <a:xfrm>
              <a:off x="2042248" y="2033799"/>
              <a:ext cx="1303242" cy="2937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defRPr sz="32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ctr">
                <a:defRPr b="0">
                  <a:latin typeface="Poppins Light"/>
                  <a:ea typeface="Poppins Light"/>
                  <a:cs typeface="Poppins Light"/>
                  <a:sym typeface="Poppins Light"/>
                </a:defRPr>
              </a:pPr>
              <a:r>
                <a:rPr sz="1600"/>
                <a:t>Startup Pack</a:t>
              </a:r>
            </a:p>
          </p:txBody>
        </p:sp>
        <p:sp>
          <p:nvSpPr>
            <p:cNvPr id="18" name="Shape 272"/>
            <p:cNvSpPr/>
            <p:nvPr/>
          </p:nvSpPr>
          <p:spPr>
            <a:xfrm>
              <a:off x="1837064" y="2577208"/>
              <a:ext cx="1713611" cy="51533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defRPr sz="96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pPr algn="ctr"/>
              <a:r>
                <a:rPr lang="zh-CN" altLang="en-US" sz="3200" dirty="0"/>
                <a:t>输入标题</a:t>
              </a:r>
              <a:endParaRPr sz="3200" dirty="0"/>
            </a:p>
          </p:txBody>
        </p:sp>
        <p:sp>
          <p:nvSpPr>
            <p:cNvPr id="25" name="Shape 279"/>
            <p:cNvSpPr/>
            <p:nvPr/>
          </p:nvSpPr>
          <p:spPr>
            <a:xfrm>
              <a:off x="1999338" y="5260495"/>
              <a:ext cx="1389063" cy="408782"/>
            </a:xfrm>
            <a:prstGeom prst="rect">
              <a:avLst/>
            </a:prstGeom>
            <a:ln w="381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4400"/>
            </a:p>
          </p:txBody>
        </p:sp>
        <p:sp>
          <p:nvSpPr>
            <p:cNvPr id="26" name="Shape 280"/>
            <p:cNvSpPr/>
            <p:nvPr/>
          </p:nvSpPr>
          <p:spPr>
            <a:xfrm>
              <a:off x="2529560" y="5274931"/>
              <a:ext cx="328617" cy="37991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ctr"/>
              <a:r>
                <a:rPr lang="en-US" sz="2000" dirty="0"/>
                <a:t>01</a:t>
              </a:r>
              <a:endParaRPr sz="2000" dirty="0"/>
            </a:p>
          </p:txBody>
        </p:sp>
        <p:sp>
          <p:nvSpPr>
            <p:cNvPr id="34" name="Shape 288"/>
            <p:cNvSpPr/>
            <p:nvPr/>
          </p:nvSpPr>
          <p:spPr>
            <a:xfrm>
              <a:off x="1637745" y="3511070"/>
              <a:ext cx="2112249" cy="0"/>
            </a:xfrm>
            <a:prstGeom prst="line">
              <a:avLst/>
            </a:prstGeom>
            <a:ln w="25400">
              <a:solidFill>
                <a:srgbClr val="FFFFFF">
                  <a:alpha val="18479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/>
              </a:pPr>
              <a:endParaRPr sz="1600"/>
            </a:p>
          </p:txBody>
        </p:sp>
        <p:sp>
          <p:nvSpPr>
            <p:cNvPr id="35" name="Shape 289"/>
            <p:cNvSpPr/>
            <p:nvPr/>
          </p:nvSpPr>
          <p:spPr>
            <a:xfrm>
              <a:off x="1637745" y="3587349"/>
              <a:ext cx="2112249" cy="1"/>
            </a:xfrm>
            <a:prstGeom prst="line">
              <a:avLst/>
            </a:prstGeom>
            <a:ln w="25400">
              <a:solidFill>
                <a:srgbClr val="FFFFFF">
                  <a:alpha val="18479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/>
              </a:pPr>
              <a:endParaRPr sz="16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016081" y="1542570"/>
            <a:ext cx="2921715" cy="4540250"/>
            <a:chOff x="8016081" y="1542570"/>
            <a:chExt cx="2921715" cy="4540250"/>
          </a:xfrm>
        </p:grpSpPr>
        <p:sp>
          <p:nvSpPr>
            <p:cNvPr id="15" name="Shape 269"/>
            <p:cNvSpPr/>
            <p:nvPr/>
          </p:nvSpPr>
          <p:spPr>
            <a:xfrm>
              <a:off x="8016081" y="1542570"/>
              <a:ext cx="2921715" cy="4540250"/>
            </a:xfrm>
            <a:prstGeom prst="rect">
              <a:avLst/>
            </a:prstGeom>
            <a:solidFill>
              <a:srgbClr val="53585F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/>
            </a:p>
          </p:txBody>
        </p:sp>
        <p:sp>
          <p:nvSpPr>
            <p:cNvPr id="22" name="Shape 276"/>
            <p:cNvSpPr/>
            <p:nvPr/>
          </p:nvSpPr>
          <p:spPr>
            <a:xfrm>
              <a:off x="8420815" y="3900484"/>
              <a:ext cx="2112249" cy="773418"/>
            </a:xfrm>
            <a:prstGeom prst="rect">
              <a:avLst/>
            </a:prstGeom>
            <a:ln w="12700">
              <a:miter lim="400000"/>
            </a:ln>
          </p:spPr>
          <p:txBody>
            <a:bodyPr lIns="35719" tIns="35719" rIns="35719" bIns="35719">
              <a:spAutoFit/>
            </a:bodyPr>
            <a:lstStyle>
              <a:lvl1pPr>
                <a:lnSpc>
                  <a:spcPct val="90000"/>
                </a:lnSpc>
                <a:defRPr sz="21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050" dirty="0"/>
                <a:t>点击输入描述文本，点击输入描述文本，点击输入描述文本，点击输入描述文本，点击输入描述文本</a:t>
              </a:r>
              <a:endParaRPr sz="1050" dirty="0"/>
            </a:p>
          </p:txBody>
        </p:sp>
        <p:sp>
          <p:nvSpPr>
            <p:cNvPr id="23" name="Shape 277"/>
            <p:cNvSpPr/>
            <p:nvPr/>
          </p:nvSpPr>
          <p:spPr>
            <a:xfrm>
              <a:off x="9030503" y="2033799"/>
              <a:ext cx="892874" cy="2937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defRPr sz="32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ctr">
                <a:defRPr b="0">
                  <a:latin typeface="Poppins Light"/>
                  <a:ea typeface="Poppins Light"/>
                  <a:cs typeface="Poppins Light"/>
                  <a:sym typeface="Poppins Light"/>
                </a:defRPr>
              </a:pPr>
              <a:r>
                <a:rPr sz="1600"/>
                <a:t>Pro Pack</a:t>
              </a:r>
            </a:p>
          </p:txBody>
        </p:sp>
        <p:sp>
          <p:nvSpPr>
            <p:cNvPr id="24" name="Shape 278"/>
            <p:cNvSpPr/>
            <p:nvPr/>
          </p:nvSpPr>
          <p:spPr>
            <a:xfrm>
              <a:off x="8620134" y="2577208"/>
              <a:ext cx="1713611" cy="51533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defRPr sz="96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pPr algn="ctr"/>
              <a:r>
                <a:rPr lang="zh-CN" altLang="en-US" sz="3200" dirty="0"/>
                <a:t>输入标题</a:t>
              </a:r>
              <a:endParaRPr lang="en-US" altLang="zh-CN" sz="3200" dirty="0"/>
            </a:p>
          </p:txBody>
        </p:sp>
        <p:sp>
          <p:nvSpPr>
            <p:cNvPr id="29" name="Shape 283"/>
            <p:cNvSpPr/>
            <p:nvPr/>
          </p:nvSpPr>
          <p:spPr>
            <a:xfrm>
              <a:off x="8782408" y="5260495"/>
              <a:ext cx="1389063" cy="408782"/>
            </a:xfrm>
            <a:prstGeom prst="rect">
              <a:avLst/>
            </a:prstGeom>
            <a:ln w="381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4400"/>
            </a:p>
          </p:txBody>
        </p:sp>
        <p:sp>
          <p:nvSpPr>
            <p:cNvPr id="30" name="Shape 284"/>
            <p:cNvSpPr/>
            <p:nvPr/>
          </p:nvSpPr>
          <p:spPr>
            <a:xfrm>
              <a:off x="9312631" y="5274931"/>
              <a:ext cx="328617" cy="37991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ctr"/>
              <a:r>
                <a:rPr lang="en-US" sz="2000" dirty="0"/>
                <a:t>03</a:t>
              </a:r>
              <a:endParaRPr sz="2000" dirty="0"/>
            </a:p>
          </p:txBody>
        </p:sp>
        <p:sp>
          <p:nvSpPr>
            <p:cNvPr id="36" name="Shape 290"/>
            <p:cNvSpPr/>
            <p:nvPr/>
          </p:nvSpPr>
          <p:spPr>
            <a:xfrm>
              <a:off x="8420815" y="3511070"/>
              <a:ext cx="2112249" cy="0"/>
            </a:xfrm>
            <a:prstGeom prst="line">
              <a:avLst/>
            </a:prstGeom>
            <a:ln w="25400">
              <a:solidFill>
                <a:srgbClr val="FFFFFF">
                  <a:alpha val="18479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/>
              </a:pPr>
              <a:endParaRPr sz="1600"/>
            </a:p>
          </p:txBody>
        </p:sp>
        <p:sp>
          <p:nvSpPr>
            <p:cNvPr id="37" name="Shape 291"/>
            <p:cNvSpPr/>
            <p:nvPr/>
          </p:nvSpPr>
          <p:spPr>
            <a:xfrm>
              <a:off x="8420815" y="3587349"/>
              <a:ext cx="2112249" cy="1"/>
            </a:xfrm>
            <a:prstGeom prst="line">
              <a:avLst/>
            </a:prstGeom>
            <a:ln w="25400">
              <a:solidFill>
                <a:srgbClr val="FFFFFF">
                  <a:alpha val="18479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ctr">
                <a:defRPr sz="3200"/>
              </a:pPr>
              <a:endParaRPr sz="1600"/>
            </a:p>
          </p:txBody>
        </p:sp>
      </p:grpSp>
      <p:sp>
        <p:nvSpPr>
          <p:cNvPr id="55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4" accel="34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4" accel="34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6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2" presetClass="entr" presetSubtype="4" accel="34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4" accel="3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4" accel="3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2" presetClass="entr" presetSubtype="4" accel="3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  <p:sp>
        <p:nvSpPr>
          <p:cNvPr id="33" name="Freeform 6"/>
          <p:cNvSpPr/>
          <p:nvPr/>
        </p:nvSpPr>
        <p:spPr bwMode="auto">
          <a:xfrm>
            <a:off x="8327454" y="2192353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noFill/>
          <a:ln w="28575">
            <a:solidFill>
              <a:srgbClr val="264457"/>
            </a:solidFill>
          </a:ln>
          <a:effectLst/>
        </p:spPr>
        <p:txBody>
          <a:bodyPr vert="horz" wrap="square" lIns="91440" tIns="756000" rIns="91440" bIns="45720" numCol="1" anchor="t" anchorCtr="0" compatLnSpc="1"/>
          <a:lstStyle/>
          <a:p>
            <a:pPr algn="ctr">
              <a:lnSpc>
                <a:spcPts val="15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Freeform 7"/>
          <p:cNvSpPr/>
          <p:nvPr/>
        </p:nvSpPr>
        <p:spPr bwMode="auto">
          <a:xfrm>
            <a:off x="8327454" y="3915824"/>
            <a:ext cx="2485774" cy="1475042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264457"/>
            </a:solidFill>
          </a:ln>
          <a:effectLst/>
        </p:spPr>
        <p:txBody>
          <a:bodyPr vert="horz" wrap="square" lIns="91440" tIns="61200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 flipH="1">
            <a:off x="1846734" y="3705914"/>
            <a:ext cx="6480720" cy="0"/>
          </a:xfrm>
          <a:prstGeom prst="line">
            <a:avLst/>
          </a:prstGeom>
          <a:ln w="28575">
            <a:solidFill>
              <a:srgbClr val="2644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34" idx="0"/>
          </p:cNvCxnSpPr>
          <p:nvPr/>
        </p:nvCxnSpPr>
        <p:spPr>
          <a:xfrm flipH="1">
            <a:off x="1846734" y="3915824"/>
            <a:ext cx="6480720" cy="0"/>
          </a:xfrm>
          <a:prstGeom prst="line">
            <a:avLst/>
          </a:prstGeom>
          <a:ln w="28575">
            <a:solidFill>
              <a:srgbClr val="2644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3"/>
          <p:cNvSpPr txBox="1"/>
          <p:nvPr/>
        </p:nvSpPr>
        <p:spPr>
          <a:xfrm flipH="1">
            <a:off x="1846734" y="2218092"/>
            <a:ext cx="2786907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80000"/>
              </a:lnSpc>
              <a:defRPr sz="3200" b="1" ker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输入您的标题</a:t>
            </a:r>
          </a:p>
        </p:txBody>
      </p:sp>
      <p:sp>
        <p:nvSpPr>
          <p:cNvPr id="38" name="TextBox 14"/>
          <p:cNvSpPr txBox="1"/>
          <p:nvPr/>
        </p:nvSpPr>
        <p:spPr>
          <a:xfrm>
            <a:off x="1846734" y="2628347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39" name="TextBox 15"/>
          <p:cNvSpPr txBox="1"/>
          <p:nvPr/>
        </p:nvSpPr>
        <p:spPr>
          <a:xfrm flipH="1">
            <a:off x="1846734" y="4129721"/>
            <a:ext cx="2786907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+mn-ea"/>
                <a:sym typeface="+mn-lt"/>
              </a:rPr>
              <a:t>输入您的标题</a:t>
            </a:r>
          </a:p>
        </p:txBody>
      </p:sp>
      <p:sp>
        <p:nvSpPr>
          <p:cNvPr id="40" name="TextBox 16"/>
          <p:cNvSpPr txBox="1"/>
          <p:nvPr/>
        </p:nvSpPr>
        <p:spPr>
          <a:xfrm>
            <a:off x="1846734" y="4539976"/>
            <a:ext cx="5976664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707765" y="2428758"/>
            <a:ext cx="1725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/>
              <a:t>72%</a:t>
            </a:r>
            <a:endParaRPr lang="zh-CN" altLang="en-US" sz="6000" dirty="0"/>
          </a:p>
        </p:txBody>
      </p:sp>
      <p:sp>
        <p:nvSpPr>
          <p:cNvPr id="42" name="文本框 41"/>
          <p:cNvSpPr txBox="1"/>
          <p:nvPr/>
        </p:nvSpPr>
        <p:spPr>
          <a:xfrm>
            <a:off x="8711816" y="3268765"/>
            <a:ext cx="1717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关键词修改处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707766" y="3779886"/>
            <a:ext cx="1725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/>
              <a:t>28%</a:t>
            </a:r>
            <a:endParaRPr lang="zh-CN" altLang="en-US" sz="6000" dirty="0"/>
          </a:p>
        </p:txBody>
      </p:sp>
      <p:sp>
        <p:nvSpPr>
          <p:cNvPr id="44" name="文本框 43"/>
          <p:cNvSpPr txBox="1"/>
          <p:nvPr/>
        </p:nvSpPr>
        <p:spPr>
          <a:xfrm>
            <a:off x="8711816" y="4619893"/>
            <a:ext cx="1717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关键词修改处</a:t>
            </a: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accel="32000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accel="32000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accel="32000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accel="32000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33" grpId="0" animBg="1"/>
          <p:bldP spid="34" grpId="0" animBg="1"/>
          <p:bldP spid="37" grpId="0"/>
          <p:bldP spid="38" grpId="0"/>
          <p:bldP spid="39" grpId="0"/>
          <p:bldP spid="40" grpId="0"/>
          <p:bldP spid="3" grpId="0"/>
          <p:bldP spid="42" grpId="0"/>
          <p:bldP spid="43" grpId="0"/>
          <p:bldP spid="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accel="3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accel="3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accel="3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accel="3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33" grpId="0" animBg="1"/>
          <p:bldP spid="34" grpId="0" animBg="1"/>
          <p:bldP spid="37" grpId="0"/>
          <p:bldP spid="38" grpId="0"/>
          <p:bldP spid="39" grpId="0"/>
          <p:bldP spid="40" grpId="0"/>
          <p:bldP spid="3" grpId="0"/>
          <p:bldP spid="42" grpId="0"/>
          <p:bldP spid="43" grpId="0"/>
          <p:bldP spid="44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05238" y="1671289"/>
            <a:ext cx="2232645" cy="307473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841675" y="1671288"/>
            <a:ext cx="2409961" cy="307473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55429" y="1673443"/>
            <a:ext cx="2231081" cy="307258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233335" y="5026134"/>
            <a:ext cx="3131206" cy="1299693"/>
            <a:chOff x="6358171" y="672761"/>
            <a:chExt cx="2348774" cy="974631"/>
          </a:xfrm>
        </p:grpSpPr>
        <p:sp>
          <p:nvSpPr>
            <p:cNvPr id="13" name="Content Placeholder 2"/>
            <p:cNvSpPr txBox="1"/>
            <p:nvPr/>
          </p:nvSpPr>
          <p:spPr>
            <a:xfrm>
              <a:off x="6468636" y="972801"/>
              <a:ext cx="2191893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14" name="文本框 17"/>
            <p:cNvSpPr txBox="1">
              <a:spLocks noChangeArrowheads="1"/>
            </p:cNvSpPr>
            <p:nvPr/>
          </p:nvSpPr>
          <p:spPr bwMode="auto">
            <a:xfrm>
              <a:off x="6358171" y="672761"/>
              <a:ext cx="2348774" cy="276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rgbClr val="283746"/>
                  </a:solidFill>
                  <a:latin typeface="+mn-ea"/>
                  <a:ea typeface="+mn-ea"/>
                </a:rPr>
                <a:t>输入您的标题</a:t>
              </a: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4302662" y="5026134"/>
            <a:ext cx="3131206" cy="1299693"/>
            <a:chOff x="6358171" y="672761"/>
            <a:chExt cx="2348774" cy="974631"/>
          </a:xfrm>
        </p:grpSpPr>
        <p:sp>
          <p:nvSpPr>
            <p:cNvPr id="16" name="Content Placeholder 2"/>
            <p:cNvSpPr txBox="1"/>
            <p:nvPr/>
          </p:nvSpPr>
          <p:spPr>
            <a:xfrm>
              <a:off x="6468636" y="972801"/>
              <a:ext cx="2191893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17" name="文本框 17"/>
            <p:cNvSpPr txBox="1">
              <a:spLocks noChangeArrowheads="1"/>
            </p:cNvSpPr>
            <p:nvPr/>
          </p:nvSpPr>
          <p:spPr bwMode="auto">
            <a:xfrm>
              <a:off x="6358171" y="672761"/>
              <a:ext cx="2348774" cy="276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输入您的标题</a:t>
              </a: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7679241" y="5026134"/>
            <a:ext cx="3131206" cy="1299693"/>
            <a:chOff x="6358171" y="672761"/>
            <a:chExt cx="2348774" cy="974631"/>
          </a:xfrm>
        </p:grpSpPr>
        <p:sp>
          <p:nvSpPr>
            <p:cNvPr id="19" name="Content Placeholder 2"/>
            <p:cNvSpPr txBox="1"/>
            <p:nvPr/>
          </p:nvSpPr>
          <p:spPr>
            <a:xfrm>
              <a:off x="6468636" y="972801"/>
              <a:ext cx="2191893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20" name="文本框 17"/>
            <p:cNvSpPr txBox="1">
              <a:spLocks noChangeArrowheads="1"/>
            </p:cNvSpPr>
            <p:nvPr/>
          </p:nvSpPr>
          <p:spPr bwMode="auto">
            <a:xfrm>
              <a:off x="6358171" y="672761"/>
              <a:ext cx="2348774" cy="276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rgbClr val="283746"/>
                  </a:solidFill>
                  <a:latin typeface="+mn-ea"/>
                  <a:ea typeface="+mn-ea"/>
                </a:rPr>
                <a:t>输入您的标题</a:t>
              </a:r>
            </a:p>
          </p:txBody>
        </p:sp>
      </p:grp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66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66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6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ldLvl="0" animBg="1"/>
          <p:bldP spid="7" grpId="0" bldLvl="0" animBg="1"/>
          <p:bldP spid="8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6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6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ldLvl="0" animBg="1"/>
          <p:bldP spid="7" grpId="0" bldLvl="0" animBg="1"/>
          <p:bldP spid="8" grpId="0" bldLvl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/>
          <p:nvPr/>
        </p:nvSpPr>
        <p:spPr bwMode="auto">
          <a:xfrm>
            <a:off x="1356395" y="1637506"/>
            <a:ext cx="9404623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1450340"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您的内容打在这里，或者通过复制您的文本后您的内容打在这里。</a:t>
            </a:r>
          </a:p>
          <a:p>
            <a:pPr algn="ctr" defTabSz="1450340"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  <a:p>
            <a:pPr algn="ctr" defTabSz="1450340">
              <a:defRPr/>
            </a:pP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 flipV="1">
            <a:off x="889813" y="5591175"/>
            <a:ext cx="5937005" cy="0"/>
          </a:xfrm>
          <a:prstGeom prst="line">
            <a:avLst/>
          </a:prstGeom>
          <a:noFill/>
          <a:ln w="38100" cap="flat" cmpd="sng">
            <a:solidFill>
              <a:srgbClr val="929292"/>
            </a:solidFill>
            <a:prstDash val="dash"/>
            <a:round/>
            <a:headEnd type="diamond" w="med" len="med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 defTabSz="227965">
              <a:defRPr/>
            </a:pPr>
            <a:endParaRPr lang="es-ES" sz="66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AutoShape 7"/>
          <p:cNvSpPr/>
          <p:nvPr/>
        </p:nvSpPr>
        <p:spPr bwMode="auto">
          <a:xfrm>
            <a:off x="2138789" y="2625729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80%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AutoShape 8"/>
          <p:cNvSpPr/>
          <p:nvPr/>
        </p:nvSpPr>
        <p:spPr bwMode="auto">
          <a:xfrm>
            <a:off x="1350841" y="3422653"/>
            <a:ext cx="47530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45%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AutoShape 9"/>
          <p:cNvSpPr/>
          <p:nvPr/>
        </p:nvSpPr>
        <p:spPr bwMode="auto">
          <a:xfrm>
            <a:off x="2927534" y="3910811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25%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AutoShape 10"/>
          <p:cNvSpPr/>
          <p:nvPr/>
        </p:nvSpPr>
        <p:spPr bwMode="auto">
          <a:xfrm>
            <a:off x="3775791" y="2996410"/>
            <a:ext cx="476104" cy="3452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70%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AutoShape 11"/>
          <p:cNvSpPr/>
          <p:nvPr/>
        </p:nvSpPr>
        <p:spPr bwMode="auto">
          <a:xfrm>
            <a:off x="4504228" y="3486154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35%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AutoShape 12"/>
          <p:cNvSpPr/>
          <p:nvPr/>
        </p:nvSpPr>
        <p:spPr bwMode="auto">
          <a:xfrm>
            <a:off x="2034841" y="5866608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3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Data Here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AutoShape 13"/>
          <p:cNvSpPr/>
          <p:nvPr/>
        </p:nvSpPr>
        <p:spPr bwMode="auto">
          <a:xfrm>
            <a:off x="1258793" y="5866608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3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Data Here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AutoShape 14"/>
          <p:cNvSpPr/>
          <p:nvPr/>
        </p:nvSpPr>
        <p:spPr bwMode="auto">
          <a:xfrm>
            <a:off x="2822791" y="5866608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3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Data Here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AutoShape 15"/>
          <p:cNvSpPr/>
          <p:nvPr/>
        </p:nvSpPr>
        <p:spPr bwMode="auto">
          <a:xfrm>
            <a:off x="3607568" y="5866608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3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Data Here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AutoShape 16"/>
          <p:cNvSpPr/>
          <p:nvPr/>
        </p:nvSpPr>
        <p:spPr bwMode="auto">
          <a:xfrm>
            <a:off x="4400279" y="5866608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3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Data Here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AutoShape 17"/>
          <p:cNvSpPr/>
          <p:nvPr/>
        </p:nvSpPr>
        <p:spPr bwMode="auto">
          <a:xfrm>
            <a:off x="5251710" y="2993235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70%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AutoShape 18"/>
          <p:cNvSpPr/>
          <p:nvPr/>
        </p:nvSpPr>
        <p:spPr bwMode="auto">
          <a:xfrm>
            <a:off x="5171567" y="5862640"/>
            <a:ext cx="66892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3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Data Here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AutoShape 19"/>
          <p:cNvSpPr/>
          <p:nvPr/>
        </p:nvSpPr>
        <p:spPr bwMode="auto">
          <a:xfrm>
            <a:off x="1380997" y="3871118"/>
            <a:ext cx="411829" cy="1869282"/>
          </a:xfrm>
          <a:prstGeom prst="roundRect">
            <a:avLst>
              <a:gd name="adj" fmla="val 50000"/>
            </a:avLst>
          </a:prstGeom>
          <a:solidFill>
            <a:srgbClr val="1F2533"/>
          </a:soli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AutoShape 20"/>
          <p:cNvSpPr/>
          <p:nvPr/>
        </p:nvSpPr>
        <p:spPr bwMode="auto">
          <a:xfrm>
            <a:off x="2176088" y="2965453"/>
            <a:ext cx="411829" cy="2774950"/>
          </a:xfrm>
          <a:prstGeom prst="roundRect">
            <a:avLst>
              <a:gd name="adj" fmla="val 50000"/>
            </a:avLst>
          </a:prstGeom>
          <a:solidFill>
            <a:srgbClr val="1F2533"/>
          </a:soli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AutoShape 21"/>
          <p:cNvSpPr/>
          <p:nvPr/>
        </p:nvSpPr>
        <p:spPr bwMode="auto">
          <a:xfrm>
            <a:off x="2971179" y="4358484"/>
            <a:ext cx="411829" cy="1381919"/>
          </a:xfrm>
          <a:prstGeom prst="roundRect">
            <a:avLst>
              <a:gd name="adj" fmla="val 50000"/>
            </a:avLst>
          </a:prstGeom>
          <a:solidFill>
            <a:srgbClr val="1F2533"/>
          </a:soli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AutoShape 22"/>
          <p:cNvSpPr/>
          <p:nvPr/>
        </p:nvSpPr>
        <p:spPr bwMode="auto">
          <a:xfrm>
            <a:off x="3766270" y="3417887"/>
            <a:ext cx="411829" cy="2322513"/>
          </a:xfrm>
          <a:prstGeom prst="roundRect">
            <a:avLst>
              <a:gd name="adj" fmla="val 50000"/>
            </a:avLst>
          </a:prstGeom>
          <a:solidFill>
            <a:srgbClr val="1F2533"/>
          </a:soli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AutoShape 23"/>
          <p:cNvSpPr/>
          <p:nvPr/>
        </p:nvSpPr>
        <p:spPr bwMode="auto">
          <a:xfrm>
            <a:off x="4561361" y="3871118"/>
            <a:ext cx="411036" cy="1869282"/>
          </a:xfrm>
          <a:prstGeom prst="roundRect">
            <a:avLst>
              <a:gd name="adj" fmla="val 50000"/>
            </a:avLst>
          </a:prstGeom>
          <a:solidFill>
            <a:srgbClr val="1F2533"/>
          </a:soli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AutoShape 24"/>
          <p:cNvSpPr/>
          <p:nvPr/>
        </p:nvSpPr>
        <p:spPr bwMode="auto">
          <a:xfrm>
            <a:off x="5355659" y="3405982"/>
            <a:ext cx="411036" cy="2322513"/>
          </a:xfrm>
          <a:prstGeom prst="roundRect">
            <a:avLst>
              <a:gd name="adj" fmla="val 50000"/>
            </a:avLst>
          </a:prstGeom>
          <a:solidFill>
            <a:srgbClr val="1F2533"/>
          </a:soli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AutoShape 25"/>
          <p:cNvSpPr/>
          <p:nvPr/>
        </p:nvSpPr>
        <p:spPr bwMode="auto">
          <a:xfrm>
            <a:off x="6149958" y="3871118"/>
            <a:ext cx="411036" cy="1869282"/>
          </a:xfrm>
          <a:prstGeom prst="roundRect">
            <a:avLst>
              <a:gd name="adj" fmla="val 50000"/>
            </a:avLst>
          </a:prstGeom>
          <a:solidFill>
            <a:srgbClr val="1F2533"/>
          </a:soli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AutoShape 26"/>
          <p:cNvSpPr/>
          <p:nvPr/>
        </p:nvSpPr>
        <p:spPr bwMode="auto">
          <a:xfrm>
            <a:off x="6116631" y="3486154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35%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AutoShape 27"/>
          <p:cNvSpPr/>
          <p:nvPr/>
        </p:nvSpPr>
        <p:spPr bwMode="auto">
          <a:xfrm>
            <a:off x="6034900" y="5862640"/>
            <a:ext cx="66892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35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Data Here</a:t>
            </a:r>
            <a:endParaRPr lang="es-ES" altLang="zh-CN" sz="2485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5" name="Group 28"/>
          <p:cNvGrpSpPr/>
          <p:nvPr/>
        </p:nvGrpSpPr>
        <p:grpSpPr bwMode="auto">
          <a:xfrm>
            <a:off x="7193020" y="2648589"/>
            <a:ext cx="3781052" cy="3265488"/>
            <a:chOff x="0" y="0"/>
            <a:chExt cx="7565081" cy="6530302"/>
          </a:xfrm>
        </p:grpSpPr>
        <p:sp>
          <p:nvSpPr>
            <p:cNvPr id="26" name="AutoShape 29"/>
            <p:cNvSpPr/>
            <p:nvPr/>
          </p:nvSpPr>
          <p:spPr bwMode="auto">
            <a:xfrm>
              <a:off x="0" y="666681"/>
              <a:ext cx="7557142" cy="5863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1450340"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您的内容打在这里，或者通过复制您的文本后您的内容打在这里。</a:t>
              </a:r>
            </a:p>
            <a:p>
              <a:pPr defTabSz="1450340"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  <a:p>
              <a:pPr defTabSz="1450340"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  <a:p>
              <a:pPr defTabSz="1450340"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  <a:p>
              <a:pPr defTabSz="1450340"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  <a:p>
              <a:pPr defTabSz="1450340"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27" name="AutoShape 30"/>
            <p:cNvSpPr/>
            <p:nvPr/>
          </p:nvSpPr>
          <p:spPr bwMode="auto">
            <a:xfrm>
              <a:off x="7939" y="0"/>
              <a:ext cx="7557142" cy="576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113" tIns="36113" rIns="36113" bIns="36113" anchor="ctr"/>
            <a:lstStyle/>
            <a:p>
              <a:pPr defTabSz="309245"/>
              <a:r>
                <a:rPr lang="zh-CN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s-ES" altLang="zh-CN" sz="248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1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nimBg="1" autoUpdateAnimBg="0"/>
      <p:bldP spid="17" grpId="0" animBg="1" autoUpdateAnimBg="0"/>
      <p:bldP spid="18" grpId="0" animBg="1"/>
      <p:bldP spid="19" grpId="0" animBg="1" autoUpdateAnimBg="0"/>
      <p:bldP spid="20" grpId="0" animBg="1" autoUpdateAnimBg="0"/>
      <p:bldP spid="21" grpId="0" animBg="1" autoUpdateAnimBg="0"/>
      <p:bldP spid="22" grpId="0" animBg="1" autoUpdateAnimBg="0"/>
      <p:bldP spid="23" grpId="0" autoUpdateAnimBg="0"/>
      <p:bldP spid="24" grpId="0" autoUpdateAnimBg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7827949" y="687626"/>
            <a:ext cx="357051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4800">
                <a:solidFill>
                  <a:schemeClr val="bg1"/>
                </a:solidFill>
                <a:latin typeface="DIN" pitchFamily="50" charset="0"/>
                <a:cs typeface="+mn-ea"/>
              </a:defRPr>
            </a:lvl1pPr>
          </a:lstStyle>
          <a:p>
            <a:pPr algn="l"/>
            <a:r>
              <a:rPr lang="en-US" altLang="zh-CN" sz="34400" dirty="0">
                <a:sym typeface="+mn-lt"/>
              </a:rPr>
              <a:t>4</a:t>
            </a:r>
            <a:endParaRPr lang="zh-CN" altLang="en-US" sz="34400" dirty="0"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37822" y="2274866"/>
            <a:ext cx="548867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latin typeface="DIN" pitchFamily="50" charset="0"/>
                <a:cs typeface="+mn-ea"/>
                <a:sym typeface="+mn-lt"/>
              </a:rPr>
              <a:t>输入您的标题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737822" y="3105863"/>
            <a:ext cx="5370403" cy="85408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</a:rPr>
              <a:t>Lorem Ipsum is simply dummy text of the printing and typesetting industry. Lorem Ipsum has been the industry's standard. Lorem Ipsum is simply dummy text of the printing and more.</a:t>
            </a:r>
          </a:p>
        </p:txBody>
      </p:sp>
      <p:sp>
        <p:nvSpPr>
          <p:cNvPr id="16" name="Cross 48"/>
          <p:cNvSpPr/>
          <p:nvPr/>
        </p:nvSpPr>
        <p:spPr>
          <a:xfrm>
            <a:off x="4124842" y="4824205"/>
            <a:ext cx="622168" cy="622168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0D0D"/>
              </a:solidFill>
            </a:endParaRPr>
          </a:p>
        </p:txBody>
      </p:sp>
      <p:sp>
        <p:nvSpPr>
          <p:cNvPr id="17" name="Cross 49"/>
          <p:cNvSpPr/>
          <p:nvPr/>
        </p:nvSpPr>
        <p:spPr>
          <a:xfrm>
            <a:off x="2247326" y="2171984"/>
            <a:ext cx="205764" cy="205764"/>
          </a:xfrm>
          <a:prstGeom prst="plus">
            <a:avLst>
              <a:gd name="adj" fmla="val 4252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/>
          <p:bldP spid="15" grpId="0"/>
          <p:bldP spid="16" grpId="0" animBg="1"/>
          <p:bldP spid="17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0218" y="0"/>
            <a:ext cx="4272678" cy="6858000"/>
          </a:xfrm>
          <a:prstGeom prst="rect">
            <a:avLst/>
          </a:prstGeom>
          <a:solidFill>
            <a:srgbClr val="1F253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54436" y="1667668"/>
            <a:ext cx="5801986" cy="361632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5" name="Rectangle 13"/>
          <p:cNvSpPr/>
          <p:nvPr/>
        </p:nvSpPr>
        <p:spPr bwMode="auto">
          <a:xfrm>
            <a:off x="5853935" y="1747263"/>
            <a:ext cx="5200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srgbClr val="1F2533"/>
                </a:solidFill>
                <a:ea typeface="方正姚体" panose="02010601030101010101" charset="-122"/>
                <a:cs typeface="Open Sans" panose="020B0606030504020204" pitchFamily="34" charset="0"/>
              </a:rPr>
              <a:t>输入您的标题</a:t>
            </a:r>
            <a:endParaRPr lang="id-ID" sz="3200" dirty="0">
              <a:solidFill>
                <a:srgbClr val="1F2533"/>
              </a:solidFill>
              <a:ea typeface="方正姚体" panose="02010601030101010101" charset="-122"/>
              <a:cs typeface="Open Sans" panose="020B0606030504020204" pitchFamily="34" charset="0"/>
            </a:endParaRPr>
          </a:p>
        </p:txBody>
      </p:sp>
      <p:sp>
        <p:nvSpPr>
          <p:cNvPr id="6" name="AutoShape 27"/>
          <p:cNvSpPr/>
          <p:nvPr/>
        </p:nvSpPr>
        <p:spPr bwMode="auto">
          <a:xfrm>
            <a:off x="5958675" y="2389188"/>
            <a:ext cx="5207800" cy="2411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defTabSz="145034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bldLvl="0" animBg="1"/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bldLvl="0" animBg="1"/>
          <p:bldP spid="5" grpId="0"/>
          <p:bldP spid="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11152" y="1476375"/>
          <a:ext cx="66421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7137402" y="1335088"/>
            <a:ext cx="0" cy="4957762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 bwMode="auto">
          <a:xfrm>
            <a:off x="7388227" y="3255963"/>
            <a:ext cx="1123950" cy="1123950"/>
            <a:chOff x="7489036" y="3140075"/>
            <a:chExt cx="1123950" cy="1123950"/>
          </a:xfrm>
        </p:grpSpPr>
        <p:sp>
          <p:nvSpPr>
            <p:cNvPr id="6" name="椭圆 5"/>
            <p:cNvSpPr/>
            <p:nvPr/>
          </p:nvSpPr>
          <p:spPr>
            <a:xfrm>
              <a:off x="7489036" y="3140075"/>
              <a:ext cx="1123950" cy="112395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Freeform 252"/>
            <p:cNvSpPr>
              <a:spLocks noEditPoints="1"/>
            </p:cNvSpPr>
            <p:nvPr/>
          </p:nvSpPr>
          <p:spPr bwMode="auto">
            <a:xfrm>
              <a:off x="7857729" y="3391794"/>
              <a:ext cx="417909" cy="611386"/>
            </a:xfrm>
            <a:custGeom>
              <a:avLst/>
              <a:gdLst>
                <a:gd name="T0" fmla="*/ 91596 w 73"/>
                <a:gd name="T1" fmla="*/ 439969 h 107"/>
                <a:gd name="T2" fmla="*/ 326313 w 73"/>
                <a:gd name="T3" fmla="*/ 439969 h 107"/>
                <a:gd name="T4" fmla="*/ 297689 w 73"/>
                <a:gd name="T5" fmla="*/ 577103 h 107"/>
                <a:gd name="T6" fmla="*/ 257615 w 73"/>
                <a:gd name="T7" fmla="*/ 577103 h 107"/>
                <a:gd name="T8" fmla="*/ 211817 w 73"/>
                <a:gd name="T9" fmla="*/ 611386 h 107"/>
                <a:gd name="T10" fmla="*/ 166019 w 73"/>
                <a:gd name="T11" fmla="*/ 577103 h 107"/>
                <a:gd name="T12" fmla="*/ 120220 w 73"/>
                <a:gd name="T13" fmla="*/ 577103 h 107"/>
                <a:gd name="T14" fmla="*/ 91596 w 73"/>
                <a:gd name="T15" fmla="*/ 439969 h 107"/>
                <a:gd name="T16" fmla="*/ 291964 w 73"/>
                <a:gd name="T17" fmla="*/ 165703 h 107"/>
                <a:gd name="T18" fmla="*/ 297689 w 73"/>
                <a:gd name="T19" fmla="*/ 199986 h 107"/>
                <a:gd name="T20" fmla="*/ 291964 w 73"/>
                <a:gd name="T21" fmla="*/ 211414 h 107"/>
                <a:gd name="T22" fmla="*/ 303413 w 73"/>
                <a:gd name="T23" fmla="*/ 217128 h 107"/>
                <a:gd name="T24" fmla="*/ 297689 w 73"/>
                <a:gd name="T25" fmla="*/ 239983 h 107"/>
                <a:gd name="T26" fmla="*/ 286239 w 73"/>
                <a:gd name="T27" fmla="*/ 239983 h 107"/>
                <a:gd name="T28" fmla="*/ 297689 w 73"/>
                <a:gd name="T29" fmla="*/ 245697 h 107"/>
                <a:gd name="T30" fmla="*/ 291964 w 73"/>
                <a:gd name="T31" fmla="*/ 268553 h 107"/>
                <a:gd name="T32" fmla="*/ 286239 w 73"/>
                <a:gd name="T33" fmla="*/ 274267 h 107"/>
                <a:gd name="T34" fmla="*/ 291964 w 73"/>
                <a:gd name="T35" fmla="*/ 279981 h 107"/>
                <a:gd name="T36" fmla="*/ 286239 w 73"/>
                <a:gd name="T37" fmla="*/ 302836 h 107"/>
                <a:gd name="T38" fmla="*/ 269065 w 73"/>
                <a:gd name="T39" fmla="*/ 308550 h 107"/>
                <a:gd name="T40" fmla="*/ 166019 w 73"/>
                <a:gd name="T41" fmla="*/ 279981 h 107"/>
                <a:gd name="T42" fmla="*/ 120220 w 73"/>
                <a:gd name="T43" fmla="*/ 279981 h 107"/>
                <a:gd name="T44" fmla="*/ 120220 w 73"/>
                <a:gd name="T45" fmla="*/ 182844 h 107"/>
                <a:gd name="T46" fmla="*/ 160294 w 73"/>
                <a:gd name="T47" fmla="*/ 177131 h 107"/>
                <a:gd name="T48" fmla="*/ 240441 w 73"/>
                <a:gd name="T49" fmla="*/ 91422 h 107"/>
                <a:gd name="T50" fmla="*/ 217542 w 73"/>
                <a:gd name="T51" fmla="*/ 171417 h 107"/>
                <a:gd name="T52" fmla="*/ 291964 w 73"/>
                <a:gd name="T53" fmla="*/ 165703 h 107"/>
                <a:gd name="T54" fmla="*/ 85872 w 73"/>
                <a:gd name="T55" fmla="*/ 405686 h 107"/>
                <a:gd name="T56" fmla="*/ 143120 w 73"/>
                <a:gd name="T57" fmla="*/ 405686 h 107"/>
                <a:gd name="T58" fmla="*/ 97321 w 73"/>
                <a:gd name="T59" fmla="*/ 274267 h 107"/>
                <a:gd name="T60" fmla="*/ 62973 w 73"/>
                <a:gd name="T61" fmla="*/ 165703 h 107"/>
                <a:gd name="T62" fmla="*/ 131670 w 73"/>
                <a:gd name="T63" fmla="*/ 74281 h 107"/>
                <a:gd name="T64" fmla="*/ 211817 w 73"/>
                <a:gd name="T65" fmla="*/ 62853 h 107"/>
                <a:gd name="T66" fmla="*/ 286239 w 73"/>
                <a:gd name="T67" fmla="*/ 79994 h 107"/>
                <a:gd name="T68" fmla="*/ 354936 w 73"/>
                <a:gd name="T69" fmla="*/ 165703 h 107"/>
                <a:gd name="T70" fmla="*/ 320588 w 73"/>
                <a:gd name="T71" fmla="*/ 274267 h 107"/>
                <a:gd name="T72" fmla="*/ 274789 w 73"/>
                <a:gd name="T73" fmla="*/ 405686 h 107"/>
                <a:gd name="T74" fmla="*/ 332037 w 73"/>
                <a:gd name="T75" fmla="*/ 405686 h 107"/>
                <a:gd name="T76" fmla="*/ 372111 w 73"/>
                <a:gd name="T77" fmla="*/ 297122 h 107"/>
                <a:gd name="T78" fmla="*/ 406459 w 73"/>
                <a:gd name="T79" fmla="*/ 154275 h 107"/>
                <a:gd name="T80" fmla="*/ 314863 w 73"/>
                <a:gd name="T81" fmla="*/ 28569 h 107"/>
                <a:gd name="T82" fmla="*/ 211817 w 73"/>
                <a:gd name="T83" fmla="*/ 5714 h 107"/>
                <a:gd name="T84" fmla="*/ 108771 w 73"/>
                <a:gd name="T85" fmla="*/ 22856 h 107"/>
                <a:gd name="T86" fmla="*/ 11450 w 73"/>
                <a:gd name="T87" fmla="*/ 154275 h 107"/>
                <a:gd name="T88" fmla="*/ 45798 w 73"/>
                <a:gd name="T89" fmla="*/ 297122 h 107"/>
                <a:gd name="T90" fmla="*/ 85872 w 73"/>
                <a:gd name="T91" fmla="*/ 405686 h 10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6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4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2"/>
                  </a:cubicBezTo>
                  <a:cubicBezTo>
                    <a:pt x="10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7388227" y="5049838"/>
            <a:ext cx="1123950" cy="1123950"/>
            <a:chOff x="7489036" y="4857235"/>
            <a:chExt cx="1123950" cy="1123950"/>
          </a:xfrm>
        </p:grpSpPr>
        <p:sp>
          <p:nvSpPr>
            <p:cNvPr id="9" name="椭圆 8"/>
            <p:cNvSpPr/>
            <p:nvPr/>
          </p:nvSpPr>
          <p:spPr>
            <a:xfrm>
              <a:off x="7489036" y="4857235"/>
              <a:ext cx="1123950" cy="11239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Freeform 273"/>
            <p:cNvSpPr>
              <a:spLocks noEditPoints="1"/>
            </p:cNvSpPr>
            <p:nvPr/>
          </p:nvSpPr>
          <p:spPr bwMode="auto">
            <a:xfrm>
              <a:off x="7781429" y="5193487"/>
              <a:ext cx="595908" cy="451446"/>
            </a:xfrm>
            <a:custGeom>
              <a:avLst/>
              <a:gdLst>
                <a:gd name="T0" fmla="*/ 91678 w 104"/>
                <a:gd name="T1" fmla="*/ 11429 h 79"/>
                <a:gd name="T2" fmla="*/ 154707 w 104"/>
                <a:gd name="T3" fmla="*/ 22858 h 79"/>
                <a:gd name="T4" fmla="*/ 108868 w 104"/>
                <a:gd name="T5" fmla="*/ 274296 h 79"/>
                <a:gd name="T6" fmla="*/ 22920 w 104"/>
                <a:gd name="T7" fmla="*/ 257153 h 79"/>
                <a:gd name="T8" fmla="*/ 91678 w 104"/>
                <a:gd name="T9" fmla="*/ 11429 h 79"/>
                <a:gd name="T10" fmla="*/ 103138 w 104"/>
                <a:gd name="T11" fmla="*/ 371443 h 79"/>
                <a:gd name="T12" fmla="*/ 91678 w 104"/>
                <a:gd name="T13" fmla="*/ 411444 h 79"/>
                <a:gd name="T14" fmla="*/ 578718 w 104"/>
                <a:gd name="T15" fmla="*/ 411444 h 79"/>
                <a:gd name="T16" fmla="*/ 595908 w 104"/>
                <a:gd name="T17" fmla="*/ 411444 h 79"/>
                <a:gd name="T18" fmla="*/ 595908 w 104"/>
                <a:gd name="T19" fmla="*/ 388586 h 79"/>
                <a:gd name="T20" fmla="*/ 595908 w 104"/>
                <a:gd name="T21" fmla="*/ 148577 h 79"/>
                <a:gd name="T22" fmla="*/ 595908 w 104"/>
                <a:gd name="T23" fmla="*/ 137148 h 79"/>
                <a:gd name="T24" fmla="*/ 590178 w 104"/>
                <a:gd name="T25" fmla="*/ 131434 h 79"/>
                <a:gd name="T26" fmla="*/ 515690 w 104"/>
                <a:gd name="T27" fmla="*/ 57145 h 79"/>
                <a:gd name="T28" fmla="*/ 509960 w 104"/>
                <a:gd name="T29" fmla="*/ 51431 h 79"/>
                <a:gd name="T30" fmla="*/ 498500 w 104"/>
                <a:gd name="T31" fmla="*/ 51431 h 79"/>
                <a:gd name="T32" fmla="*/ 177626 w 104"/>
                <a:gd name="T33" fmla="*/ 51431 h 79"/>
                <a:gd name="T34" fmla="*/ 177626 w 104"/>
                <a:gd name="T35" fmla="*/ 97147 h 79"/>
                <a:gd name="T36" fmla="*/ 481310 w 104"/>
                <a:gd name="T37" fmla="*/ 97147 h 79"/>
                <a:gd name="T38" fmla="*/ 475580 w 104"/>
                <a:gd name="T39" fmla="*/ 160006 h 79"/>
                <a:gd name="T40" fmla="*/ 475580 w 104"/>
                <a:gd name="T41" fmla="*/ 171435 h 79"/>
                <a:gd name="T42" fmla="*/ 487040 w 104"/>
                <a:gd name="T43" fmla="*/ 171435 h 79"/>
                <a:gd name="T44" fmla="*/ 555799 w 104"/>
                <a:gd name="T45" fmla="*/ 165721 h 79"/>
                <a:gd name="T46" fmla="*/ 555799 w 104"/>
                <a:gd name="T47" fmla="*/ 371443 h 79"/>
                <a:gd name="T48" fmla="*/ 103138 w 104"/>
                <a:gd name="T49" fmla="*/ 371443 h 79"/>
                <a:gd name="T50" fmla="*/ 544339 w 104"/>
                <a:gd name="T51" fmla="*/ 148577 h 79"/>
                <a:gd name="T52" fmla="*/ 492770 w 104"/>
                <a:gd name="T53" fmla="*/ 148577 h 79"/>
                <a:gd name="T54" fmla="*/ 498500 w 104"/>
                <a:gd name="T55" fmla="*/ 102861 h 79"/>
                <a:gd name="T56" fmla="*/ 544339 w 104"/>
                <a:gd name="T57" fmla="*/ 148577 h 79"/>
                <a:gd name="T58" fmla="*/ 183356 w 104"/>
                <a:gd name="T59" fmla="*/ 245724 h 79"/>
                <a:gd name="T60" fmla="*/ 424011 w 104"/>
                <a:gd name="T61" fmla="*/ 245724 h 79"/>
                <a:gd name="T62" fmla="*/ 424011 w 104"/>
                <a:gd name="T63" fmla="*/ 257153 h 79"/>
                <a:gd name="T64" fmla="*/ 183356 w 104"/>
                <a:gd name="T65" fmla="*/ 257153 h 79"/>
                <a:gd name="T66" fmla="*/ 183356 w 104"/>
                <a:gd name="T67" fmla="*/ 245724 h 79"/>
                <a:gd name="T68" fmla="*/ 183356 w 104"/>
                <a:gd name="T69" fmla="*/ 182864 h 79"/>
                <a:gd name="T70" fmla="*/ 406822 w 104"/>
                <a:gd name="T71" fmla="*/ 182864 h 79"/>
                <a:gd name="T72" fmla="*/ 406822 w 104"/>
                <a:gd name="T73" fmla="*/ 200008 h 79"/>
                <a:gd name="T74" fmla="*/ 183356 w 104"/>
                <a:gd name="T75" fmla="*/ 200008 h 79"/>
                <a:gd name="T76" fmla="*/ 183356 w 104"/>
                <a:gd name="T77" fmla="*/ 182864 h 79"/>
                <a:gd name="T78" fmla="*/ 183356 w 104"/>
                <a:gd name="T79" fmla="*/ 125719 h 79"/>
                <a:gd name="T80" fmla="*/ 406822 w 104"/>
                <a:gd name="T81" fmla="*/ 125719 h 79"/>
                <a:gd name="T82" fmla="*/ 406822 w 104"/>
                <a:gd name="T83" fmla="*/ 142863 h 79"/>
                <a:gd name="T84" fmla="*/ 183356 w 104"/>
                <a:gd name="T85" fmla="*/ 142863 h 79"/>
                <a:gd name="T86" fmla="*/ 183356 w 104"/>
                <a:gd name="T87" fmla="*/ 125719 h 79"/>
                <a:gd name="T88" fmla="*/ 17190 w 104"/>
                <a:gd name="T89" fmla="*/ 377157 h 79"/>
                <a:gd name="T90" fmla="*/ 51569 w 104"/>
                <a:gd name="T91" fmla="*/ 388586 h 79"/>
                <a:gd name="T92" fmla="*/ 51569 w 104"/>
                <a:gd name="T93" fmla="*/ 422873 h 79"/>
                <a:gd name="T94" fmla="*/ 28649 w 104"/>
                <a:gd name="T95" fmla="*/ 451446 h 79"/>
                <a:gd name="T96" fmla="*/ 11460 w 104"/>
                <a:gd name="T97" fmla="*/ 445731 h 79"/>
                <a:gd name="T98" fmla="*/ 0 w 104"/>
                <a:gd name="T99" fmla="*/ 411444 h 79"/>
                <a:gd name="T100" fmla="*/ 17190 w 104"/>
                <a:gd name="T101" fmla="*/ 377157 h 79"/>
                <a:gd name="T102" fmla="*/ 22920 w 104"/>
                <a:gd name="T103" fmla="*/ 274296 h 79"/>
                <a:gd name="T104" fmla="*/ 11460 w 104"/>
                <a:gd name="T105" fmla="*/ 371443 h 79"/>
                <a:gd name="T106" fmla="*/ 68759 w 104"/>
                <a:gd name="T107" fmla="*/ 382872 h 79"/>
                <a:gd name="T108" fmla="*/ 97408 w 104"/>
                <a:gd name="T109" fmla="*/ 291440 h 79"/>
                <a:gd name="T110" fmla="*/ 22920 w 104"/>
                <a:gd name="T111" fmla="*/ 274296 h 7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7388227" y="1462088"/>
            <a:ext cx="1123950" cy="1123950"/>
            <a:chOff x="7489036" y="1422916"/>
            <a:chExt cx="1123950" cy="1123950"/>
          </a:xfrm>
        </p:grpSpPr>
        <p:sp>
          <p:nvSpPr>
            <p:cNvPr id="12" name="椭圆 11"/>
            <p:cNvSpPr/>
            <p:nvPr/>
          </p:nvSpPr>
          <p:spPr>
            <a:xfrm>
              <a:off x="7489036" y="1422916"/>
              <a:ext cx="1123950" cy="1123950"/>
            </a:xfrm>
            <a:prstGeom prst="ellipse">
              <a:avLst/>
            </a:prstGeom>
            <a:solidFill>
              <a:srgbClr val="1F25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Freeform 274"/>
            <p:cNvSpPr>
              <a:spLocks noEditPoints="1"/>
            </p:cNvSpPr>
            <p:nvPr/>
          </p:nvSpPr>
          <p:spPr bwMode="auto">
            <a:xfrm>
              <a:off x="7773695" y="1706285"/>
              <a:ext cx="554633" cy="557212"/>
            </a:xfrm>
            <a:custGeom>
              <a:avLst/>
              <a:gdLst>
                <a:gd name="T0" fmla="*/ 280175 w 97"/>
                <a:gd name="T1" fmla="*/ 0 h 97"/>
                <a:gd name="T2" fmla="*/ 474583 w 97"/>
                <a:gd name="T3" fmla="*/ 80422 h 97"/>
                <a:gd name="T4" fmla="*/ 554633 w 97"/>
                <a:gd name="T5" fmla="*/ 281478 h 97"/>
                <a:gd name="T6" fmla="*/ 474583 w 97"/>
                <a:gd name="T7" fmla="*/ 476790 h 97"/>
                <a:gd name="T8" fmla="*/ 280175 w 97"/>
                <a:gd name="T9" fmla="*/ 557212 h 97"/>
                <a:gd name="T10" fmla="*/ 80050 w 97"/>
                <a:gd name="T11" fmla="*/ 476790 h 97"/>
                <a:gd name="T12" fmla="*/ 0 w 97"/>
                <a:gd name="T13" fmla="*/ 281478 h 97"/>
                <a:gd name="T14" fmla="*/ 80050 w 97"/>
                <a:gd name="T15" fmla="*/ 80422 h 97"/>
                <a:gd name="T16" fmla="*/ 280175 w 97"/>
                <a:gd name="T17" fmla="*/ 0 h 97"/>
                <a:gd name="T18" fmla="*/ 314483 w 97"/>
                <a:gd name="T19" fmla="*/ 269989 h 97"/>
                <a:gd name="T20" fmla="*/ 308765 w 97"/>
                <a:gd name="T21" fmla="*/ 258500 h 97"/>
                <a:gd name="T22" fmla="*/ 388815 w 97"/>
                <a:gd name="T23" fmla="*/ 137867 h 97"/>
                <a:gd name="T24" fmla="*/ 371661 w 97"/>
                <a:gd name="T25" fmla="*/ 120634 h 97"/>
                <a:gd name="T26" fmla="*/ 285893 w 97"/>
                <a:gd name="T27" fmla="*/ 247012 h 97"/>
                <a:gd name="T28" fmla="*/ 257304 w 97"/>
                <a:gd name="T29" fmla="*/ 247012 h 97"/>
                <a:gd name="T30" fmla="*/ 240150 w 97"/>
                <a:gd name="T31" fmla="*/ 298712 h 97"/>
                <a:gd name="T32" fmla="*/ 291611 w 97"/>
                <a:gd name="T33" fmla="*/ 321689 h 97"/>
                <a:gd name="T34" fmla="*/ 297329 w 97"/>
                <a:gd name="T35" fmla="*/ 315945 h 97"/>
                <a:gd name="T36" fmla="*/ 394533 w 97"/>
                <a:gd name="T37" fmla="*/ 350412 h 97"/>
                <a:gd name="T38" fmla="*/ 405968 w 97"/>
                <a:gd name="T39" fmla="*/ 321689 h 97"/>
                <a:gd name="T40" fmla="*/ 314483 w 97"/>
                <a:gd name="T41" fmla="*/ 287223 h 97"/>
                <a:gd name="T42" fmla="*/ 314483 w 97"/>
                <a:gd name="T43" fmla="*/ 269989 h 97"/>
                <a:gd name="T44" fmla="*/ 423122 w 97"/>
                <a:gd name="T45" fmla="*/ 137867 h 97"/>
                <a:gd name="T46" fmla="*/ 280175 w 97"/>
                <a:gd name="T47" fmla="*/ 74678 h 97"/>
                <a:gd name="T48" fmla="*/ 131511 w 97"/>
                <a:gd name="T49" fmla="*/ 137867 h 97"/>
                <a:gd name="T50" fmla="*/ 74332 w 97"/>
                <a:gd name="T51" fmla="*/ 281478 h 97"/>
                <a:gd name="T52" fmla="*/ 131511 w 97"/>
                <a:gd name="T53" fmla="*/ 425090 h 97"/>
                <a:gd name="T54" fmla="*/ 280175 w 97"/>
                <a:gd name="T55" fmla="*/ 482534 h 97"/>
                <a:gd name="T56" fmla="*/ 423122 w 97"/>
                <a:gd name="T57" fmla="*/ 425090 h 97"/>
                <a:gd name="T58" fmla="*/ 480301 w 97"/>
                <a:gd name="T59" fmla="*/ 281478 h 97"/>
                <a:gd name="T60" fmla="*/ 423122 w 97"/>
                <a:gd name="T61" fmla="*/ 137867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567740" y="1389063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8602030" y="1670685"/>
            <a:ext cx="3248025" cy="107811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45034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8567740" y="3176588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602030" y="3458210"/>
            <a:ext cx="3248025" cy="107811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45034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8567740" y="4962525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8602030" y="5244148"/>
            <a:ext cx="3248025" cy="107811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45034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23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4" grpId="0"/>
      <p:bldP spid="15" grpId="0"/>
      <p:bldP spid="16" grpId="0"/>
      <p:bldP spid="17" grpId="0"/>
      <p:bldP spid="18" grpId="0"/>
      <p:bldP spid="19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8284" y="1970012"/>
            <a:ext cx="805218" cy="805218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>
            <a:stCxn id="2" idx="6"/>
          </p:cNvCxnSpPr>
          <p:nvPr/>
        </p:nvCxnSpPr>
        <p:spPr>
          <a:xfrm>
            <a:off x="1603502" y="2372621"/>
            <a:ext cx="46878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798284" y="3289786"/>
            <a:ext cx="805218" cy="805218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>
            <a:stCxn id="4" idx="6"/>
          </p:cNvCxnSpPr>
          <p:nvPr/>
        </p:nvCxnSpPr>
        <p:spPr>
          <a:xfrm>
            <a:off x="1603502" y="3692395"/>
            <a:ext cx="46878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798284" y="4754292"/>
            <a:ext cx="805218" cy="805218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>
            <a:stCxn id="6" idx="6"/>
          </p:cNvCxnSpPr>
          <p:nvPr/>
        </p:nvCxnSpPr>
        <p:spPr>
          <a:xfrm>
            <a:off x="1603502" y="5156901"/>
            <a:ext cx="46878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6216601" y="1970012"/>
            <a:ext cx="805218" cy="805218"/>
          </a:xfrm>
          <a:prstGeom prst="ellipse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>
            <a:stCxn id="8" idx="6"/>
          </p:cNvCxnSpPr>
          <p:nvPr/>
        </p:nvCxnSpPr>
        <p:spPr>
          <a:xfrm>
            <a:off x="7021819" y="2372621"/>
            <a:ext cx="46878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216601" y="3289786"/>
            <a:ext cx="805218" cy="805218"/>
          </a:xfrm>
          <a:prstGeom prst="ellipse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05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>
            <a:stCxn id="10" idx="6"/>
          </p:cNvCxnSpPr>
          <p:nvPr/>
        </p:nvCxnSpPr>
        <p:spPr>
          <a:xfrm>
            <a:off x="7021819" y="3692395"/>
            <a:ext cx="46878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6216601" y="4754292"/>
            <a:ext cx="805218" cy="805218"/>
          </a:xfrm>
          <a:prstGeom prst="ellipse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06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3" name="直接连接符 12"/>
          <p:cNvCxnSpPr>
            <a:stCxn id="12" idx="6"/>
          </p:cNvCxnSpPr>
          <p:nvPr/>
        </p:nvCxnSpPr>
        <p:spPr>
          <a:xfrm>
            <a:off x="7021819" y="5156901"/>
            <a:ext cx="46878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171285" y="2025621"/>
            <a:ext cx="3551959" cy="1110870"/>
            <a:chOff x="2136461" y="1993722"/>
            <a:chExt cx="3551959" cy="1110870"/>
          </a:xfrm>
        </p:grpSpPr>
        <p:sp>
          <p:nvSpPr>
            <p:cNvPr id="15" name="文本框 14"/>
            <p:cNvSpPr txBox="1"/>
            <p:nvPr/>
          </p:nvSpPr>
          <p:spPr>
            <a:xfrm>
              <a:off x="2136462" y="2280712"/>
              <a:ext cx="3551958" cy="82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1"/>
                </a:buClr>
              </a:pPr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136461" y="1993722"/>
              <a:ext cx="3551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171285" y="3411754"/>
            <a:ext cx="3551959" cy="1112946"/>
            <a:chOff x="2136461" y="1993722"/>
            <a:chExt cx="3551959" cy="1112946"/>
          </a:xfrm>
        </p:grpSpPr>
        <p:sp>
          <p:nvSpPr>
            <p:cNvPr id="18" name="文本框 17"/>
            <p:cNvSpPr txBox="1"/>
            <p:nvPr/>
          </p:nvSpPr>
          <p:spPr>
            <a:xfrm>
              <a:off x="2136462" y="2282788"/>
              <a:ext cx="3551958" cy="82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1"/>
                </a:buClr>
              </a:pPr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136461" y="1993722"/>
              <a:ext cx="3551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71285" y="4797887"/>
            <a:ext cx="3551959" cy="1112946"/>
            <a:chOff x="2136461" y="1993722"/>
            <a:chExt cx="3551959" cy="1112946"/>
          </a:xfrm>
        </p:grpSpPr>
        <p:sp>
          <p:nvSpPr>
            <p:cNvPr id="21" name="文本框 20"/>
            <p:cNvSpPr txBox="1"/>
            <p:nvPr/>
          </p:nvSpPr>
          <p:spPr>
            <a:xfrm>
              <a:off x="2136462" y="2282788"/>
              <a:ext cx="3551958" cy="82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1"/>
                </a:buClr>
              </a:pPr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36461" y="1993722"/>
              <a:ext cx="3551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614178" y="1993722"/>
            <a:ext cx="3551959" cy="1112946"/>
            <a:chOff x="2136461" y="1993722"/>
            <a:chExt cx="3551959" cy="1112946"/>
          </a:xfrm>
        </p:grpSpPr>
        <p:sp>
          <p:nvSpPr>
            <p:cNvPr id="24" name="文本框 23"/>
            <p:cNvSpPr txBox="1"/>
            <p:nvPr/>
          </p:nvSpPr>
          <p:spPr>
            <a:xfrm>
              <a:off x="2136462" y="2282788"/>
              <a:ext cx="3551958" cy="82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1"/>
                </a:buClr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136461" y="1993722"/>
              <a:ext cx="3551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614178" y="3379855"/>
            <a:ext cx="3551959" cy="1112946"/>
            <a:chOff x="2136461" y="1993722"/>
            <a:chExt cx="3551959" cy="1112946"/>
          </a:xfrm>
        </p:grpSpPr>
        <p:sp>
          <p:nvSpPr>
            <p:cNvPr id="27" name="文本框 26"/>
            <p:cNvSpPr txBox="1"/>
            <p:nvPr/>
          </p:nvSpPr>
          <p:spPr>
            <a:xfrm>
              <a:off x="2136462" y="2282788"/>
              <a:ext cx="3551958" cy="82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1"/>
                </a:buClr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136461" y="1993722"/>
              <a:ext cx="3551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614178" y="4765988"/>
            <a:ext cx="3551959" cy="1112946"/>
            <a:chOff x="2136461" y="1993722"/>
            <a:chExt cx="3551959" cy="1112946"/>
          </a:xfrm>
        </p:grpSpPr>
        <p:sp>
          <p:nvSpPr>
            <p:cNvPr id="30" name="文本框 29"/>
            <p:cNvSpPr txBox="1"/>
            <p:nvPr/>
          </p:nvSpPr>
          <p:spPr>
            <a:xfrm>
              <a:off x="2136462" y="2282788"/>
              <a:ext cx="3551958" cy="82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1"/>
                </a:buClr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您的内容打在这里，或者通过复制您的文本后，在此框中选择粘贴，并选择只保留文字。您的内容打在这里，或者通过复制您的文本后您的内容打在这里。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136461" y="1993722"/>
              <a:ext cx="3551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Rectangle 13"/>
          <p:cNvSpPr/>
          <p:nvPr/>
        </p:nvSpPr>
        <p:spPr bwMode="auto">
          <a:xfrm>
            <a:off x="3309297" y="473876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bg1">
                    <a:lumMod val="9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</a:t>
            </a:r>
            <a:r>
              <a: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标题文字</a:t>
            </a:r>
            <a:endParaRPr lang="id-ID" sz="3600" spc="-300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00365" y="1871460"/>
            <a:ext cx="11405056" cy="3820290"/>
            <a:chOff x="400365" y="1871460"/>
            <a:chExt cx="11405056" cy="3820290"/>
          </a:xfrm>
        </p:grpSpPr>
        <p:cxnSp>
          <p:nvCxnSpPr>
            <p:cNvPr id="5" name="Straight Connector 7"/>
            <p:cNvCxnSpPr>
              <a:stCxn id="10" idx="6"/>
              <a:endCxn id="13" idx="2"/>
            </p:cNvCxnSpPr>
            <p:nvPr/>
          </p:nvCxnSpPr>
          <p:spPr>
            <a:xfrm>
              <a:off x="1329209" y="5227157"/>
              <a:ext cx="9547363" cy="2119"/>
            </a:xfrm>
            <a:prstGeom prst="line">
              <a:avLst/>
            </a:prstGeom>
            <a:ln w="12700" cap="flat">
              <a:solidFill>
                <a:schemeClr val="tx1">
                  <a:lumMod val="85000"/>
                  <a:lumOff val="15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69"/>
            <p:cNvGrpSpPr/>
            <p:nvPr/>
          </p:nvGrpSpPr>
          <p:grpSpPr>
            <a:xfrm>
              <a:off x="400365" y="4762567"/>
              <a:ext cx="928847" cy="929183"/>
              <a:chOff x="255774" y="3805440"/>
              <a:chExt cx="696726" cy="696726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255774" y="3805440"/>
                <a:ext cx="696726" cy="696726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Isosceles Triangle 40"/>
              <p:cNvSpPr/>
              <p:nvPr/>
            </p:nvSpPr>
            <p:spPr>
              <a:xfrm rot="5400000">
                <a:off x="493716" y="4019782"/>
                <a:ext cx="279448" cy="240904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Oval 20"/>
            <p:cNvSpPr/>
            <p:nvPr/>
          </p:nvSpPr>
          <p:spPr>
            <a:xfrm>
              <a:off x="10876574" y="4762567"/>
              <a:ext cx="928847" cy="929183"/>
            </a:xfrm>
            <a:prstGeom prst="ellipse">
              <a:avLst/>
            </a:prstGeom>
            <a:solidFill>
              <a:srgbClr val="21212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45"/>
            <p:cNvSpPr/>
            <p:nvPr/>
          </p:nvSpPr>
          <p:spPr>
            <a:xfrm>
              <a:off x="1392670" y="5308538"/>
              <a:ext cx="656584" cy="369330"/>
            </a:xfrm>
            <a:prstGeom prst="rect">
              <a:avLst/>
            </a:prstGeom>
          </p:spPr>
          <p:txBody>
            <a:bodyPr wrap="none" lIns="121917" tIns="60959" rIns="121917" bIns="60959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开始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6" name="Rectangle 46"/>
            <p:cNvSpPr/>
            <p:nvPr/>
          </p:nvSpPr>
          <p:spPr>
            <a:xfrm>
              <a:off x="10965402" y="5011714"/>
              <a:ext cx="759176" cy="430885"/>
            </a:xfrm>
            <a:prstGeom prst="rect">
              <a:avLst/>
            </a:prstGeom>
          </p:spPr>
          <p:txBody>
            <a:bodyPr wrap="none" lIns="121917" tIns="60959" rIns="121917" bIns="60959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目标</a:t>
              </a:r>
              <a:endParaRPr lang="en-US" sz="2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8" name="Oval 12"/>
            <p:cNvSpPr/>
            <p:nvPr/>
          </p:nvSpPr>
          <p:spPr>
            <a:xfrm>
              <a:off x="2274735" y="5088321"/>
              <a:ext cx="277572" cy="27767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Group 66"/>
            <p:cNvGrpSpPr/>
            <p:nvPr/>
          </p:nvGrpSpPr>
          <p:grpSpPr>
            <a:xfrm>
              <a:off x="2608115" y="2640901"/>
              <a:ext cx="1587179" cy="1848553"/>
              <a:chOff x="2285983" y="2214560"/>
              <a:chExt cx="1190539" cy="1386094"/>
            </a:xfrm>
          </p:grpSpPr>
          <p:sp>
            <p:nvSpPr>
              <p:cNvPr id="24" name="Rectangle 43"/>
              <p:cNvSpPr/>
              <p:nvPr/>
            </p:nvSpPr>
            <p:spPr>
              <a:xfrm>
                <a:off x="2285983" y="2428874"/>
                <a:ext cx="1190539" cy="1171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您的内容打在这里，或者通过复制您的文本后，在此框中选择粘贴，并选择只保留文字。您的内容打在这里，或者通过复制您的文本后您的内容打在这里。</a:t>
                </a:r>
              </a:p>
            </p:txBody>
          </p:sp>
          <p:sp>
            <p:nvSpPr>
              <p:cNvPr id="25" name="Rectangle 44"/>
              <p:cNvSpPr/>
              <p:nvPr/>
            </p:nvSpPr>
            <p:spPr>
              <a:xfrm>
                <a:off x="2285984" y="2214560"/>
                <a:ext cx="1038007" cy="222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35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</a:rPr>
                  <a:t>输入标题</a:t>
                </a:r>
              </a:p>
            </p:txBody>
          </p:sp>
        </p:grpSp>
        <p:cxnSp>
          <p:nvCxnSpPr>
            <p:cNvPr id="20" name="Straight Connector 26"/>
            <p:cNvCxnSpPr/>
            <p:nvPr/>
          </p:nvCxnSpPr>
          <p:spPr>
            <a:xfrm rot="16200000" flipH="1">
              <a:off x="1242427" y="3906143"/>
              <a:ext cx="2351684" cy="11744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59"/>
            <p:cNvGrpSpPr/>
            <p:nvPr/>
          </p:nvGrpSpPr>
          <p:grpSpPr>
            <a:xfrm>
              <a:off x="2145324" y="1902565"/>
              <a:ext cx="557634" cy="557836"/>
              <a:chOff x="2014215" y="1660936"/>
              <a:chExt cx="418280" cy="418280"/>
            </a:xfrm>
          </p:grpSpPr>
          <p:sp>
            <p:nvSpPr>
              <p:cNvPr id="22" name="Teardrop 25"/>
              <p:cNvSpPr/>
              <p:nvPr/>
            </p:nvSpPr>
            <p:spPr>
              <a:xfrm rot="8100000">
                <a:off x="2014215" y="1660936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63"/>
              <p:cNvSpPr>
                <a:spLocks noEditPoints="1"/>
              </p:cNvSpPr>
              <p:nvPr/>
            </p:nvSpPr>
            <p:spPr bwMode="auto">
              <a:xfrm>
                <a:off x="2115407" y="1762183"/>
                <a:ext cx="199914" cy="171356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0" y="4"/>
                  </a:cxn>
                  <a:cxn ang="0">
                    <a:pos x="0" y="62"/>
                  </a:cxn>
                  <a:cxn ang="0">
                    <a:pos x="9" y="71"/>
                  </a:cxn>
                  <a:cxn ang="0">
                    <a:pos x="53" y="45"/>
                  </a:cxn>
                  <a:cxn ang="0">
                    <a:pos x="58" y="31"/>
                  </a:cxn>
                  <a:cxn ang="0">
                    <a:pos x="307" y="11"/>
                  </a:cxn>
                  <a:cxn ang="0">
                    <a:pos x="95" y="11"/>
                  </a:cxn>
                  <a:cxn ang="0">
                    <a:pos x="85" y="27"/>
                  </a:cxn>
                  <a:cxn ang="0">
                    <a:pos x="85" y="51"/>
                  </a:cxn>
                  <a:cxn ang="0">
                    <a:pos x="102" y="62"/>
                  </a:cxn>
                  <a:cxn ang="0">
                    <a:pos x="314" y="60"/>
                  </a:cxn>
                  <a:cxn ang="0">
                    <a:pos x="323" y="43"/>
                  </a:cxn>
                  <a:cxn ang="0">
                    <a:pos x="323" y="20"/>
                  </a:cxn>
                  <a:cxn ang="0">
                    <a:pos x="307" y="11"/>
                  </a:cxn>
                  <a:cxn ang="0">
                    <a:pos x="53" y="147"/>
                  </a:cxn>
                  <a:cxn ang="0">
                    <a:pos x="60" y="138"/>
                  </a:cxn>
                  <a:cxn ang="0">
                    <a:pos x="15" y="112"/>
                  </a:cxn>
                  <a:cxn ang="0">
                    <a:pos x="4" y="111"/>
                  </a:cxn>
                  <a:cxn ang="0">
                    <a:pos x="0" y="163"/>
                  </a:cxn>
                  <a:cxn ang="0">
                    <a:pos x="4" y="172"/>
                  </a:cxn>
                  <a:cxn ang="0">
                    <a:pos x="15" y="172"/>
                  </a:cxn>
                  <a:cxn ang="0">
                    <a:pos x="102" y="112"/>
                  </a:cxn>
                  <a:cxn ang="0">
                    <a:pos x="85" y="123"/>
                  </a:cxn>
                  <a:cxn ang="0">
                    <a:pos x="85" y="147"/>
                  </a:cxn>
                  <a:cxn ang="0">
                    <a:pos x="95" y="163"/>
                  </a:cxn>
                  <a:cxn ang="0">
                    <a:pos x="307" y="163"/>
                  </a:cxn>
                  <a:cxn ang="0">
                    <a:pos x="323" y="154"/>
                  </a:cxn>
                  <a:cxn ang="0">
                    <a:pos x="323" y="129"/>
                  </a:cxn>
                  <a:cxn ang="0">
                    <a:pos x="314" y="114"/>
                  </a:cxn>
                  <a:cxn ang="0">
                    <a:pos x="53" y="232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72"/>
                  </a:cxn>
                  <a:cxn ang="0">
                    <a:pos x="15" y="274"/>
                  </a:cxn>
                  <a:cxn ang="0">
                    <a:pos x="58" y="245"/>
                  </a:cxn>
                  <a:cxn ang="0">
                    <a:pos x="53" y="232"/>
                  </a:cxn>
                  <a:cxn ang="0">
                    <a:pos x="102" y="214"/>
                  </a:cxn>
                  <a:cxn ang="0">
                    <a:pos x="91" y="219"/>
                  </a:cxn>
                  <a:cxn ang="0">
                    <a:pos x="85" y="248"/>
                  </a:cxn>
                  <a:cxn ang="0">
                    <a:pos x="91" y="261"/>
                  </a:cxn>
                  <a:cxn ang="0">
                    <a:pos x="307" y="266"/>
                  </a:cxn>
                  <a:cxn ang="0">
                    <a:pos x="319" y="261"/>
                  </a:cxn>
                  <a:cxn ang="0">
                    <a:pos x="323" y="232"/>
                  </a:cxn>
                  <a:cxn ang="0">
                    <a:pos x="319" y="219"/>
                  </a:cxn>
                  <a:cxn ang="0">
                    <a:pos x="307" y="214"/>
                  </a:cxn>
                </a:cxnLst>
                <a:rect l="0" t="0" r="r" b="b"/>
                <a:pathLst>
                  <a:path w="323" h="275">
                    <a:moveTo>
                      <a:pt x="53" y="27"/>
                    </a:moveTo>
                    <a:lnTo>
                      <a:pt x="15" y="2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7"/>
                    </a:lnTo>
                    <a:lnTo>
                      <a:pt x="4" y="71"/>
                    </a:lnTo>
                    <a:lnTo>
                      <a:pt x="9" y="71"/>
                    </a:lnTo>
                    <a:lnTo>
                      <a:pt x="15" y="69"/>
                    </a:lnTo>
                    <a:lnTo>
                      <a:pt x="53" y="45"/>
                    </a:lnTo>
                    <a:lnTo>
                      <a:pt x="53" y="45"/>
                    </a:lnTo>
                    <a:lnTo>
                      <a:pt x="58" y="40"/>
                    </a:lnTo>
                    <a:lnTo>
                      <a:pt x="60" y="36"/>
                    </a:lnTo>
                    <a:lnTo>
                      <a:pt x="58" y="31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  <a:moveTo>
                      <a:pt x="307" y="11"/>
                    </a:moveTo>
                    <a:lnTo>
                      <a:pt x="102" y="11"/>
                    </a:lnTo>
                    <a:lnTo>
                      <a:pt x="102" y="11"/>
                    </a:lnTo>
                    <a:lnTo>
                      <a:pt x="95" y="11"/>
                    </a:lnTo>
                    <a:lnTo>
                      <a:pt x="91" y="14"/>
                    </a:lnTo>
                    <a:lnTo>
                      <a:pt x="85" y="20"/>
                    </a:lnTo>
                    <a:lnTo>
                      <a:pt x="85" y="27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85" y="51"/>
                    </a:lnTo>
                    <a:lnTo>
                      <a:pt x="91" y="56"/>
                    </a:lnTo>
                    <a:lnTo>
                      <a:pt x="95" y="60"/>
                    </a:lnTo>
                    <a:lnTo>
                      <a:pt x="102" y="62"/>
                    </a:lnTo>
                    <a:lnTo>
                      <a:pt x="307" y="62"/>
                    </a:lnTo>
                    <a:lnTo>
                      <a:pt x="307" y="62"/>
                    </a:lnTo>
                    <a:lnTo>
                      <a:pt x="314" y="60"/>
                    </a:lnTo>
                    <a:lnTo>
                      <a:pt x="319" y="56"/>
                    </a:lnTo>
                    <a:lnTo>
                      <a:pt x="323" y="51"/>
                    </a:lnTo>
                    <a:lnTo>
                      <a:pt x="323" y="43"/>
                    </a:lnTo>
                    <a:lnTo>
                      <a:pt x="323" y="27"/>
                    </a:lnTo>
                    <a:lnTo>
                      <a:pt x="323" y="27"/>
                    </a:lnTo>
                    <a:lnTo>
                      <a:pt x="323" y="20"/>
                    </a:lnTo>
                    <a:lnTo>
                      <a:pt x="319" y="14"/>
                    </a:lnTo>
                    <a:lnTo>
                      <a:pt x="314" y="11"/>
                    </a:lnTo>
                    <a:lnTo>
                      <a:pt x="307" y="11"/>
                    </a:lnTo>
                    <a:lnTo>
                      <a:pt x="307" y="11"/>
                    </a:lnTo>
                    <a:close/>
                    <a:moveTo>
                      <a:pt x="15" y="172"/>
                    </a:moveTo>
                    <a:lnTo>
                      <a:pt x="53" y="147"/>
                    </a:lnTo>
                    <a:lnTo>
                      <a:pt x="53" y="147"/>
                    </a:lnTo>
                    <a:lnTo>
                      <a:pt x="58" y="143"/>
                    </a:lnTo>
                    <a:lnTo>
                      <a:pt x="60" y="138"/>
                    </a:lnTo>
                    <a:lnTo>
                      <a:pt x="58" y="134"/>
                    </a:lnTo>
                    <a:lnTo>
                      <a:pt x="53" y="130"/>
                    </a:lnTo>
                    <a:lnTo>
                      <a:pt x="15" y="112"/>
                    </a:lnTo>
                    <a:lnTo>
                      <a:pt x="15" y="112"/>
                    </a:lnTo>
                    <a:lnTo>
                      <a:pt x="9" y="111"/>
                    </a:lnTo>
                    <a:lnTo>
                      <a:pt x="4" y="111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70"/>
                    </a:lnTo>
                    <a:lnTo>
                      <a:pt x="4" y="172"/>
                    </a:lnTo>
                    <a:lnTo>
                      <a:pt x="9" y="174"/>
                    </a:lnTo>
                    <a:lnTo>
                      <a:pt x="15" y="172"/>
                    </a:lnTo>
                    <a:lnTo>
                      <a:pt x="15" y="172"/>
                    </a:lnTo>
                    <a:close/>
                    <a:moveTo>
                      <a:pt x="307" y="112"/>
                    </a:moveTo>
                    <a:lnTo>
                      <a:pt x="102" y="112"/>
                    </a:lnTo>
                    <a:lnTo>
                      <a:pt x="102" y="112"/>
                    </a:lnTo>
                    <a:lnTo>
                      <a:pt x="95" y="114"/>
                    </a:lnTo>
                    <a:lnTo>
                      <a:pt x="91" y="118"/>
                    </a:lnTo>
                    <a:lnTo>
                      <a:pt x="85" y="123"/>
                    </a:lnTo>
                    <a:lnTo>
                      <a:pt x="85" y="129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5" y="154"/>
                    </a:lnTo>
                    <a:lnTo>
                      <a:pt x="91" y="159"/>
                    </a:lnTo>
                    <a:lnTo>
                      <a:pt x="95" y="163"/>
                    </a:lnTo>
                    <a:lnTo>
                      <a:pt x="102" y="163"/>
                    </a:lnTo>
                    <a:lnTo>
                      <a:pt x="307" y="163"/>
                    </a:lnTo>
                    <a:lnTo>
                      <a:pt x="307" y="163"/>
                    </a:lnTo>
                    <a:lnTo>
                      <a:pt x="314" y="163"/>
                    </a:lnTo>
                    <a:lnTo>
                      <a:pt x="319" y="159"/>
                    </a:lnTo>
                    <a:lnTo>
                      <a:pt x="323" y="154"/>
                    </a:lnTo>
                    <a:lnTo>
                      <a:pt x="323" y="147"/>
                    </a:lnTo>
                    <a:lnTo>
                      <a:pt x="323" y="129"/>
                    </a:lnTo>
                    <a:lnTo>
                      <a:pt x="323" y="129"/>
                    </a:lnTo>
                    <a:lnTo>
                      <a:pt x="323" y="123"/>
                    </a:lnTo>
                    <a:lnTo>
                      <a:pt x="319" y="118"/>
                    </a:lnTo>
                    <a:lnTo>
                      <a:pt x="314" y="114"/>
                    </a:lnTo>
                    <a:lnTo>
                      <a:pt x="307" y="112"/>
                    </a:lnTo>
                    <a:lnTo>
                      <a:pt x="307" y="112"/>
                    </a:lnTo>
                    <a:close/>
                    <a:moveTo>
                      <a:pt x="53" y="232"/>
                    </a:moveTo>
                    <a:lnTo>
                      <a:pt x="15" y="207"/>
                    </a:lnTo>
                    <a:lnTo>
                      <a:pt x="15" y="207"/>
                    </a:lnTo>
                    <a:lnTo>
                      <a:pt x="9" y="205"/>
                    </a:lnTo>
                    <a:lnTo>
                      <a:pt x="4" y="205"/>
                    </a:lnTo>
                    <a:lnTo>
                      <a:pt x="0" y="208"/>
                    </a:lnTo>
                    <a:lnTo>
                      <a:pt x="0" y="214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72"/>
                    </a:lnTo>
                    <a:lnTo>
                      <a:pt x="4" y="275"/>
                    </a:lnTo>
                    <a:lnTo>
                      <a:pt x="9" y="275"/>
                    </a:lnTo>
                    <a:lnTo>
                      <a:pt x="15" y="274"/>
                    </a:lnTo>
                    <a:lnTo>
                      <a:pt x="53" y="250"/>
                    </a:lnTo>
                    <a:lnTo>
                      <a:pt x="53" y="250"/>
                    </a:lnTo>
                    <a:lnTo>
                      <a:pt x="58" y="245"/>
                    </a:lnTo>
                    <a:lnTo>
                      <a:pt x="60" y="241"/>
                    </a:lnTo>
                    <a:lnTo>
                      <a:pt x="58" y="236"/>
                    </a:lnTo>
                    <a:lnTo>
                      <a:pt x="53" y="232"/>
                    </a:lnTo>
                    <a:lnTo>
                      <a:pt x="53" y="232"/>
                    </a:lnTo>
                    <a:close/>
                    <a:moveTo>
                      <a:pt x="307" y="214"/>
                    </a:moveTo>
                    <a:lnTo>
                      <a:pt x="102" y="214"/>
                    </a:lnTo>
                    <a:lnTo>
                      <a:pt x="102" y="214"/>
                    </a:lnTo>
                    <a:lnTo>
                      <a:pt x="95" y="216"/>
                    </a:lnTo>
                    <a:lnTo>
                      <a:pt x="91" y="219"/>
                    </a:lnTo>
                    <a:lnTo>
                      <a:pt x="85" y="225"/>
                    </a:lnTo>
                    <a:lnTo>
                      <a:pt x="85" y="232"/>
                    </a:lnTo>
                    <a:lnTo>
                      <a:pt x="85" y="248"/>
                    </a:lnTo>
                    <a:lnTo>
                      <a:pt x="85" y="248"/>
                    </a:lnTo>
                    <a:lnTo>
                      <a:pt x="85" y="256"/>
                    </a:lnTo>
                    <a:lnTo>
                      <a:pt x="91" y="261"/>
                    </a:lnTo>
                    <a:lnTo>
                      <a:pt x="95" y="265"/>
                    </a:lnTo>
                    <a:lnTo>
                      <a:pt x="102" y="266"/>
                    </a:lnTo>
                    <a:lnTo>
                      <a:pt x="307" y="266"/>
                    </a:lnTo>
                    <a:lnTo>
                      <a:pt x="307" y="266"/>
                    </a:lnTo>
                    <a:lnTo>
                      <a:pt x="314" y="265"/>
                    </a:lnTo>
                    <a:lnTo>
                      <a:pt x="319" y="261"/>
                    </a:lnTo>
                    <a:lnTo>
                      <a:pt x="323" y="256"/>
                    </a:lnTo>
                    <a:lnTo>
                      <a:pt x="323" y="248"/>
                    </a:lnTo>
                    <a:lnTo>
                      <a:pt x="323" y="232"/>
                    </a:lnTo>
                    <a:lnTo>
                      <a:pt x="323" y="232"/>
                    </a:lnTo>
                    <a:lnTo>
                      <a:pt x="323" y="225"/>
                    </a:lnTo>
                    <a:lnTo>
                      <a:pt x="319" y="219"/>
                    </a:lnTo>
                    <a:lnTo>
                      <a:pt x="314" y="216"/>
                    </a:lnTo>
                    <a:lnTo>
                      <a:pt x="307" y="214"/>
                    </a:lnTo>
                    <a:lnTo>
                      <a:pt x="307" y="2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Oval 16"/>
            <p:cNvSpPr/>
            <p:nvPr/>
          </p:nvSpPr>
          <p:spPr>
            <a:xfrm>
              <a:off x="6802908" y="5088323"/>
              <a:ext cx="277572" cy="27767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Straight Connector 38"/>
            <p:cNvCxnSpPr/>
            <p:nvPr/>
          </p:nvCxnSpPr>
          <p:spPr>
            <a:xfrm rot="16200000" flipH="1">
              <a:off x="5770599" y="3906144"/>
              <a:ext cx="2351685" cy="11744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63"/>
            <p:cNvGrpSpPr/>
            <p:nvPr/>
          </p:nvGrpSpPr>
          <p:grpSpPr>
            <a:xfrm>
              <a:off x="6662430" y="1871460"/>
              <a:ext cx="557634" cy="557836"/>
              <a:chOff x="5077748" y="1637612"/>
              <a:chExt cx="418280" cy="418280"/>
            </a:xfrm>
          </p:grpSpPr>
          <p:sp>
            <p:nvSpPr>
              <p:cNvPr id="31" name="Teardrop 37"/>
              <p:cNvSpPr/>
              <p:nvPr/>
            </p:nvSpPr>
            <p:spPr>
              <a:xfrm rot="8100000">
                <a:off x="5077748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100"/>
              <p:cNvSpPr/>
              <p:nvPr/>
            </p:nvSpPr>
            <p:spPr bwMode="auto">
              <a:xfrm>
                <a:off x="5169641" y="1770740"/>
                <a:ext cx="176324" cy="198674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Oval 14"/>
            <p:cNvSpPr/>
            <p:nvPr/>
          </p:nvSpPr>
          <p:spPr>
            <a:xfrm>
              <a:off x="4504442" y="5088321"/>
              <a:ext cx="277572" cy="27767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7" name="Straight Connector 34"/>
            <p:cNvCxnSpPr/>
            <p:nvPr/>
          </p:nvCxnSpPr>
          <p:spPr>
            <a:xfrm rot="5400000">
              <a:off x="4023890" y="4467527"/>
              <a:ext cx="1238545" cy="2117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62"/>
            <p:cNvGrpSpPr/>
            <p:nvPr/>
          </p:nvGrpSpPr>
          <p:grpSpPr>
            <a:xfrm>
              <a:off x="4364896" y="2946979"/>
              <a:ext cx="557634" cy="557836"/>
              <a:chOff x="3506811" y="2444065"/>
              <a:chExt cx="418280" cy="418280"/>
            </a:xfrm>
          </p:grpSpPr>
          <p:sp>
            <p:nvSpPr>
              <p:cNvPr id="40" name="Teardrop 33"/>
              <p:cNvSpPr/>
              <p:nvPr/>
            </p:nvSpPr>
            <p:spPr>
              <a:xfrm rot="8100000">
                <a:off x="3506811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103"/>
              <p:cNvSpPr/>
              <p:nvPr/>
            </p:nvSpPr>
            <p:spPr bwMode="auto">
              <a:xfrm>
                <a:off x="3628143" y="2604458"/>
                <a:ext cx="187500" cy="166390"/>
              </a:xfrm>
              <a:custGeom>
                <a:avLst/>
                <a:gdLst/>
                <a:ahLst/>
                <a:cxnLst>
                  <a:cxn ang="0">
                    <a:pos x="300" y="79"/>
                  </a:cxn>
                  <a:cxn ang="0">
                    <a:pos x="220" y="1"/>
                  </a:cxn>
                  <a:cxn ang="0">
                    <a:pos x="220" y="1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16" y="3"/>
                  </a:cxn>
                  <a:cxn ang="0">
                    <a:pos x="216" y="47"/>
                  </a:cxn>
                  <a:cxn ang="0">
                    <a:pos x="216" y="47"/>
                  </a:cxn>
                  <a:cxn ang="0">
                    <a:pos x="200" y="49"/>
                  </a:cxn>
                  <a:cxn ang="0">
                    <a:pos x="185" y="50"/>
                  </a:cxn>
                  <a:cxn ang="0">
                    <a:pos x="155" y="56"/>
                  </a:cxn>
                  <a:cxn ang="0">
                    <a:pos x="127" y="67"/>
                  </a:cxn>
                  <a:cxn ang="0">
                    <a:pos x="102" y="81"/>
                  </a:cxn>
                  <a:cxn ang="0">
                    <a:pos x="102" y="81"/>
                  </a:cxn>
                  <a:cxn ang="0">
                    <a:pos x="87" y="90"/>
                  </a:cxn>
                  <a:cxn ang="0">
                    <a:pos x="75" y="101"/>
                  </a:cxn>
                  <a:cxn ang="0">
                    <a:pos x="62" y="114"/>
                  </a:cxn>
                  <a:cxn ang="0">
                    <a:pos x="49" y="127"/>
                  </a:cxn>
                  <a:cxn ang="0">
                    <a:pos x="49" y="127"/>
                  </a:cxn>
                  <a:cxn ang="0">
                    <a:pos x="39" y="141"/>
                  </a:cxn>
                  <a:cxn ang="0">
                    <a:pos x="29" y="157"/>
                  </a:cxn>
                  <a:cxn ang="0">
                    <a:pos x="20" y="172"/>
                  </a:cxn>
                  <a:cxn ang="0">
                    <a:pos x="15" y="190"/>
                  </a:cxn>
                  <a:cxn ang="0">
                    <a:pos x="10" y="206"/>
                  </a:cxn>
                  <a:cxn ang="0">
                    <a:pos x="4" y="224"/>
                  </a:cxn>
                  <a:cxn ang="0">
                    <a:pos x="2" y="244"/>
                  </a:cxn>
                  <a:cxn ang="0">
                    <a:pos x="0" y="263"/>
                  </a:cxn>
                  <a:cxn ang="0">
                    <a:pos x="0" y="263"/>
                  </a:cxn>
                  <a:cxn ang="0">
                    <a:pos x="2" y="266"/>
                  </a:cxn>
                  <a:cxn ang="0">
                    <a:pos x="4" y="266"/>
                  </a:cxn>
                  <a:cxn ang="0">
                    <a:pos x="64" y="266"/>
                  </a:cxn>
                  <a:cxn ang="0">
                    <a:pos x="64" y="266"/>
                  </a:cxn>
                  <a:cxn ang="0">
                    <a:pos x="66" y="266"/>
                  </a:cxn>
                  <a:cxn ang="0">
                    <a:pos x="66" y="266"/>
                  </a:cxn>
                  <a:cxn ang="0">
                    <a:pos x="66" y="263"/>
                  </a:cxn>
                  <a:cxn ang="0">
                    <a:pos x="66" y="263"/>
                  </a:cxn>
                  <a:cxn ang="0">
                    <a:pos x="68" y="250"/>
                  </a:cxn>
                  <a:cxn ang="0">
                    <a:pos x="69" y="237"/>
                  </a:cxn>
                  <a:cxn ang="0">
                    <a:pos x="71" y="223"/>
                  </a:cxn>
                  <a:cxn ang="0">
                    <a:pos x="77" y="212"/>
                  </a:cxn>
                  <a:cxn ang="0">
                    <a:pos x="80" y="199"/>
                  </a:cxn>
                  <a:cxn ang="0">
                    <a:pos x="87" y="188"/>
                  </a:cxn>
                  <a:cxn ang="0">
                    <a:pos x="102" y="166"/>
                  </a:cxn>
                  <a:cxn ang="0">
                    <a:pos x="102" y="166"/>
                  </a:cxn>
                  <a:cxn ang="0">
                    <a:pos x="113" y="154"/>
                  </a:cxn>
                  <a:cxn ang="0">
                    <a:pos x="126" y="145"/>
                  </a:cxn>
                  <a:cxn ang="0">
                    <a:pos x="138" y="134"/>
                  </a:cxn>
                  <a:cxn ang="0">
                    <a:pos x="153" y="127"/>
                  </a:cxn>
                  <a:cxn ang="0">
                    <a:pos x="153" y="127"/>
                  </a:cxn>
                  <a:cxn ang="0">
                    <a:pos x="167" y="121"/>
                  </a:cxn>
                  <a:cxn ang="0">
                    <a:pos x="184" y="116"/>
                  </a:cxn>
                  <a:cxn ang="0">
                    <a:pos x="198" y="114"/>
                  </a:cxn>
                  <a:cxn ang="0">
                    <a:pos x="216" y="112"/>
                  </a:cxn>
                  <a:cxn ang="0">
                    <a:pos x="216" y="161"/>
                  </a:cxn>
                  <a:cxn ang="0">
                    <a:pos x="216" y="161"/>
                  </a:cxn>
                  <a:cxn ang="0">
                    <a:pos x="218" y="165"/>
                  </a:cxn>
                  <a:cxn ang="0">
                    <a:pos x="218" y="165"/>
                  </a:cxn>
                  <a:cxn ang="0">
                    <a:pos x="220" y="165"/>
                  </a:cxn>
                  <a:cxn ang="0">
                    <a:pos x="300" y="85"/>
                  </a:cxn>
                  <a:cxn ang="0">
                    <a:pos x="300" y="85"/>
                  </a:cxn>
                  <a:cxn ang="0">
                    <a:pos x="301" y="83"/>
                  </a:cxn>
                  <a:cxn ang="0">
                    <a:pos x="300" y="79"/>
                  </a:cxn>
                  <a:cxn ang="0">
                    <a:pos x="300" y="79"/>
                  </a:cxn>
                </a:cxnLst>
                <a:rect l="0" t="0" r="r" b="b"/>
                <a:pathLst>
                  <a:path w="301" h="266">
                    <a:moveTo>
                      <a:pt x="300" y="79"/>
                    </a:moveTo>
                    <a:lnTo>
                      <a:pt x="220" y="1"/>
                    </a:lnTo>
                    <a:lnTo>
                      <a:pt x="220" y="1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6" y="3"/>
                    </a:lnTo>
                    <a:lnTo>
                      <a:pt x="216" y="47"/>
                    </a:lnTo>
                    <a:lnTo>
                      <a:pt x="216" y="47"/>
                    </a:lnTo>
                    <a:lnTo>
                      <a:pt x="200" y="49"/>
                    </a:lnTo>
                    <a:lnTo>
                      <a:pt x="185" y="50"/>
                    </a:lnTo>
                    <a:lnTo>
                      <a:pt x="155" y="56"/>
                    </a:lnTo>
                    <a:lnTo>
                      <a:pt x="127" y="67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87" y="90"/>
                    </a:lnTo>
                    <a:lnTo>
                      <a:pt x="75" y="101"/>
                    </a:lnTo>
                    <a:lnTo>
                      <a:pt x="62" y="114"/>
                    </a:lnTo>
                    <a:lnTo>
                      <a:pt x="49" y="127"/>
                    </a:lnTo>
                    <a:lnTo>
                      <a:pt x="49" y="127"/>
                    </a:lnTo>
                    <a:lnTo>
                      <a:pt x="39" y="141"/>
                    </a:lnTo>
                    <a:lnTo>
                      <a:pt x="29" y="157"/>
                    </a:lnTo>
                    <a:lnTo>
                      <a:pt x="20" y="172"/>
                    </a:lnTo>
                    <a:lnTo>
                      <a:pt x="15" y="190"/>
                    </a:lnTo>
                    <a:lnTo>
                      <a:pt x="10" y="206"/>
                    </a:lnTo>
                    <a:lnTo>
                      <a:pt x="4" y="224"/>
                    </a:lnTo>
                    <a:lnTo>
                      <a:pt x="2" y="244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4" y="266"/>
                    </a:lnTo>
                    <a:lnTo>
                      <a:pt x="64" y="266"/>
                    </a:lnTo>
                    <a:lnTo>
                      <a:pt x="64" y="266"/>
                    </a:lnTo>
                    <a:lnTo>
                      <a:pt x="66" y="266"/>
                    </a:lnTo>
                    <a:lnTo>
                      <a:pt x="66" y="266"/>
                    </a:lnTo>
                    <a:lnTo>
                      <a:pt x="66" y="263"/>
                    </a:lnTo>
                    <a:lnTo>
                      <a:pt x="66" y="263"/>
                    </a:lnTo>
                    <a:lnTo>
                      <a:pt x="68" y="250"/>
                    </a:lnTo>
                    <a:lnTo>
                      <a:pt x="69" y="237"/>
                    </a:lnTo>
                    <a:lnTo>
                      <a:pt x="71" y="223"/>
                    </a:lnTo>
                    <a:lnTo>
                      <a:pt x="77" y="212"/>
                    </a:lnTo>
                    <a:lnTo>
                      <a:pt x="80" y="199"/>
                    </a:lnTo>
                    <a:lnTo>
                      <a:pt x="87" y="188"/>
                    </a:lnTo>
                    <a:lnTo>
                      <a:pt x="102" y="166"/>
                    </a:lnTo>
                    <a:lnTo>
                      <a:pt x="102" y="166"/>
                    </a:lnTo>
                    <a:lnTo>
                      <a:pt x="113" y="154"/>
                    </a:lnTo>
                    <a:lnTo>
                      <a:pt x="126" y="145"/>
                    </a:lnTo>
                    <a:lnTo>
                      <a:pt x="138" y="134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67" y="121"/>
                    </a:lnTo>
                    <a:lnTo>
                      <a:pt x="184" y="116"/>
                    </a:lnTo>
                    <a:lnTo>
                      <a:pt x="198" y="114"/>
                    </a:lnTo>
                    <a:lnTo>
                      <a:pt x="216" y="112"/>
                    </a:lnTo>
                    <a:lnTo>
                      <a:pt x="216" y="161"/>
                    </a:lnTo>
                    <a:lnTo>
                      <a:pt x="216" y="161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300" y="85"/>
                    </a:lnTo>
                    <a:lnTo>
                      <a:pt x="300" y="85"/>
                    </a:lnTo>
                    <a:lnTo>
                      <a:pt x="301" y="83"/>
                    </a:lnTo>
                    <a:lnTo>
                      <a:pt x="300" y="79"/>
                    </a:lnTo>
                    <a:lnTo>
                      <a:pt x="300" y="7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Oval 18"/>
            <p:cNvSpPr/>
            <p:nvPr/>
          </p:nvSpPr>
          <p:spPr>
            <a:xfrm>
              <a:off x="9064545" y="5088321"/>
              <a:ext cx="277572" cy="27767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Straight Connector 24"/>
            <p:cNvCxnSpPr/>
            <p:nvPr/>
          </p:nvCxnSpPr>
          <p:spPr>
            <a:xfrm rot="5400000">
              <a:off x="8583993" y="4467527"/>
              <a:ext cx="1238545" cy="2117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64"/>
            <p:cNvGrpSpPr/>
            <p:nvPr/>
          </p:nvGrpSpPr>
          <p:grpSpPr>
            <a:xfrm>
              <a:off x="8924999" y="2946979"/>
              <a:ext cx="557634" cy="557836"/>
              <a:chOff x="6650083" y="2444065"/>
              <a:chExt cx="418280" cy="418280"/>
            </a:xfrm>
          </p:grpSpPr>
          <p:sp>
            <p:nvSpPr>
              <p:cNvPr id="49" name="Teardrop 21"/>
              <p:cNvSpPr/>
              <p:nvPr/>
            </p:nvSpPr>
            <p:spPr>
              <a:xfrm rot="8100000">
                <a:off x="6650083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Group 58"/>
              <p:cNvGrpSpPr/>
              <p:nvPr/>
            </p:nvGrpSpPr>
            <p:grpSpPr>
              <a:xfrm>
                <a:off x="6760454" y="2563811"/>
                <a:ext cx="188740" cy="250826"/>
                <a:chOff x="8429652" y="3143254"/>
                <a:chExt cx="241300" cy="320675"/>
              </a:xfrm>
              <a:solidFill>
                <a:schemeClr val="bg1"/>
              </a:solidFill>
            </p:grpSpPr>
            <p:sp>
              <p:nvSpPr>
                <p:cNvPr id="51" name="Freeform 108"/>
                <p:cNvSpPr>
                  <a:spLocks noEditPoints="1"/>
                </p:cNvSpPr>
                <p:nvPr/>
              </p:nvSpPr>
              <p:spPr bwMode="auto">
                <a:xfrm>
                  <a:off x="8429652" y="3143254"/>
                  <a:ext cx="241300" cy="320675"/>
                </a:xfrm>
                <a:custGeom>
                  <a:avLst/>
                  <a:gdLst/>
                  <a:ahLst/>
                  <a:cxnLst>
                    <a:cxn ang="0">
                      <a:pos x="136" y="2"/>
                    </a:cxn>
                    <a:cxn ang="0">
                      <a:pos x="92" y="13"/>
                    </a:cxn>
                    <a:cxn ang="0">
                      <a:pos x="56" y="35"/>
                    </a:cxn>
                    <a:cxn ang="0">
                      <a:pos x="25" y="67"/>
                    </a:cxn>
                    <a:cxn ang="0">
                      <a:pos x="7" y="107"/>
                    </a:cxn>
                    <a:cxn ang="0">
                      <a:pos x="0" y="153"/>
                    </a:cxn>
                    <a:cxn ang="0">
                      <a:pos x="5" y="187"/>
                    </a:cxn>
                    <a:cxn ang="0">
                      <a:pos x="25" y="236"/>
                    </a:cxn>
                    <a:cxn ang="0">
                      <a:pos x="63" y="274"/>
                    </a:cxn>
                    <a:cxn ang="0">
                      <a:pos x="69" y="278"/>
                    </a:cxn>
                    <a:cxn ang="0">
                      <a:pos x="76" y="301"/>
                    </a:cxn>
                    <a:cxn ang="0">
                      <a:pos x="76" y="354"/>
                    </a:cxn>
                    <a:cxn ang="0">
                      <a:pos x="83" y="372"/>
                    </a:cxn>
                    <a:cxn ang="0">
                      <a:pos x="140" y="401"/>
                    </a:cxn>
                    <a:cxn ang="0">
                      <a:pos x="150" y="405"/>
                    </a:cxn>
                    <a:cxn ang="0">
                      <a:pos x="214" y="376"/>
                    </a:cxn>
                    <a:cxn ang="0">
                      <a:pos x="225" y="367"/>
                    </a:cxn>
                    <a:cxn ang="0">
                      <a:pos x="228" y="303"/>
                    </a:cxn>
                    <a:cxn ang="0">
                      <a:pos x="230" y="289"/>
                    </a:cxn>
                    <a:cxn ang="0">
                      <a:pos x="243" y="270"/>
                    </a:cxn>
                    <a:cxn ang="0">
                      <a:pos x="261" y="256"/>
                    </a:cxn>
                    <a:cxn ang="0">
                      <a:pos x="288" y="216"/>
                    </a:cxn>
                    <a:cxn ang="0">
                      <a:pos x="301" y="169"/>
                    </a:cxn>
                    <a:cxn ang="0">
                      <a:pos x="301" y="136"/>
                    </a:cxn>
                    <a:cxn ang="0">
                      <a:pos x="290" y="93"/>
                    </a:cxn>
                    <a:cxn ang="0">
                      <a:pos x="268" y="57"/>
                    </a:cxn>
                    <a:cxn ang="0">
                      <a:pos x="236" y="28"/>
                    </a:cxn>
                    <a:cxn ang="0">
                      <a:pos x="196" y="8"/>
                    </a:cxn>
                    <a:cxn ang="0">
                      <a:pos x="150" y="0"/>
                    </a:cxn>
                    <a:cxn ang="0">
                      <a:pos x="100" y="354"/>
                    </a:cxn>
                    <a:cxn ang="0">
                      <a:pos x="203" y="303"/>
                    </a:cxn>
                    <a:cxn ang="0">
                      <a:pos x="100" y="303"/>
                    </a:cxn>
                    <a:cxn ang="0">
                      <a:pos x="203" y="303"/>
                    </a:cxn>
                    <a:cxn ang="0">
                      <a:pos x="230" y="249"/>
                    </a:cxn>
                    <a:cxn ang="0">
                      <a:pos x="210" y="270"/>
                    </a:cxn>
                    <a:cxn ang="0">
                      <a:pos x="96" y="278"/>
                    </a:cxn>
                    <a:cxn ang="0">
                      <a:pos x="85" y="260"/>
                    </a:cxn>
                    <a:cxn ang="0">
                      <a:pos x="67" y="245"/>
                    </a:cxn>
                    <a:cxn ang="0">
                      <a:pos x="40" y="211"/>
                    </a:cxn>
                    <a:cxn ang="0">
                      <a:pos x="27" y="167"/>
                    </a:cxn>
                    <a:cxn ang="0">
                      <a:pos x="25" y="140"/>
                    </a:cxn>
                    <a:cxn ang="0">
                      <a:pos x="36" y="104"/>
                    </a:cxn>
                    <a:cxn ang="0">
                      <a:pos x="54" y="71"/>
                    </a:cxn>
                    <a:cxn ang="0">
                      <a:pos x="82" y="47"/>
                    </a:cxn>
                    <a:cxn ang="0">
                      <a:pos x="114" y="31"/>
                    </a:cxn>
                    <a:cxn ang="0">
                      <a:pos x="150" y="26"/>
                    </a:cxn>
                    <a:cxn ang="0">
                      <a:pos x="176" y="29"/>
                    </a:cxn>
                    <a:cxn ang="0">
                      <a:pos x="212" y="42"/>
                    </a:cxn>
                    <a:cxn ang="0">
                      <a:pos x="239" y="64"/>
                    </a:cxn>
                    <a:cxn ang="0">
                      <a:pos x="261" y="93"/>
                    </a:cxn>
                    <a:cxn ang="0">
                      <a:pos x="274" y="127"/>
                    </a:cxn>
                    <a:cxn ang="0">
                      <a:pos x="277" y="153"/>
                    </a:cxn>
                    <a:cxn ang="0">
                      <a:pos x="270" y="192"/>
                    </a:cxn>
                    <a:cxn ang="0">
                      <a:pos x="250" y="229"/>
                    </a:cxn>
                    <a:cxn ang="0">
                      <a:pos x="232" y="249"/>
                    </a:cxn>
                  </a:cxnLst>
                  <a:rect l="0" t="0" r="r" b="b"/>
                  <a:pathLst>
                    <a:path w="303" h="405">
                      <a:moveTo>
                        <a:pt x="150" y="0"/>
                      </a:moveTo>
                      <a:lnTo>
                        <a:pt x="150" y="0"/>
                      </a:lnTo>
                      <a:lnTo>
                        <a:pt x="136" y="2"/>
                      </a:lnTo>
                      <a:lnTo>
                        <a:pt x="121" y="4"/>
                      </a:lnTo>
                      <a:lnTo>
                        <a:pt x="107" y="8"/>
                      </a:lnTo>
                      <a:lnTo>
                        <a:pt x="92" y="13"/>
                      </a:lnTo>
                      <a:lnTo>
                        <a:pt x="80" y="18"/>
                      </a:lnTo>
                      <a:lnTo>
                        <a:pt x="67" y="28"/>
                      </a:lnTo>
                      <a:lnTo>
                        <a:pt x="56" y="35"/>
                      </a:lnTo>
                      <a:lnTo>
                        <a:pt x="45" y="46"/>
                      </a:lnTo>
                      <a:lnTo>
                        <a:pt x="34" y="57"/>
                      </a:lnTo>
                      <a:lnTo>
                        <a:pt x="25" y="67"/>
                      </a:lnTo>
                      <a:lnTo>
                        <a:pt x="18" y="80"/>
                      </a:lnTo>
                      <a:lnTo>
                        <a:pt x="13" y="93"/>
                      </a:lnTo>
                      <a:lnTo>
                        <a:pt x="7" y="107"/>
                      </a:lnTo>
                      <a:lnTo>
                        <a:pt x="4" y="122"/>
                      </a:lnTo>
                      <a:lnTo>
                        <a:pt x="2" y="136"/>
                      </a:lnTo>
                      <a:lnTo>
                        <a:pt x="0" y="153"/>
                      </a:lnTo>
                      <a:lnTo>
                        <a:pt x="0" y="153"/>
                      </a:lnTo>
                      <a:lnTo>
                        <a:pt x="2" y="171"/>
                      </a:lnTo>
                      <a:lnTo>
                        <a:pt x="5" y="187"/>
                      </a:lnTo>
                      <a:lnTo>
                        <a:pt x="9" y="205"/>
                      </a:lnTo>
                      <a:lnTo>
                        <a:pt x="16" y="221"/>
                      </a:lnTo>
                      <a:lnTo>
                        <a:pt x="25" y="236"/>
                      </a:lnTo>
                      <a:lnTo>
                        <a:pt x="36" y="251"/>
                      </a:lnTo>
                      <a:lnTo>
                        <a:pt x="49" y="263"/>
                      </a:lnTo>
                      <a:lnTo>
                        <a:pt x="63" y="274"/>
                      </a:lnTo>
                      <a:lnTo>
                        <a:pt x="65" y="276"/>
                      </a:lnTo>
                      <a:lnTo>
                        <a:pt x="65" y="276"/>
                      </a:lnTo>
                      <a:lnTo>
                        <a:pt x="69" y="278"/>
                      </a:lnTo>
                      <a:lnTo>
                        <a:pt x="71" y="281"/>
                      </a:lnTo>
                      <a:lnTo>
                        <a:pt x="74" y="290"/>
                      </a:lnTo>
                      <a:lnTo>
                        <a:pt x="76" y="301"/>
                      </a:lnTo>
                      <a:lnTo>
                        <a:pt x="76" y="303"/>
                      </a:lnTo>
                      <a:lnTo>
                        <a:pt x="76" y="354"/>
                      </a:lnTo>
                      <a:lnTo>
                        <a:pt x="76" y="354"/>
                      </a:lnTo>
                      <a:lnTo>
                        <a:pt x="76" y="359"/>
                      </a:lnTo>
                      <a:lnTo>
                        <a:pt x="80" y="367"/>
                      </a:lnTo>
                      <a:lnTo>
                        <a:pt x="83" y="372"/>
                      </a:lnTo>
                      <a:lnTo>
                        <a:pt x="89" y="376"/>
                      </a:lnTo>
                      <a:lnTo>
                        <a:pt x="140" y="401"/>
                      </a:lnTo>
                      <a:lnTo>
                        <a:pt x="140" y="401"/>
                      </a:lnTo>
                      <a:lnTo>
                        <a:pt x="145" y="403"/>
                      </a:lnTo>
                      <a:lnTo>
                        <a:pt x="150" y="405"/>
                      </a:lnTo>
                      <a:lnTo>
                        <a:pt x="150" y="405"/>
                      </a:lnTo>
                      <a:lnTo>
                        <a:pt x="158" y="403"/>
                      </a:lnTo>
                      <a:lnTo>
                        <a:pt x="163" y="401"/>
                      </a:lnTo>
                      <a:lnTo>
                        <a:pt x="214" y="376"/>
                      </a:lnTo>
                      <a:lnTo>
                        <a:pt x="214" y="376"/>
                      </a:lnTo>
                      <a:lnTo>
                        <a:pt x="219" y="372"/>
                      </a:lnTo>
                      <a:lnTo>
                        <a:pt x="225" y="367"/>
                      </a:lnTo>
                      <a:lnTo>
                        <a:pt x="227" y="359"/>
                      </a:lnTo>
                      <a:lnTo>
                        <a:pt x="228" y="354"/>
                      </a:lnTo>
                      <a:lnTo>
                        <a:pt x="228" y="303"/>
                      </a:lnTo>
                      <a:lnTo>
                        <a:pt x="228" y="303"/>
                      </a:lnTo>
                      <a:lnTo>
                        <a:pt x="228" y="296"/>
                      </a:lnTo>
                      <a:lnTo>
                        <a:pt x="230" y="289"/>
                      </a:lnTo>
                      <a:lnTo>
                        <a:pt x="236" y="278"/>
                      </a:lnTo>
                      <a:lnTo>
                        <a:pt x="241" y="272"/>
                      </a:lnTo>
                      <a:lnTo>
                        <a:pt x="243" y="270"/>
                      </a:lnTo>
                      <a:lnTo>
                        <a:pt x="248" y="267"/>
                      </a:lnTo>
                      <a:lnTo>
                        <a:pt x="248" y="267"/>
                      </a:lnTo>
                      <a:lnTo>
                        <a:pt x="261" y="256"/>
                      </a:lnTo>
                      <a:lnTo>
                        <a:pt x="272" y="243"/>
                      </a:lnTo>
                      <a:lnTo>
                        <a:pt x="281" y="231"/>
                      </a:lnTo>
                      <a:lnTo>
                        <a:pt x="288" y="216"/>
                      </a:lnTo>
                      <a:lnTo>
                        <a:pt x="294" y="200"/>
                      </a:lnTo>
                      <a:lnTo>
                        <a:pt x="299" y="185"/>
                      </a:lnTo>
                      <a:lnTo>
                        <a:pt x="301" y="169"/>
                      </a:lnTo>
                      <a:lnTo>
                        <a:pt x="303" y="153"/>
                      </a:lnTo>
                      <a:lnTo>
                        <a:pt x="303" y="153"/>
                      </a:lnTo>
                      <a:lnTo>
                        <a:pt x="301" y="136"/>
                      </a:lnTo>
                      <a:lnTo>
                        <a:pt x="299" y="122"/>
                      </a:lnTo>
                      <a:lnTo>
                        <a:pt x="295" y="107"/>
                      </a:lnTo>
                      <a:lnTo>
                        <a:pt x="290" y="93"/>
                      </a:lnTo>
                      <a:lnTo>
                        <a:pt x="285" y="80"/>
                      </a:lnTo>
                      <a:lnTo>
                        <a:pt x="275" y="67"/>
                      </a:lnTo>
                      <a:lnTo>
                        <a:pt x="268" y="57"/>
                      </a:lnTo>
                      <a:lnTo>
                        <a:pt x="257" y="46"/>
                      </a:lnTo>
                      <a:lnTo>
                        <a:pt x="246" y="35"/>
                      </a:lnTo>
                      <a:lnTo>
                        <a:pt x="236" y="28"/>
                      </a:lnTo>
                      <a:lnTo>
                        <a:pt x="223" y="18"/>
                      </a:lnTo>
                      <a:lnTo>
                        <a:pt x="210" y="13"/>
                      </a:lnTo>
                      <a:lnTo>
                        <a:pt x="196" y="8"/>
                      </a:lnTo>
                      <a:lnTo>
                        <a:pt x="181" y="4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150" y="379"/>
                      </a:moveTo>
                      <a:lnTo>
                        <a:pt x="100" y="354"/>
                      </a:lnTo>
                      <a:lnTo>
                        <a:pt x="203" y="354"/>
                      </a:lnTo>
                      <a:lnTo>
                        <a:pt x="150" y="379"/>
                      </a:lnTo>
                      <a:close/>
                      <a:moveTo>
                        <a:pt x="203" y="303"/>
                      </a:moveTo>
                      <a:lnTo>
                        <a:pt x="203" y="328"/>
                      </a:lnTo>
                      <a:lnTo>
                        <a:pt x="100" y="328"/>
                      </a:lnTo>
                      <a:lnTo>
                        <a:pt x="100" y="303"/>
                      </a:lnTo>
                      <a:lnTo>
                        <a:pt x="100" y="303"/>
                      </a:lnTo>
                      <a:lnTo>
                        <a:pt x="203" y="303"/>
                      </a:lnTo>
                      <a:lnTo>
                        <a:pt x="203" y="303"/>
                      </a:lnTo>
                      <a:close/>
                      <a:moveTo>
                        <a:pt x="232" y="249"/>
                      </a:moveTo>
                      <a:lnTo>
                        <a:pt x="232" y="249"/>
                      </a:lnTo>
                      <a:lnTo>
                        <a:pt x="230" y="249"/>
                      </a:lnTo>
                      <a:lnTo>
                        <a:pt x="223" y="254"/>
                      </a:lnTo>
                      <a:lnTo>
                        <a:pt x="214" y="263"/>
                      </a:lnTo>
                      <a:lnTo>
                        <a:pt x="210" y="270"/>
                      </a:lnTo>
                      <a:lnTo>
                        <a:pt x="207" y="278"/>
                      </a:lnTo>
                      <a:lnTo>
                        <a:pt x="96" y="278"/>
                      </a:lnTo>
                      <a:lnTo>
                        <a:pt x="96" y="278"/>
                      </a:lnTo>
                      <a:lnTo>
                        <a:pt x="94" y="270"/>
                      </a:lnTo>
                      <a:lnTo>
                        <a:pt x="91" y="265"/>
                      </a:lnTo>
                      <a:lnTo>
                        <a:pt x="85" y="260"/>
                      </a:lnTo>
                      <a:lnTo>
                        <a:pt x="78" y="254"/>
                      </a:lnTo>
                      <a:lnTo>
                        <a:pt x="78" y="254"/>
                      </a:lnTo>
                      <a:lnTo>
                        <a:pt x="67" y="245"/>
                      </a:lnTo>
                      <a:lnTo>
                        <a:pt x="56" y="234"/>
                      </a:lnTo>
                      <a:lnTo>
                        <a:pt x="47" y="223"/>
                      </a:lnTo>
                      <a:lnTo>
                        <a:pt x="40" y="211"/>
                      </a:lnTo>
                      <a:lnTo>
                        <a:pt x="34" y="196"/>
                      </a:lnTo>
                      <a:lnTo>
                        <a:pt x="29" y="182"/>
                      </a:lnTo>
                      <a:lnTo>
                        <a:pt x="27" y="167"/>
                      </a:lnTo>
                      <a:lnTo>
                        <a:pt x="25" y="153"/>
                      </a:lnTo>
                      <a:lnTo>
                        <a:pt x="25" y="153"/>
                      </a:lnTo>
                      <a:lnTo>
                        <a:pt x="25" y="140"/>
                      </a:lnTo>
                      <a:lnTo>
                        <a:pt x="27" y="127"/>
                      </a:lnTo>
                      <a:lnTo>
                        <a:pt x="31" y="115"/>
                      </a:lnTo>
                      <a:lnTo>
                        <a:pt x="36" y="104"/>
                      </a:lnTo>
                      <a:lnTo>
                        <a:pt x="40" y="93"/>
                      </a:lnTo>
                      <a:lnTo>
                        <a:pt x="47" y="82"/>
                      </a:lnTo>
                      <a:lnTo>
                        <a:pt x="54" y="71"/>
                      </a:lnTo>
                      <a:lnTo>
                        <a:pt x="62" y="64"/>
                      </a:lnTo>
                      <a:lnTo>
                        <a:pt x="71" y="55"/>
                      </a:lnTo>
                      <a:lnTo>
                        <a:pt x="82" y="47"/>
                      </a:lnTo>
                      <a:lnTo>
                        <a:pt x="91" y="42"/>
                      </a:lnTo>
                      <a:lnTo>
                        <a:pt x="101" y="37"/>
                      </a:lnTo>
                      <a:lnTo>
                        <a:pt x="114" y="31"/>
                      </a:lnTo>
                      <a:lnTo>
                        <a:pt x="125" y="29"/>
                      </a:lnTo>
                      <a:lnTo>
                        <a:pt x="138" y="28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65" y="28"/>
                      </a:lnTo>
                      <a:lnTo>
                        <a:pt x="176" y="29"/>
                      </a:lnTo>
                      <a:lnTo>
                        <a:pt x="188" y="31"/>
                      </a:lnTo>
                      <a:lnTo>
                        <a:pt x="199" y="37"/>
                      </a:lnTo>
                      <a:lnTo>
                        <a:pt x="212" y="42"/>
                      </a:lnTo>
                      <a:lnTo>
                        <a:pt x="221" y="47"/>
                      </a:lnTo>
                      <a:lnTo>
                        <a:pt x="232" y="55"/>
                      </a:lnTo>
                      <a:lnTo>
                        <a:pt x="239" y="64"/>
                      </a:lnTo>
                      <a:lnTo>
                        <a:pt x="248" y="71"/>
                      </a:lnTo>
                      <a:lnTo>
                        <a:pt x="256" y="82"/>
                      </a:lnTo>
                      <a:lnTo>
                        <a:pt x="261" y="93"/>
                      </a:lnTo>
                      <a:lnTo>
                        <a:pt x="266" y="104"/>
                      </a:lnTo>
                      <a:lnTo>
                        <a:pt x="272" y="115"/>
                      </a:lnTo>
                      <a:lnTo>
                        <a:pt x="274" y="127"/>
                      </a:lnTo>
                      <a:lnTo>
                        <a:pt x="275" y="140"/>
                      </a:lnTo>
                      <a:lnTo>
                        <a:pt x="277" y="153"/>
                      </a:lnTo>
                      <a:lnTo>
                        <a:pt x="277" y="153"/>
                      </a:lnTo>
                      <a:lnTo>
                        <a:pt x="275" y="165"/>
                      </a:lnTo>
                      <a:lnTo>
                        <a:pt x="274" y="180"/>
                      </a:lnTo>
                      <a:lnTo>
                        <a:pt x="270" y="192"/>
                      </a:lnTo>
                      <a:lnTo>
                        <a:pt x="265" y="205"/>
                      </a:lnTo>
                      <a:lnTo>
                        <a:pt x="259" y="218"/>
                      </a:lnTo>
                      <a:lnTo>
                        <a:pt x="250" y="229"/>
                      </a:lnTo>
                      <a:lnTo>
                        <a:pt x="243" y="240"/>
                      </a:lnTo>
                      <a:lnTo>
                        <a:pt x="232" y="249"/>
                      </a:lnTo>
                      <a:lnTo>
                        <a:pt x="232" y="24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Freeform 109"/>
                <p:cNvSpPr/>
                <p:nvPr/>
              </p:nvSpPr>
              <p:spPr bwMode="auto">
                <a:xfrm>
                  <a:off x="8550302" y="3184529"/>
                  <a:ext cx="79375" cy="79375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9" y="2"/>
                    </a:cxn>
                    <a:cxn ang="0">
                      <a:pos x="4" y="4"/>
                    </a:cxn>
                    <a:cxn ang="0">
                      <a:pos x="2" y="7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2" y="18"/>
                    </a:cxn>
                    <a:cxn ang="0">
                      <a:pos x="4" y="22"/>
                    </a:cxn>
                    <a:cxn ang="0">
                      <a:pos x="9" y="24"/>
                    </a:cxn>
                    <a:cxn ang="0">
                      <a:pos x="13" y="25"/>
                    </a:cxn>
                    <a:cxn ang="0">
                      <a:pos x="13" y="25"/>
                    </a:cxn>
                    <a:cxn ang="0">
                      <a:pos x="24" y="27"/>
                    </a:cxn>
                    <a:cxn ang="0">
                      <a:pos x="35" y="31"/>
                    </a:cxn>
                    <a:cxn ang="0">
                      <a:pos x="46" y="36"/>
                    </a:cxn>
                    <a:cxn ang="0">
                      <a:pos x="57" y="44"/>
                    </a:cxn>
                    <a:cxn ang="0">
                      <a:pos x="64" y="53"/>
                    </a:cxn>
                    <a:cxn ang="0">
                      <a:pos x="71" y="64"/>
                    </a:cxn>
                    <a:cxn ang="0">
                      <a:pos x="75" y="76"/>
                    </a:cxn>
                    <a:cxn ang="0">
                      <a:pos x="77" y="89"/>
                    </a:cxn>
                    <a:cxn ang="0">
                      <a:pos x="77" y="89"/>
                    </a:cxn>
                    <a:cxn ang="0">
                      <a:pos x="78" y="94"/>
                    </a:cxn>
                    <a:cxn ang="0">
                      <a:pos x="80" y="98"/>
                    </a:cxn>
                    <a:cxn ang="0">
                      <a:pos x="84" y="102"/>
                    </a:cxn>
                    <a:cxn ang="0">
                      <a:pos x="89" y="102"/>
                    </a:cxn>
                    <a:cxn ang="0">
                      <a:pos x="89" y="102"/>
                    </a:cxn>
                    <a:cxn ang="0">
                      <a:pos x="95" y="102"/>
                    </a:cxn>
                    <a:cxn ang="0">
                      <a:pos x="98" y="98"/>
                    </a:cxn>
                    <a:cxn ang="0">
                      <a:pos x="100" y="94"/>
                    </a:cxn>
                    <a:cxn ang="0">
                      <a:pos x="102" y="89"/>
                    </a:cxn>
                    <a:cxn ang="0">
                      <a:pos x="102" y="89"/>
                    </a:cxn>
                    <a:cxn ang="0">
                      <a:pos x="100" y="69"/>
                    </a:cxn>
                    <a:cxn ang="0">
                      <a:pos x="95" y="51"/>
                    </a:cxn>
                    <a:cxn ang="0">
                      <a:pos x="86" y="36"/>
                    </a:cxn>
                    <a:cxn ang="0">
                      <a:pos x="75" y="24"/>
                    </a:cxn>
                    <a:cxn ang="0">
                      <a:pos x="60" y="13"/>
                    </a:cxn>
                    <a:cxn ang="0">
                      <a:pos x="46" y="6"/>
                    </a:cxn>
                    <a:cxn ang="0">
                      <a:pos x="29" y="2"/>
                    </a:cxn>
                    <a:cxn ang="0">
                      <a:pos x="13" y="0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02" h="102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9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18"/>
                      </a:lnTo>
                      <a:lnTo>
                        <a:pt x="4" y="22"/>
                      </a:lnTo>
                      <a:lnTo>
                        <a:pt x="9" y="24"/>
                      </a:lnTo>
                      <a:lnTo>
                        <a:pt x="13" y="25"/>
                      </a:lnTo>
                      <a:lnTo>
                        <a:pt x="13" y="25"/>
                      </a:lnTo>
                      <a:lnTo>
                        <a:pt x="24" y="27"/>
                      </a:lnTo>
                      <a:lnTo>
                        <a:pt x="35" y="31"/>
                      </a:lnTo>
                      <a:lnTo>
                        <a:pt x="46" y="36"/>
                      </a:lnTo>
                      <a:lnTo>
                        <a:pt x="57" y="44"/>
                      </a:lnTo>
                      <a:lnTo>
                        <a:pt x="64" y="53"/>
                      </a:lnTo>
                      <a:lnTo>
                        <a:pt x="71" y="64"/>
                      </a:lnTo>
                      <a:lnTo>
                        <a:pt x="75" y="76"/>
                      </a:lnTo>
                      <a:lnTo>
                        <a:pt x="77" y="89"/>
                      </a:lnTo>
                      <a:lnTo>
                        <a:pt x="77" y="89"/>
                      </a:lnTo>
                      <a:lnTo>
                        <a:pt x="78" y="94"/>
                      </a:lnTo>
                      <a:lnTo>
                        <a:pt x="80" y="98"/>
                      </a:lnTo>
                      <a:lnTo>
                        <a:pt x="84" y="102"/>
                      </a:lnTo>
                      <a:lnTo>
                        <a:pt x="89" y="102"/>
                      </a:lnTo>
                      <a:lnTo>
                        <a:pt x="89" y="102"/>
                      </a:lnTo>
                      <a:lnTo>
                        <a:pt x="95" y="102"/>
                      </a:lnTo>
                      <a:lnTo>
                        <a:pt x="98" y="98"/>
                      </a:lnTo>
                      <a:lnTo>
                        <a:pt x="100" y="94"/>
                      </a:lnTo>
                      <a:lnTo>
                        <a:pt x="102" y="89"/>
                      </a:lnTo>
                      <a:lnTo>
                        <a:pt x="102" y="89"/>
                      </a:lnTo>
                      <a:lnTo>
                        <a:pt x="100" y="69"/>
                      </a:lnTo>
                      <a:lnTo>
                        <a:pt x="95" y="51"/>
                      </a:lnTo>
                      <a:lnTo>
                        <a:pt x="86" y="36"/>
                      </a:lnTo>
                      <a:lnTo>
                        <a:pt x="75" y="24"/>
                      </a:lnTo>
                      <a:lnTo>
                        <a:pt x="60" y="13"/>
                      </a:lnTo>
                      <a:lnTo>
                        <a:pt x="46" y="6"/>
                      </a:lnTo>
                      <a:lnTo>
                        <a:pt x="29" y="2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9" name="Group 66"/>
            <p:cNvGrpSpPr/>
            <p:nvPr/>
          </p:nvGrpSpPr>
          <p:grpSpPr>
            <a:xfrm>
              <a:off x="4985237" y="3189819"/>
              <a:ext cx="1587179" cy="1848553"/>
              <a:chOff x="2285983" y="2214560"/>
              <a:chExt cx="1190539" cy="1386094"/>
            </a:xfrm>
          </p:grpSpPr>
          <p:sp>
            <p:nvSpPr>
              <p:cNvPr id="60" name="Rectangle 43"/>
              <p:cNvSpPr/>
              <p:nvPr/>
            </p:nvSpPr>
            <p:spPr>
              <a:xfrm>
                <a:off x="2285983" y="2428874"/>
                <a:ext cx="1190539" cy="1171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您的内容打在这里，或者通过复制您的文本后，在此框中选择粘贴，并选择只保留文字。您的内容打在这里，或者通过复制您的文本后您的内容打在这里。</a:t>
                </a:r>
              </a:p>
            </p:txBody>
          </p:sp>
          <p:sp>
            <p:nvSpPr>
              <p:cNvPr id="61" name="Rectangle 44"/>
              <p:cNvSpPr/>
              <p:nvPr/>
            </p:nvSpPr>
            <p:spPr>
              <a:xfrm>
                <a:off x="2285984" y="2214560"/>
                <a:ext cx="1038007" cy="222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35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</a:rPr>
                  <a:t>输入标题</a:t>
                </a:r>
              </a:p>
            </p:txBody>
          </p:sp>
        </p:grpSp>
        <p:grpSp>
          <p:nvGrpSpPr>
            <p:cNvPr id="62" name="Group 66"/>
            <p:cNvGrpSpPr/>
            <p:nvPr/>
          </p:nvGrpSpPr>
          <p:grpSpPr>
            <a:xfrm>
              <a:off x="7093462" y="2640901"/>
              <a:ext cx="1587179" cy="1848553"/>
              <a:chOff x="2285983" y="2214560"/>
              <a:chExt cx="1190539" cy="1386094"/>
            </a:xfrm>
          </p:grpSpPr>
          <p:sp>
            <p:nvSpPr>
              <p:cNvPr id="63" name="Rectangle 43"/>
              <p:cNvSpPr/>
              <p:nvPr/>
            </p:nvSpPr>
            <p:spPr>
              <a:xfrm>
                <a:off x="2285983" y="2428874"/>
                <a:ext cx="1190539" cy="1171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您的内容打在这里，或者通过复制您的文本后，在此框中选择粘贴，并选择只保留文字。您的内容打在这里，或者通过复制您的文本后您的内容打在这里。</a:t>
                </a:r>
              </a:p>
            </p:txBody>
          </p:sp>
          <p:sp>
            <p:nvSpPr>
              <p:cNvPr id="64" name="Rectangle 44"/>
              <p:cNvSpPr/>
              <p:nvPr/>
            </p:nvSpPr>
            <p:spPr>
              <a:xfrm>
                <a:off x="2285984" y="2214560"/>
                <a:ext cx="1038007" cy="222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35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</a:rPr>
                  <a:t>输入标题</a:t>
                </a:r>
              </a:p>
            </p:txBody>
          </p:sp>
        </p:grpSp>
        <p:grpSp>
          <p:nvGrpSpPr>
            <p:cNvPr id="65" name="Group 66"/>
            <p:cNvGrpSpPr/>
            <p:nvPr/>
          </p:nvGrpSpPr>
          <p:grpSpPr>
            <a:xfrm>
              <a:off x="9558556" y="3189819"/>
              <a:ext cx="1587179" cy="1848553"/>
              <a:chOff x="2285983" y="2214560"/>
              <a:chExt cx="1190539" cy="1386094"/>
            </a:xfrm>
          </p:grpSpPr>
          <p:sp>
            <p:nvSpPr>
              <p:cNvPr id="66" name="Rectangle 43"/>
              <p:cNvSpPr/>
              <p:nvPr/>
            </p:nvSpPr>
            <p:spPr>
              <a:xfrm>
                <a:off x="2285983" y="2428874"/>
                <a:ext cx="1190539" cy="1171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您的内容打在这里，或者通过复制您的文本后，在此框中选择粘贴，并选择只保留文字。您的内容打在这里，或者通过复制您的文本后您的内容打在这里。</a:t>
                </a:r>
              </a:p>
            </p:txBody>
          </p:sp>
          <p:sp>
            <p:nvSpPr>
              <p:cNvPr id="67" name="Rectangle 44"/>
              <p:cNvSpPr/>
              <p:nvPr/>
            </p:nvSpPr>
            <p:spPr>
              <a:xfrm>
                <a:off x="2285984" y="2214560"/>
                <a:ext cx="1038007" cy="222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35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</a:rPr>
                  <a:t>输入标题</a:t>
                </a:r>
              </a:p>
            </p:txBody>
          </p:sp>
        </p:grpSp>
      </p:grpSp>
      <p:sp>
        <p:nvSpPr>
          <p:cNvPr id="47" name="Rectangle 13"/>
          <p:cNvSpPr/>
          <p:nvPr/>
        </p:nvSpPr>
        <p:spPr bwMode="auto">
          <a:xfrm>
            <a:off x="3495675" y="317622"/>
            <a:ext cx="520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Open Sans" panose="020B0606030504020204" pitchFamily="34" charset="0"/>
              </a:rPr>
              <a:t>这里是页面标题文字</a:t>
            </a:r>
            <a:endParaRPr lang="id-ID" sz="3600" spc="-300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charset="-122"/>
              <a:ea typeface="方正姚体" panose="02010601030101010101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44000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95054" y="1805874"/>
            <a:ext cx="6801892" cy="224676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THANKS</a:t>
            </a:r>
          </a:p>
          <a:p>
            <a:pPr algn="ctr"/>
            <a:r>
              <a:rPr lang="zh-CN" altLang="en-US" sz="8000" dirty="0">
                <a:solidFill>
                  <a:schemeClr val="bg1">
                    <a:lumMod val="95000"/>
                  </a:schemeClr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感谢您的观看</a:t>
            </a:r>
          </a:p>
        </p:txBody>
      </p:sp>
      <p:sp>
        <p:nvSpPr>
          <p:cNvPr id="2" name="矩形 1"/>
          <p:cNvSpPr/>
          <p:nvPr/>
        </p:nvSpPr>
        <p:spPr>
          <a:xfrm>
            <a:off x="2861481" y="1651160"/>
            <a:ext cx="6469038" cy="255508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Click="0" advTm="5000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37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37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2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简约"/>
</p:tagLst>
</file>

<file path=ppt/theme/theme1.xml><?xml version="1.0" encoding="utf-8"?>
<a:theme xmlns:a="http://schemas.openxmlformats.org/drawingml/2006/main" name="PPT">
  <a:themeElements>
    <a:clrScheme name="蓝色 II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54A5D"/>
      </a:accent1>
      <a:accent2>
        <a:srgbClr val="E66C22"/>
      </a:accent2>
      <a:accent3>
        <a:srgbClr val="808080"/>
      </a:accent3>
      <a:accent4>
        <a:srgbClr val="6286A6"/>
      </a:accent4>
      <a:accent5>
        <a:srgbClr val="587B9A"/>
      </a:accent5>
      <a:accent6>
        <a:srgbClr val="3D556B"/>
      </a:accent6>
      <a:hlink>
        <a:srgbClr val="354A5D"/>
      </a:hlink>
      <a:folHlink>
        <a:srgbClr val="BFBFBF"/>
      </a:folHlink>
    </a:clrScheme>
    <a:fontScheme name="微软雅黑 Aria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蓝色 II">
    <a:dk1>
      <a:srgbClr val="000000"/>
    </a:dk1>
    <a:lt1>
      <a:srgbClr val="FFFFFF"/>
    </a:lt1>
    <a:dk2>
      <a:srgbClr val="778495"/>
    </a:dk2>
    <a:lt2>
      <a:srgbClr val="F0F0F0"/>
    </a:lt2>
    <a:accent1>
      <a:srgbClr val="354A5D"/>
    </a:accent1>
    <a:accent2>
      <a:srgbClr val="E66C22"/>
    </a:accent2>
    <a:accent3>
      <a:srgbClr val="808080"/>
    </a:accent3>
    <a:accent4>
      <a:srgbClr val="6286A6"/>
    </a:accent4>
    <a:accent5>
      <a:srgbClr val="587B9A"/>
    </a:accent5>
    <a:accent6>
      <a:srgbClr val="3D556B"/>
    </a:accent6>
    <a:hlink>
      <a:srgbClr val="354A5D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3091</Words>
  <Application>Microsoft Office PowerPoint</Application>
  <PresentationFormat>自定义</PresentationFormat>
  <Paragraphs>196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黑色简约</dc:title>
  <dc:creator>ppt</dc:creator>
  <cp:keywords>PPT</cp:keywords>
  <dc:description>www.1ppt.com</dc:description>
  <cp:lastModifiedBy>User</cp:lastModifiedBy>
  <cp:revision>21</cp:revision>
  <dcterms:created xsi:type="dcterms:W3CDTF">2017-07-26T12:24:00Z</dcterms:created>
  <dcterms:modified xsi:type="dcterms:W3CDTF">2020-10-08T00:57:51Z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</Properties>
</file>