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60" r:id="rId12"/>
    <p:sldId id="270" r:id="rId13"/>
    <p:sldId id="271" r:id="rId14"/>
    <p:sldId id="272" r:id="rId15"/>
    <p:sldId id="273" r:id="rId16"/>
    <p:sldId id="261" r:id="rId17"/>
    <p:sldId id="274" r:id="rId18"/>
    <p:sldId id="275" r:id="rId19"/>
    <p:sldId id="276" r:id="rId20"/>
    <p:sldId id="262" r:id="rId21"/>
    <p:sldId id="277" r:id="rId22"/>
    <p:sldId id="278" r:id="rId23"/>
    <p:sldId id="279" r:id="rId24"/>
    <p:sldId id="280" r:id="rId25"/>
    <p:sldId id="263" r:id="rId26"/>
    <p:sldId id="281" r:id="rId27"/>
    <p:sldId id="282" r:id="rId28"/>
    <p:sldId id="283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9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A39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60-484B-96BF-D0A8388C5CE6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60-484B-96BF-D0A8388C5CE6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60-484B-96BF-D0A8388C5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A39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B12-4879-9A53-7E3537B4EB9B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B12-4879-9A53-7E3537B4EB9B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B12-4879-9A53-7E3537B4E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A39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DC-4568-8465-2A9B0AF23646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DC-4568-8465-2A9B0AF23646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0.21</c:v>
                </c:pt>
                <c:pt idx="1">
                  <c:v>0.79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DC-4568-8465-2A9B0AF23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A39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9B-4EFF-B520-1AE405C0761C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9B-4EFF-B520-1AE405C0761C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0.42</c:v>
                </c:pt>
                <c:pt idx="1">
                  <c:v>0.57999999999999996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E9B-4EFF-B520-1AE405C07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A39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02-4B7A-A5C1-B5FBD762C49E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02-4B7A-A5C1-B5FBD762C49E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0.94</c:v>
                </c:pt>
                <c:pt idx="1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802-4B7A-A5C1-B5FBD762C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A39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3E-4201-91B9-6E1D37297601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3E-4201-91B9-6E1D37297601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0.89</c:v>
                </c:pt>
                <c:pt idx="1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3E-4201-91B9-6E1D37297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C1180-4745-4627-BEC5-2B4FAC6B0040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9EB40-F1D7-4610-A954-5D0295908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31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614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583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335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808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726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983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3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076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171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20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631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609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363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390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490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903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2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698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533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491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97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7032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136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738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420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85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1612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9EB40-F1D7-4610-A954-5D0295908E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32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6" y="1546"/>
            <a:ext cx="9138506" cy="514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16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747" y="1546"/>
            <a:ext cx="9138505" cy="514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80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6" y="1545"/>
            <a:ext cx="9138506" cy="51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04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91" y="0"/>
            <a:ext cx="9142810" cy="5143500"/>
          </a:xfrm>
          <a:prstGeom prst="rect">
            <a:avLst/>
          </a:prstGeom>
          <a:pattFill prst="lt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3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772030" y="310326"/>
            <a:ext cx="126294" cy="12629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24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solidFill>
                  <a:schemeClr val="tx1"/>
                </a:solidFill>
                <a:ea typeface="微软雅黑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09" y="760409"/>
              <a:ext cx="3825870" cy="3825870"/>
            </a:xfrm>
            <a:prstGeom prst="ellipse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93527" y="549574"/>
            <a:ext cx="82274" cy="8227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24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solidFill>
                  <a:schemeClr val="tx1"/>
                </a:solidFill>
                <a:ea typeface="微软雅黑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09" y="760409"/>
              <a:ext cx="3825870" cy="382587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489922" y="428330"/>
            <a:ext cx="374058" cy="37405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24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solidFill>
                  <a:schemeClr val="tx1"/>
                </a:solidFill>
                <a:ea typeface="微软雅黑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00" y="760400"/>
              <a:ext cx="3825879" cy="3825879"/>
            </a:xfrm>
            <a:prstGeom prst="ellipse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702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6199866" y="292489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65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17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3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20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905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891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65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94232-AE86-486D-8F87-DAD43483976F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1A6D8-B54A-4AA5-9834-DE224B57CE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3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432647" y="3996270"/>
            <a:ext cx="1677585" cy="244059"/>
            <a:chOff x="1378748" y="2161308"/>
            <a:chExt cx="9577865" cy="1393411"/>
          </a:xfrm>
        </p:grpSpPr>
        <p:grpSp>
          <p:nvGrpSpPr>
            <p:cNvPr id="7" name="组合 6"/>
            <p:cNvGrpSpPr/>
            <p:nvPr/>
          </p:nvGrpSpPr>
          <p:grpSpPr>
            <a:xfrm>
              <a:off x="9411150" y="2161308"/>
              <a:ext cx="1545463" cy="1393411"/>
              <a:chOff x="4965142" y="1355066"/>
              <a:chExt cx="2244910" cy="2024042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965142" y="1355066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" name="Freeform 228"/>
              <p:cNvSpPr>
                <a:spLocks noEditPoints="1"/>
              </p:cNvSpPr>
              <p:nvPr/>
            </p:nvSpPr>
            <p:spPr bwMode="auto">
              <a:xfrm>
                <a:off x="5695385" y="1690203"/>
                <a:ext cx="895422" cy="1186622"/>
              </a:xfrm>
              <a:custGeom>
                <a:avLst/>
                <a:gdLst>
                  <a:gd name="T0" fmla="*/ 38 w 52"/>
                  <a:gd name="T1" fmla="*/ 53 h 69"/>
                  <a:gd name="T2" fmla="*/ 32 w 52"/>
                  <a:gd name="T3" fmla="*/ 51 h 69"/>
                  <a:gd name="T4" fmla="*/ 32 w 52"/>
                  <a:gd name="T5" fmla="*/ 51 h 69"/>
                  <a:gd name="T6" fmla="*/ 27 w 52"/>
                  <a:gd name="T7" fmla="*/ 49 h 69"/>
                  <a:gd name="T8" fmla="*/ 15 w 52"/>
                  <a:gd name="T9" fmla="*/ 29 h 69"/>
                  <a:gd name="T10" fmla="*/ 16 w 52"/>
                  <a:gd name="T11" fmla="*/ 23 h 69"/>
                  <a:gd name="T12" fmla="*/ 16 w 52"/>
                  <a:gd name="T13" fmla="*/ 23 h 69"/>
                  <a:gd name="T14" fmla="*/ 18 w 52"/>
                  <a:gd name="T15" fmla="*/ 17 h 69"/>
                  <a:gd name="T16" fmla="*/ 11 w 52"/>
                  <a:gd name="T17" fmla="*/ 6 h 69"/>
                  <a:gd name="T18" fmla="*/ 7 w 52"/>
                  <a:gd name="T19" fmla="*/ 6 h 69"/>
                  <a:gd name="T20" fmla="*/ 1 w 52"/>
                  <a:gd name="T21" fmla="*/ 14 h 69"/>
                  <a:gd name="T22" fmla="*/ 0 w 52"/>
                  <a:gd name="T23" fmla="*/ 21 h 69"/>
                  <a:gd name="T24" fmla="*/ 11 w 52"/>
                  <a:gd name="T25" fmla="*/ 45 h 69"/>
                  <a:gd name="T26" fmla="*/ 26 w 52"/>
                  <a:gd name="T27" fmla="*/ 66 h 69"/>
                  <a:gd name="T28" fmla="*/ 32 w 52"/>
                  <a:gd name="T29" fmla="*/ 68 h 69"/>
                  <a:gd name="T30" fmla="*/ 42 w 52"/>
                  <a:gd name="T31" fmla="*/ 68 h 69"/>
                  <a:gd name="T32" fmla="*/ 44 w 52"/>
                  <a:gd name="T33" fmla="*/ 64 h 69"/>
                  <a:gd name="T34" fmla="*/ 38 w 52"/>
                  <a:gd name="T35" fmla="*/ 53 h 69"/>
                  <a:gd name="T36" fmla="*/ 52 w 52"/>
                  <a:gd name="T37" fmla="*/ 62 h 69"/>
                  <a:gd name="T38" fmla="*/ 44 w 52"/>
                  <a:gd name="T39" fmla="*/ 49 h 69"/>
                  <a:gd name="T40" fmla="*/ 42 w 52"/>
                  <a:gd name="T41" fmla="*/ 48 h 69"/>
                  <a:gd name="T42" fmla="*/ 40 w 52"/>
                  <a:gd name="T43" fmla="*/ 48 h 69"/>
                  <a:gd name="T44" fmla="*/ 39 w 52"/>
                  <a:gd name="T45" fmla="*/ 51 h 69"/>
                  <a:gd name="T46" fmla="*/ 47 w 52"/>
                  <a:gd name="T47" fmla="*/ 64 h 69"/>
                  <a:gd name="T48" fmla="*/ 50 w 52"/>
                  <a:gd name="T49" fmla="*/ 65 h 69"/>
                  <a:gd name="T50" fmla="*/ 51 w 52"/>
                  <a:gd name="T51" fmla="*/ 64 h 69"/>
                  <a:gd name="T52" fmla="*/ 52 w 52"/>
                  <a:gd name="T53" fmla="*/ 62 h 69"/>
                  <a:gd name="T54" fmla="*/ 20 w 52"/>
                  <a:gd name="T55" fmla="*/ 17 h 69"/>
                  <a:gd name="T56" fmla="*/ 23 w 52"/>
                  <a:gd name="T57" fmla="*/ 18 h 69"/>
                  <a:gd name="T58" fmla="*/ 24 w 52"/>
                  <a:gd name="T59" fmla="*/ 17 h 69"/>
                  <a:gd name="T60" fmla="*/ 25 w 52"/>
                  <a:gd name="T61" fmla="*/ 14 h 69"/>
                  <a:gd name="T62" fmla="*/ 17 w 52"/>
                  <a:gd name="T63" fmla="*/ 1 h 69"/>
                  <a:gd name="T64" fmla="*/ 15 w 52"/>
                  <a:gd name="T65" fmla="*/ 0 h 69"/>
                  <a:gd name="T66" fmla="*/ 13 w 52"/>
                  <a:gd name="T67" fmla="*/ 1 h 69"/>
                  <a:gd name="T68" fmla="*/ 13 w 52"/>
                  <a:gd name="T69" fmla="*/ 4 h 69"/>
                  <a:gd name="T70" fmla="*/ 20 w 52"/>
                  <a:gd name="T71" fmla="*/ 1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" h="69">
                    <a:moveTo>
                      <a:pt x="38" y="53"/>
                    </a:moveTo>
                    <a:cubicBezTo>
                      <a:pt x="37" y="51"/>
                      <a:pt x="34" y="50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0" y="52"/>
                      <a:pt x="28" y="51"/>
                      <a:pt x="27" y="4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27"/>
                      <a:pt x="14" y="24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8" y="22"/>
                      <a:pt x="19" y="19"/>
                      <a:pt x="18" y="1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4"/>
                      <a:pt x="8" y="4"/>
                      <a:pt x="7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0" y="19"/>
                      <a:pt x="0" y="21"/>
                    </a:cubicBezTo>
                    <a:cubicBezTo>
                      <a:pt x="0" y="21"/>
                      <a:pt x="1" y="28"/>
                      <a:pt x="11" y="45"/>
                    </a:cubicBezTo>
                    <a:cubicBezTo>
                      <a:pt x="20" y="61"/>
                      <a:pt x="26" y="66"/>
                      <a:pt x="26" y="66"/>
                    </a:cubicBezTo>
                    <a:cubicBezTo>
                      <a:pt x="27" y="68"/>
                      <a:pt x="30" y="69"/>
                      <a:pt x="32" y="68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44" y="68"/>
                      <a:pt x="45" y="66"/>
                      <a:pt x="44" y="64"/>
                    </a:cubicBezTo>
                    <a:lnTo>
                      <a:pt x="38" y="53"/>
                    </a:lnTo>
                    <a:close/>
                    <a:moveTo>
                      <a:pt x="52" y="62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48"/>
                      <a:pt x="43" y="47"/>
                      <a:pt x="42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9"/>
                      <a:pt x="39" y="50"/>
                      <a:pt x="39" y="51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8" y="65"/>
                      <a:pt x="49" y="65"/>
                      <a:pt x="50" y="65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2" y="64"/>
                      <a:pt x="52" y="62"/>
                      <a:pt x="52" y="62"/>
                    </a:cubicBezTo>
                    <a:close/>
                    <a:moveTo>
                      <a:pt x="20" y="17"/>
                    </a:moveTo>
                    <a:cubicBezTo>
                      <a:pt x="21" y="18"/>
                      <a:pt x="22" y="18"/>
                      <a:pt x="23" y="18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5" y="16"/>
                      <a:pt x="25" y="15"/>
                      <a:pt x="25" y="1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2" y="3"/>
                      <a:pt x="13" y="4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68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378748" y="2161308"/>
              <a:ext cx="1545463" cy="1393411"/>
              <a:chOff x="4464102" y="1356651"/>
              <a:chExt cx="1002180" cy="903579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4464102" y="1356651"/>
                <a:ext cx="1002180" cy="903579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6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4" name="KSO_Shape"/>
              <p:cNvSpPr>
                <a:spLocks/>
              </p:cNvSpPr>
              <p:nvPr/>
            </p:nvSpPr>
            <p:spPr bwMode="auto">
              <a:xfrm>
                <a:off x="4640392" y="1547487"/>
                <a:ext cx="597147" cy="410041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386849" y="2161308"/>
              <a:ext cx="1545463" cy="1393411"/>
              <a:chOff x="5001595" y="1353152"/>
              <a:chExt cx="2244910" cy="2024042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5001595" y="1353152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8" name="组 34"/>
              <p:cNvGrpSpPr/>
              <p:nvPr/>
            </p:nvGrpSpPr>
            <p:grpSpPr>
              <a:xfrm>
                <a:off x="5409766" y="1764165"/>
                <a:ext cx="1372465" cy="1152871"/>
                <a:chOff x="2127915" y="1569040"/>
                <a:chExt cx="635000" cy="533400"/>
              </a:xfrm>
            </p:grpSpPr>
            <p:sp>
              <p:nvSpPr>
                <p:cNvPr id="29" name="Freeform 108"/>
                <p:cNvSpPr>
                  <a:spLocks/>
                </p:cNvSpPr>
                <p:nvPr/>
              </p:nvSpPr>
              <p:spPr bwMode="auto">
                <a:xfrm>
                  <a:off x="2127915" y="1569040"/>
                  <a:ext cx="635000" cy="304800"/>
                </a:xfrm>
                <a:custGeom>
                  <a:avLst/>
                  <a:gdLst/>
                  <a:ahLst/>
                  <a:cxnLst>
                    <a:cxn ang="0">
                      <a:pos x="16" y="192"/>
                    </a:cxn>
                    <a:cxn ang="0">
                      <a:pos x="26" y="188"/>
                    </a:cxn>
                    <a:cxn ang="0">
                      <a:pos x="32" y="178"/>
                    </a:cxn>
                    <a:cxn ang="0">
                      <a:pos x="110" y="142"/>
                    </a:cxn>
                    <a:cxn ang="0">
                      <a:pos x="120" y="144"/>
                    </a:cxn>
                    <a:cxn ang="0">
                      <a:pos x="126" y="144"/>
                    </a:cxn>
                    <a:cxn ang="0">
                      <a:pos x="134" y="136"/>
                    </a:cxn>
                    <a:cxn ang="0">
                      <a:pos x="136" y="128"/>
                    </a:cxn>
                    <a:cxn ang="0">
                      <a:pos x="194" y="80"/>
                    </a:cxn>
                    <a:cxn ang="0">
                      <a:pos x="200" y="80"/>
                    </a:cxn>
                    <a:cxn ang="0">
                      <a:pos x="206" y="78"/>
                    </a:cxn>
                    <a:cxn ang="0">
                      <a:pos x="264" y="112"/>
                    </a:cxn>
                    <a:cxn ang="0">
                      <a:pos x="264" y="112"/>
                    </a:cxn>
                    <a:cxn ang="0">
                      <a:pos x="268" y="124"/>
                    </a:cxn>
                    <a:cxn ang="0">
                      <a:pos x="280" y="128"/>
                    </a:cxn>
                    <a:cxn ang="0">
                      <a:pos x="286" y="128"/>
                    </a:cxn>
                    <a:cxn ang="0">
                      <a:pos x="294" y="120"/>
                    </a:cxn>
                    <a:cxn ang="0">
                      <a:pos x="296" y="112"/>
                    </a:cxn>
                    <a:cxn ang="0">
                      <a:pos x="378" y="32"/>
                    </a:cxn>
                    <a:cxn ang="0">
                      <a:pos x="384" y="32"/>
                    </a:cxn>
                    <a:cxn ang="0">
                      <a:pos x="390" y="32"/>
                    </a:cxn>
                    <a:cxn ang="0">
                      <a:pos x="398" y="24"/>
                    </a:cxn>
                    <a:cxn ang="0">
                      <a:pos x="400" y="16"/>
                    </a:cxn>
                    <a:cxn ang="0">
                      <a:pos x="394" y="6"/>
                    </a:cxn>
                    <a:cxn ang="0">
                      <a:pos x="384" y="0"/>
                    </a:cxn>
                    <a:cxn ang="0">
                      <a:pos x="376" y="2"/>
                    </a:cxn>
                    <a:cxn ang="0">
                      <a:pos x="368" y="10"/>
                    </a:cxn>
                    <a:cxn ang="0">
                      <a:pos x="368" y="16"/>
                    </a:cxn>
                    <a:cxn ang="0">
                      <a:pos x="284" y="98"/>
                    </a:cxn>
                    <a:cxn ang="0">
                      <a:pos x="280" y="96"/>
                    </a:cxn>
                    <a:cxn ang="0">
                      <a:pos x="272" y="100"/>
                    </a:cxn>
                    <a:cxn ang="0">
                      <a:pos x="216" y="66"/>
                    </a:cxn>
                    <a:cxn ang="0">
                      <a:pos x="216" y="64"/>
                    </a:cxn>
                    <a:cxn ang="0">
                      <a:pos x="210" y="54"/>
                    </a:cxn>
                    <a:cxn ang="0">
                      <a:pos x="200" y="48"/>
                    </a:cxn>
                    <a:cxn ang="0">
                      <a:pos x="192" y="50"/>
                    </a:cxn>
                    <a:cxn ang="0">
                      <a:pos x="184" y="58"/>
                    </a:cxn>
                    <a:cxn ang="0">
                      <a:pos x="184" y="64"/>
                    </a:cxn>
                    <a:cxn ang="0">
                      <a:pos x="126" y="114"/>
                    </a:cxn>
                    <a:cxn ang="0">
                      <a:pos x="120" y="112"/>
                    </a:cxn>
                    <a:cxn ang="0">
                      <a:pos x="114" y="114"/>
                    </a:cxn>
                    <a:cxn ang="0">
                      <a:pos x="104" y="122"/>
                    </a:cxn>
                    <a:cxn ang="0">
                      <a:pos x="24" y="164"/>
                    </a:cxn>
                    <a:cxn ang="0">
                      <a:pos x="20" y="162"/>
                    </a:cxn>
                    <a:cxn ang="0">
                      <a:pos x="16" y="160"/>
                    </a:cxn>
                    <a:cxn ang="0">
                      <a:pos x="4" y="166"/>
                    </a:cxn>
                    <a:cxn ang="0">
                      <a:pos x="0" y="176"/>
                    </a:cxn>
                    <a:cxn ang="0">
                      <a:pos x="0" y="184"/>
                    </a:cxn>
                    <a:cxn ang="0">
                      <a:pos x="8" y="192"/>
                    </a:cxn>
                    <a:cxn ang="0">
                      <a:pos x="16" y="192"/>
                    </a:cxn>
                  </a:cxnLst>
                  <a:rect l="0" t="0" r="r" b="b"/>
                  <a:pathLst>
                    <a:path w="400" h="192">
                      <a:moveTo>
                        <a:pt x="16" y="192"/>
                      </a:moveTo>
                      <a:lnTo>
                        <a:pt x="16" y="192"/>
                      </a:lnTo>
                      <a:lnTo>
                        <a:pt x="22" y="192"/>
                      </a:lnTo>
                      <a:lnTo>
                        <a:pt x="26" y="188"/>
                      </a:lnTo>
                      <a:lnTo>
                        <a:pt x="30" y="184"/>
                      </a:lnTo>
                      <a:lnTo>
                        <a:pt x="32" y="178"/>
                      </a:lnTo>
                      <a:lnTo>
                        <a:pt x="110" y="142"/>
                      </a:lnTo>
                      <a:lnTo>
                        <a:pt x="110" y="142"/>
                      </a:lnTo>
                      <a:lnTo>
                        <a:pt x="114" y="144"/>
                      </a:lnTo>
                      <a:lnTo>
                        <a:pt x="120" y="144"/>
                      </a:lnTo>
                      <a:lnTo>
                        <a:pt x="120" y="144"/>
                      </a:lnTo>
                      <a:lnTo>
                        <a:pt x="126" y="144"/>
                      </a:lnTo>
                      <a:lnTo>
                        <a:pt x="130" y="140"/>
                      </a:lnTo>
                      <a:lnTo>
                        <a:pt x="134" y="136"/>
                      </a:lnTo>
                      <a:lnTo>
                        <a:pt x="136" y="128"/>
                      </a:lnTo>
                      <a:lnTo>
                        <a:pt x="136" y="128"/>
                      </a:lnTo>
                      <a:lnTo>
                        <a:pt x="134" y="126"/>
                      </a:lnTo>
                      <a:lnTo>
                        <a:pt x="194" y="80"/>
                      </a:lnTo>
                      <a:lnTo>
                        <a:pt x="194" y="80"/>
                      </a:lnTo>
                      <a:lnTo>
                        <a:pt x="200" y="80"/>
                      </a:lnTo>
                      <a:lnTo>
                        <a:pt x="200" y="80"/>
                      </a:lnTo>
                      <a:lnTo>
                        <a:pt x="206" y="78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20"/>
                      </a:lnTo>
                      <a:lnTo>
                        <a:pt x="268" y="124"/>
                      </a:lnTo>
                      <a:lnTo>
                        <a:pt x="272" y="128"/>
                      </a:lnTo>
                      <a:lnTo>
                        <a:pt x="280" y="128"/>
                      </a:lnTo>
                      <a:lnTo>
                        <a:pt x="280" y="128"/>
                      </a:lnTo>
                      <a:lnTo>
                        <a:pt x="286" y="128"/>
                      </a:lnTo>
                      <a:lnTo>
                        <a:pt x="290" y="124"/>
                      </a:lnTo>
                      <a:lnTo>
                        <a:pt x="294" y="120"/>
                      </a:lnTo>
                      <a:lnTo>
                        <a:pt x="296" y="112"/>
                      </a:lnTo>
                      <a:lnTo>
                        <a:pt x="296" y="112"/>
                      </a:lnTo>
                      <a:lnTo>
                        <a:pt x="294" y="110"/>
                      </a:lnTo>
                      <a:lnTo>
                        <a:pt x="378" y="32"/>
                      </a:lnTo>
                      <a:lnTo>
                        <a:pt x="378" y="32"/>
                      </a:lnTo>
                      <a:lnTo>
                        <a:pt x="384" y="32"/>
                      </a:lnTo>
                      <a:lnTo>
                        <a:pt x="384" y="32"/>
                      </a:lnTo>
                      <a:lnTo>
                        <a:pt x="390" y="32"/>
                      </a:lnTo>
                      <a:lnTo>
                        <a:pt x="394" y="28"/>
                      </a:lnTo>
                      <a:lnTo>
                        <a:pt x="398" y="24"/>
                      </a:lnTo>
                      <a:lnTo>
                        <a:pt x="400" y="16"/>
                      </a:lnTo>
                      <a:lnTo>
                        <a:pt x="400" y="16"/>
                      </a:lnTo>
                      <a:lnTo>
                        <a:pt x="398" y="10"/>
                      </a:lnTo>
                      <a:lnTo>
                        <a:pt x="394" y="6"/>
                      </a:lnTo>
                      <a:lnTo>
                        <a:pt x="390" y="2"/>
                      </a:lnTo>
                      <a:lnTo>
                        <a:pt x="384" y="0"/>
                      </a:lnTo>
                      <a:lnTo>
                        <a:pt x="384" y="0"/>
                      </a:lnTo>
                      <a:lnTo>
                        <a:pt x="376" y="2"/>
                      </a:lnTo>
                      <a:lnTo>
                        <a:pt x="372" y="6"/>
                      </a:lnTo>
                      <a:lnTo>
                        <a:pt x="368" y="10"/>
                      </a:lnTo>
                      <a:lnTo>
                        <a:pt x="368" y="16"/>
                      </a:lnTo>
                      <a:lnTo>
                        <a:pt x="368" y="16"/>
                      </a:lnTo>
                      <a:lnTo>
                        <a:pt x="368" y="20"/>
                      </a:lnTo>
                      <a:lnTo>
                        <a:pt x="284" y="98"/>
                      </a:lnTo>
                      <a:lnTo>
                        <a:pt x="284" y="98"/>
                      </a:lnTo>
                      <a:lnTo>
                        <a:pt x="280" y="96"/>
                      </a:lnTo>
                      <a:lnTo>
                        <a:pt x="280" y="96"/>
                      </a:lnTo>
                      <a:lnTo>
                        <a:pt x="272" y="100"/>
                      </a:lnTo>
                      <a:lnTo>
                        <a:pt x="216" y="66"/>
                      </a:lnTo>
                      <a:lnTo>
                        <a:pt x="216" y="66"/>
                      </a:lnTo>
                      <a:lnTo>
                        <a:pt x="216" y="64"/>
                      </a:lnTo>
                      <a:lnTo>
                        <a:pt x="216" y="64"/>
                      </a:lnTo>
                      <a:lnTo>
                        <a:pt x="214" y="58"/>
                      </a:lnTo>
                      <a:lnTo>
                        <a:pt x="210" y="54"/>
                      </a:lnTo>
                      <a:lnTo>
                        <a:pt x="206" y="50"/>
                      </a:lnTo>
                      <a:lnTo>
                        <a:pt x="200" y="48"/>
                      </a:lnTo>
                      <a:lnTo>
                        <a:pt x="200" y="48"/>
                      </a:lnTo>
                      <a:lnTo>
                        <a:pt x="192" y="50"/>
                      </a:lnTo>
                      <a:lnTo>
                        <a:pt x="188" y="54"/>
                      </a:lnTo>
                      <a:lnTo>
                        <a:pt x="184" y="58"/>
                      </a:lnTo>
                      <a:lnTo>
                        <a:pt x="184" y="64"/>
                      </a:lnTo>
                      <a:lnTo>
                        <a:pt x="184" y="64"/>
                      </a:lnTo>
                      <a:lnTo>
                        <a:pt x="184" y="68"/>
                      </a:lnTo>
                      <a:lnTo>
                        <a:pt x="126" y="114"/>
                      </a:lnTo>
                      <a:lnTo>
                        <a:pt x="126" y="114"/>
                      </a:lnTo>
                      <a:lnTo>
                        <a:pt x="120" y="112"/>
                      </a:lnTo>
                      <a:lnTo>
                        <a:pt x="120" y="112"/>
                      </a:lnTo>
                      <a:lnTo>
                        <a:pt x="114" y="114"/>
                      </a:lnTo>
                      <a:lnTo>
                        <a:pt x="108" y="118"/>
                      </a:lnTo>
                      <a:lnTo>
                        <a:pt x="104" y="122"/>
                      </a:lnTo>
                      <a:lnTo>
                        <a:pt x="104" y="128"/>
                      </a:lnTo>
                      <a:lnTo>
                        <a:pt x="24" y="164"/>
                      </a:lnTo>
                      <a:lnTo>
                        <a:pt x="24" y="164"/>
                      </a:lnTo>
                      <a:lnTo>
                        <a:pt x="20" y="162"/>
                      </a:lnTo>
                      <a:lnTo>
                        <a:pt x="16" y="160"/>
                      </a:lnTo>
                      <a:lnTo>
                        <a:pt x="16" y="160"/>
                      </a:lnTo>
                      <a:lnTo>
                        <a:pt x="8" y="162"/>
                      </a:lnTo>
                      <a:lnTo>
                        <a:pt x="4" y="166"/>
                      </a:lnTo>
                      <a:lnTo>
                        <a:pt x="0" y="170"/>
                      </a:lnTo>
                      <a:lnTo>
                        <a:pt x="0" y="176"/>
                      </a:lnTo>
                      <a:lnTo>
                        <a:pt x="0" y="176"/>
                      </a:lnTo>
                      <a:lnTo>
                        <a:pt x="0" y="184"/>
                      </a:lnTo>
                      <a:lnTo>
                        <a:pt x="4" y="188"/>
                      </a:lnTo>
                      <a:lnTo>
                        <a:pt x="8" y="192"/>
                      </a:lnTo>
                      <a:lnTo>
                        <a:pt x="16" y="192"/>
                      </a:lnTo>
                      <a:lnTo>
                        <a:pt x="16" y="19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30" name="Freeform 109"/>
                <p:cNvSpPr>
                  <a:spLocks/>
                </p:cNvSpPr>
                <p:nvPr/>
              </p:nvSpPr>
              <p:spPr bwMode="auto">
                <a:xfrm>
                  <a:off x="2127915" y="1899240"/>
                  <a:ext cx="635000" cy="203200"/>
                </a:xfrm>
                <a:custGeom>
                  <a:avLst/>
                  <a:gdLst/>
                  <a:ahLst/>
                  <a:cxnLst>
                    <a:cxn ang="0">
                      <a:pos x="384" y="0"/>
                    </a:cxn>
                    <a:cxn ang="0">
                      <a:pos x="372" y="6"/>
                    </a:cxn>
                    <a:cxn ang="0">
                      <a:pos x="368" y="16"/>
                    </a:cxn>
                    <a:cxn ang="0">
                      <a:pos x="368" y="20"/>
                    </a:cxn>
                    <a:cxn ang="0">
                      <a:pos x="284" y="98"/>
                    </a:cxn>
                    <a:cxn ang="0">
                      <a:pos x="280" y="96"/>
                    </a:cxn>
                    <a:cxn ang="0">
                      <a:pos x="214" y="38"/>
                    </a:cxn>
                    <a:cxn ang="0">
                      <a:pos x="216" y="32"/>
                    </a:cxn>
                    <a:cxn ang="0">
                      <a:pos x="214" y="26"/>
                    </a:cxn>
                    <a:cxn ang="0">
                      <a:pos x="206" y="18"/>
                    </a:cxn>
                    <a:cxn ang="0">
                      <a:pos x="200" y="16"/>
                    </a:cxn>
                    <a:cxn ang="0">
                      <a:pos x="188" y="22"/>
                    </a:cxn>
                    <a:cxn ang="0">
                      <a:pos x="184" y="32"/>
                    </a:cxn>
                    <a:cxn ang="0">
                      <a:pos x="184" y="36"/>
                    </a:cxn>
                    <a:cxn ang="0">
                      <a:pos x="126" y="82"/>
                    </a:cxn>
                    <a:cxn ang="0">
                      <a:pos x="120" y="80"/>
                    </a:cxn>
                    <a:cxn ang="0">
                      <a:pos x="106" y="86"/>
                    </a:cxn>
                    <a:cxn ang="0">
                      <a:pos x="30" y="76"/>
                    </a:cxn>
                    <a:cxn ang="0">
                      <a:pos x="24" y="68"/>
                    </a:cxn>
                    <a:cxn ang="0">
                      <a:pos x="16" y="64"/>
                    </a:cxn>
                    <a:cxn ang="0">
                      <a:pos x="8" y="66"/>
                    </a:cxn>
                    <a:cxn ang="0">
                      <a:pos x="0" y="74"/>
                    </a:cxn>
                    <a:cxn ang="0">
                      <a:pos x="0" y="80"/>
                    </a:cxn>
                    <a:cxn ang="0">
                      <a:pos x="4" y="92"/>
                    </a:cxn>
                    <a:cxn ang="0">
                      <a:pos x="16" y="96"/>
                    </a:cxn>
                    <a:cxn ang="0">
                      <a:pos x="22" y="96"/>
                    </a:cxn>
                    <a:cxn ang="0">
                      <a:pos x="104" y="102"/>
                    </a:cxn>
                    <a:cxn ang="0">
                      <a:pos x="106" y="106"/>
                    </a:cxn>
                    <a:cxn ang="0">
                      <a:pos x="114" y="112"/>
                    </a:cxn>
                    <a:cxn ang="0">
                      <a:pos x="120" y="112"/>
                    </a:cxn>
                    <a:cxn ang="0">
                      <a:pos x="130" y="108"/>
                    </a:cxn>
                    <a:cxn ang="0">
                      <a:pos x="136" y="96"/>
                    </a:cxn>
                    <a:cxn ang="0">
                      <a:pos x="134" y="94"/>
                    </a:cxn>
                    <a:cxn ang="0">
                      <a:pos x="194" y="48"/>
                    </a:cxn>
                    <a:cxn ang="0">
                      <a:pos x="200" y="48"/>
                    </a:cxn>
                    <a:cxn ang="0">
                      <a:pos x="264" y="108"/>
                    </a:cxn>
                    <a:cxn ang="0">
                      <a:pos x="264" y="112"/>
                    </a:cxn>
                    <a:cxn ang="0">
                      <a:pos x="264" y="120"/>
                    </a:cxn>
                    <a:cxn ang="0">
                      <a:pos x="272" y="128"/>
                    </a:cxn>
                    <a:cxn ang="0">
                      <a:pos x="280" y="128"/>
                    </a:cxn>
                    <a:cxn ang="0">
                      <a:pos x="290" y="124"/>
                    </a:cxn>
                    <a:cxn ang="0">
                      <a:pos x="296" y="112"/>
                    </a:cxn>
                    <a:cxn ang="0">
                      <a:pos x="294" y="110"/>
                    </a:cxn>
                    <a:cxn ang="0">
                      <a:pos x="378" y="32"/>
                    </a:cxn>
                    <a:cxn ang="0">
                      <a:pos x="384" y="32"/>
                    </a:cxn>
                    <a:cxn ang="0">
                      <a:pos x="394" y="28"/>
                    </a:cxn>
                    <a:cxn ang="0">
                      <a:pos x="400" y="16"/>
                    </a:cxn>
                    <a:cxn ang="0">
                      <a:pos x="398" y="10"/>
                    </a:cxn>
                    <a:cxn ang="0">
                      <a:pos x="390" y="2"/>
                    </a:cxn>
                    <a:cxn ang="0">
                      <a:pos x="384" y="0"/>
                    </a:cxn>
                  </a:cxnLst>
                  <a:rect l="0" t="0" r="r" b="b"/>
                  <a:pathLst>
                    <a:path w="400" h="128">
                      <a:moveTo>
                        <a:pt x="384" y="0"/>
                      </a:moveTo>
                      <a:lnTo>
                        <a:pt x="384" y="0"/>
                      </a:lnTo>
                      <a:lnTo>
                        <a:pt x="376" y="2"/>
                      </a:lnTo>
                      <a:lnTo>
                        <a:pt x="372" y="6"/>
                      </a:lnTo>
                      <a:lnTo>
                        <a:pt x="368" y="10"/>
                      </a:lnTo>
                      <a:lnTo>
                        <a:pt x="368" y="16"/>
                      </a:lnTo>
                      <a:lnTo>
                        <a:pt x="368" y="16"/>
                      </a:lnTo>
                      <a:lnTo>
                        <a:pt x="368" y="20"/>
                      </a:lnTo>
                      <a:lnTo>
                        <a:pt x="284" y="98"/>
                      </a:lnTo>
                      <a:lnTo>
                        <a:pt x="284" y="98"/>
                      </a:lnTo>
                      <a:lnTo>
                        <a:pt x="280" y="96"/>
                      </a:lnTo>
                      <a:lnTo>
                        <a:pt x="280" y="96"/>
                      </a:lnTo>
                      <a:lnTo>
                        <a:pt x="276" y="98"/>
                      </a:lnTo>
                      <a:lnTo>
                        <a:pt x="214" y="38"/>
                      </a:lnTo>
                      <a:lnTo>
                        <a:pt x="214" y="38"/>
                      </a:lnTo>
                      <a:lnTo>
                        <a:pt x="216" y="32"/>
                      </a:lnTo>
                      <a:lnTo>
                        <a:pt x="216" y="32"/>
                      </a:lnTo>
                      <a:lnTo>
                        <a:pt x="214" y="26"/>
                      </a:lnTo>
                      <a:lnTo>
                        <a:pt x="210" y="22"/>
                      </a:lnTo>
                      <a:lnTo>
                        <a:pt x="206" y="18"/>
                      </a:lnTo>
                      <a:lnTo>
                        <a:pt x="200" y="16"/>
                      </a:lnTo>
                      <a:lnTo>
                        <a:pt x="200" y="16"/>
                      </a:lnTo>
                      <a:lnTo>
                        <a:pt x="192" y="18"/>
                      </a:lnTo>
                      <a:lnTo>
                        <a:pt x="188" y="22"/>
                      </a:lnTo>
                      <a:lnTo>
                        <a:pt x="184" y="26"/>
                      </a:lnTo>
                      <a:lnTo>
                        <a:pt x="184" y="32"/>
                      </a:lnTo>
                      <a:lnTo>
                        <a:pt x="184" y="32"/>
                      </a:lnTo>
                      <a:lnTo>
                        <a:pt x="184" y="36"/>
                      </a:lnTo>
                      <a:lnTo>
                        <a:pt x="126" y="82"/>
                      </a:lnTo>
                      <a:lnTo>
                        <a:pt x="126" y="82"/>
                      </a:lnTo>
                      <a:lnTo>
                        <a:pt x="120" y="80"/>
                      </a:lnTo>
                      <a:lnTo>
                        <a:pt x="120" y="80"/>
                      </a:lnTo>
                      <a:lnTo>
                        <a:pt x="112" y="82"/>
                      </a:lnTo>
                      <a:lnTo>
                        <a:pt x="106" y="86"/>
                      </a:lnTo>
                      <a:lnTo>
                        <a:pt x="30" y="76"/>
                      </a:lnTo>
                      <a:lnTo>
                        <a:pt x="30" y="76"/>
                      </a:lnTo>
                      <a:lnTo>
                        <a:pt x="28" y="72"/>
                      </a:lnTo>
                      <a:lnTo>
                        <a:pt x="24" y="68"/>
                      </a:lnTo>
                      <a:lnTo>
                        <a:pt x="20" y="66"/>
                      </a:lnTo>
                      <a:lnTo>
                        <a:pt x="16" y="64"/>
                      </a:lnTo>
                      <a:lnTo>
                        <a:pt x="16" y="64"/>
                      </a:lnTo>
                      <a:lnTo>
                        <a:pt x="8" y="66"/>
                      </a:lnTo>
                      <a:lnTo>
                        <a:pt x="4" y="70"/>
                      </a:lnTo>
                      <a:lnTo>
                        <a:pt x="0" y="74"/>
                      </a:lnTo>
                      <a:lnTo>
                        <a:pt x="0" y="80"/>
                      </a:lnTo>
                      <a:lnTo>
                        <a:pt x="0" y="80"/>
                      </a:lnTo>
                      <a:lnTo>
                        <a:pt x="0" y="88"/>
                      </a:lnTo>
                      <a:lnTo>
                        <a:pt x="4" y="92"/>
                      </a:lnTo>
                      <a:lnTo>
                        <a:pt x="8" y="96"/>
                      </a:lnTo>
                      <a:lnTo>
                        <a:pt x="16" y="96"/>
                      </a:lnTo>
                      <a:lnTo>
                        <a:pt x="16" y="96"/>
                      </a:lnTo>
                      <a:lnTo>
                        <a:pt x="22" y="96"/>
                      </a:lnTo>
                      <a:lnTo>
                        <a:pt x="28" y="90"/>
                      </a:lnTo>
                      <a:lnTo>
                        <a:pt x="104" y="102"/>
                      </a:lnTo>
                      <a:lnTo>
                        <a:pt x="104" y="102"/>
                      </a:lnTo>
                      <a:lnTo>
                        <a:pt x="106" y="106"/>
                      </a:lnTo>
                      <a:lnTo>
                        <a:pt x="110" y="110"/>
                      </a:lnTo>
                      <a:lnTo>
                        <a:pt x="114" y="112"/>
                      </a:lnTo>
                      <a:lnTo>
                        <a:pt x="120" y="112"/>
                      </a:lnTo>
                      <a:lnTo>
                        <a:pt x="120" y="112"/>
                      </a:lnTo>
                      <a:lnTo>
                        <a:pt x="126" y="112"/>
                      </a:lnTo>
                      <a:lnTo>
                        <a:pt x="130" y="108"/>
                      </a:lnTo>
                      <a:lnTo>
                        <a:pt x="134" y="104"/>
                      </a:lnTo>
                      <a:lnTo>
                        <a:pt x="136" y="96"/>
                      </a:lnTo>
                      <a:lnTo>
                        <a:pt x="136" y="96"/>
                      </a:lnTo>
                      <a:lnTo>
                        <a:pt x="134" y="94"/>
                      </a:lnTo>
                      <a:lnTo>
                        <a:pt x="194" y="48"/>
                      </a:lnTo>
                      <a:lnTo>
                        <a:pt x="194" y="48"/>
                      </a:lnTo>
                      <a:lnTo>
                        <a:pt x="200" y="48"/>
                      </a:lnTo>
                      <a:lnTo>
                        <a:pt x="200" y="48"/>
                      </a:lnTo>
                      <a:lnTo>
                        <a:pt x="204" y="48"/>
                      </a:lnTo>
                      <a:lnTo>
                        <a:pt x="264" y="108"/>
                      </a:lnTo>
                      <a:lnTo>
                        <a:pt x="264" y="108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20"/>
                      </a:lnTo>
                      <a:lnTo>
                        <a:pt x="268" y="124"/>
                      </a:lnTo>
                      <a:lnTo>
                        <a:pt x="272" y="128"/>
                      </a:lnTo>
                      <a:lnTo>
                        <a:pt x="280" y="128"/>
                      </a:lnTo>
                      <a:lnTo>
                        <a:pt x="280" y="128"/>
                      </a:lnTo>
                      <a:lnTo>
                        <a:pt x="286" y="128"/>
                      </a:lnTo>
                      <a:lnTo>
                        <a:pt x="290" y="124"/>
                      </a:lnTo>
                      <a:lnTo>
                        <a:pt x="294" y="120"/>
                      </a:lnTo>
                      <a:lnTo>
                        <a:pt x="296" y="112"/>
                      </a:lnTo>
                      <a:lnTo>
                        <a:pt x="296" y="112"/>
                      </a:lnTo>
                      <a:lnTo>
                        <a:pt x="294" y="110"/>
                      </a:lnTo>
                      <a:lnTo>
                        <a:pt x="378" y="32"/>
                      </a:lnTo>
                      <a:lnTo>
                        <a:pt x="378" y="32"/>
                      </a:lnTo>
                      <a:lnTo>
                        <a:pt x="384" y="32"/>
                      </a:lnTo>
                      <a:lnTo>
                        <a:pt x="384" y="32"/>
                      </a:lnTo>
                      <a:lnTo>
                        <a:pt x="390" y="32"/>
                      </a:lnTo>
                      <a:lnTo>
                        <a:pt x="394" y="28"/>
                      </a:lnTo>
                      <a:lnTo>
                        <a:pt x="398" y="24"/>
                      </a:lnTo>
                      <a:lnTo>
                        <a:pt x="400" y="16"/>
                      </a:lnTo>
                      <a:lnTo>
                        <a:pt x="400" y="16"/>
                      </a:lnTo>
                      <a:lnTo>
                        <a:pt x="398" y="10"/>
                      </a:lnTo>
                      <a:lnTo>
                        <a:pt x="394" y="6"/>
                      </a:lnTo>
                      <a:lnTo>
                        <a:pt x="390" y="2"/>
                      </a:lnTo>
                      <a:lnTo>
                        <a:pt x="384" y="0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 sz="1800"/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5394950" y="2161308"/>
              <a:ext cx="1545463" cy="1393411"/>
              <a:chOff x="5001595" y="1353152"/>
              <a:chExt cx="2244910" cy="2024042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001595" y="1353152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25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26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7" name="组 5"/>
              <p:cNvGrpSpPr/>
              <p:nvPr/>
            </p:nvGrpSpPr>
            <p:grpSpPr>
              <a:xfrm>
                <a:off x="5509182" y="1721923"/>
                <a:ext cx="1217356" cy="1217352"/>
                <a:chOff x="5750189" y="1150432"/>
                <a:chExt cx="1160973" cy="1160973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5750189" y="1150432"/>
                  <a:ext cx="1160973" cy="1160973"/>
                </a:xfrm>
                <a:prstGeom prst="ellipse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800"/>
                </a:p>
              </p:txBody>
            </p:sp>
            <p:grpSp>
              <p:nvGrpSpPr>
                <p:cNvPr id="19" name="组 4"/>
                <p:cNvGrpSpPr/>
                <p:nvPr/>
              </p:nvGrpSpPr>
              <p:grpSpPr>
                <a:xfrm>
                  <a:off x="5851049" y="1247818"/>
                  <a:ext cx="959252" cy="966200"/>
                  <a:chOff x="5826288" y="1275413"/>
                  <a:chExt cx="959252" cy="966200"/>
                </a:xfrm>
              </p:grpSpPr>
              <p:sp>
                <p:nvSpPr>
                  <p:cNvPr id="20" name="椭圆 19"/>
                  <p:cNvSpPr/>
                  <p:nvPr/>
                </p:nvSpPr>
                <p:spPr>
                  <a:xfrm>
                    <a:off x="5975638" y="1424763"/>
                    <a:ext cx="667500" cy="667500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 sz="1800"/>
                  </a:p>
                </p:txBody>
              </p:sp>
              <p:cxnSp>
                <p:nvCxnSpPr>
                  <p:cNvPr id="21" name="直线连接符 3"/>
                  <p:cNvCxnSpPr/>
                  <p:nvPr/>
                </p:nvCxnSpPr>
                <p:spPr>
                  <a:xfrm flipV="1">
                    <a:off x="6311691" y="1275413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线连接符 15"/>
                  <p:cNvCxnSpPr/>
                  <p:nvPr/>
                </p:nvCxnSpPr>
                <p:spPr>
                  <a:xfrm flipV="1">
                    <a:off x="6309388" y="1942913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线连接符 16"/>
                  <p:cNvCxnSpPr/>
                  <p:nvPr/>
                </p:nvCxnSpPr>
                <p:spPr>
                  <a:xfrm rot="5400000" flipV="1">
                    <a:off x="5975638" y="1625111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线连接符 19"/>
                  <p:cNvCxnSpPr/>
                  <p:nvPr/>
                </p:nvCxnSpPr>
                <p:spPr>
                  <a:xfrm rot="5400000" flipV="1">
                    <a:off x="6636190" y="1625111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1" name="组合 10"/>
            <p:cNvGrpSpPr/>
            <p:nvPr/>
          </p:nvGrpSpPr>
          <p:grpSpPr>
            <a:xfrm>
              <a:off x="7403051" y="2161308"/>
              <a:ext cx="1545463" cy="1393411"/>
              <a:chOff x="5001595" y="1353152"/>
              <a:chExt cx="2244910" cy="202404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5001595" y="1353152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14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13" name="KSO_Shape"/>
              <p:cNvSpPr>
                <a:spLocks/>
              </p:cNvSpPr>
              <p:nvPr/>
            </p:nvSpPr>
            <p:spPr bwMode="auto">
              <a:xfrm>
                <a:off x="5514285" y="1848038"/>
                <a:ext cx="1207150" cy="1030442"/>
              </a:xfrm>
              <a:custGeom>
                <a:avLst/>
                <a:gdLst>
                  <a:gd name="T0" fmla="*/ 175713297 w 4097"/>
                  <a:gd name="T1" fmla="*/ 71089403 h 3497"/>
                  <a:gd name="T2" fmla="*/ 33597902 w 4097"/>
                  <a:gd name="T3" fmla="*/ 71089403 h 3497"/>
                  <a:gd name="T4" fmla="*/ 423256757 w 4097"/>
                  <a:gd name="T5" fmla="*/ 139474091 h 3497"/>
                  <a:gd name="T6" fmla="*/ 372859684 w 4097"/>
                  <a:gd name="T7" fmla="*/ 216358747 h 3497"/>
                  <a:gd name="T8" fmla="*/ 297747197 w 4097"/>
                  <a:gd name="T9" fmla="*/ 139474091 h 3497"/>
                  <a:gd name="T10" fmla="*/ 502231138 w 4097"/>
                  <a:gd name="T11" fmla="*/ 428853992 h 3497"/>
                  <a:gd name="T12" fmla="*/ 423256757 w 4097"/>
                  <a:gd name="T13" fmla="*/ 139474091 h 3497"/>
                  <a:gd name="T14" fmla="*/ 254687678 w 4097"/>
                  <a:gd name="T15" fmla="*/ 98906881 h 3497"/>
                  <a:gd name="T16" fmla="*/ 254687678 w 4097"/>
                  <a:gd name="T17" fmla="*/ 327242836 h 3497"/>
                  <a:gd name="T18" fmla="*/ 184402447 w 4097"/>
                  <a:gd name="T19" fmla="*/ 160916703 h 3497"/>
                  <a:gd name="T20" fmla="*/ 0 w 4097"/>
                  <a:gd name="T21" fmla="*/ 369934708 h 3497"/>
                  <a:gd name="T22" fmla="*/ 19116131 w 4097"/>
                  <a:gd name="T23" fmla="*/ 675348230 h 3497"/>
                  <a:gd name="T24" fmla="*/ 90752959 w 4097"/>
                  <a:gd name="T25" fmla="*/ 548044259 h 3497"/>
                  <a:gd name="T26" fmla="*/ 143080758 w 4097"/>
                  <a:gd name="T27" fmla="*/ 528147135 h 3497"/>
                  <a:gd name="T28" fmla="*/ 194249858 w 4097"/>
                  <a:gd name="T29" fmla="*/ 674961968 h 3497"/>
                  <a:gd name="T30" fmla="*/ 135936541 w 4097"/>
                  <a:gd name="T31" fmla="*/ 385582067 h 3497"/>
                  <a:gd name="T32" fmla="*/ 165865446 w 4097"/>
                  <a:gd name="T33" fmla="*/ 356992065 h 3497"/>
                  <a:gd name="T34" fmla="*/ 254687678 w 4097"/>
                  <a:gd name="T35" fmla="*/ 455319332 h 3497"/>
                  <a:gd name="T36" fmla="*/ 271293512 w 4097"/>
                  <a:gd name="T37" fmla="*/ 471739216 h 3497"/>
                  <a:gd name="T38" fmla="*/ 542780360 w 4097"/>
                  <a:gd name="T39" fmla="*/ 471739216 h 3497"/>
                  <a:gd name="T40" fmla="*/ 542780360 w 4097"/>
                  <a:gd name="T41" fmla="*/ 379980165 h 3497"/>
                  <a:gd name="T42" fmla="*/ 631988386 w 4097"/>
                  <a:gd name="T43" fmla="*/ 286096012 h 3497"/>
                  <a:gd name="T44" fmla="*/ 566337515 w 4097"/>
                  <a:gd name="T45" fmla="*/ 506124911 h 3497"/>
                  <a:gd name="T46" fmla="*/ 646277260 w 4097"/>
                  <a:gd name="T47" fmla="*/ 668973364 h 3497"/>
                  <a:gd name="T48" fmla="*/ 703239419 w 4097"/>
                  <a:gd name="T49" fmla="*/ 468648678 h 3497"/>
                  <a:gd name="T50" fmla="*/ 791095848 w 4097"/>
                  <a:gd name="T51" fmla="*/ 669166715 h 3497"/>
                  <a:gd name="T52" fmla="*/ 763483903 w 4097"/>
                  <a:gd name="T53" fmla="*/ 170189195 h 3497"/>
                  <a:gd name="T54" fmla="*/ 577536523 w 4097"/>
                  <a:gd name="T55" fmla="*/ 289572813 h 3497"/>
                  <a:gd name="T56" fmla="*/ 542780360 w 4097"/>
                  <a:gd name="T57" fmla="*/ 115520115 h 3497"/>
                  <a:gd name="T58" fmla="*/ 526367423 w 4097"/>
                  <a:gd name="T59" fmla="*/ 98906881 h 3497"/>
                  <a:gd name="T60" fmla="*/ 674082541 w 4097"/>
                  <a:gd name="T61" fmla="*/ 15261096 h 3497"/>
                  <a:gd name="T62" fmla="*/ 674082541 w 4097"/>
                  <a:gd name="T63" fmla="*/ 153383050 h 3497"/>
                  <a:gd name="T64" fmla="*/ 674082541 w 4097"/>
                  <a:gd name="T65" fmla="*/ 15261096 h 349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097" h="3497">
                    <a:moveTo>
                      <a:pt x="542" y="0"/>
                    </a:moveTo>
                    <a:cubicBezTo>
                      <a:pt x="745" y="0"/>
                      <a:pt x="910" y="165"/>
                      <a:pt x="910" y="368"/>
                    </a:cubicBezTo>
                    <a:cubicBezTo>
                      <a:pt x="910" y="571"/>
                      <a:pt x="745" y="736"/>
                      <a:pt x="542" y="736"/>
                    </a:cubicBezTo>
                    <a:cubicBezTo>
                      <a:pt x="339" y="736"/>
                      <a:pt x="174" y="571"/>
                      <a:pt x="174" y="368"/>
                    </a:cubicBezTo>
                    <a:cubicBezTo>
                      <a:pt x="174" y="165"/>
                      <a:pt x="339" y="0"/>
                      <a:pt x="542" y="0"/>
                    </a:cubicBezTo>
                    <a:close/>
                    <a:moveTo>
                      <a:pt x="2192" y="722"/>
                    </a:moveTo>
                    <a:cubicBezTo>
                      <a:pt x="2192" y="1120"/>
                      <a:pt x="2192" y="1120"/>
                      <a:pt x="2192" y="1120"/>
                    </a:cubicBezTo>
                    <a:cubicBezTo>
                      <a:pt x="1931" y="1120"/>
                      <a:pt x="1931" y="1120"/>
                      <a:pt x="1931" y="1120"/>
                    </a:cubicBezTo>
                    <a:cubicBezTo>
                      <a:pt x="1931" y="722"/>
                      <a:pt x="1931" y="722"/>
                      <a:pt x="1931" y="722"/>
                    </a:cubicBezTo>
                    <a:cubicBezTo>
                      <a:pt x="1542" y="722"/>
                      <a:pt x="1542" y="722"/>
                      <a:pt x="1542" y="722"/>
                    </a:cubicBezTo>
                    <a:cubicBezTo>
                      <a:pt x="1542" y="2220"/>
                      <a:pt x="1542" y="2220"/>
                      <a:pt x="1542" y="2220"/>
                    </a:cubicBezTo>
                    <a:cubicBezTo>
                      <a:pt x="2601" y="2220"/>
                      <a:pt x="2601" y="2220"/>
                      <a:pt x="2601" y="2220"/>
                    </a:cubicBezTo>
                    <a:cubicBezTo>
                      <a:pt x="2601" y="722"/>
                      <a:pt x="2601" y="722"/>
                      <a:pt x="2601" y="722"/>
                    </a:cubicBezTo>
                    <a:cubicBezTo>
                      <a:pt x="2192" y="722"/>
                      <a:pt x="2192" y="722"/>
                      <a:pt x="2192" y="722"/>
                    </a:cubicBezTo>
                    <a:close/>
                    <a:moveTo>
                      <a:pt x="1405" y="512"/>
                    </a:moveTo>
                    <a:cubicBezTo>
                      <a:pt x="1319" y="512"/>
                      <a:pt x="1319" y="512"/>
                      <a:pt x="1319" y="512"/>
                    </a:cubicBezTo>
                    <a:cubicBezTo>
                      <a:pt x="1319" y="598"/>
                      <a:pt x="1319" y="598"/>
                      <a:pt x="1319" y="598"/>
                    </a:cubicBezTo>
                    <a:cubicBezTo>
                      <a:pt x="1319" y="1694"/>
                      <a:pt x="1319" y="1694"/>
                      <a:pt x="1319" y="1694"/>
                    </a:cubicBezTo>
                    <a:cubicBezTo>
                      <a:pt x="1107" y="1550"/>
                      <a:pt x="1107" y="1550"/>
                      <a:pt x="1107" y="1550"/>
                    </a:cubicBezTo>
                    <a:cubicBezTo>
                      <a:pt x="955" y="833"/>
                      <a:pt x="955" y="833"/>
                      <a:pt x="955" y="833"/>
                    </a:cubicBezTo>
                    <a:cubicBezTo>
                      <a:pt x="67" y="825"/>
                      <a:pt x="67" y="825"/>
                      <a:pt x="67" y="825"/>
                    </a:cubicBezTo>
                    <a:cubicBezTo>
                      <a:pt x="0" y="1915"/>
                      <a:pt x="0" y="1915"/>
                      <a:pt x="0" y="1915"/>
                    </a:cubicBezTo>
                    <a:cubicBezTo>
                      <a:pt x="89" y="2707"/>
                      <a:pt x="89" y="2707"/>
                      <a:pt x="89" y="2707"/>
                    </a:cubicBezTo>
                    <a:cubicBezTo>
                      <a:pt x="99" y="3496"/>
                      <a:pt x="99" y="3496"/>
                      <a:pt x="99" y="3496"/>
                    </a:cubicBezTo>
                    <a:cubicBezTo>
                      <a:pt x="314" y="3494"/>
                      <a:pt x="314" y="3494"/>
                      <a:pt x="314" y="3494"/>
                    </a:cubicBezTo>
                    <a:cubicBezTo>
                      <a:pt x="470" y="2837"/>
                      <a:pt x="470" y="2837"/>
                      <a:pt x="470" y="2837"/>
                    </a:cubicBezTo>
                    <a:cubicBezTo>
                      <a:pt x="455" y="2345"/>
                      <a:pt x="455" y="2345"/>
                      <a:pt x="455" y="2345"/>
                    </a:cubicBezTo>
                    <a:cubicBezTo>
                      <a:pt x="741" y="2734"/>
                      <a:pt x="741" y="2734"/>
                      <a:pt x="741" y="2734"/>
                    </a:cubicBezTo>
                    <a:cubicBezTo>
                      <a:pt x="782" y="3497"/>
                      <a:pt x="782" y="3497"/>
                      <a:pt x="782" y="3497"/>
                    </a:cubicBezTo>
                    <a:cubicBezTo>
                      <a:pt x="1006" y="3494"/>
                      <a:pt x="1006" y="3494"/>
                      <a:pt x="1006" y="3494"/>
                    </a:cubicBezTo>
                    <a:cubicBezTo>
                      <a:pt x="1116" y="2612"/>
                      <a:pt x="1116" y="2612"/>
                      <a:pt x="1116" y="2612"/>
                    </a:cubicBezTo>
                    <a:cubicBezTo>
                      <a:pt x="704" y="1996"/>
                      <a:pt x="704" y="1996"/>
                      <a:pt x="704" y="1996"/>
                    </a:cubicBezTo>
                    <a:cubicBezTo>
                      <a:pt x="767" y="1441"/>
                      <a:pt x="767" y="1441"/>
                      <a:pt x="767" y="1441"/>
                    </a:cubicBezTo>
                    <a:cubicBezTo>
                      <a:pt x="859" y="1848"/>
                      <a:pt x="859" y="1848"/>
                      <a:pt x="859" y="1848"/>
                    </a:cubicBezTo>
                    <a:cubicBezTo>
                      <a:pt x="1319" y="1954"/>
                      <a:pt x="1319" y="1954"/>
                      <a:pt x="1319" y="1954"/>
                    </a:cubicBezTo>
                    <a:cubicBezTo>
                      <a:pt x="1319" y="2357"/>
                      <a:pt x="1319" y="2357"/>
                      <a:pt x="1319" y="2357"/>
                    </a:cubicBezTo>
                    <a:cubicBezTo>
                      <a:pt x="1319" y="2442"/>
                      <a:pt x="1319" y="2442"/>
                      <a:pt x="1319" y="2442"/>
                    </a:cubicBezTo>
                    <a:cubicBezTo>
                      <a:pt x="1405" y="2442"/>
                      <a:pt x="1405" y="2442"/>
                      <a:pt x="1405" y="2442"/>
                    </a:cubicBezTo>
                    <a:cubicBezTo>
                      <a:pt x="2726" y="2442"/>
                      <a:pt x="2726" y="2442"/>
                      <a:pt x="2726" y="2442"/>
                    </a:cubicBezTo>
                    <a:cubicBezTo>
                      <a:pt x="2811" y="2442"/>
                      <a:pt x="2811" y="2442"/>
                      <a:pt x="2811" y="2442"/>
                    </a:cubicBezTo>
                    <a:cubicBezTo>
                      <a:pt x="2811" y="2357"/>
                      <a:pt x="2811" y="2357"/>
                      <a:pt x="2811" y="2357"/>
                    </a:cubicBezTo>
                    <a:cubicBezTo>
                      <a:pt x="2811" y="1967"/>
                      <a:pt x="2811" y="1967"/>
                      <a:pt x="2811" y="1967"/>
                    </a:cubicBezTo>
                    <a:cubicBezTo>
                      <a:pt x="3165" y="1735"/>
                      <a:pt x="3165" y="1735"/>
                      <a:pt x="3165" y="1735"/>
                    </a:cubicBezTo>
                    <a:cubicBezTo>
                      <a:pt x="3273" y="1481"/>
                      <a:pt x="3273" y="1481"/>
                      <a:pt x="3273" y="1481"/>
                    </a:cubicBezTo>
                    <a:cubicBezTo>
                      <a:pt x="3392" y="2054"/>
                      <a:pt x="3392" y="2054"/>
                      <a:pt x="3392" y="2054"/>
                    </a:cubicBezTo>
                    <a:cubicBezTo>
                      <a:pt x="2933" y="2620"/>
                      <a:pt x="2933" y="2620"/>
                      <a:pt x="2933" y="2620"/>
                    </a:cubicBezTo>
                    <a:cubicBezTo>
                      <a:pt x="3130" y="3459"/>
                      <a:pt x="3130" y="3459"/>
                      <a:pt x="3130" y="3459"/>
                    </a:cubicBezTo>
                    <a:cubicBezTo>
                      <a:pt x="3347" y="3463"/>
                      <a:pt x="3347" y="3463"/>
                      <a:pt x="3347" y="3463"/>
                    </a:cubicBezTo>
                    <a:cubicBezTo>
                      <a:pt x="3298" y="2738"/>
                      <a:pt x="3298" y="2738"/>
                      <a:pt x="3298" y="2738"/>
                    </a:cubicBezTo>
                    <a:cubicBezTo>
                      <a:pt x="3642" y="2426"/>
                      <a:pt x="3642" y="2426"/>
                      <a:pt x="3642" y="2426"/>
                    </a:cubicBezTo>
                    <a:cubicBezTo>
                      <a:pt x="3816" y="3461"/>
                      <a:pt x="3816" y="3461"/>
                      <a:pt x="3816" y="3461"/>
                    </a:cubicBezTo>
                    <a:cubicBezTo>
                      <a:pt x="4097" y="3464"/>
                      <a:pt x="4097" y="3464"/>
                      <a:pt x="4097" y="3464"/>
                    </a:cubicBezTo>
                    <a:cubicBezTo>
                      <a:pt x="4048" y="2263"/>
                      <a:pt x="4048" y="2263"/>
                      <a:pt x="4048" y="2263"/>
                    </a:cubicBezTo>
                    <a:cubicBezTo>
                      <a:pt x="3954" y="881"/>
                      <a:pt x="3954" y="881"/>
                      <a:pt x="3954" y="881"/>
                    </a:cubicBezTo>
                    <a:cubicBezTo>
                      <a:pt x="3090" y="888"/>
                      <a:pt x="3090" y="888"/>
                      <a:pt x="3090" y="888"/>
                    </a:cubicBezTo>
                    <a:cubicBezTo>
                      <a:pt x="2991" y="1499"/>
                      <a:pt x="2991" y="1499"/>
                      <a:pt x="2991" y="1499"/>
                    </a:cubicBezTo>
                    <a:cubicBezTo>
                      <a:pt x="2811" y="1700"/>
                      <a:pt x="2811" y="1700"/>
                      <a:pt x="2811" y="1700"/>
                    </a:cubicBezTo>
                    <a:cubicBezTo>
                      <a:pt x="2811" y="598"/>
                      <a:pt x="2811" y="598"/>
                      <a:pt x="2811" y="598"/>
                    </a:cubicBezTo>
                    <a:cubicBezTo>
                      <a:pt x="2811" y="512"/>
                      <a:pt x="2811" y="512"/>
                      <a:pt x="2811" y="512"/>
                    </a:cubicBezTo>
                    <a:cubicBezTo>
                      <a:pt x="2726" y="512"/>
                      <a:pt x="2726" y="512"/>
                      <a:pt x="2726" y="512"/>
                    </a:cubicBezTo>
                    <a:cubicBezTo>
                      <a:pt x="1405" y="512"/>
                      <a:pt x="1405" y="512"/>
                      <a:pt x="1405" y="512"/>
                    </a:cubicBezTo>
                    <a:close/>
                    <a:moveTo>
                      <a:pt x="3491" y="79"/>
                    </a:moveTo>
                    <a:cubicBezTo>
                      <a:pt x="3689" y="79"/>
                      <a:pt x="3849" y="239"/>
                      <a:pt x="3849" y="437"/>
                    </a:cubicBezTo>
                    <a:cubicBezTo>
                      <a:pt x="3849" y="634"/>
                      <a:pt x="3689" y="794"/>
                      <a:pt x="3491" y="794"/>
                    </a:cubicBezTo>
                    <a:cubicBezTo>
                      <a:pt x="3294" y="794"/>
                      <a:pt x="3134" y="634"/>
                      <a:pt x="3134" y="437"/>
                    </a:cubicBezTo>
                    <a:cubicBezTo>
                      <a:pt x="3134" y="239"/>
                      <a:pt x="3294" y="79"/>
                      <a:pt x="3491" y="7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13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2267898" y="2883684"/>
            <a:ext cx="6374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大学生茶艺培训</a:t>
            </a:r>
            <a:r>
              <a:rPr lang="en-US" altLang="zh-CN" sz="3200" b="1" dirty="0" err="1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32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308140" y="1146934"/>
            <a:ext cx="19816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zh-CN" sz="8800" dirty="0" smtClean="0">
                <a:solidFill>
                  <a:srgbClr val="00A39A"/>
                </a:solidFill>
                <a:latin typeface="Agency FB" panose="020B0503020202020204" pitchFamily="34" charset="0"/>
                <a:cs typeface="Arial Black"/>
              </a:rPr>
              <a:t>20XX</a:t>
            </a:r>
            <a:endParaRPr kumimoji="1" lang="zh-CN" altLang="en-US" sz="8800" dirty="0">
              <a:solidFill>
                <a:srgbClr val="00A39A"/>
              </a:solidFill>
              <a:latin typeface="Agency FB" panose="020B0503020202020204" pitchFamily="34" charset="0"/>
              <a:cs typeface="Arial Black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78227" y="2415190"/>
            <a:ext cx="3239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zh-CN" sz="3000" dirty="0">
                <a:solidFill>
                  <a:srgbClr val="00A39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BUSINESS</a:t>
            </a:r>
            <a:r>
              <a:rPr kumimoji="1" lang="zh-CN" altLang="en-US" sz="3000" dirty="0">
                <a:solidFill>
                  <a:srgbClr val="00A39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kumimoji="1" lang="en-US" altLang="zh-CN" sz="3000" dirty="0">
                <a:solidFill>
                  <a:srgbClr val="00A39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PLAN</a:t>
            </a:r>
            <a:endParaRPr kumimoji="1" lang="zh-CN" altLang="en-US" sz="3000" dirty="0">
              <a:solidFill>
                <a:srgbClr val="00A39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573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>
            <a:spLocks noChangeArrowheads="1"/>
          </p:cNvSpPr>
          <p:nvPr/>
        </p:nvSpPr>
        <p:spPr bwMode="auto">
          <a:xfrm>
            <a:off x="3990572" y="2017200"/>
            <a:ext cx="4685568" cy="197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0" rIns="68561" bIns="342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企业的生命在于销售，销售的核心是模式，倍增是一个数字的概念，实际它的魅力是创业者参加流通领域的再分配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首先是自身创业，同时带动朋友创业，由创业者转为经营者的同时获取一个就业的机会，促进和谐发展共享财富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关怀社会，重视文化传承，与消费者分享质优独特的产品，使众人认识个人经济独立是可以实现的，并于我们的创业伙伴共创美好的明天。</a:t>
            </a:r>
          </a:p>
        </p:txBody>
      </p:sp>
      <p:sp>
        <p:nvSpPr>
          <p:cNvPr id="6" name="TextBox 19"/>
          <p:cNvSpPr txBox="1"/>
          <p:nvPr/>
        </p:nvSpPr>
        <p:spPr>
          <a:xfrm>
            <a:off x="2362546" y="2017200"/>
            <a:ext cx="80791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405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前言</a:t>
            </a:r>
          </a:p>
        </p:txBody>
      </p:sp>
    </p:spTree>
    <p:extLst>
      <p:ext uri="{BB962C8B-B14F-4D97-AF65-F5344CB8AC3E}">
        <p14:creationId xmlns:p14="http://schemas.microsoft.com/office/powerpoint/2010/main" val="3073317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637932" y="0"/>
            <a:ext cx="1870372" cy="935121"/>
            <a:chOff x="3637930" y="0"/>
            <a:chExt cx="1870372" cy="882871"/>
          </a:xfrm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3637930" y="0"/>
              <a:ext cx="1870372" cy="791722"/>
            </a:xfrm>
            <a:custGeom>
              <a:avLst/>
              <a:gdLst/>
              <a:ahLst/>
              <a:cxnLst/>
              <a:rect l="l" t="t" r="r" b="b"/>
              <a:pathLst>
                <a:path w="1212931" h="513429">
                  <a:moveTo>
                    <a:pt x="0" y="0"/>
                  </a:moveTo>
                  <a:lnTo>
                    <a:pt x="1212931" y="0"/>
                  </a:lnTo>
                  <a:cubicBezTo>
                    <a:pt x="1210875" y="8189"/>
                    <a:pt x="1207259" y="15721"/>
                    <a:pt x="1202896" y="22772"/>
                  </a:cubicBezTo>
                  <a:lnTo>
                    <a:pt x="956422" y="454561"/>
                  </a:lnTo>
                  <a:cubicBezTo>
                    <a:pt x="946115" y="471761"/>
                    <a:pt x="931774" y="486697"/>
                    <a:pt x="913401" y="497559"/>
                  </a:cubicBezTo>
                  <a:cubicBezTo>
                    <a:pt x="894131" y="508874"/>
                    <a:pt x="873069" y="513853"/>
                    <a:pt x="852006" y="513401"/>
                  </a:cubicBezTo>
                  <a:lnTo>
                    <a:pt x="358161" y="513401"/>
                  </a:lnTo>
                  <a:cubicBezTo>
                    <a:pt x="338443" y="513401"/>
                    <a:pt x="317829" y="508422"/>
                    <a:pt x="299456" y="497559"/>
                  </a:cubicBezTo>
                  <a:cubicBezTo>
                    <a:pt x="281082" y="486697"/>
                    <a:pt x="266294" y="471761"/>
                    <a:pt x="256435" y="454109"/>
                  </a:cubicBezTo>
                  <a:lnTo>
                    <a:pt x="8616" y="20509"/>
                  </a:lnTo>
                  <a:close/>
                </a:path>
              </a:pathLst>
            </a:custGeom>
            <a:solidFill>
              <a:srgbClr val="00A39A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/>
            </a:p>
          </p:txBody>
        </p:sp>
        <p:sp>
          <p:nvSpPr>
            <p:cNvPr id="46" name="TextBox 19"/>
            <p:cNvSpPr txBox="1"/>
            <p:nvPr/>
          </p:nvSpPr>
          <p:spPr>
            <a:xfrm>
              <a:off x="4070416" y="189612"/>
              <a:ext cx="1005403" cy="693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036795" y="3258115"/>
            <a:ext cx="1237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PART</a:t>
            </a:r>
            <a:r>
              <a:rPr kumimoji="1" lang="zh-CN" altLang="en-US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 </a:t>
            </a:r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ONE</a:t>
            </a:r>
            <a:endParaRPr kumimoji="1" lang="zh-CN" altLang="en-US" sz="1600" dirty="0">
              <a:solidFill>
                <a:schemeClr val="accent3">
                  <a:lumMod val="75000"/>
                </a:schemeClr>
              </a:solidFill>
              <a:cs typeface="Arial Black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101613" y="354357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1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/>
              </a:rPr>
              <a:t>关于我们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2557912" y="3258115"/>
            <a:ext cx="1237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PART</a:t>
            </a:r>
            <a:r>
              <a:rPr kumimoji="1" lang="zh-CN" altLang="en-US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 </a:t>
            </a:r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TWO</a:t>
            </a:r>
            <a:endParaRPr kumimoji="1" lang="zh-CN" altLang="en-US" sz="1600" dirty="0">
              <a:solidFill>
                <a:schemeClr val="accent3">
                  <a:lumMod val="75000"/>
                </a:schemeClr>
              </a:solidFill>
              <a:cs typeface="Arial Black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357431" y="3543570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algn="ctr">
              <a:defRPr kumimoji="1" sz="3600" b="1">
                <a:solidFill>
                  <a:srgbClr val="323232"/>
                </a:solidFill>
                <a:latin typeface="Microsoft YaHei"/>
                <a:cs typeface="Microsoft YaHei"/>
              </a:defRPr>
            </a:lvl1pPr>
          </a:lstStyle>
          <a:p>
            <a:r>
              <a:rPr lang="zh-CN" altLang="en-US" sz="1800" b="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当前市场分析 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5536487" y="3258115"/>
            <a:ext cx="1396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PART</a:t>
            </a:r>
            <a:r>
              <a:rPr kumimoji="1" lang="zh-CN" altLang="en-US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 </a:t>
            </a:r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FOUR</a:t>
            </a:r>
            <a:endParaRPr kumimoji="1" lang="zh-CN" altLang="en-US" sz="1600" dirty="0">
              <a:solidFill>
                <a:schemeClr val="accent3">
                  <a:lumMod val="75000"/>
                </a:schemeClr>
              </a:solidFill>
              <a:cs typeface="Arial Black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449715" y="3543570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1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/>
              </a:rPr>
              <a:t>公司未来规划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098381" y="3258115"/>
            <a:ext cx="1237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PART</a:t>
            </a:r>
            <a:r>
              <a:rPr kumimoji="1" lang="zh-CN" altLang="en-US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 </a:t>
            </a:r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THREE</a:t>
            </a:r>
            <a:endParaRPr kumimoji="1" lang="zh-CN" altLang="en-US" sz="1600" dirty="0">
              <a:solidFill>
                <a:schemeClr val="accent3">
                  <a:lumMod val="75000"/>
                </a:schemeClr>
              </a:solidFill>
              <a:cs typeface="Arial Black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932363" y="3543570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1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/>
              </a:rPr>
              <a:t>公司近期目标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019374" y="3258115"/>
            <a:ext cx="1396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PART</a:t>
            </a:r>
            <a:r>
              <a:rPr kumimoji="1" lang="zh-CN" altLang="en-US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 </a:t>
            </a:r>
            <a:r>
              <a:rPr kumimoji="1" lang="en-US" altLang="zh-CN" sz="1600" dirty="0">
                <a:solidFill>
                  <a:schemeClr val="accent3">
                    <a:lumMod val="75000"/>
                  </a:schemeClr>
                </a:solidFill>
                <a:cs typeface="Arial Black"/>
              </a:rPr>
              <a:t>FIVE</a:t>
            </a:r>
            <a:endParaRPr kumimoji="1" lang="zh-CN" altLang="en-US" sz="1600" dirty="0">
              <a:solidFill>
                <a:schemeClr val="accent3">
                  <a:lumMod val="75000"/>
                </a:schemeClr>
              </a:solidFill>
              <a:cs typeface="Arial Black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63439" y="354357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18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/>
              </a:rPr>
              <a:t>联系我们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7165941" y="1973770"/>
            <a:ext cx="1159097" cy="1045058"/>
            <a:chOff x="4965142" y="1355066"/>
            <a:chExt cx="2244910" cy="20240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965142" y="1355066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60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61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59" name="Freeform 228"/>
            <p:cNvSpPr>
              <a:spLocks noEditPoints="1"/>
            </p:cNvSpPr>
            <p:nvPr/>
          </p:nvSpPr>
          <p:spPr bwMode="auto">
            <a:xfrm>
              <a:off x="5695385" y="1690203"/>
              <a:ext cx="895422" cy="1186622"/>
            </a:xfrm>
            <a:custGeom>
              <a:avLst/>
              <a:gdLst>
                <a:gd name="T0" fmla="*/ 38 w 52"/>
                <a:gd name="T1" fmla="*/ 53 h 69"/>
                <a:gd name="T2" fmla="*/ 32 w 52"/>
                <a:gd name="T3" fmla="*/ 51 h 69"/>
                <a:gd name="T4" fmla="*/ 32 w 52"/>
                <a:gd name="T5" fmla="*/ 51 h 69"/>
                <a:gd name="T6" fmla="*/ 27 w 52"/>
                <a:gd name="T7" fmla="*/ 49 h 69"/>
                <a:gd name="T8" fmla="*/ 15 w 52"/>
                <a:gd name="T9" fmla="*/ 29 h 69"/>
                <a:gd name="T10" fmla="*/ 16 w 52"/>
                <a:gd name="T11" fmla="*/ 23 h 69"/>
                <a:gd name="T12" fmla="*/ 16 w 52"/>
                <a:gd name="T13" fmla="*/ 23 h 69"/>
                <a:gd name="T14" fmla="*/ 18 w 52"/>
                <a:gd name="T15" fmla="*/ 17 h 69"/>
                <a:gd name="T16" fmla="*/ 11 w 52"/>
                <a:gd name="T17" fmla="*/ 6 h 69"/>
                <a:gd name="T18" fmla="*/ 7 w 52"/>
                <a:gd name="T19" fmla="*/ 6 h 69"/>
                <a:gd name="T20" fmla="*/ 1 w 52"/>
                <a:gd name="T21" fmla="*/ 14 h 69"/>
                <a:gd name="T22" fmla="*/ 0 w 52"/>
                <a:gd name="T23" fmla="*/ 21 h 69"/>
                <a:gd name="T24" fmla="*/ 11 w 52"/>
                <a:gd name="T25" fmla="*/ 45 h 69"/>
                <a:gd name="T26" fmla="*/ 26 w 52"/>
                <a:gd name="T27" fmla="*/ 66 h 69"/>
                <a:gd name="T28" fmla="*/ 32 w 52"/>
                <a:gd name="T29" fmla="*/ 68 h 69"/>
                <a:gd name="T30" fmla="*/ 42 w 52"/>
                <a:gd name="T31" fmla="*/ 68 h 69"/>
                <a:gd name="T32" fmla="*/ 44 w 52"/>
                <a:gd name="T33" fmla="*/ 64 h 69"/>
                <a:gd name="T34" fmla="*/ 38 w 52"/>
                <a:gd name="T35" fmla="*/ 53 h 69"/>
                <a:gd name="T36" fmla="*/ 52 w 52"/>
                <a:gd name="T37" fmla="*/ 62 h 69"/>
                <a:gd name="T38" fmla="*/ 44 w 52"/>
                <a:gd name="T39" fmla="*/ 49 h 69"/>
                <a:gd name="T40" fmla="*/ 42 w 52"/>
                <a:gd name="T41" fmla="*/ 48 h 69"/>
                <a:gd name="T42" fmla="*/ 40 w 52"/>
                <a:gd name="T43" fmla="*/ 48 h 69"/>
                <a:gd name="T44" fmla="*/ 39 w 52"/>
                <a:gd name="T45" fmla="*/ 51 h 69"/>
                <a:gd name="T46" fmla="*/ 47 w 52"/>
                <a:gd name="T47" fmla="*/ 64 h 69"/>
                <a:gd name="T48" fmla="*/ 50 w 52"/>
                <a:gd name="T49" fmla="*/ 65 h 69"/>
                <a:gd name="T50" fmla="*/ 51 w 52"/>
                <a:gd name="T51" fmla="*/ 64 h 69"/>
                <a:gd name="T52" fmla="*/ 52 w 52"/>
                <a:gd name="T53" fmla="*/ 62 h 69"/>
                <a:gd name="T54" fmla="*/ 20 w 52"/>
                <a:gd name="T55" fmla="*/ 17 h 69"/>
                <a:gd name="T56" fmla="*/ 23 w 52"/>
                <a:gd name="T57" fmla="*/ 18 h 69"/>
                <a:gd name="T58" fmla="*/ 24 w 52"/>
                <a:gd name="T59" fmla="*/ 17 h 69"/>
                <a:gd name="T60" fmla="*/ 25 w 52"/>
                <a:gd name="T61" fmla="*/ 14 h 69"/>
                <a:gd name="T62" fmla="*/ 17 w 52"/>
                <a:gd name="T63" fmla="*/ 1 h 69"/>
                <a:gd name="T64" fmla="*/ 15 w 52"/>
                <a:gd name="T65" fmla="*/ 0 h 69"/>
                <a:gd name="T66" fmla="*/ 13 w 52"/>
                <a:gd name="T67" fmla="*/ 1 h 69"/>
                <a:gd name="T68" fmla="*/ 13 w 52"/>
                <a:gd name="T69" fmla="*/ 4 h 69"/>
                <a:gd name="T70" fmla="*/ 20 w 52"/>
                <a:gd name="T71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68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141640" y="1973770"/>
            <a:ext cx="1159097" cy="1045058"/>
            <a:chOff x="4464102" y="1356651"/>
            <a:chExt cx="1002180" cy="903579"/>
          </a:xfrm>
        </p:grpSpPr>
        <p:grpSp>
          <p:nvGrpSpPr>
            <p:cNvPr id="63" name="组合 62"/>
            <p:cNvGrpSpPr/>
            <p:nvPr/>
          </p:nvGrpSpPr>
          <p:grpSpPr>
            <a:xfrm>
              <a:off x="4464102" y="1356651"/>
              <a:ext cx="1002180" cy="903579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65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64" name="KSO_Shape"/>
            <p:cNvSpPr>
              <a:spLocks/>
            </p:cNvSpPr>
            <p:nvPr/>
          </p:nvSpPr>
          <p:spPr bwMode="auto">
            <a:xfrm>
              <a:off x="4640392" y="1547487"/>
              <a:ext cx="597147" cy="410041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defTabSz="68576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647715" y="1973770"/>
            <a:ext cx="1159097" cy="1045058"/>
            <a:chOff x="5001595" y="1353152"/>
            <a:chExt cx="2244910" cy="2024042"/>
          </a:xfrm>
        </p:grpSpPr>
        <p:grpSp>
          <p:nvGrpSpPr>
            <p:cNvPr id="68" name="组合 67"/>
            <p:cNvGrpSpPr/>
            <p:nvPr/>
          </p:nvGrpSpPr>
          <p:grpSpPr>
            <a:xfrm>
              <a:off x="5001595" y="1353152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69" name="组 34"/>
            <p:cNvGrpSpPr/>
            <p:nvPr/>
          </p:nvGrpSpPr>
          <p:grpSpPr>
            <a:xfrm>
              <a:off x="5409766" y="1764165"/>
              <a:ext cx="1372465" cy="1152871"/>
              <a:chOff x="2127915" y="1569040"/>
              <a:chExt cx="635000" cy="533400"/>
            </a:xfrm>
          </p:grpSpPr>
          <p:sp>
            <p:nvSpPr>
              <p:cNvPr id="70" name="Freeform 108"/>
              <p:cNvSpPr>
                <a:spLocks/>
              </p:cNvSpPr>
              <p:nvPr/>
            </p:nvSpPr>
            <p:spPr bwMode="auto">
              <a:xfrm>
                <a:off x="2127915" y="1569040"/>
                <a:ext cx="635000" cy="304800"/>
              </a:xfrm>
              <a:custGeom>
                <a:avLst/>
                <a:gdLst/>
                <a:ahLst/>
                <a:cxnLst>
                  <a:cxn ang="0">
                    <a:pos x="16" y="192"/>
                  </a:cxn>
                  <a:cxn ang="0">
                    <a:pos x="26" y="188"/>
                  </a:cxn>
                  <a:cxn ang="0">
                    <a:pos x="32" y="178"/>
                  </a:cxn>
                  <a:cxn ang="0">
                    <a:pos x="110" y="142"/>
                  </a:cxn>
                  <a:cxn ang="0">
                    <a:pos x="120" y="144"/>
                  </a:cxn>
                  <a:cxn ang="0">
                    <a:pos x="126" y="144"/>
                  </a:cxn>
                  <a:cxn ang="0">
                    <a:pos x="134" y="136"/>
                  </a:cxn>
                  <a:cxn ang="0">
                    <a:pos x="136" y="128"/>
                  </a:cxn>
                  <a:cxn ang="0">
                    <a:pos x="194" y="80"/>
                  </a:cxn>
                  <a:cxn ang="0">
                    <a:pos x="200" y="80"/>
                  </a:cxn>
                  <a:cxn ang="0">
                    <a:pos x="206" y="78"/>
                  </a:cxn>
                  <a:cxn ang="0">
                    <a:pos x="264" y="112"/>
                  </a:cxn>
                  <a:cxn ang="0">
                    <a:pos x="264" y="112"/>
                  </a:cxn>
                  <a:cxn ang="0">
                    <a:pos x="268" y="124"/>
                  </a:cxn>
                  <a:cxn ang="0">
                    <a:pos x="280" y="128"/>
                  </a:cxn>
                  <a:cxn ang="0">
                    <a:pos x="286" y="128"/>
                  </a:cxn>
                  <a:cxn ang="0">
                    <a:pos x="294" y="120"/>
                  </a:cxn>
                  <a:cxn ang="0">
                    <a:pos x="296" y="112"/>
                  </a:cxn>
                  <a:cxn ang="0">
                    <a:pos x="378" y="32"/>
                  </a:cxn>
                  <a:cxn ang="0">
                    <a:pos x="384" y="32"/>
                  </a:cxn>
                  <a:cxn ang="0">
                    <a:pos x="390" y="32"/>
                  </a:cxn>
                  <a:cxn ang="0">
                    <a:pos x="398" y="24"/>
                  </a:cxn>
                  <a:cxn ang="0">
                    <a:pos x="400" y="16"/>
                  </a:cxn>
                  <a:cxn ang="0">
                    <a:pos x="394" y="6"/>
                  </a:cxn>
                  <a:cxn ang="0">
                    <a:pos x="384" y="0"/>
                  </a:cxn>
                  <a:cxn ang="0">
                    <a:pos x="376" y="2"/>
                  </a:cxn>
                  <a:cxn ang="0">
                    <a:pos x="368" y="10"/>
                  </a:cxn>
                  <a:cxn ang="0">
                    <a:pos x="368" y="16"/>
                  </a:cxn>
                  <a:cxn ang="0">
                    <a:pos x="284" y="98"/>
                  </a:cxn>
                  <a:cxn ang="0">
                    <a:pos x="280" y="96"/>
                  </a:cxn>
                  <a:cxn ang="0">
                    <a:pos x="272" y="100"/>
                  </a:cxn>
                  <a:cxn ang="0">
                    <a:pos x="216" y="66"/>
                  </a:cxn>
                  <a:cxn ang="0">
                    <a:pos x="216" y="64"/>
                  </a:cxn>
                  <a:cxn ang="0">
                    <a:pos x="210" y="54"/>
                  </a:cxn>
                  <a:cxn ang="0">
                    <a:pos x="200" y="48"/>
                  </a:cxn>
                  <a:cxn ang="0">
                    <a:pos x="192" y="50"/>
                  </a:cxn>
                  <a:cxn ang="0">
                    <a:pos x="184" y="58"/>
                  </a:cxn>
                  <a:cxn ang="0">
                    <a:pos x="184" y="64"/>
                  </a:cxn>
                  <a:cxn ang="0">
                    <a:pos x="126" y="114"/>
                  </a:cxn>
                  <a:cxn ang="0">
                    <a:pos x="120" y="112"/>
                  </a:cxn>
                  <a:cxn ang="0">
                    <a:pos x="114" y="114"/>
                  </a:cxn>
                  <a:cxn ang="0">
                    <a:pos x="104" y="122"/>
                  </a:cxn>
                  <a:cxn ang="0">
                    <a:pos x="24" y="164"/>
                  </a:cxn>
                  <a:cxn ang="0">
                    <a:pos x="20" y="162"/>
                  </a:cxn>
                  <a:cxn ang="0">
                    <a:pos x="16" y="160"/>
                  </a:cxn>
                  <a:cxn ang="0">
                    <a:pos x="4" y="166"/>
                  </a:cxn>
                  <a:cxn ang="0">
                    <a:pos x="0" y="176"/>
                  </a:cxn>
                  <a:cxn ang="0">
                    <a:pos x="0" y="184"/>
                  </a:cxn>
                  <a:cxn ang="0">
                    <a:pos x="8" y="192"/>
                  </a:cxn>
                  <a:cxn ang="0">
                    <a:pos x="16" y="192"/>
                  </a:cxn>
                </a:cxnLst>
                <a:rect l="0" t="0" r="r" b="b"/>
                <a:pathLst>
                  <a:path w="400" h="192">
                    <a:moveTo>
                      <a:pt x="16" y="192"/>
                    </a:moveTo>
                    <a:lnTo>
                      <a:pt x="16" y="192"/>
                    </a:lnTo>
                    <a:lnTo>
                      <a:pt x="22" y="192"/>
                    </a:lnTo>
                    <a:lnTo>
                      <a:pt x="26" y="188"/>
                    </a:lnTo>
                    <a:lnTo>
                      <a:pt x="30" y="184"/>
                    </a:lnTo>
                    <a:lnTo>
                      <a:pt x="32" y="178"/>
                    </a:lnTo>
                    <a:lnTo>
                      <a:pt x="110" y="142"/>
                    </a:lnTo>
                    <a:lnTo>
                      <a:pt x="110" y="142"/>
                    </a:lnTo>
                    <a:lnTo>
                      <a:pt x="114" y="144"/>
                    </a:lnTo>
                    <a:lnTo>
                      <a:pt x="120" y="144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0" y="140"/>
                    </a:lnTo>
                    <a:lnTo>
                      <a:pt x="134" y="136"/>
                    </a:lnTo>
                    <a:lnTo>
                      <a:pt x="136" y="128"/>
                    </a:lnTo>
                    <a:lnTo>
                      <a:pt x="136" y="128"/>
                    </a:lnTo>
                    <a:lnTo>
                      <a:pt x="134" y="126"/>
                    </a:lnTo>
                    <a:lnTo>
                      <a:pt x="194" y="80"/>
                    </a:lnTo>
                    <a:lnTo>
                      <a:pt x="194" y="80"/>
                    </a:lnTo>
                    <a:lnTo>
                      <a:pt x="200" y="80"/>
                    </a:lnTo>
                    <a:lnTo>
                      <a:pt x="200" y="80"/>
                    </a:lnTo>
                    <a:lnTo>
                      <a:pt x="206" y="78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20"/>
                    </a:lnTo>
                    <a:lnTo>
                      <a:pt x="268" y="124"/>
                    </a:lnTo>
                    <a:lnTo>
                      <a:pt x="272" y="128"/>
                    </a:lnTo>
                    <a:lnTo>
                      <a:pt x="280" y="128"/>
                    </a:lnTo>
                    <a:lnTo>
                      <a:pt x="280" y="128"/>
                    </a:lnTo>
                    <a:lnTo>
                      <a:pt x="286" y="128"/>
                    </a:lnTo>
                    <a:lnTo>
                      <a:pt x="290" y="124"/>
                    </a:lnTo>
                    <a:lnTo>
                      <a:pt x="294" y="120"/>
                    </a:lnTo>
                    <a:lnTo>
                      <a:pt x="296" y="112"/>
                    </a:lnTo>
                    <a:lnTo>
                      <a:pt x="296" y="112"/>
                    </a:lnTo>
                    <a:lnTo>
                      <a:pt x="294" y="110"/>
                    </a:lnTo>
                    <a:lnTo>
                      <a:pt x="378" y="32"/>
                    </a:lnTo>
                    <a:lnTo>
                      <a:pt x="378" y="32"/>
                    </a:lnTo>
                    <a:lnTo>
                      <a:pt x="384" y="32"/>
                    </a:lnTo>
                    <a:lnTo>
                      <a:pt x="384" y="32"/>
                    </a:lnTo>
                    <a:lnTo>
                      <a:pt x="390" y="32"/>
                    </a:lnTo>
                    <a:lnTo>
                      <a:pt x="394" y="28"/>
                    </a:lnTo>
                    <a:lnTo>
                      <a:pt x="398" y="24"/>
                    </a:lnTo>
                    <a:lnTo>
                      <a:pt x="400" y="16"/>
                    </a:lnTo>
                    <a:lnTo>
                      <a:pt x="400" y="16"/>
                    </a:lnTo>
                    <a:lnTo>
                      <a:pt x="398" y="10"/>
                    </a:lnTo>
                    <a:lnTo>
                      <a:pt x="394" y="6"/>
                    </a:lnTo>
                    <a:lnTo>
                      <a:pt x="390" y="2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76" y="2"/>
                    </a:lnTo>
                    <a:lnTo>
                      <a:pt x="372" y="6"/>
                    </a:lnTo>
                    <a:lnTo>
                      <a:pt x="368" y="10"/>
                    </a:lnTo>
                    <a:lnTo>
                      <a:pt x="368" y="16"/>
                    </a:lnTo>
                    <a:lnTo>
                      <a:pt x="368" y="16"/>
                    </a:lnTo>
                    <a:lnTo>
                      <a:pt x="368" y="20"/>
                    </a:lnTo>
                    <a:lnTo>
                      <a:pt x="284" y="98"/>
                    </a:lnTo>
                    <a:lnTo>
                      <a:pt x="284" y="98"/>
                    </a:lnTo>
                    <a:lnTo>
                      <a:pt x="280" y="96"/>
                    </a:lnTo>
                    <a:lnTo>
                      <a:pt x="280" y="96"/>
                    </a:lnTo>
                    <a:lnTo>
                      <a:pt x="272" y="100"/>
                    </a:lnTo>
                    <a:lnTo>
                      <a:pt x="216" y="66"/>
                    </a:lnTo>
                    <a:lnTo>
                      <a:pt x="216" y="66"/>
                    </a:lnTo>
                    <a:lnTo>
                      <a:pt x="216" y="64"/>
                    </a:lnTo>
                    <a:lnTo>
                      <a:pt x="216" y="64"/>
                    </a:lnTo>
                    <a:lnTo>
                      <a:pt x="214" y="58"/>
                    </a:lnTo>
                    <a:lnTo>
                      <a:pt x="210" y="54"/>
                    </a:lnTo>
                    <a:lnTo>
                      <a:pt x="206" y="50"/>
                    </a:lnTo>
                    <a:lnTo>
                      <a:pt x="200" y="48"/>
                    </a:lnTo>
                    <a:lnTo>
                      <a:pt x="200" y="48"/>
                    </a:lnTo>
                    <a:lnTo>
                      <a:pt x="192" y="50"/>
                    </a:lnTo>
                    <a:lnTo>
                      <a:pt x="188" y="54"/>
                    </a:lnTo>
                    <a:lnTo>
                      <a:pt x="184" y="58"/>
                    </a:lnTo>
                    <a:lnTo>
                      <a:pt x="184" y="64"/>
                    </a:lnTo>
                    <a:lnTo>
                      <a:pt x="184" y="64"/>
                    </a:lnTo>
                    <a:lnTo>
                      <a:pt x="184" y="68"/>
                    </a:lnTo>
                    <a:lnTo>
                      <a:pt x="126" y="114"/>
                    </a:lnTo>
                    <a:lnTo>
                      <a:pt x="126" y="114"/>
                    </a:lnTo>
                    <a:lnTo>
                      <a:pt x="120" y="112"/>
                    </a:lnTo>
                    <a:lnTo>
                      <a:pt x="120" y="112"/>
                    </a:lnTo>
                    <a:lnTo>
                      <a:pt x="114" y="114"/>
                    </a:lnTo>
                    <a:lnTo>
                      <a:pt x="108" y="118"/>
                    </a:lnTo>
                    <a:lnTo>
                      <a:pt x="104" y="122"/>
                    </a:lnTo>
                    <a:lnTo>
                      <a:pt x="104" y="128"/>
                    </a:lnTo>
                    <a:lnTo>
                      <a:pt x="24" y="164"/>
                    </a:lnTo>
                    <a:lnTo>
                      <a:pt x="24" y="164"/>
                    </a:lnTo>
                    <a:lnTo>
                      <a:pt x="20" y="162"/>
                    </a:lnTo>
                    <a:lnTo>
                      <a:pt x="16" y="160"/>
                    </a:lnTo>
                    <a:lnTo>
                      <a:pt x="16" y="160"/>
                    </a:lnTo>
                    <a:lnTo>
                      <a:pt x="8" y="162"/>
                    </a:lnTo>
                    <a:lnTo>
                      <a:pt x="4" y="166"/>
                    </a:lnTo>
                    <a:lnTo>
                      <a:pt x="0" y="170"/>
                    </a:lnTo>
                    <a:lnTo>
                      <a:pt x="0" y="176"/>
                    </a:lnTo>
                    <a:lnTo>
                      <a:pt x="0" y="176"/>
                    </a:lnTo>
                    <a:lnTo>
                      <a:pt x="0" y="184"/>
                    </a:lnTo>
                    <a:lnTo>
                      <a:pt x="4" y="188"/>
                    </a:lnTo>
                    <a:lnTo>
                      <a:pt x="8" y="192"/>
                    </a:lnTo>
                    <a:lnTo>
                      <a:pt x="16" y="192"/>
                    </a:lnTo>
                    <a:lnTo>
                      <a:pt x="16" y="19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71" name="Freeform 109"/>
              <p:cNvSpPr>
                <a:spLocks/>
              </p:cNvSpPr>
              <p:nvPr/>
            </p:nvSpPr>
            <p:spPr bwMode="auto">
              <a:xfrm>
                <a:off x="2127915" y="1899240"/>
                <a:ext cx="635000" cy="203200"/>
              </a:xfrm>
              <a:custGeom>
                <a:avLst/>
                <a:gdLst/>
                <a:ahLst/>
                <a:cxnLst>
                  <a:cxn ang="0">
                    <a:pos x="384" y="0"/>
                  </a:cxn>
                  <a:cxn ang="0">
                    <a:pos x="372" y="6"/>
                  </a:cxn>
                  <a:cxn ang="0">
                    <a:pos x="368" y="16"/>
                  </a:cxn>
                  <a:cxn ang="0">
                    <a:pos x="368" y="20"/>
                  </a:cxn>
                  <a:cxn ang="0">
                    <a:pos x="284" y="98"/>
                  </a:cxn>
                  <a:cxn ang="0">
                    <a:pos x="280" y="96"/>
                  </a:cxn>
                  <a:cxn ang="0">
                    <a:pos x="214" y="38"/>
                  </a:cxn>
                  <a:cxn ang="0">
                    <a:pos x="216" y="32"/>
                  </a:cxn>
                  <a:cxn ang="0">
                    <a:pos x="214" y="26"/>
                  </a:cxn>
                  <a:cxn ang="0">
                    <a:pos x="206" y="18"/>
                  </a:cxn>
                  <a:cxn ang="0">
                    <a:pos x="200" y="16"/>
                  </a:cxn>
                  <a:cxn ang="0">
                    <a:pos x="188" y="22"/>
                  </a:cxn>
                  <a:cxn ang="0">
                    <a:pos x="184" y="32"/>
                  </a:cxn>
                  <a:cxn ang="0">
                    <a:pos x="184" y="36"/>
                  </a:cxn>
                  <a:cxn ang="0">
                    <a:pos x="126" y="82"/>
                  </a:cxn>
                  <a:cxn ang="0">
                    <a:pos x="120" y="80"/>
                  </a:cxn>
                  <a:cxn ang="0">
                    <a:pos x="106" y="86"/>
                  </a:cxn>
                  <a:cxn ang="0">
                    <a:pos x="30" y="76"/>
                  </a:cxn>
                  <a:cxn ang="0">
                    <a:pos x="24" y="68"/>
                  </a:cxn>
                  <a:cxn ang="0">
                    <a:pos x="16" y="64"/>
                  </a:cxn>
                  <a:cxn ang="0">
                    <a:pos x="8" y="66"/>
                  </a:cxn>
                  <a:cxn ang="0">
                    <a:pos x="0" y="74"/>
                  </a:cxn>
                  <a:cxn ang="0">
                    <a:pos x="0" y="80"/>
                  </a:cxn>
                  <a:cxn ang="0">
                    <a:pos x="4" y="92"/>
                  </a:cxn>
                  <a:cxn ang="0">
                    <a:pos x="16" y="96"/>
                  </a:cxn>
                  <a:cxn ang="0">
                    <a:pos x="22" y="96"/>
                  </a:cxn>
                  <a:cxn ang="0">
                    <a:pos x="104" y="102"/>
                  </a:cxn>
                  <a:cxn ang="0">
                    <a:pos x="106" y="106"/>
                  </a:cxn>
                  <a:cxn ang="0">
                    <a:pos x="114" y="112"/>
                  </a:cxn>
                  <a:cxn ang="0">
                    <a:pos x="120" y="112"/>
                  </a:cxn>
                  <a:cxn ang="0">
                    <a:pos x="130" y="108"/>
                  </a:cxn>
                  <a:cxn ang="0">
                    <a:pos x="136" y="96"/>
                  </a:cxn>
                  <a:cxn ang="0">
                    <a:pos x="134" y="94"/>
                  </a:cxn>
                  <a:cxn ang="0">
                    <a:pos x="194" y="48"/>
                  </a:cxn>
                  <a:cxn ang="0">
                    <a:pos x="200" y="48"/>
                  </a:cxn>
                  <a:cxn ang="0">
                    <a:pos x="264" y="108"/>
                  </a:cxn>
                  <a:cxn ang="0">
                    <a:pos x="264" y="112"/>
                  </a:cxn>
                  <a:cxn ang="0">
                    <a:pos x="264" y="120"/>
                  </a:cxn>
                  <a:cxn ang="0">
                    <a:pos x="272" y="128"/>
                  </a:cxn>
                  <a:cxn ang="0">
                    <a:pos x="280" y="128"/>
                  </a:cxn>
                  <a:cxn ang="0">
                    <a:pos x="290" y="124"/>
                  </a:cxn>
                  <a:cxn ang="0">
                    <a:pos x="296" y="112"/>
                  </a:cxn>
                  <a:cxn ang="0">
                    <a:pos x="294" y="110"/>
                  </a:cxn>
                  <a:cxn ang="0">
                    <a:pos x="378" y="32"/>
                  </a:cxn>
                  <a:cxn ang="0">
                    <a:pos x="384" y="32"/>
                  </a:cxn>
                  <a:cxn ang="0">
                    <a:pos x="394" y="28"/>
                  </a:cxn>
                  <a:cxn ang="0">
                    <a:pos x="400" y="16"/>
                  </a:cxn>
                  <a:cxn ang="0">
                    <a:pos x="398" y="10"/>
                  </a:cxn>
                  <a:cxn ang="0">
                    <a:pos x="390" y="2"/>
                  </a:cxn>
                  <a:cxn ang="0">
                    <a:pos x="384" y="0"/>
                  </a:cxn>
                </a:cxnLst>
                <a:rect l="0" t="0" r="r" b="b"/>
                <a:pathLst>
                  <a:path w="400" h="128">
                    <a:moveTo>
                      <a:pt x="384" y="0"/>
                    </a:moveTo>
                    <a:lnTo>
                      <a:pt x="384" y="0"/>
                    </a:lnTo>
                    <a:lnTo>
                      <a:pt x="376" y="2"/>
                    </a:lnTo>
                    <a:lnTo>
                      <a:pt x="372" y="6"/>
                    </a:lnTo>
                    <a:lnTo>
                      <a:pt x="368" y="10"/>
                    </a:lnTo>
                    <a:lnTo>
                      <a:pt x="368" y="16"/>
                    </a:lnTo>
                    <a:lnTo>
                      <a:pt x="368" y="16"/>
                    </a:lnTo>
                    <a:lnTo>
                      <a:pt x="368" y="20"/>
                    </a:lnTo>
                    <a:lnTo>
                      <a:pt x="284" y="98"/>
                    </a:lnTo>
                    <a:lnTo>
                      <a:pt x="284" y="98"/>
                    </a:lnTo>
                    <a:lnTo>
                      <a:pt x="280" y="96"/>
                    </a:lnTo>
                    <a:lnTo>
                      <a:pt x="280" y="96"/>
                    </a:lnTo>
                    <a:lnTo>
                      <a:pt x="276" y="98"/>
                    </a:lnTo>
                    <a:lnTo>
                      <a:pt x="214" y="38"/>
                    </a:lnTo>
                    <a:lnTo>
                      <a:pt x="214" y="38"/>
                    </a:lnTo>
                    <a:lnTo>
                      <a:pt x="216" y="32"/>
                    </a:lnTo>
                    <a:lnTo>
                      <a:pt x="216" y="32"/>
                    </a:lnTo>
                    <a:lnTo>
                      <a:pt x="214" y="26"/>
                    </a:lnTo>
                    <a:lnTo>
                      <a:pt x="210" y="22"/>
                    </a:lnTo>
                    <a:lnTo>
                      <a:pt x="206" y="18"/>
                    </a:lnTo>
                    <a:lnTo>
                      <a:pt x="200" y="16"/>
                    </a:lnTo>
                    <a:lnTo>
                      <a:pt x="200" y="16"/>
                    </a:lnTo>
                    <a:lnTo>
                      <a:pt x="192" y="18"/>
                    </a:lnTo>
                    <a:lnTo>
                      <a:pt x="188" y="22"/>
                    </a:lnTo>
                    <a:lnTo>
                      <a:pt x="184" y="26"/>
                    </a:lnTo>
                    <a:lnTo>
                      <a:pt x="184" y="32"/>
                    </a:lnTo>
                    <a:lnTo>
                      <a:pt x="184" y="32"/>
                    </a:lnTo>
                    <a:lnTo>
                      <a:pt x="184" y="36"/>
                    </a:lnTo>
                    <a:lnTo>
                      <a:pt x="126" y="82"/>
                    </a:lnTo>
                    <a:lnTo>
                      <a:pt x="126" y="82"/>
                    </a:lnTo>
                    <a:lnTo>
                      <a:pt x="120" y="80"/>
                    </a:lnTo>
                    <a:lnTo>
                      <a:pt x="120" y="80"/>
                    </a:lnTo>
                    <a:lnTo>
                      <a:pt x="112" y="82"/>
                    </a:lnTo>
                    <a:lnTo>
                      <a:pt x="106" y="8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28" y="72"/>
                    </a:lnTo>
                    <a:lnTo>
                      <a:pt x="24" y="68"/>
                    </a:lnTo>
                    <a:lnTo>
                      <a:pt x="20" y="66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6"/>
                    </a:lnTo>
                    <a:lnTo>
                      <a:pt x="4" y="70"/>
                    </a:lnTo>
                    <a:lnTo>
                      <a:pt x="0" y="74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4" y="92"/>
                    </a:lnTo>
                    <a:lnTo>
                      <a:pt x="8" y="96"/>
                    </a:lnTo>
                    <a:lnTo>
                      <a:pt x="16" y="96"/>
                    </a:lnTo>
                    <a:lnTo>
                      <a:pt x="16" y="96"/>
                    </a:lnTo>
                    <a:lnTo>
                      <a:pt x="22" y="96"/>
                    </a:lnTo>
                    <a:lnTo>
                      <a:pt x="28" y="90"/>
                    </a:lnTo>
                    <a:lnTo>
                      <a:pt x="104" y="102"/>
                    </a:lnTo>
                    <a:lnTo>
                      <a:pt x="104" y="102"/>
                    </a:lnTo>
                    <a:lnTo>
                      <a:pt x="106" y="106"/>
                    </a:lnTo>
                    <a:lnTo>
                      <a:pt x="110" y="110"/>
                    </a:lnTo>
                    <a:lnTo>
                      <a:pt x="114" y="112"/>
                    </a:lnTo>
                    <a:lnTo>
                      <a:pt x="120" y="112"/>
                    </a:lnTo>
                    <a:lnTo>
                      <a:pt x="120" y="112"/>
                    </a:lnTo>
                    <a:lnTo>
                      <a:pt x="126" y="112"/>
                    </a:lnTo>
                    <a:lnTo>
                      <a:pt x="130" y="108"/>
                    </a:lnTo>
                    <a:lnTo>
                      <a:pt x="134" y="104"/>
                    </a:lnTo>
                    <a:lnTo>
                      <a:pt x="136" y="96"/>
                    </a:lnTo>
                    <a:lnTo>
                      <a:pt x="136" y="96"/>
                    </a:lnTo>
                    <a:lnTo>
                      <a:pt x="134" y="94"/>
                    </a:lnTo>
                    <a:lnTo>
                      <a:pt x="194" y="48"/>
                    </a:lnTo>
                    <a:lnTo>
                      <a:pt x="194" y="48"/>
                    </a:lnTo>
                    <a:lnTo>
                      <a:pt x="200" y="48"/>
                    </a:lnTo>
                    <a:lnTo>
                      <a:pt x="200" y="48"/>
                    </a:lnTo>
                    <a:lnTo>
                      <a:pt x="204" y="48"/>
                    </a:lnTo>
                    <a:lnTo>
                      <a:pt x="264" y="108"/>
                    </a:lnTo>
                    <a:lnTo>
                      <a:pt x="264" y="108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20"/>
                    </a:lnTo>
                    <a:lnTo>
                      <a:pt x="268" y="124"/>
                    </a:lnTo>
                    <a:lnTo>
                      <a:pt x="272" y="128"/>
                    </a:lnTo>
                    <a:lnTo>
                      <a:pt x="280" y="128"/>
                    </a:lnTo>
                    <a:lnTo>
                      <a:pt x="280" y="128"/>
                    </a:lnTo>
                    <a:lnTo>
                      <a:pt x="286" y="128"/>
                    </a:lnTo>
                    <a:lnTo>
                      <a:pt x="290" y="124"/>
                    </a:lnTo>
                    <a:lnTo>
                      <a:pt x="294" y="120"/>
                    </a:lnTo>
                    <a:lnTo>
                      <a:pt x="296" y="112"/>
                    </a:lnTo>
                    <a:lnTo>
                      <a:pt x="296" y="112"/>
                    </a:lnTo>
                    <a:lnTo>
                      <a:pt x="294" y="110"/>
                    </a:lnTo>
                    <a:lnTo>
                      <a:pt x="378" y="32"/>
                    </a:lnTo>
                    <a:lnTo>
                      <a:pt x="378" y="32"/>
                    </a:lnTo>
                    <a:lnTo>
                      <a:pt x="384" y="32"/>
                    </a:lnTo>
                    <a:lnTo>
                      <a:pt x="384" y="32"/>
                    </a:lnTo>
                    <a:lnTo>
                      <a:pt x="390" y="32"/>
                    </a:lnTo>
                    <a:lnTo>
                      <a:pt x="394" y="28"/>
                    </a:lnTo>
                    <a:lnTo>
                      <a:pt x="398" y="24"/>
                    </a:lnTo>
                    <a:lnTo>
                      <a:pt x="400" y="16"/>
                    </a:lnTo>
                    <a:lnTo>
                      <a:pt x="400" y="16"/>
                    </a:lnTo>
                    <a:lnTo>
                      <a:pt x="398" y="10"/>
                    </a:lnTo>
                    <a:lnTo>
                      <a:pt x="394" y="6"/>
                    </a:lnTo>
                    <a:lnTo>
                      <a:pt x="390" y="2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800"/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4153791" y="1973770"/>
            <a:ext cx="1159097" cy="1045058"/>
            <a:chOff x="5001595" y="1353152"/>
            <a:chExt cx="2244910" cy="2024042"/>
          </a:xfrm>
        </p:grpSpPr>
        <p:grpSp>
          <p:nvGrpSpPr>
            <p:cNvPr id="75" name="组合 74"/>
            <p:cNvGrpSpPr/>
            <p:nvPr/>
          </p:nvGrpSpPr>
          <p:grpSpPr>
            <a:xfrm>
              <a:off x="5001595" y="1353152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84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85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76" name="组 5"/>
            <p:cNvGrpSpPr/>
            <p:nvPr/>
          </p:nvGrpSpPr>
          <p:grpSpPr>
            <a:xfrm>
              <a:off x="5509182" y="1721923"/>
              <a:ext cx="1217356" cy="1217352"/>
              <a:chOff x="5750189" y="1150432"/>
              <a:chExt cx="1160973" cy="1160973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5750189" y="1150432"/>
                <a:ext cx="1160973" cy="1160973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800"/>
              </a:p>
            </p:txBody>
          </p:sp>
          <p:grpSp>
            <p:nvGrpSpPr>
              <p:cNvPr id="78" name="组 4"/>
              <p:cNvGrpSpPr/>
              <p:nvPr/>
            </p:nvGrpSpPr>
            <p:grpSpPr>
              <a:xfrm>
                <a:off x="5851049" y="1247818"/>
                <a:ext cx="959252" cy="966200"/>
                <a:chOff x="5826288" y="1275413"/>
                <a:chExt cx="959252" cy="966200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5975638" y="1424763"/>
                  <a:ext cx="667500" cy="667500"/>
                </a:xfrm>
                <a:prstGeom prst="ellipse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800"/>
                </a:p>
              </p:txBody>
            </p:sp>
            <p:cxnSp>
              <p:nvCxnSpPr>
                <p:cNvPr id="80" name="直线连接符 3"/>
                <p:cNvCxnSpPr/>
                <p:nvPr/>
              </p:nvCxnSpPr>
              <p:spPr>
                <a:xfrm flipV="1">
                  <a:off x="6311691" y="1275413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线连接符 15"/>
                <p:cNvCxnSpPr/>
                <p:nvPr/>
              </p:nvCxnSpPr>
              <p:spPr>
                <a:xfrm flipV="1">
                  <a:off x="6309388" y="1942913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线连接符 16"/>
                <p:cNvCxnSpPr/>
                <p:nvPr/>
              </p:nvCxnSpPr>
              <p:spPr>
                <a:xfrm rot="5400000" flipV="1">
                  <a:off x="5975638" y="1625111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线连接符 19"/>
                <p:cNvCxnSpPr/>
                <p:nvPr/>
              </p:nvCxnSpPr>
              <p:spPr>
                <a:xfrm rot="5400000" flipV="1">
                  <a:off x="6636190" y="1625111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6" name="组合 85"/>
          <p:cNvGrpSpPr/>
          <p:nvPr/>
        </p:nvGrpSpPr>
        <p:grpSpPr>
          <a:xfrm>
            <a:off x="5659867" y="1973770"/>
            <a:ext cx="1159097" cy="1045058"/>
            <a:chOff x="5001595" y="1353152"/>
            <a:chExt cx="2244910" cy="2024042"/>
          </a:xfrm>
        </p:grpSpPr>
        <p:grpSp>
          <p:nvGrpSpPr>
            <p:cNvPr id="87" name="组合 86"/>
            <p:cNvGrpSpPr/>
            <p:nvPr/>
          </p:nvGrpSpPr>
          <p:grpSpPr>
            <a:xfrm>
              <a:off x="5001595" y="1353152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89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90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88" name="KSO_Shape"/>
            <p:cNvSpPr>
              <a:spLocks/>
            </p:cNvSpPr>
            <p:nvPr/>
          </p:nvSpPr>
          <p:spPr bwMode="auto">
            <a:xfrm>
              <a:off x="5514285" y="1848038"/>
              <a:ext cx="1207150" cy="1030442"/>
            </a:xfrm>
            <a:custGeom>
              <a:avLst/>
              <a:gdLst>
                <a:gd name="T0" fmla="*/ 175713297 w 4097"/>
                <a:gd name="T1" fmla="*/ 71089403 h 3497"/>
                <a:gd name="T2" fmla="*/ 33597902 w 4097"/>
                <a:gd name="T3" fmla="*/ 71089403 h 3497"/>
                <a:gd name="T4" fmla="*/ 423256757 w 4097"/>
                <a:gd name="T5" fmla="*/ 139474091 h 3497"/>
                <a:gd name="T6" fmla="*/ 372859684 w 4097"/>
                <a:gd name="T7" fmla="*/ 216358747 h 3497"/>
                <a:gd name="T8" fmla="*/ 297747197 w 4097"/>
                <a:gd name="T9" fmla="*/ 139474091 h 3497"/>
                <a:gd name="T10" fmla="*/ 502231138 w 4097"/>
                <a:gd name="T11" fmla="*/ 428853992 h 3497"/>
                <a:gd name="T12" fmla="*/ 423256757 w 4097"/>
                <a:gd name="T13" fmla="*/ 139474091 h 3497"/>
                <a:gd name="T14" fmla="*/ 254687678 w 4097"/>
                <a:gd name="T15" fmla="*/ 98906881 h 3497"/>
                <a:gd name="T16" fmla="*/ 254687678 w 4097"/>
                <a:gd name="T17" fmla="*/ 327242836 h 3497"/>
                <a:gd name="T18" fmla="*/ 184402447 w 4097"/>
                <a:gd name="T19" fmla="*/ 160916703 h 3497"/>
                <a:gd name="T20" fmla="*/ 0 w 4097"/>
                <a:gd name="T21" fmla="*/ 369934708 h 3497"/>
                <a:gd name="T22" fmla="*/ 19116131 w 4097"/>
                <a:gd name="T23" fmla="*/ 675348230 h 3497"/>
                <a:gd name="T24" fmla="*/ 90752959 w 4097"/>
                <a:gd name="T25" fmla="*/ 548044259 h 3497"/>
                <a:gd name="T26" fmla="*/ 143080758 w 4097"/>
                <a:gd name="T27" fmla="*/ 528147135 h 3497"/>
                <a:gd name="T28" fmla="*/ 194249858 w 4097"/>
                <a:gd name="T29" fmla="*/ 674961968 h 3497"/>
                <a:gd name="T30" fmla="*/ 135936541 w 4097"/>
                <a:gd name="T31" fmla="*/ 385582067 h 3497"/>
                <a:gd name="T32" fmla="*/ 165865446 w 4097"/>
                <a:gd name="T33" fmla="*/ 356992065 h 3497"/>
                <a:gd name="T34" fmla="*/ 254687678 w 4097"/>
                <a:gd name="T35" fmla="*/ 455319332 h 3497"/>
                <a:gd name="T36" fmla="*/ 271293512 w 4097"/>
                <a:gd name="T37" fmla="*/ 471739216 h 3497"/>
                <a:gd name="T38" fmla="*/ 542780360 w 4097"/>
                <a:gd name="T39" fmla="*/ 471739216 h 3497"/>
                <a:gd name="T40" fmla="*/ 542780360 w 4097"/>
                <a:gd name="T41" fmla="*/ 379980165 h 3497"/>
                <a:gd name="T42" fmla="*/ 631988386 w 4097"/>
                <a:gd name="T43" fmla="*/ 286096012 h 3497"/>
                <a:gd name="T44" fmla="*/ 566337515 w 4097"/>
                <a:gd name="T45" fmla="*/ 506124911 h 3497"/>
                <a:gd name="T46" fmla="*/ 646277260 w 4097"/>
                <a:gd name="T47" fmla="*/ 668973364 h 3497"/>
                <a:gd name="T48" fmla="*/ 703239419 w 4097"/>
                <a:gd name="T49" fmla="*/ 468648678 h 3497"/>
                <a:gd name="T50" fmla="*/ 791095848 w 4097"/>
                <a:gd name="T51" fmla="*/ 669166715 h 3497"/>
                <a:gd name="T52" fmla="*/ 763483903 w 4097"/>
                <a:gd name="T53" fmla="*/ 170189195 h 3497"/>
                <a:gd name="T54" fmla="*/ 577536523 w 4097"/>
                <a:gd name="T55" fmla="*/ 289572813 h 3497"/>
                <a:gd name="T56" fmla="*/ 542780360 w 4097"/>
                <a:gd name="T57" fmla="*/ 115520115 h 3497"/>
                <a:gd name="T58" fmla="*/ 526367423 w 4097"/>
                <a:gd name="T59" fmla="*/ 98906881 h 3497"/>
                <a:gd name="T60" fmla="*/ 674082541 w 4097"/>
                <a:gd name="T61" fmla="*/ 15261096 h 3497"/>
                <a:gd name="T62" fmla="*/ 674082541 w 4097"/>
                <a:gd name="T63" fmla="*/ 153383050 h 3497"/>
                <a:gd name="T64" fmla="*/ 674082541 w 4097"/>
                <a:gd name="T65" fmla="*/ 15261096 h 34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097" h="3497">
                  <a:moveTo>
                    <a:pt x="542" y="0"/>
                  </a:moveTo>
                  <a:cubicBezTo>
                    <a:pt x="745" y="0"/>
                    <a:pt x="910" y="165"/>
                    <a:pt x="910" y="368"/>
                  </a:cubicBezTo>
                  <a:cubicBezTo>
                    <a:pt x="910" y="571"/>
                    <a:pt x="745" y="736"/>
                    <a:pt x="542" y="736"/>
                  </a:cubicBezTo>
                  <a:cubicBezTo>
                    <a:pt x="339" y="736"/>
                    <a:pt x="174" y="571"/>
                    <a:pt x="174" y="368"/>
                  </a:cubicBezTo>
                  <a:cubicBezTo>
                    <a:pt x="174" y="165"/>
                    <a:pt x="339" y="0"/>
                    <a:pt x="542" y="0"/>
                  </a:cubicBezTo>
                  <a:close/>
                  <a:moveTo>
                    <a:pt x="2192" y="722"/>
                  </a:moveTo>
                  <a:cubicBezTo>
                    <a:pt x="2192" y="1120"/>
                    <a:pt x="2192" y="1120"/>
                    <a:pt x="2192" y="1120"/>
                  </a:cubicBezTo>
                  <a:cubicBezTo>
                    <a:pt x="1931" y="1120"/>
                    <a:pt x="1931" y="1120"/>
                    <a:pt x="1931" y="1120"/>
                  </a:cubicBezTo>
                  <a:cubicBezTo>
                    <a:pt x="1931" y="722"/>
                    <a:pt x="1931" y="722"/>
                    <a:pt x="1931" y="722"/>
                  </a:cubicBezTo>
                  <a:cubicBezTo>
                    <a:pt x="1542" y="722"/>
                    <a:pt x="1542" y="722"/>
                    <a:pt x="1542" y="722"/>
                  </a:cubicBezTo>
                  <a:cubicBezTo>
                    <a:pt x="1542" y="2220"/>
                    <a:pt x="1542" y="2220"/>
                    <a:pt x="1542" y="2220"/>
                  </a:cubicBezTo>
                  <a:cubicBezTo>
                    <a:pt x="2601" y="2220"/>
                    <a:pt x="2601" y="2220"/>
                    <a:pt x="2601" y="2220"/>
                  </a:cubicBezTo>
                  <a:cubicBezTo>
                    <a:pt x="2601" y="722"/>
                    <a:pt x="2601" y="722"/>
                    <a:pt x="2601" y="722"/>
                  </a:cubicBezTo>
                  <a:cubicBezTo>
                    <a:pt x="2192" y="722"/>
                    <a:pt x="2192" y="722"/>
                    <a:pt x="2192" y="722"/>
                  </a:cubicBezTo>
                  <a:close/>
                  <a:moveTo>
                    <a:pt x="1405" y="512"/>
                  </a:moveTo>
                  <a:cubicBezTo>
                    <a:pt x="1319" y="512"/>
                    <a:pt x="1319" y="512"/>
                    <a:pt x="1319" y="512"/>
                  </a:cubicBezTo>
                  <a:cubicBezTo>
                    <a:pt x="1319" y="598"/>
                    <a:pt x="1319" y="598"/>
                    <a:pt x="1319" y="598"/>
                  </a:cubicBezTo>
                  <a:cubicBezTo>
                    <a:pt x="1319" y="1694"/>
                    <a:pt x="1319" y="1694"/>
                    <a:pt x="1319" y="1694"/>
                  </a:cubicBezTo>
                  <a:cubicBezTo>
                    <a:pt x="1107" y="1550"/>
                    <a:pt x="1107" y="1550"/>
                    <a:pt x="1107" y="1550"/>
                  </a:cubicBezTo>
                  <a:cubicBezTo>
                    <a:pt x="955" y="833"/>
                    <a:pt x="955" y="833"/>
                    <a:pt x="955" y="833"/>
                  </a:cubicBezTo>
                  <a:cubicBezTo>
                    <a:pt x="67" y="825"/>
                    <a:pt x="67" y="825"/>
                    <a:pt x="67" y="825"/>
                  </a:cubicBezTo>
                  <a:cubicBezTo>
                    <a:pt x="0" y="1915"/>
                    <a:pt x="0" y="1915"/>
                    <a:pt x="0" y="1915"/>
                  </a:cubicBezTo>
                  <a:cubicBezTo>
                    <a:pt x="89" y="2707"/>
                    <a:pt x="89" y="2707"/>
                    <a:pt x="89" y="2707"/>
                  </a:cubicBezTo>
                  <a:cubicBezTo>
                    <a:pt x="99" y="3496"/>
                    <a:pt x="99" y="3496"/>
                    <a:pt x="99" y="3496"/>
                  </a:cubicBezTo>
                  <a:cubicBezTo>
                    <a:pt x="314" y="3494"/>
                    <a:pt x="314" y="3494"/>
                    <a:pt x="314" y="3494"/>
                  </a:cubicBezTo>
                  <a:cubicBezTo>
                    <a:pt x="470" y="2837"/>
                    <a:pt x="470" y="2837"/>
                    <a:pt x="470" y="2837"/>
                  </a:cubicBezTo>
                  <a:cubicBezTo>
                    <a:pt x="455" y="2345"/>
                    <a:pt x="455" y="2345"/>
                    <a:pt x="455" y="2345"/>
                  </a:cubicBezTo>
                  <a:cubicBezTo>
                    <a:pt x="741" y="2734"/>
                    <a:pt x="741" y="2734"/>
                    <a:pt x="741" y="2734"/>
                  </a:cubicBezTo>
                  <a:cubicBezTo>
                    <a:pt x="782" y="3497"/>
                    <a:pt x="782" y="3497"/>
                    <a:pt x="782" y="3497"/>
                  </a:cubicBezTo>
                  <a:cubicBezTo>
                    <a:pt x="1006" y="3494"/>
                    <a:pt x="1006" y="3494"/>
                    <a:pt x="1006" y="3494"/>
                  </a:cubicBezTo>
                  <a:cubicBezTo>
                    <a:pt x="1116" y="2612"/>
                    <a:pt x="1116" y="2612"/>
                    <a:pt x="1116" y="2612"/>
                  </a:cubicBezTo>
                  <a:cubicBezTo>
                    <a:pt x="704" y="1996"/>
                    <a:pt x="704" y="1996"/>
                    <a:pt x="704" y="1996"/>
                  </a:cubicBezTo>
                  <a:cubicBezTo>
                    <a:pt x="767" y="1441"/>
                    <a:pt x="767" y="1441"/>
                    <a:pt x="767" y="1441"/>
                  </a:cubicBezTo>
                  <a:cubicBezTo>
                    <a:pt x="859" y="1848"/>
                    <a:pt x="859" y="1848"/>
                    <a:pt x="859" y="1848"/>
                  </a:cubicBezTo>
                  <a:cubicBezTo>
                    <a:pt x="1319" y="1954"/>
                    <a:pt x="1319" y="1954"/>
                    <a:pt x="1319" y="1954"/>
                  </a:cubicBezTo>
                  <a:cubicBezTo>
                    <a:pt x="1319" y="2357"/>
                    <a:pt x="1319" y="2357"/>
                    <a:pt x="1319" y="2357"/>
                  </a:cubicBezTo>
                  <a:cubicBezTo>
                    <a:pt x="1319" y="2442"/>
                    <a:pt x="1319" y="2442"/>
                    <a:pt x="1319" y="2442"/>
                  </a:cubicBezTo>
                  <a:cubicBezTo>
                    <a:pt x="1405" y="2442"/>
                    <a:pt x="1405" y="2442"/>
                    <a:pt x="1405" y="2442"/>
                  </a:cubicBezTo>
                  <a:cubicBezTo>
                    <a:pt x="2726" y="2442"/>
                    <a:pt x="2726" y="2442"/>
                    <a:pt x="2726" y="2442"/>
                  </a:cubicBezTo>
                  <a:cubicBezTo>
                    <a:pt x="2811" y="2442"/>
                    <a:pt x="2811" y="2442"/>
                    <a:pt x="2811" y="2442"/>
                  </a:cubicBezTo>
                  <a:cubicBezTo>
                    <a:pt x="2811" y="2357"/>
                    <a:pt x="2811" y="2357"/>
                    <a:pt x="2811" y="2357"/>
                  </a:cubicBezTo>
                  <a:cubicBezTo>
                    <a:pt x="2811" y="1967"/>
                    <a:pt x="2811" y="1967"/>
                    <a:pt x="2811" y="1967"/>
                  </a:cubicBezTo>
                  <a:cubicBezTo>
                    <a:pt x="3165" y="1735"/>
                    <a:pt x="3165" y="1735"/>
                    <a:pt x="3165" y="1735"/>
                  </a:cubicBezTo>
                  <a:cubicBezTo>
                    <a:pt x="3273" y="1481"/>
                    <a:pt x="3273" y="1481"/>
                    <a:pt x="3273" y="1481"/>
                  </a:cubicBezTo>
                  <a:cubicBezTo>
                    <a:pt x="3392" y="2054"/>
                    <a:pt x="3392" y="2054"/>
                    <a:pt x="3392" y="2054"/>
                  </a:cubicBezTo>
                  <a:cubicBezTo>
                    <a:pt x="2933" y="2620"/>
                    <a:pt x="2933" y="2620"/>
                    <a:pt x="2933" y="2620"/>
                  </a:cubicBezTo>
                  <a:cubicBezTo>
                    <a:pt x="3130" y="3459"/>
                    <a:pt x="3130" y="3459"/>
                    <a:pt x="3130" y="3459"/>
                  </a:cubicBezTo>
                  <a:cubicBezTo>
                    <a:pt x="3347" y="3463"/>
                    <a:pt x="3347" y="3463"/>
                    <a:pt x="3347" y="3463"/>
                  </a:cubicBezTo>
                  <a:cubicBezTo>
                    <a:pt x="3298" y="2738"/>
                    <a:pt x="3298" y="2738"/>
                    <a:pt x="3298" y="2738"/>
                  </a:cubicBezTo>
                  <a:cubicBezTo>
                    <a:pt x="3642" y="2426"/>
                    <a:pt x="3642" y="2426"/>
                    <a:pt x="3642" y="2426"/>
                  </a:cubicBezTo>
                  <a:cubicBezTo>
                    <a:pt x="3816" y="3461"/>
                    <a:pt x="3816" y="3461"/>
                    <a:pt x="3816" y="3461"/>
                  </a:cubicBezTo>
                  <a:cubicBezTo>
                    <a:pt x="4097" y="3464"/>
                    <a:pt x="4097" y="3464"/>
                    <a:pt x="4097" y="3464"/>
                  </a:cubicBezTo>
                  <a:cubicBezTo>
                    <a:pt x="4048" y="2263"/>
                    <a:pt x="4048" y="2263"/>
                    <a:pt x="4048" y="2263"/>
                  </a:cubicBezTo>
                  <a:cubicBezTo>
                    <a:pt x="3954" y="881"/>
                    <a:pt x="3954" y="881"/>
                    <a:pt x="3954" y="881"/>
                  </a:cubicBezTo>
                  <a:cubicBezTo>
                    <a:pt x="3090" y="888"/>
                    <a:pt x="3090" y="888"/>
                    <a:pt x="3090" y="888"/>
                  </a:cubicBezTo>
                  <a:cubicBezTo>
                    <a:pt x="2991" y="1499"/>
                    <a:pt x="2991" y="1499"/>
                    <a:pt x="2991" y="1499"/>
                  </a:cubicBezTo>
                  <a:cubicBezTo>
                    <a:pt x="2811" y="1700"/>
                    <a:pt x="2811" y="1700"/>
                    <a:pt x="2811" y="1700"/>
                  </a:cubicBezTo>
                  <a:cubicBezTo>
                    <a:pt x="2811" y="598"/>
                    <a:pt x="2811" y="598"/>
                    <a:pt x="2811" y="598"/>
                  </a:cubicBezTo>
                  <a:cubicBezTo>
                    <a:pt x="2811" y="512"/>
                    <a:pt x="2811" y="512"/>
                    <a:pt x="2811" y="512"/>
                  </a:cubicBezTo>
                  <a:cubicBezTo>
                    <a:pt x="2726" y="512"/>
                    <a:pt x="2726" y="512"/>
                    <a:pt x="2726" y="512"/>
                  </a:cubicBezTo>
                  <a:cubicBezTo>
                    <a:pt x="1405" y="512"/>
                    <a:pt x="1405" y="512"/>
                    <a:pt x="1405" y="512"/>
                  </a:cubicBezTo>
                  <a:close/>
                  <a:moveTo>
                    <a:pt x="3491" y="79"/>
                  </a:moveTo>
                  <a:cubicBezTo>
                    <a:pt x="3689" y="79"/>
                    <a:pt x="3849" y="239"/>
                    <a:pt x="3849" y="437"/>
                  </a:cubicBezTo>
                  <a:cubicBezTo>
                    <a:pt x="3849" y="634"/>
                    <a:pt x="3689" y="794"/>
                    <a:pt x="3491" y="794"/>
                  </a:cubicBezTo>
                  <a:cubicBezTo>
                    <a:pt x="3294" y="794"/>
                    <a:pt x="3134" y="634"/>
                    <a:pt x="3134" y="437"/>
                  </a:cubicBezTo>
                  <a:cubicBezTo>
                    <a:pt x="3134" y="239"/>
                    <a:pt x="3294" y="79"/>
                    <a:pt x="3491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4071462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29265" y="2923427"/>
            <a:ext cx="2356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PART</a:t>
            </a:r>
            <a:r>
              <a:rPr kumimoji="1" lang="zh-CN" altLang="en-US" sz="3000" b="1" dirty="0">
                <a:solidFill>
                  <a:srgbClr val="323232"/>
                </a:solidFill>
                <a:cs typeface="Arial Black"/>
              </a:rPr>
              <a:t> </a:t>
            </a:r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ONE</a:t>
            </a:r>
            <a:endParaRPr kumimoji="1" lang="zh-CN" altLang="en-US" sz="3000" b="1" dirty="0">
              <a:solidFill>
                <a:srgbClr val="323232"/>
              </a:solidFill>
              <a:cs typeface="Arial Black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91796" y="33789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3600" b="1" dirty="0">
                <a:solidFill>
                  <a:srgbClr val="323232"/>
                </a:solidFill>
                <a:latin typeface="Microsoft YaHei"/>
                <a:cs typeface="Microsoft YaHei"/>
              </a:rPr>
              <a:t>关于我们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686653" y="1143956"/>
            <a:ext cx="1683683" cy="1518032"/>
            <a:chOff x="4464102" y="1356651"/>
            <a:chExt cx="1002180" cy="903579"/>
          </a:xfrm>
        </p:grpSpPr>
        <p:grpSp>
          <p:nvGrpSpPr>
            <p:cNvPr id="7" name="组合 6"/>
            <p:cNvGrpSpPr/>
            <p:nvPr/>
          </p:nvGrpSpPr>
          <p:grpSpPr>
            <a:xfrm>
              <a:off x="4464102" y="1356651"/>
              <a:ext cx="1002180" cy="903579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srgbClr val="00A39A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srgbClr val="00A39A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8" name="KSO_Shape"/>
            <p:cNvSpPr>
              <a:spLocks/>
            </p:cNvSpPr>
            <p:nvPr/>
          </p:nvSpPr>
          <p:spPr bwMode="auto">
            <a:xfrm>
              <a:off x="4640392" y="1547487"/>
              <a:ext cx="597147" cy="410041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defTabSz="68576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00A39A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6278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1297871"/>
            <a:ext cx="5066378" cy="284983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noFill/>
            <a:miter lim="800000"/>
            <a:headEnd/>
            <a:tailEnd/>
          </a:ln>
          <a:effectLst/>
          <a:extLst/>
        </p:spPr>
      </p:pic>
      <p:sp>
        <p:nvSpPr>
          <p:cNvPr id="17" name="TextBox 6"/>
          <p:cNvSpPr txBox="1"/>
          <p:nvPr/>
        </p:nvSpPr>
        <p:spPr>
          <a:xfrm>
            <a:off x="5435392" y="1278178"/>
            <a:ext cx="2473577" cy="346243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defRPr sz="20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>
                <a:sym typeface="微软雅黑" pitchFamily="34" charset="-122"/>
              </a:rPr>
              <a:t>“</a:t>
            </a:r>
            <a:r>
              <a:rPr lang="zh-CN" altLang="en-US" sz="1800" dirty="0">
                <a:sym typeface="微软雅黑" pitchFamily="34" charset="-122"/>
              </a:rPr>
              <a:t>公司理念口号</a:t>
            </a:r>
            <a:r>
              <a:rPr lang="en-US" altLang="zh-CN" sz="1800" dirty="0">
                <a:sym typeface="微软雅黑" pitchFamily="34" charset="-122"/>
              </a:rPr>
              <a:t>”</a:t>
            </a:r>
            <a:endParaRPr lang="zh-CN" altLang="en-US" sz="1800" dirty="0">
              <a:sym typeface="微软雅黑" pitchFamily="34" charset="-122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5435390" y="1813715"/>
            <a:ext cx="3462198" cy="215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Aft>
                <a:spcPts val="500"/>
              </a:spcAft>
              <a:defRPr sz="14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050" dirty="0">
                <a:sym typeface="微软雅黑" pitchFamily="34" charset="-122"/>
              </a:rPr>
              <a:t>      某某有限公司是一家专注于某产品及服务的综合性公司，在行业内拥有领先地位。在此录入上述图表的综合描述说明，在此录入上述图表的综合描述说明。在此录入上述图表的综合描述说明。</a:t>
            </a:r>
            <a:endParaRPr lang="en-US" altLang="zh-CN" sz="1050" dirty="0">
              <a:sym typeface="微软雅黑" pitchFamily="34" charset="-122"/>
            </a:endParaRPr>
          </a:p>
          <a:p>
            <a:endParaRPr lang="en-US" altLang="zh-CN" sz="1050" dirty="0">
              <a:sym typeface="微软雅黑" pitchFamily="34" charset="-122"/>
            </a:endParaRPr>
          </a:p>
          <a:p>
            <a:r>
              <a:rPr lang="zh-CN" altLang="en-US" sz="1050" dirty="0">
                <a:sym typeface="微软雅黑" pitchFamily="34" charset="-122"/>
              </a:rPr>
              <a:t>       在此录入上述图表的综合描述说明，在此录入上述图表的综合描述说明。在此录入上述图表的综合描述说明。</a:t>
            </a:r>
          </a:p>
          <a:p>
            <a:endParaRPr lang="zh-CN" altLang="en-US" sz="1050" dirty="0"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35390" y="1688832"/>
            <a:ext cx="3707421" cy="45730"/>
          </a:xfrm>
          <a:prstGeom prst="rect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sz="1013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49480" y="386573"/>
            <a:ext cx="310094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公司概述</a:t>
            </a:r>
          </a:p>
        </p:txBody>
      </p:sp>
    </p:spTree>
    <p:extLst>
      <p:ext uri="{BB962C8B-B14F-4D97-AF65-F5344CB8AC3E}">
        <p14:creationId xmlns:p14="http://schemas.microsoft.com/office/powerpoint/2010/main" val="159418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2"/>
          <p:cNvSpPr>
            <a:spLocks noChangeArrowheads="1"/>
          </p:cNvSpPr>
          <p:nvPr/>
        </p:nvSpPr>
        <p:spPr bwMode="auto">
          <a:xfrm>
            <a:off x="609191" y="1232928"/>
            <a:ext cx="1582035" cy="1589964"/>
          </a:xfrm>
          <a:prstGeom prst="ellipse">
            <a:avLst/>
          </a:prstGeom>
          <a:solidFill>
            <a:schemeClr val="bg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Oval 13"/>
          <p:cNvSpPr>
            <a:spLocks noChangeArrowheads="1"/>
          </p:cNvSpPr>
          <p:nvPr/>
        </p:nvSpPr>
        <p:spPr bwMode="auto">
          <a:xfrm>
            <a:off x="680629" y="1304925"/>
            <a:ext cx="1439156" cy="144597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" cap="flat">
            <a:solidFill>
              <a:srgbClr val="C1C0C3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7"/>
          <p:cNvSpPr>
            <a:spLocks noChangeArrowheads="1"/>
          </p:cNvSpPr>
          <p:nvPr/>
        </p:nvSpPr>
        <p:spPr bwMode="auto">
          <a:xfrm>
            <a:off x="2354803" y="1675789"/>
            <a:ext cx="5390507" cy="2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公司总经理，本项目团队负责人</a:t>
            </a: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2357888" y="1358500"/>
            <a:ext cx="11558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李先生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2354803" y="2049140"/>
            <a:ext cx="6254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itchFamily="34" charset="0"/>
              <a:buNone/>
              <a:defRPr>
                <a:solidFill>
                  <a:srgbClr val="333333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此处可以填写你的相关文字介绍。此处可以填写你的相关文字介绍。此处可以填写你的相关文字介绍。此处可以填写你的相关文字介绍。此处可以填写你的相关文字介绍。</a:t>
            </a:r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609191" y="3147615"/>
            <a:ext cx="1582035" cy="158996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680629" y="3219613"/>
            <a:ext cx="1439156" cy="144597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" cap="flat">
            <a:solidFill>
              <a:srgbClr val="C1C0C3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7"/>
          <p:cNvSpPr>
            <a:spLocks noChangeArrowheads="1"/>
          </p:cNvSpPr>
          <p:nvPr/>
        </p:nvSpPr>
        <p:spPr bwMode="auto">
          <a:xfrm>
            <a:off x="2354803" y="3642516"/>
            <a:ext cx="5390507" cy="24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公司总工程师，团队技术总监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357888" y="3273187"/>
            <a:ext cx="11558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王先生</a:t>
            </a:r>
          </a:p>
        </p:txBody>
      </p:sp>
      <p:sp>
        <p:nvSpPr>
          <p:cNvPr id="11" name="TextBox 13"/>
          <p:cNvSpPr txBox="1"/>
          <p:nvPr/>
        </p:nvSpPr>
        <p:spPr>
          <a:xfrm>
            <a:off x="2354803" y="3963828"/>
            <a:ext cx="6254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itchFamily="34" charset="0"/>
              <a:buNone/>
              <a:defRPr>
                <a:solidFill>
                  <a:srgbClr val="333333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此处可以填写你的相关文字介绍。此处可以填写你的相关文字介绍。此处可以填写你的相关文字介绍。此处可以填写你的相关文字介绍。此处可以填写你的相关文字介绍。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03265" y="388841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团队领导介绍</a:t>
            </a:r>
          </a:p>
        </p:txBody>
      </p:sp>
    </p:spTree>
    <p:extLst>
      <p:ext uri="{BB962C8B-B14F-4D97-AF65-F5344CB8AC3E}">
        <p14:creationId xmlns:p14="http://schemas.microsoft.com/office/powerpoint/2010/main" val="221122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6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080764" y="1316594"/>
            <a:ext cx="1945572" cy="1757363"/>
          </a:xfrm>
          <a:prstGeom prst="roundRect">
            <a:avLst>
              <a:gd name="adj" fmla="val 2575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anchor="ctr"/>
          <a:lstStyle/>
          <a:p>
            <a:pPr algn="ctr">
              <a:defRPr/>
            </a:pPr>
            <a:endParaRPr lang="zh-CN" altLang="en-US" sz="1068">
              <a:solidFill>
                <a:prstClr val="white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599216" y="1316594"/>
            <a:ext cx="1945572" cy="1757363"/>
          </a:xfrm>
          <a:prstGeom prst="roundRect">
            <a:avLst>
              <a:gd name="adj" fmla="val 2575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anchor="ctr"/>
          <a:lstStyle/>
          <a:p>
            <a:pPr algn="ctr">
              <a:defRPr/>
            </a:pPr>
            <a:endParaRPr lang="zh-CN" altLang="en-US" sz="1068">
              <a:solidFill>
                <a:prstClr val="white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117667" y="1316594"/>
            <a:ext cx="1945572" cy="1757363"/>
          </a:xfrm>
          <a:prstGeom prst="roundRect">
            <a:avLst>
              <a:gd name="adj" fmla="val 3659"/>
            </a:avLst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anchor="ctr"/>
          <a:lstStyle/>
          <a:p>
            <a:pPr algn="ctr">
              <a:defRPr/>
            </a:pPr>
            <a:endParaRPr lang="zh-CN" altLang="en-US" sz="1068">
              <a:solidFill>
                <a:prstClr val="white"/>
              </a:solidFill>
            </a:endParaRPr>
          </a:p>
        </p:txBody>
      </p:sp>
      <p:sp>
        <p:nvSpPr>
          <p:cNvPr id="5" name="TextBox 56"/>
          <p:cNvSpPr txBox="1"/>
          <p:nvPr/>
        </p:nvSpPr>
        <p:spPr>
          <a:xfrm>
            <a:off x="1172575" y="3572188"/>
            <a:ext cx="1541228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职务或头衔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188852" y="3219824"/>
            <a:ext cx="1025551" cy="1996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r>
              <a:rPr lang="en-US" altLang="zh-CN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:</a:t>
            </a:r>
            <a:r>
              <a:rPr lang="zh-CN" altLang="en-US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某某某</a:t>
            </a:r>
            <a:endParaRPr lang="en-US" altLang="zh-CN" sz="1400" b="1" cap="all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" name="TextBox 58"/>
          <p:cNvSpPr txBox="1"/>
          <p:nvPr/>
        </p:nvSpPr>
        <p:spPr>
          <a:xfrm>
            <a:off x="1172579" y="3868827"/>
            <a:ext cx="1704943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sz="67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59"/>
          <p:cNvSpPr txBox="1"/>
          <p:nvPr/>
        </p:nvSpPr>
        <p:spPr>
          <a:xfrm>
            <a:off x="3599218" y="3572188"/>
            <a:ext cx="1541228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职务或头衔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615495" y="3219824"/>
            <a:ext cx="1025551" cy="1996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r>
              <a:rPr lang="en-US" altLang="zh-CN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某某某</a:t>
            </a:r>
            <a:endParaRPr lang="en-US" altLang="zh-CN" sz="1400" b="1" cap="all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spcBef>
                <a:spcPct val="0"/>
              </a:spcBef>
            </a:pPr>
            <a:endParaRPr lang="en-US" altLang="zh-CN" sz="1400" b="1" cap="all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0" name="TextBox 61"/>
          <p:cNvSpPr txBox="1"/>
          <p:nvPr/>
        </p:nvSpPr>
        <p:spPr>
          <a:xfrm>
            <a:off x="3599222" y="3868827"/>
            <a:ext cx="1704943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sz="67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62"/>
          <p:cNvSpPr txBox="1"/>
          <p:nvPr/>
        </p:nvSpPr>
        <p:spPr>
          <a:xfrm>
            <a:off x="6117667" y="3572188"/>
            <a:ext cx="1541228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职务或头衔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133946" y="3219826"/>
            <a:ext cx="1025551" cy="19965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r>
              <a:rPr lang="en-US" altLang="zh-CN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400" b="1" cap="all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某某某</a:t>
            </a:r>
            <a:endParaRPr lang="en-US" altLang="zh-CN" sz="1400" b="1" cap="all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spcBef>
                <a:spcPct val="0"/>
              </a:spcBef>
            </a:pPr>
            <a:endParaRPr lang="en-US" altLang="zh-CN" sz="1400" b="1" cap="all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3" name="TextBox 64"/>
          <p:cNvSpPr txBox="1"/>
          <p:nvPr/>
        </p:nvSpPr>
        <p:spPr>
          <a:xfrm>
            <a:off x="6117673" y="3868827"/>
            <a:ext cx="1704943" cy="666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sz="67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294545" y="1588299"/>
            <a:ext cx="0" cy="23836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821443" y="1588299"/>
            <a:ext cx="0" cy="23836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团队领导介绍</a:t>
            </a:r>
          </a:p>
        </p:txBody>
      </p:sp>
    </p:spTree>
    <p:extLst>
      <p:ext uri="{BB962C8B-B14F-4D97-AF65-F5344CB8AC3E}">
        <p14:creationId xmlns:p14="http://schemas.microsoft.com/office/powerpoint/2010/main" val="3786606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7"/>
          <p:cNvSpPr>
            <a:spLocks noChangeArrowheads="1"/>
          </p:cNvSpPr>
          <p:nvPr/>
        </p:nvSpPr>
        <p:spPr bwMode="auto">
          <a:xfrm>
            <a:off x="1051890" y="1159409"/>
            <a:ext cx="7184159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685664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50" kern="0" dirty="0">
                <a:solidFill>
                  <a:schemeClr val="tx1">
                    <a:lumMod val="85000"/>
                    <a:lumOff val="1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0578" y="2830274"/>
            <a:ext cx="8202827" cy="328608"/>
            <a:chOff x="534438" y="3368953"/>
            <a:chExt cx="10944224" cy="438144"/>
          </a:xfrm>
          <a:solidFill>
            <a:schemeClr val="bg1">
              <a:lumMod val="65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6" name="矩形 5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13" name="肘形连接符 12"/>
          <p:cNvCxnSpPr>
            <a:stCxn id="15" idx="3"/>
            <a:endCxn id="18" idx="1"/>
          </p:cNvCxnSpPr>
          <p:nvPr/>
        </p:nvCxnSpPr>
        <p:spPr>
          <a:xfrm rot="5400000" flipH="1" flipV="1">
            <a:off x="860172" y="2350947"/>
            <a:ext cx="564688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814737" y="2742542"/>
            <a:ext cx="437038" cy="507294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5" name="六边形 1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64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2008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51779" y="184925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18" name="矩形 1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9" name="文本框 66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20" name="肘形连接符 19"/>
          <p:cNvCxnSpPr>
            <a:stCxn id="22" idx="3"/>
            <a:endCxn id="25" idx="1"/>
          </p:cNvCxnSpPr>
          <p:nvPr/>
        </p:nvCxnSpPr>
        <p:spPr>
          <a:xfrm rot="5400000" flipH="1" flipV="1">
            <a:off x="2794209" y="2350947"/>
            <a:ext cx="564688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2748774" y="2742542"/>
            <a:ext cx="437038" cy="507294"/>
            <a:chOff x="1109756" y="3090803"/>
            <a:chExt cx="583096" cy="676392"/>
          </a:xfrm>
          <a:solidFill>
            <a:srgbClr val="1B90A2"/>
          </a:solidFill>
        </p:grpSpPr>
        <p:sp>
          <p:nvSpPr>
            <p:cNvPr id="22" name="六边形 2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72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85814" y="184925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25" name="矩形 2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26" name="文本框 75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/>
                <a:t>       在这里添加你的文字，图片也可以，记得加满哦。</a:t>
              </a:r>
            </a:p>
          </p:txBody>
        </p:sp>
      </p:grpSp>
      <p:cxnSp>
        <p:nvCxnSpPr>
          <p:cNvPr id="27" name="肘形连接符 26"/>
          <p:cNvCxnSpPr>
            <a:stCxn id="29" idx="3"/>
            <a:endCxn id="32" idx="1"/>
          </p:cNvCxnSpPr>
          <p:nvPr/>
        </p:nvCxnSpPr>
        <p:spPr>
          <a:xfrm rot="5400000" flipH="1" flipV="1">
            <a:off x="4728243" y="2350947"/>
            <a:ext cx="564688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682808" y="2742542"/>
            <a:ext cx="437038" cy="507294"/>
            <a:chOff x="1109756" y="3090803"/>
            <a:chExt cx="583096" cy="676392"/>
          </a:xfrm>
          <a:solidFill>
            <a:srgbClr val="1B90A2"/>
          </a:solidFill>
        </p:grpSpPr>
        <p:sp>
          <p:nvSpPr>
            <p:cNvPr id="29" name="六边形 2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79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19850" y="184925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32" name="矩形 3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3" name="文本框 82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34" name="肘形连接符 33"/>
          <p:cNvCxnSpPr>
            <a:stCxn id="36" idx="3"/>
            <a:endCxn id="39" idx="1"/>
          </p:cNvCxnSpPr>
          <p:nvPr/>
        </p:nvCxnSpPr>
        <p:spPr>
          <a:xfrm rot="5400000" flipH="1" flipV="1">
            <a:off x="6662277" y="2350947"/>
            <a:ext cx="564688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6564364" y="2742546"/>
            <a:ext cx="539708" cy="507294"/>
            <a:chOff x="1039738" y="3090803"/>
            <a:chExt cx="720080" cy="676392"/>
          </a:xfrm>
          <a:solidFill>
            <a:srgbClr val="1B90A2"/>
          </a:solidFill>
        </p:grpSpPr>
        <p:sp>
          <p:nvSpPr>
            <p:cNvPr id="36" name="六边形 3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文本框 86"/>
            <p:cNvSpPr txBox="1"/>
            <p:nvPr/>
          </p:nvSpPr>
          <p:spPr>
            <a:xfrm>
              <a:off x="1039738" y="3298194"/>
              <a:ext cx="72008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53884" y="184925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39" name="矩形 3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0" name="文本框 89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41" name="肘形连接符 40"/>
          <p:cNvCxnSpPr>
            <a:stCxn id="43" idx="0"/>
            <a:endCxn id="46" idx="1"/>
          </p:cNvCxnSpPr>
          <p:nvPr/>
        </p:nvCxnSpPr>
        <p:spPr>
          <a:xfrm rot="16200000" flipH="1">
            <a:off x="1808637" y="3441484"/>
            <a:ext cx="601799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781754" y="2742542"/>
            <a:ext cx="437038" cy="507294"/>
            <a:chOff x="1109756" y="3090803"/>
            <a:chExt cx="583096" cy="676392"/>
          </a:xfrm>
          <a:solidFill>
            <a:srgbClr val="1B90A2"/>
          </a:solidFill>
        </p:grpSpPr>
        <p:sp>
          <p:nvSpPr>
            <p:cNvPr id="43" name="六边形 4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框 93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218797" y="352303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46" name="矩形 4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7" name="文本框 96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48" name="肘形连接符 47"/>
          <p:cNvCxnSpPr>
            <a:stCxn id="50" idx="0"/>
            <a:endCxn id="53" idx="1"/>
          </p:cNvCxnSpPr>
          <p:nvPr/>
        </p:nvCxnSpPr>
        <p:spPr>
          <a:xfrm rot="16200000" flipH="1">
            <a:off x="3742672" y="3441484"/>
            <a:ext cx="601799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3715791" y="2742542"/>
            <a:ext cx="437038" cy="507294"/>
            <a:chOff x="1109756" y="3090803"/>
            <a:chExt cx="583096" cy="676392"/>
          </a:xfrm>
          <a:solidFill>
            <a:srgbClr val="1B90A2"/>
          </a:solidFill>
        </p:grpSpPr>
        <p:sp>
          <p:nvSpPr>
            <p:cNvPr id="50" name="六边形 4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1" name="文本框 101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152832" y="352303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53" name="矩形 52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54" name="文本框 104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55" name="肘形连接符 54"/>
          <p:cNvCxnSpPr>
            <a:stCxn id="57" idx="0"/>
            <a:endCxn id="60" idx="1"/>
          </p:cNvCxnSpPr>
          <p:nvPr/>
        </p:nvCxnSpPr>
        <p:spPr>
          <a:xfrm rot="16200000" flipH="1">
            <a:off x="5676707" y="3441484"/>
            <a:ext cx="601799" cy="21851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5649825" y="2742542"/>
            <a:ext cx="437038" cy="507294"/>
            <a:chOff x="1109756" y="3090803"/>
            <a:chExt cx="583096" cy="676392"/>
          </a:xfrm>
          <a:solidFill>
            <a:srgbClr val="1B90A2"/>
          </a:solidFill>
        </p:grpSpPr>
        <p:sp>
          <p:nvSpPr>
            <p:cNvPr id="57" name="六边形 56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8" name="文本框 108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86867" y="3523031"/>
            <a:ext cx="1059311" cy="680266"/>
            <a:chOff x="1853741" y="1952625"/>
            <a:chExt cx="1413335" cy="907021"/>
          </a:xfrm>
          <a:solidFill>
            <a:schemeClr val="bg1">
              <a:lumMod val="75000"/>
            </a:schemeClr>
          </a:solidFill>
        </p:grpSpPr>
        <p:sp>
          <p:nvSpPr>
            <p:cNvPr id="60" name="矩形 59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61" name="文本框 111"/>
            <p:cNvSpPr txBox="1"/>
            <p:nvPr/>
          </p:nvSpPr>
          <p:spPr>
            <a:xfrm>
              <a:off x="1853742" y="1997872"/>
              <a:ext cx="1413334" cy="861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bg1"/>
                  </a:solidFill>
                </a:rPr>
                <a:t>       在这里添加你的文字，图片也可以，记得加满哦。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535842" y="2742542"/>
            <a:ext cx="511289" cy="507294"/>
            <a:chOff x="1045689" y="3090803"/>
            <a:chExt cx="682162" cy="676392"/>
          </a:xfrm>
          <a:solidFill>
            <a:srgbClr val="1B90A2"/>
          </a:solidFill>
        </p:grpSpPr>
        <p:sp>
          <p:nvSpPr>
            <p:cNvPr id="63" name="六边形 6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4" name="文本框 114"/>
            <p:cNvSpPr txBox="1"/>
            <p:nvPr/>
          </p:nvSpPr>
          <p:spPr>
            <a:xfrm>
              <a:off x="1045689" y="3298194"/>
              <a:ext cx="68216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公司发展历程</a:t>
            </a:r>
          </a:p>
        </p:txBody>
      </p:sp>
    </p:spTree>
    <p:extLst>
      <p:ext uri="{BB962C8B-B14F-4D97-AF65-F5344CB8AC3E}">
        <p14:creationId xmlns:p14="http://schemas.microsoft.com/office/powerpoint/2010/main" val="1628696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45961" y="698333"/>
            <a:ext cx="3962621" cy="3090834"/>
            <a:chOff x="1248207" y="1074501"/>
            <a:chExt cx="5407191" cy="4756567"/>
          </a:xfrm>
          <a:solidFill>
            <a:srgbClr val="00A39A">
              <a:alpha val="40000"/>
            </a:srgbClr>
          </a:solidFill>
        </p:grpSpPr>
        <p:sp>
          <p:nvSpPr>
            <p:cNvPr id="3" name="Freeform 3"/>
            <p:cNvSpPr>
              <a:spLocks/>
            </p:cNvSpPr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35" name="Chart 259"/>
          <p:cNvGraphicFramePr/>
          <p:nvPr>
            <p:extLst>
              <p:ext uri="{D42A27DB-BD31-4B8C-83A1-F6EECF244321}">
                <p14:modId xmlns:p14="http://schemas.microsoft.com/office/powerpoint/2010/main" val="3665267938"/>
              </p:ext>
            </p:extLst>
          </p:nvPr>
        </p:nvGraphicFramePr>
        <p:xfrm>
          <a:off x="2174160" y="3533041"/>
          <a:ext cx="990371" cy="9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2350863" y="3860535"/>
            <a:ext cx="636960" cy="29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9" tIns="22855" rIns="45709" bIns="22855">
            <a:spAutoFit/>
          </a:bodyPr>
          <a:lstStyle/>
          <a:p>
            <a:pPr algn="ctr" defTabSz="1087807"/>
            <a:r>
              <a:rPr lang="en-US" sz="1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55%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37" name="Chart 265"/>
          <p:cNvGraphicFramePr/>
          <p:nvPr>
            <p:extLst>
              <p:ext uri="{D42A27DB-BD31-4B8C-83A1-F6EECF244321}">
                <p14:modId xmlns:p14="http://schemas.microsoft.com/office/powerpoint/2010/main" val="228434668"/>
              </p:ext>
            </p:extLst>
          </p:nvPr>
        </p:nvGraphicFramePr>
        <p:xfrm>
          <a:off x="979772" y="3533041"/>
          <a:ext cx="990371" cy="9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1156474" y="3860535"/>
            <a:ext cx="636960" cy="29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9" tIns="22855" rIns="45709" bIns="22855">
            <a:spAutoFit/>
          </a:bodyPr>
          <a:lstStyle/>
          <a:p>
            <a:pPr algn="ctr" defTabSz="1087807"/>
            <a:r>
              <a:rPr lang="en-US" sz="1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35%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39" name="Chart 270"/>
          <p:cNvGraphicFramePr/>
          <p:nvPr>
            <p:extLst>
              <p:ext uri="{D42A27DB-BD31-4B8C-83A1-F6EECF244321}">
                <p14:modId xmlns:p14="http://schemas.microsoft.com/office/powerpoint/2010/main" val="3807789529"/>
              </p:ext>
            </p:extLst>
          </p:nvPr>
        </p:nvGraphicFramePr>
        <p:xfrm>
          <a:off x="3499239" y="3533041"/>
          <a:ext cx="990371" cy="9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3675941" y="3860535"/>
            <a:ext cx="636960" cy="29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9" tIns="22855" rIns="45709" bIns="22855">
            <a:spAutoFit/>
          </a:bodyPr>
          <a:lstStyle/>
          <a:p>
            <a:pPr algn="ctr" defTabSz="1087807"/>
            <a:r>
              <a:rPr lang="en-US" sz="1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21%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41" name="Chart 274"/>
          <p:cNvGraphicFramePr/>
          <p:nvPr>
            <p:extLst>
              <p:ext uri="{D42A27DB-BD31-4B8C-83A1-F6EECF244321}">
                <p14:modId xmlns:p14="http://schemas.microsoft.com/office/powerpoint/2010/main" val="1107533708"/>
              </p:ext>
            </p:extLst>
          </p:nvPr>
        </p:nvGraphicFramePr>
        <p:xfrm>
          <a:off x="4881643" y="3533041"/>
          <a:ext cx="990371" cy="9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5058346" y="3860535"/>
            <a:ext cx="636960" cy="29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9" tIns="22855" rIns="45709" bIns="22855">
            <a:spAutoFit/>
          </a:bodyPr>
          <a:lstStyle/>
          <a:p>
            <a:pPr algn="ctr" defTabSz="1087807"/>
            <a:r>
              <a:rPr lang="en-US" sz="1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42%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43" name="Chart 294"/>
          <p:cNvGraphicFramePr/>
          <p:nvPr>
            <p:extLst>
              <p:ext uri="{D42A27DB-BD31-4B8C-83A1-F6EECF244321}">
                <p14:modId xmlns:p14="http://schemas.microsoft.com/office/powerpoint/2010/main" val="4174654174"/>
              </p:ext>
            </p:extLst>
          </p:nvPr>
        </p:nvGraphicFramePr>
        <p:xfrm>
          <a:off x="6179596" y="3533041"/>
          <a:ext cx="990371" cy="9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6356299" y="3860535"/>
            <a:ext cx="636960" cy="29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9" tIns="22855" rIns="45709" bIns="22855">
            <a:spAutoFit/>
          </a:bodyPr>
          <a:lstStyle/>
          <a:p>
            <a:pPr algn="ctr" defTabSz="1087807"/>
            <a:r>
              <a:rPr lang="en-US" sz="1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94%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45" name="Chart 298"/>
          <p:cNvGraphicFramePr/>
          <p:nvPr>
            <p:extLst>
              <p:ext uri="{D42A27DB-BD31-4B8C-83A1-F6EECF244321}">
                <p14:modId xmlns:p14="http://schemas.microsoft.com/office/powerpoint/2010/main" val="4275551049"/>
              </p:ext>
            </p:extLst>
          </p:nvPr>
        </p:nvGraphicFramePr>
        <p:xfrm>
          <a:off x="7316470" y="3533041"/>
          <a:ext cx="990371" cy="94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7504673" y="3860535"/>
            <a:ext cx="636960" cy="29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9" tIns="22855" rIns="45709" bIns="22855">
            <a:spAutoFit/>
          </a:bodyPr>
          <a:lstStyle/>
          <a:p>
            <a:pPr algn="ctr" defTabSz="1087807"/>
            <a:r>
              <a:rPr lang="en-US" sz="1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89%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7" name="Oval 302"/>
          <p:cNvSpPr/>
          <p:nvPr/>
        </p:nvSpPr>
        <p:spPr>
          <a:xfrm>
            <a:off x="3410741" y="1506383"/>
            <a:ext cx="88497" cy="88497"/>
          </a:xfrm>
          <a:prstGeom prst="ellipse">
            <a:avLst/>
          </a:prstGeom>
          <a:solidFill>
            <a:schemeClr val="bg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48" name="Oval 303"/>
          <p:cNvSpPr/>
          <p:nvPr/>
        </p:nvSpPr>
        <p:spPr>
          <a:xfrm>
            <a:off x="3201218" y="2313725"/>
            <a:ext cx="88497" cy="88497"/>
          </a:xfrm>
          <a:prstGeom prst="ellipse">
            <a:avLst/>
          </a:prstGeom>
          <a:solidFill>
            <a:schemeClr val="bg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49" name="Oval 304"/>
          <p:cNvSpPr/>
          <p:nvPr/>
        </p:nvSpPr>
        <p:spPr>
          <a:xfrm>
            <a:off x="4540307" y="2620742"/>
            <a:ext cx="88497" cy="88497"/>
          </a:xfrm>
          <a:prstGeom prst="ellipse">
            <a:avLst/>
          </a:prstGeom>
          <a:solidFill>
            <a:schemeClr val="bg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50" name="Oval 305"/>
          <p:cNvSpPr/>
          <p:nvPr/>
        </p:nvSpPr>
        <p:spPr>
          <a:xfrm>
            <a:off x="4938413" y="2350007"/>
            <a:ext cx="88497" cy="88497"/>
          </a:xfrm>
          <a:prstGeom prst="ellipse">
            <a:avLst/>
          </a:prstGeom>
          <a:solidFill>
            <a:schemeClr val="bg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51" name="Oval 306"/>
          <p:cNvSpPr/>
          <p:nvPr/>
        </p:nvSpPr>
        <p:spPr>
          <a:xfrm>
            <a:off x="5493323" y="1883297"/>
            <a:ext cx="88497" cy="88497"/>
          </a:xfrm>
          <a:prstGeom prst="ellipse">
            <a:avLst/>
          </a:prstGeom>
          <a:solidFill>
            <a:schemeClr val="bg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52" name="Oval 307"/>
          <p:cNvSpPr/>
          <p:nvPr/>
        </p:nvSpPr>
        <p:spPr>
          <a:xfrm>
            <a:off x="5884892" y="2560955"/>
            <a:ext cx="88497" cy="88497"/>
          </a:xfrm>
          <a:prstGeom prst="ellipse">
            <a:avLst/>
          </a:prstGeom>
          <a:solidFill>
            <a:schemeClr val="bg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cxnSp>
        <p:nvCxnSpPr>
          <p:cNvPr id="53" name="Straight Arrow Connector 568"/>
          <p:cNvCxnSpPr/>
          <p:nvPr/>
        </p:nvCxnSpPr>
        <p:spPr>
          <a:xfrm>
            <a:off x="1480841" y="1550631"/>
            <a:ext cx="0" cy="198241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71"/>
          <p:cNvCxnSpPr>
            <a:stCxn id="47" idx="2"/>
          </p:cNvCxnSpPr>
          <p:nvPr/>
        </p:nvCxnSpPr>
        <p:spPr>
          <a:xfrm flipH="1">
            <a:off x="1480841" y="1550630"/>
            <a:ext cx="19298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73"/>
          <p:cNvCxnSpPr/>
          <p:nvPr/>
        </p:nvCxnSpPr>
        <p:spPr>
          <a:xfrm>
            <a:off x="2656010" y="2353824"/>
            <a:ext cx="0" cy="1179216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76"/>
          <p:cNvCxnSpPr>
            <a:stCxn id="48" idx="2"/>
          </p:cNvCxnSpPr>
          <p:nvPr/>
        </p:nvCxnSpPr>
        <p:spPr>
          <a:xfrm flipH="1">
            <a:off x="2656014" y="2357973"/>
            <a:ext cx="54520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85"/>
          <p:cNvCxnSpPr/>
          <p:nvPr/>
        </p:nvCxnSpPr>
        <p:spPr>
          <a:xfrm>
            <a:off x="3992576" y="2664994"/>
            <a:ext cx="0" cy="859195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86"/>
          <p:cNvCxnSpPr>
            <a:stCxn id="49" idx="2"/>
          </p:cNvCxnSpPr>
          <p:nvPr/>
        </p:nvCxnSpPr>
        <p:spPr>
          <a:xfrm flipH="1">
            <a:off x="3991454" y="2664990"/>
            <a:ext cx="5488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96"/>
          <p:cNvCxnSpPr/>
          <p:nvPr/>
        </p:nvCxnSpPr>
        <p:spPr>
          <a:xfrm>
            <a:off x="5374816" y="2394259"/>
            <a:ext cx="0" cy="112993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7"/>
          <p:cNvCxnSpPr/>
          <p:nvPr/>
        </p:nvCxnSpPr>
        <p:spPr>
          <a:xfrm>
            <a:off x="5026912" y="2394255"/>
            <a:ext cx="34790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4"/>
          <p:cNvCxnSpPr/>
          <p:nvPr/>
        </p:nvCxnSpPr>
        <p:spPr>
          <a:xfrm>
            <a:off x="6674779" y="1927545"/>
            <a:ext cx="0" cy="159664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05"/>
          <p:cNvCxnSpPr>
            <a:endCxn id="51" idx="6"/>
          </p:cNvCxnSpPr>
          <p:nvPr/>
        </p:nvCxnSpPr>
        <p:spPr>
          <a:xfrm flipH="1">
            <a:off x="5581824" y="1927545"/>
            <a:ext cx="10929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08"/>
          <p:cNvCxnSpPr/>
          <p:nvPr/>
        </p:nvCxnSpPr>
        <p:spPr>
          <a:xfrm>
            <a:off x="7811062" y="2610090"/>
            <a:ext cx="0" cy="914099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09"/>
          <p:cNvCxnSpPr>
            <a:endCxn id="52" idx="6"/>
          </p:cNvCxnSpPr>
          <p:nvPr/>
        </p:nvCxnSpPr>
        <p:spPr>
          <a:xfrm flipH="1">
            <a:off x="5973388" y="2605202"/>
            <a:ext cx="18376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159"/>
          <p:cNvSpPr txBox="1"/>
          <p:nvPr/>
        </p:nvSpPr>
        <p:spPr>
          <a:xfrm>
            <a:off x="955473" y="4385781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159"/>
          <p:cNvSpPr txBox="1"/>
          <p:nvPr/>
        </p:nvSpPr>
        <p:spPr>
          <a:xfrm>
            <a:off x="2136528" y="4385781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159"/>
          <p:cNvSpPr txBox="1"/>
          <p:nvPr/>
        </p:nvSpPr>
        <p:spPr>
          <a:xfrm>
            <a:off x="3470448" y="4385781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159"/>
          <p:cNvSpPr txBox="1"/>
          <p:nvPr/>
        </p:nvSpPr>
        <p:spPr>
          <a:xfrm>
            <a:off x="4855333" y="4385781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159"/>
          <p:cNvSpPr txBox="1"/>
          <p:nvPr/>
        </p:nvSpPr>
        <p:spPr>
          <a:xfrm>
            <a:off x="6155296" y="4385781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159"/>
          <p:cNvSpPr txBox="1"/>
          <p:nvPr/>
        </p:nvSpPr>
        <p:spPr>
          <a:xfrm>
            <a:off x="7303671" y="4385781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国内主要市场分布</a:t>
            </a:r>
          </a:p>
        </p:txBody>
      </p:sp>
    </p:spTree>
    <p:extLst>
      <p:ext uri="{BB962C8B-B14F-4D97-AF65-F5344CB8AC3E}">
        <p14:creationId xmlns:p14="http://schemas.microsoft.com/office/powerpoint/2010/main" val="2362523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5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5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3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1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5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4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8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2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8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4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800"/>
                            </p:stCondLst>
                            <p:childTnLst>
                              <p:par>
                                <p:cTn id="13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150"/>
                            </p:stCondLst>
                            <p:childTnLst>
                              <p:par>
                                <p:cTn id="1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9500"/>
                            </p:stCondLst>
                            <p:childTnLst>
                              <p:par>
                                <p:cTn id="1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75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1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5" grpId="0">
        <p:bldAsOne/>
      </p:bldGraphic>
      <p:bldP spid="36" grpId="0"/>
      <p:bldGraphic spid="37" grpId="0">
        <p:bldAsOne/>
      </p:bldGraphic>
      <p:bldP spid="38" grpId="0"/>
      <p:bldGraphic spid="39" grpId="0">
        <p:bldAsOne/>
      </p:bldGraphic>
      <p:bldP spid="40" grpId="0"/>
      <p:bldGraphic spid="41" grpId="0">
        <p:bldAsOne/>
      </p:bldGraphic>
      <p:bldP spid="42" grpId="0"/>
      <p:bldGraphic spid="43" grpId="0">
        <p:bldAsOne/>
      </p:bldGraphic>
      <p:bldP spid="44" grpId="0"/>
      <p:bldGraphic spid="45" grpId="0">
        <p:bldAsOne/>
      </p:bldGraphic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679" y="1388596"/>
            <a:ext cx="7157132" cy="32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303599" y="3281701"/>
            <a:ext cx="211522" cy="331757"/>
            <a:chOff x="1397666" y="1419622"/>
            <a:chExt cx="474034" cy="743490"/>
          </a:xfrm>
          <a:solidFill>
            <a:srgbClr val="00A39A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" name="组合 3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6" name="同心圆 5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3982872" y="2122203"/>
            <a:ext cx="852976" cy="985498"/>
            <a:chOff x="1282655" y="3043919"/>
            <a:chExt cx="1037898" cy="1314301"/>
          </a:xfrm>
          <a:solidFill>
            <a:srgbClr val="00A3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  <p:sp>
          <p:nvSpPr>
            <p:cNvPr id="10" name="直角三角形 9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sp>
        <p:nvSpPr>
          <p:cNvPr id="11" name="矩形 10"/>
          <p:cNvSpPr/>
          <p:nvPr/>
        </p:nvSpPr>
        <p:spPr>
          <a:xfrm>
            <a:off x="4032363" y="2186137"/>
            <a:ext cx="754006" cy="253893"/>
          </a:xfrm>
          <a:prstGeom prst="rect">
            <a:avLst/>
          </a:prstGeom>
        </p:spPr>
        <p:txBody>
          <a:bodyPr wrap="none" lIns="68557" tIns="34279" rIns="68557" bIns="34279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3992397" y="2426913"/>
            <a:ext cx="843450" cy="56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7" tIns="34279" rIns="68557" bIns="34279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892917" y="3458285"/>
            <a:ext cx="211522" cy="331757"/>
            <a:chOff x="1397666" y="1419622"/>
            <a:chExt cx="474034" cy="743490"/>
          </a:xfrm>
          <a:solidFill>
            <a:srgbClr val="00A39A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14" name="组合 13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16" name="同心圆 15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/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grpSp>
        <p:nvGrpSpPr>
          <p:cNvPr id="18" name="组合 17"/>
          <p:cNvGrpSpPr/>
          <p:nvPr/>
        </p:nvGrpSpPr>
        <p:grpSpPr>
          <a:xfrm flipV="1">
            <a:off x="6561957" y="2295564"/>
            <a:ext cx="852976" cy="985498"/>
            <a:chOff x="1282655" y="3043919"/>
            <a:chExt cx="1037898" cy="1314301"/>
          </a:xfrm>
          <a:solidFill>
            <a:srgbClr val="00A3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矩形 18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  <p:sp>
          <p:nvSpPr>
            <p:cNvPr id="20" name="直角三角形 19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sp>
        <p:nvSpPr>
          <p:cNvPr id="21" name="矩形 20"/>
          <p:cNvSpPr/>
          <p:nvPr/>
        </p:nvSpPr>
        <p:spPr>
          <a:xfrm>
            <a:off x="6611448" y="2359500"/>
            <a:ext cx="754006" cy="253893"/>
          </a:xfrm>
          <a:prstGeom prst="rect">
            <a:avLst/>
          </a:prstGeom>
        </p:spPr>
        <p:txBody>
          <a:bodyPr wrap="none" lIns="68557" tIns="34279" rIns="68557" bIns="34279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571481" y="2600274"/>
            <a:ext cx="843450" cy="56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7" tIns="34279" rIns="68557" bIns="34279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315568" y="2930022"/>
            <a:ext cx="211522" cy="331757"/>
            <a:chOff x="1397666" y="1419622"/>
            <a:chExt cx="474034" cy="743490"/>
          </a:xfrm>
          <a:solidFill>
            <a:srgbClr val="00A39A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4" name="组合 23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26" name="同心圆 25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/>
              </a:p>
            </p:txBody>
          </p:sp>
        </p:grpSp>
        <p:sp>
          <p:nvSpPr>
            <p:cNvPr id="25" name="椭圆 24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grpSp>
        <p:nvGrpSpPr>
          <p:cNvPr id="28" name="组合 27"/>
          <p:cNvGrpSpPr/>
          <p:nvPr/>
        </p:nvGrpSpPr>
        <p:grpSpPr>
          <a:xfrm flipV="1">
            <a:off x="1994838" y="1770522"/>
            <a:ext cx="852976" cy="985498"/>
            <a:chOff x="1282655" y="3043919"/>
            <a:chExt cx="1037898" cy="1314301"/>
          </a:xfrm>
          <a:solidFill>
            <a:srgbClr val="00A3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  <p:sp>
          <p:nvSpPr>
            <p:cNvPr id="30" name="直角三角形 29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sp>
        <p:nvSpPr>
          <p:cNvPr id="31" name="矩形 30"/>
          <p:cNvSpPr/>
          <p:nvPr/>
        </p:nvSpPr>
        <p:spPr>
          <a:xfrm>
            <a:off x="2044328" y="1834457"/>
            <a:ext cx="754006" cy="253893"/>
          </a:xfrm>
          <a:prstGeom prst="rect">
            <a:avLst/>
          </a:prstGeom>
        </p:spPr>
        <p:txBody>
          <a:bodyPr wrap="none" lIns="68557" tIns="34279" rIns="68557" bIns="34279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2004362" y="2075232"/>
            <a:ext cx="843450" cy="56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7" tIns="34279" rIns="68557" bIns="34279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645283" y="2395024"/>
            <a:ext cx="211522" cy="331757"/>
            <a:chOff x="1397666" y="1419622"/>
            <a:chExt cx="474034" cy="743490"/>
          </a:xfrm>
          <a:solidFill>
            <a:srgbClr val="00A39A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34" name="组合 33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36" name="同心圆 35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6"/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grpSp>
        <p:nvGrpSpPr>
          <p:cNvPr id="38" name="组合 37"/>
          <p:cNvGrpSpPr/>
          <p:nvPr/>
        </p:nvGrpSpPr>
        <p:grpSpPr>
          <a:xfrm flipV="1">
            <a:off x="5324556" y="1235526"/>
            <a:ext cx="852976" cy="985498"/>
            <a:chOff x="1282655" y="3043919"/>
            <a:chExt cx="1037898" cy="1314301"/>
          </a:xfrm>
          <a:solidFill>
            <a:srgbClr val="00A39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  <p:sp>
          <p:nvSpPr>
            <p:cNvPr id="40" name="直角三角形 39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6"/>
            </a:p>
          </p:txBody>
        </p:sp>
      </p:grpSp>
      <p:sp>
        <p:nvSpPr>
          <p:cNvPr id="41" name="矩形 40"/>
          <p:cNvSpPr/>
          <p:nvPr/>
        </p:nvSpPr>
        <p:spPr>
          <a:xfrm>
            <a:off x="5374046" y="1299460"/>
            <a:ext cx="754006" cy="253893"/>
          </a:xfrm>
          <a:prstGeom prst="rect">
            <a:avLst/>
          </a:prstGeom>
        </p:spPr>
        <p:txBody>
          <a:bodyPr wrap="none" lIns="68557" tIns="34279" rIns="68557" bIns="34279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5334080" y="1540233"/>
            <a:ext cx="843450" cy="56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7" tIns="34279" rIns="68557" bIns="34279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43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国际市场分布</a:t>
            </a:r>
          </a:p>
        </p:txBody>
      </p:sp>
    </p:spTree>
    <p:extLst>
      <p:ext uri="{BB962C8B-B14F-4D97-AF65-F5344CB8AC3E}">
        <p14:creationId xmlns:p14="http://schemas.microsoft.com/office/powerpoint/2010/main" val="2946214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  <p:bldP spid="22" grpId="0"/>
      <p:bldP spid="31" grpId="0"/>
      <p:bldP spid="32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93810" y="2794336"/>
            <a:ext cx="2356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PART</a:t>
            </a:r>
            <a:r>
              <a:rPr kumimoji="1" lang="zh-CN" altLang="en-US" sz="3000" b="1" dirty="0">
                <a:solidFill>
                  <a:srgbClr val="323232"/>
                </a:solidFill>
                <a:cs typeface="Arial Black"/>
              </a:rPr>
              <a:t> </a:t>
            </a:r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TWO</a:t>
            </a:r>
            <a:endParaRPr kumimoji="1" lang="zh-CN" altLang="en-US" sz="3000" b="1" dirty="0">
              <a:solidFill>
                <a:srgbClr val="323232"/>
              </a:solidFill>
              <a:cs typeface="Arial Black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5744" y="3249840"/>
            <a:ext cx="3092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algn="ctr">
              <a:defRPr kumimoji="1" sz="3600" b="1">
                <a:solidFill>
                  <a:srgbClr val="323232"/>
                </a:solidFill>
                <a:latin typeface="Microsoft YaHei"/>
                <a:cs typeface="Microsoft YaHei"/>
              </a:defRPr>
            </a:lvl1pPr>
          </a:lstStyle>
          <a:p>
            <a:r>
              <a:rPr lang="zh-CN" altLang="en-US" dirty="0"/>
              <a:t>企业现状分析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751198" y="1014865"/>
            <a:ext cx="1683683" cy="1518032"/>
            <a:chOff x="5001595" y="1353152"/>
            <a:chExt cx="2244910" cy="2024042"/>
          </a:xfrm>
        </p:grpSpPr>
        <p:grpSp>
          <p:nvGrpSpPr>
            <p:cNvPr id="5" name="组合 4"/>
            <p:cNvGrpSpPr/>
            <p:nvPr/>
          </p:nvGrpSpPr>
          <p:grpSpPr>
            <a:xfrm>
              <a:off x="5001595" y="1353152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6" name="组 34"/>
            <p:cNvGrpSpPr/>
            <p:nvPr/>
          </p:nvGrpSpPr>
          <p:grpSpPr>
            <a:xfrm>
              <a:off x="5409766" y="1764165"/>
              <a:ext cx="1372465" cy="1152871"/>
              <a:chOff x="2127915" y="1569040"/>
              <a:chExt cx="635000" cy="533400"/>
            </a:xfrm>
          </p:grpSpPr>
          <p:sp>
            <p:nvSpPr>
              <p:cNvPr id="7" name="Freeform 108"/>
              <p:cNvSpPr>
                <a:spLocks/>
              </p:cNvSpPr>
              <p:nvPr/>
            </p:nvSpPr>
            <p:spPr bwMode="auto">
              <a:xfrm>
                <a:off x="2127915" y="1569040"/>
                <a:ext cx="635000" cy="304800"/>
              </a:xfrm>
              <a:custGeom>
                <a:avLst/>
                <a:gdLst/>
                <a:ahLst/>
                <a:cxnLst>
                  <a:cxn ang="0">
                    <a:pos x="16" y="192"/>
                  </a:cxn>
                  <a:cxn ang="0">
                    <a:pos x="26" y="188"/>
                  </a:cxn>
                  <a:cxn ang="0">
                    <a:pos x="32" y="178"/>
                  </a:cxn>
                  <a:cxn ang="0">
                    <a:pos x="110" y="142"/>
                  </a:cxn>
                  <a:cxn ang="0">
                    <a:pos x="120" y="144"/>
                  </a:cxn>
                  <a:cxn ang="0">
                    <a:pos x="126" y="144"/>
                  </a:cxn>
                  <a:cxn ang="0">
                    <a:pos x="134" y="136"/>
                  </a:cxn>
                  <a:cxn ang="0">
                    <a:pos x="136" y="128"/>
                  </a:cxn>
                  <a:cxn ang="0">
                    <a:pos x="194" y="80"/>
                  </a:cxn>
                  <a:cxn ang="0">
                    <a:pos x="200" y="80"/>
                  </a:cxn>
                  <a:cxn ang="0">
                    <a:pos x="206" y="78"/>
                  </a:cxn>
                  <a:cxn ang="0">
                    <a:pos x="264" y="112"/>
                  </a:cxn>
                  <a:cxn ang="0">
                    <a:pos x="264" y="112"/>
                  </a:cxn>
                  <a:cxn ang="0">
                    <a:pos x="268" y="124"/>
                  </a:cxn>
                  <a:cxn ang="0">
                    <a:pos x="280" y="128"/>
                  </a:cxn>
                  <a:cxn ang="0">
                    <a:pos x="286" y="128"/>
                  </a:cxn>
                  <a:cxn ang="0">
                    <a:pos x="294" y="120"/>
                  </a:cxn>
                  <a:cxn ang="0">
                    <a:pos x="296" y="112"/>
                  </a:cxn>
                  <a:cxn ang="0">
                    <a:pos x="378" y="32"/>
                  </a:cxn>
                  <a:cxn ang="0">
                    <a:pos x="384" y="32"/>
                  </a:cxn>
                  <a:cxn ang="0">
                    <a:pos x="390" y="32"/>
                  </a:cxn>
                  <a:cxn ang="0">
                    <a:pos x="398" y="24"/>
                  </a:cxn>
                  <a:cxn ang="0">
                    <a:pos x="400" y="16"/>
                  </a:cxn>
                  <a:cxn ang="0">
                    <a:pos x="394" y="6"/>
                  </a:cxn>
                  <a:cxn ang="0">
                    <a:pos x="384" y="0"/>
                  </a:cxn>
                  <a:cxn ang="0">
                    <a:pos x="376" y="2"/>
                  </a:cxn>
                  <a:cxn ang="0">
                    <a:pos x="368" y="10"/>
                  </a:cxn>
                  <a:cxn ang="0">
                    <a:pos x="368" y="16"/>
                  </a:cxn>
                  <a:cxn ang="0">
                    <a:pos x="284" y="98"/>
                  </a:cxn>
                  <a:cxn ang="0">
                    <a:pos x="280" y="96"/>
                  </a:cxn>
                  <a:cxn ang="0">
                    <a:pos x="272" y="100"/>
                  </a:cxn>
                  <a:cxn ang="0">
                    <a:pos x="216" y="66"/>
                  </a:cxn>
                  <a:cxn ang="0">
                    <a:pos x="216" y="64"/>
                  </a:cxn>
                  <a:cxn ang="0">
                    <a:pos x="210" y="54"/>
                  </a:cxn>
                  <a:cxn ang="0">
                    <a:pos x="200" y="48"/>
                  </a:cxn>
                  <a:cxn ang="0">
                    <a:pos x="192" y="50"/>
                  </a:cxn>
                  <a:cxn ang="0">
                    <a:pos x="184" y="58"/>
                  </a:cxn>
                  <a:cxn ang="0">
                    <a:pos x="184" y="64"/>
                  </a:cxn>
                  <a:cxn ang="0">
                    <a:pos x="126" y="114"/>
                  </a:cxn>
                  <a:cxn ang="0">
                    <a:pos x="120" y="112"/>
                  </a:cxn>
                  <a:cxn ang="0">
                    <a:pos x="114" y="114"/>
                  </a:cxn>
                  <a:cxn ang="0">
                    <a:pos x="104" y="122"/>
                  </a:cxn>
                  <a:cxn ang="0">
                    <a:pos x="24" y="164"/>
                  </a:cxn>
                  <a:cxn ang="0">
                    <a:pos x="20" y="162"/>
                  </a:cxn>
                  <a:cxn ang="0">
                    <a:pos x="16" y="160"/>
                  </a:cxn>
                  <a:cxn ang="0">
                    <a:pos x="4" y="166"/>
                  </a:cxn>
                  <a:cxn ang="0">
                    <a:pos x="0" y="176"/>
                  </a:cxn>
                  <a:cxn ang="0">
                    <a:pos x="0" y="184"/>
                  </a:cxn>
                  <a:cxn ang="0">
                    <a:pos x="8" y="192"/>
                  </a:cxn>
                  <a:cxn ang="0">
                    <a:pos x="16" y="192"/>
                  </a:cxn>
                </a:cxnLst>
                <a:rect l="0" t="0" r="r" b="b"/>
                <a:pathLst>
                  <a:path w="400" h="192">
                    <a:moveTo>
                      <a:pt x="16" y="192"/>
                    </a:moveTo>
                    <a:lnTo>
                      <a:pt x="16" y="192"/>
                    </a:lnTo>
                    <a:lnTo>
                      <a:pt x="22" y="192"/>
                    </a:lnTo>
                    <a:lnTo>
                      <a:pt x="26" y="188"/>
                    </a:lnTo>
                    <a:lnTo>
                      <a:pt x="30" y="184"/>
                    </a:lnTo>
                    <a:lnTo>
                      <a:pt x="32" y="178"/>
                    </a:lnTo>
                    <a:lnTo>
                      <a:pt x="110" y="142"/>
                    </a:lnTo>
                    <a:lnTo>
                      <a:pt x="110" y="142"/>
                    </a:lnTo>
                    <a:lnTo>
                      <a:pt x="114" y="144"/>
                    </a:lnTo>
                    <a:lnTo>
                      <a:pt x="120" y="144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0" y="140"/>
                    </a:lnTo>
                    <a:lnTo>
                      <a:pt x="134" y="136"/>
                    </a:lnTo>
                    <a:lnTo>
                      <a:pt x="136" y="128"/>
                    </a:lnTo>
                    <a:lnTo>
                      <a:pt x="136" y="128"/>
                    </a:lnTo>
                    <a:lnTo>
                      <a:pt x="134" y="126"/>
                    </a:lnTo>
                    <a:lnTo>
                      <a:pt x="194" y="80"/>
                    </a:lnTo>
                    <a:lnTo>
                      <a:pt x="194" y="80"/>
                    </a:lnTo>
                    <a:lnTo>
                      <a:pt x="200" y="80"/>
                    </a:lnTo>
                    <a:lnTo>
                      <a:pt x="200" y="80"/>
                    </a:lnTo>
                    <a:lnTo>
                      <a:pt x="206" y="78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20"/>
                    </a:lnTo>
                    <a:lnTo>
                      <a:pt x="268" y="124"/>
                    </a:lnTo>
                    <a:lnTo>
                      <a:pt x="272" y="128"/>
                    </a:lnTo>
                    <a:lnTo>
                      <a:pt x="280" y="128"/>
                    </a:lnTo>
                    <a:lnTo>
                      <a:pt x="280" y="128"/>
                    </a:lnTo>
                    <a:lnTo>
                      <a:pt x="286" y="128"/>
                    </a:lnTo>
                    <a:lnTo>
                      <a:pt x="290" y="124"/>
                    </a:lnTo>
                    <a:lnTo>
                      <a:pt x="294" y="120"/>
                    </a:lnTo>
                    <a:lnTo>
                      <a:pt x="296" y="112"/>
                    </a:lnTo>
                    <a:lnTo>
                      <a:pt x="296" y="112"/>
                    </a:lnTo>
                    <a:lnTo>
                      <a:pt x="294" y="110"/>
                    </a:lnTo>
                    <a:lnTo>
                      <a:pt x="378" y="32"/>
                    </a:lnTo>
                    <a:lnTo>
                      <a:pt x="378" y="32"/>
                    </a:lnTo>
                    <a:lnTo>
                      <a:pt x="384" y="32"/>
                    </a:lnTo>
                    <a:lnTo>
                      <a:pt x="384" y="32"/>
                    </a:lnTo>
                    <a:lnTo>
                      <a:pt x="390" y="32"/>
                    </a:lnTo>
                    <a:lnTo>
                      <a:pt x="394" y="28"/>
                    </a:lnTo>
                    <a:lnTo>
                      <a:pt x="398" y="24"/>
                    </a:lnTo>
                    <a:lnTo>
                      <a:pt x="400" y="16"/>
                    </a:lnTo>
                    <a:lnTo>
                      <a:pt x="400" y="16"/>
                    </a:lnTo>
                    <a:lnTo>
                      <a:pt x="398" y="10"/>
                    </a:lnTo>
                    <a:lnTo>
                      <a:pt x="394" y="6"/>
                    </a:lnTo>
                    <a:lnTo>
                      <a:pt x="390" y="2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76" y="2"/>
                    </a:lnTo>
                    <a:lnTo>
                      <a:pt x="372" y="6"/>
                    </a:lnTo>
                    <a:lnTo>
                      <a:pt x="368" y="10"/>
                    </a:lnTo>
                    <a:lnTo>
                      <a:pt x="368" y="16"/>
                    </a:lnTo>
                    <a:lnTo>
                      <a:pt x="368" y="16"/>
                    </a:lnTo>
                    <a:lnTo>
                      <a:pt x="368" y="20"/>
                    </a:lnTo>
                    <a:lnTo>
                      <a:pt x="284" y="98"/>
                    </a:lnTo>
                    <a:lnTo>
                      <a:pt x="284" y="98"/>
                    </a:lnTo>
                    <a:lnTo>
                      <a:pt x="280" y="96"/>
                    </a:lnTo>
                    <a:lnTo>
                      <a:pt x="280" y="96"/>
                    </a:lnTo>
                    <a:lnTo>
                      <a:pt x="272" y="100"/>
                    </a:lnTo>
                    <a:lnTo>
                      <a:pt x="216" y="66"/>
                    </a:lnTo>
                    <a:lnTo>
                      <a:pt x="216" y="66"/>
                    </a:lnTo>
                    <a:lnTo>
                      <a:pt x="216" y="64"/>
                    </a:lnTo>
                    <a:lnTo>
                      <a:pt x="216" y="64"/>
                    </a:lnTo>
                    <a:lnTo>
                      <a:pt x="214" y="58"/>
                    </a:lnTo>
                    <a:lnTo>
                      <a:pt x="210" y="54"/>
                    </a:lnTo>
                    <a:lnTo>
                      <a:pt x="206" y="50"/>
                    </a:lnTo>
                    <a:lnTo>
                      <a:pt x="200" y="48"/>
                    </a:lnTo>
                    <a:lnTo>
                      <a:pt x="200" y="48"/>
                    </a:lnTo>
                    <a:lnTo>
                      <a:pt x="192" y="50"/>
                    </a:lnTo>
                    <a:lnTo>
                      <a:pt x="188" y="54"/>
                    </a:lnTo>
                    <a:lnTo>
                      <a:pt x="184" y="58"/>
                    </a:lnTo>
                    <a:lnTo>
                      <a:pt x="184" y="64"/>
                    </a:lnTo>
                    <a:lnTo>
                      <a:pt x="184" y="64"/>
                    </a:lnTo>
                    <a:lnTo>
                      <a:pt x="184" y="68"/>
                    </a:lnTo>
                    <a:lnTo>
                      <a:pt x="126" y="114"/>
                    </a:lnTo>
                    <a:lnTo>
                      <a:pt x="126" y="114"/>
                    </a:lnTo>
                    <a:lnTo>
                      <a:pt x="120" y="112"/>
                    </a:lnTo>
                    <a:lnTo>
                      <a:pt x="120" y="112"/>
                    </a:lnTo>
                    <a:lnTo>
                      <a:pt x="114" y="114"/>
                    </a:lnTo>
                    <a:lnTo>
                      <a:pt x="108" y="118"/>
                    </a:lnTo>
                    <a:lnTo>
                      <a:pt x="104" y="122"/>
                    </a:lnTo>
                    <a:lnTo>
                      <a:pt x="104" y="128"/>
                    </a:lnTo>
                    <a:lnTo>
                      <a:pt x="24" y="164"/>
                    </a:lnTo>
                    <a:lnTo>
                      <a:pt x="24" y="164"/>
                    </a:lnTo>
                    <a:lnTo>
                      <a:pt x="20" y="162"/>
                    </a:lnTo>
                    <a:lnTo>
                      <a:pt x="16" y="160"/>
                    </a:lnTo>
                    <a:lnTo>
                      <a:pt x="16" y="160"/>
                    </a:lnTo>
                    <a:lnTo>
                      <a:pt x="8" y="162"/>
                    </a:lnTo>
                    <a:lnTo>
                      <a:pt x="4" y="166"/>
                    </a:lnTo>
                    <a:lnTo>
                      <a:pt x="0" y="170"/>
                    </a:lnTo>
                    <a:lnTo>
                      <a:pt x="0" y="176"/>
                    </a:lnTo>
                    <a:lnTo>
                      <a:pt x="0" y="176"/>
                    </a:lnTo>
                    <a:lnTo>
                      <a:pt x="0" y="184"/>
                    </a:lnTo>
                    <a:lnTo>
                      <a:pt x="4" y="188"/>
                    </a:lnTo>
                    <a:lnTo>
                      <a:pt x="8" y="192"/>
                    </a:lnTo>
                    <a:lnTo>
                      <a:pt x="16" y="192"/>
                    </a:lnTo>
                    <a:lnTo>
                      <a:pt x="16" y="19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8" name="Freeform 109"/>
              <p:cNvSpPr>
                <a:spLocks/>
              </p:cNvSpPr>
              <p:nvPr/>
            </p:nvSpPr>
            <p:spPr bwMode="auto">
              <a:xfrm>
                <a:off x="2127915" y="1899240"/>
                <a:ext cx="635000" cy="203200"/>
              </a:xfrm>
              <a:custGeom>
                <a:avLst/>
                <a:gdLst/>
                <a:ahLst/>
                <a:cxnLst>
                  <a:cxn ang="0">
                    <a:pos x="384" y="0"/>
                  </a:cxn>
                  <a:cxn ang="0">
                    <a:pos x="372" y="6"/>
                  </a:cxn>
                  <a:cxn ang="0">
                    <a:pos x="368" y="16"/>
                  </a:cxn>
                  <a:cxn ang="0">
                    <a:pos x="368" y="20"/>
                  </a:cxn>
                  <a:cxn ang="0">
                    <a:pos x="284" y="98"/>
                  </a:cxn>
                  <a:cxn ang="0">
                    <a:pos x="280" y="96"/>
                  </a:cxn>
                  <a:cxn ang="0">
                    <a:pos x="214" y="38"/>
                  </a:cxn>
                  <a:cxn ang="0">
                    <a:pos x="216" y="32"/>
                  </a:cxn>
                  <a:cxn ang="0">
                    <a:pos x="214" y="26"/>
                  </a:cxn>
                  <a:cxn ang="0">
                    <a:pos x="206" y="18"/>
                  </a:cxn>
                  <a:cxn ang="0">
                    <a:pos x="200" y="16"/>
                  </a:cxn>
                  <a:cxn ang="0">
                    <a:pos x="188" y="22"/>
                  </a:cxn>
                  <a:cxn ang="0">
                    <a:pos x="184" y="32"/>
                  </a:cxn>
                  <a:cxn ang="0">
                    <a:pos x="184" y="36"/>
                  </a:cxn>
                  <a:cxn ang="0">
                    <a:pos x="126" y="82"/>
                  </a:cxn>
                  <a:cxn ang="0">
                    <a:pos x="120" y="80"/>
                  </a:cxn>
                  <a:cxn ang="0">
                    <a:pos x="106" y="86"/>
                  </a:cxn>
                  <a:cxn ang="0">
                    <a:pos x="30" y="76"/>
                  </a:cxn>
                  <a:cxn ang="0">
                    <a:pos x="24" y="68"/>
                  </a:cxn>
                  <a:cxn ang="0">
                    <a:pos x="16" y="64"/>
                  </a:cxn>
                  <a:cxn ang="0">
                    <a:pos x="8" y="66"/>
                  </a:cxn>
                  <a:cxn ang="0">
                    <a:pos x="0" y="74"/>
                  </a:cxn>
                  <a:cxn ang="0">
                    <a:pos x="0" y="80"/>
                  </a:cxn>
                  <a:cxn ang="0">
                    <a:pos x="4" y="92"/>
                  </a:cxn>
                  <a:cxn ang="0">
                    <a:pos x="16" y="96"/>
                  </a:cxn>
                  <a:cxn ang="0">
                    <a:pos x="22" y="96"/>
                  </a:cxn>
                  <a:cxn ang="0">
                    <a:pos x="104" y="102"/>
                  </a:cxn>
                  <a:cxn ang="0">
                    <a:pos x="106" y="106"/>
                  </a:cxn>
                  <a:cxn ang="0">
                    <a:pos x="114" y="112"/>
                  </a:cxn>
                  <a:cxn ang="0">
                    <a:pos x="120" y="112"/>
                  </a:cxn>
                  <a:cxn ang="0">
                    <a:pos x="130" y="108"/>
                  </a:cxn>
                  <a:cxn ang="0">
                    <a:pos x="136" y="96"/>
                  </a:cxn>
                  <a:cxn ang="0">
                    <a:pos x="134" y="94"/>
                  </a:cxn>
                  <a:cxn ang="0">
                    <a:pos x="194" y="48"/>
                  </a:cxn>
                  <a:cxn ang="0">
                    <a:pos x="200" y="48"/>
                  </a:cxn>
                  <a:cxn ang="0">
                    <a:pos x="264" y="108"/>
                  </a:cxn>
                  <a:cxn ang="0">
                    <a:pos x="264" y="112"/>
                  </a:cxn>
                  <a:cxn ang="0">
                    <a:pos x="264" y="120"/>
                  </a:cxn>
                  <a:cxn ang="0">
                    <a:pos x="272" y="128"/>
                  </a:cxn>
                  <a:cxn ang="0">
                    <a:pos x="280" y="128"/>
                  </a:cxn>
                  <a:cxn ang="0">
                    <a:pos x="290" y="124"/>
                  </a:cxn>
                  <a:cxn ang="0">
                    <a:pos x="296" y="112"/>
                  </a:cxn>
                  <a:cxn ang="0">
                    <a:pos x="294" y="110"/>
                  </a:cxn>
                  <a:cxn ang="0">
                    <a:pos x="378" y="32"/>
                  </a:cxn>
                  <a:cxn ang="0">
                    <a:pos x="384" y="32"/>
                  </a:cxn>
                  <a:cxn ang="0">
                    <a:pos x="394" y="28"/>
                  </a:cxn>
                  <a:cxn ang="0">
                    <a:pos x="400" y="16"/>
                  </a:cxn>
                  <a:cxn ang="0">
                    <a:pos x="398" y="10"/>
                  </a:cxn>
                  <a:cxn ang="0">
                    <a:pos x="390" y="2"/>
                  </a:cxn>
                  <a:cxn ang="0">
                    <a:pos x="384" y="0"/>
                  </a:cxn>
                </a:cxnLst>
                <a:rect l="0" t="0" r="r" b="b"/>
                <a:pathLst>
                  <a:path w="400" h="128">
                    <a:moveTo>
                      <a:pt x="384" y="0"/>
                    </a:moveTo>
                    <a:lnTo>
                      <a:pt x="384" y="0"/>
                    </a:lnTo>
                    <a:lnTo>
                      <a:pt x="376" y="2"/>
                    </a:lnTo>
                    <a:lnTo>
                      <a:pt x="372" y="6"/>
                    </a:lnTo>
                    <a:lnTo>
                      <a:pt x="368" y="10"/>
                    </a:lnTo>
                    <a:lnTo>
                      <a:pt x="368" y="16"/>
                    </a:lnTo>
                    <a:lnTo>
                      <a:pt x="368" y="16"/>
                    </a:lnTo>
                    <a:lnTo>
                      <a:pt x="368" y="20"/>
                    </a:lnTo>
                    <a:lnTo>
                      <a:pt x="284" y="98"/>
                    </a:lnTo>
                    <a:lnTo>
                      <a:pt x="284" y="98"/>
                    </a:lnTo>
                    <a:lnTo>
                      <a:pt x="280" y="96"/>
                    </a:lnTo>
                    <a:lnTo>
                      <a:pt x="280" y="96"/>
                    </a:lnTo>
                    <a:lnTo>
                      <a:pt x="276" y="98"/>
                    </a:lnTo>
                    <a:lnTo>
                      <a:pt x="214" y="38"/>
                    </a:lnTo>
                    <a:lnTo>
                      <a:pt x="214" y="38"/>
                    </a:lnTo>
                    <a:lnTo>
                      <a:pt x="216" y="32"/>
                    </a:lnTo>
                    <a:lnTo>
                      <a:pt x="216" y="32"/>
                    </a:lnTo>
                    <a:lnTo>
                      <a:pt x="214" y="26"/>
                    </a:lnTo>
                    <a:lnTo>
                      <a:pt x="210" y="22"/>
                    </a:lnTo>
                    <a:lnTo>
                      <a:pt x="206" y="18"/>
                    </a:lnTo>
                    <a:lnTo>
                      <a:pt x="200" y="16"/>
                    </a:lnTo>
                    <a:lnTo>
                      <a:pt x="200" y="16"/>
                    </a:lnTo>
                    <a:lnTo>
                      <a:pt x="192" y="18"/>
                    </a:lnTo>
                    <a:lnTo>
                      <a:pt x="188" y="22"/>
                    </a:lnTo>
                    <a:lnTo>
                      <a:pt x="184" y="26"/>
                    </a:lnTo>
                    <a:lnTo>
                      <a:pt x="184" y="32"/>
                    </a:lnTo>
                    <a:lnTo>
                      <a:pt x="184" y="32"/>
                    </a:lnTo>
                    <a:lnTo>
                      <a:pt x="184" y="36"/>
                    </a:lnTo>
                    <a:lnTo>
                      <a:pt x="126" y="82"/>
                    </a:lnTo>
                    <a:lnTo>
                      <a:pt x="126" y="82"/>
                    </a:lnTo>
                    <a:lnTo>
                      <a:pt x="120" y="80"/>
                    </a:lnTo>
                    <a:lnTo>
                      <a:pt x="120" y="80"/>
                    </a:lnTo>
                    <a:lnTo>
                      <a:pt x="112" y="82"/>
                    </a:lnTo>
                    <a:lnTo>
                      <a:pt x="106" y="8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28" y="72"/>
                    </a:lnTo>
                    <a:lnTo>
                      <a:pt x="24" y="68"/>
                    </a:lnTo>
                    <a:lnTo>
                      <a:pt x="20" y="66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6"/>
                    </a:lnTo>
                    <a:lnTo>
                      <a:pt x="4" y="70"/>
                    </a:lnTo>
                    <a:lnTo>
                      <a:pt x="0" y="74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4" y="92"/>
                    </a:lnTo>
                    <a:lnTo>
                      <a:pt x="8" y="96"/>
                    </a:lnTo>
                    <a:lnTo>
                      <a:pt x="16" y="96"/>
                    </a:lnTo>
                    <a:lnTo>
                      <a:pt x="16" y="96"/>
                    </a:lnTo>
                    <a:lnTo>
                      <a:pt x="22" y="96"/>
                    </a:lnTo>
                    <a:lnTo>
                      <a:pt x="28" y="90"/>
                    </a:lnTo>
                    <a:lnTo>
                      <a:pt x="104" y="102"/>
                    </a:lnTo>
                    <a:lnTo>
                      <a:pt x="104" y="102"/>
                    </a:lnTo>
                    <a:lnTo>
                      <a:pt x="106" y="106"/>
                    </a:lnTo>
                    <a:lnTo>
                      <a:pt x="110" y="110"/>
                    </a:lnTo>
                    <a:lnTo>
                      <a:pt x="114" y="112"/>
                    </a:lnTo>
                    <a:lnTo>
                      <a:pt x="120" y="112"/>
                    </a:lnTo>
                    <a:lnTo>
                      <a:pt x="120" y="112"/>
                    </a:lnTo>
                    <a:lnTo>
                      <a:pt x="126" y="112"/>
                    </a:lnTo>
                    <a:lnTo>
                      <a:pt x="130" y="108"/>
                    </a:lnTo>
                    <a:lnTo>
                      <a:pt x="134" y="104"/>
                    </a:lnTo>
                    <a:lnTo>
                      <a:pt x="136" y="96"/>
                    </a:lnTo>
                    <a:lnTo>
                      <a:pt x="136" y="96"/>
                    </a:lnTo>
                    <a:lnTo>
                      <a:pt x="134" y="94"/>
                    </a:lnTo>
                    <a:lnTo>
                      <a:pt x="194" y="48"/>
                    </a:lnTo>
                    <a:lnTo>
                      <a:pt x="194" y="48"/>
                    </a:lnTo>
                    <a:lnTo>
                      <a:pt x="200" y="48"/>
                    </a:lnTo>
                    <a:lnTo>
                      <a:pt x="200" y="48"/>
                    </a:lnTo>
                    <a:lnTo>
                      <a:pt x="204" y="48"/>
                    </a:lnTo>
                    <a:lnTo>
                      <a:pt x="264" y="108"/>
                    </a:lnTo>
                    <a:lnTo>
                      <a:pt x="264" y="108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4" y="120"/>
                    </a:lnTo>
                    <a:lnTo>
                      <a:pt x="268" y="124"/>
                    </a:lnTo>
                    <a:lnTo>
                      <a:pt x="272" y="128"/>
                    </a:lnTo>
                    <a:lnTo>
                      <a:pt x="280" y="128"/>
                    </a:lnTo>
                    <a:lnTo>
                      <a:pt x="280" y="128"/>
                    </a:lnTo>
                    <a:lnTo>
                      <a:pt x="286" y="128"/>
                    </a:lnTo>
                    <a:lnTo>
                      <a:pt x="290" y="124"/>
                    </a:lnTo>
                    <a:lnTo>
                      <a:pt x="294" y="120"/>
                    </a:lnTo>
                    <a:lnTo>
                      <a:pt x="296" y="112"/>
                    </a:lnTo>
                    <a:lnTo>
                      <a:pt x="296" y="112"/>
                    </a:lnTo>
                    <a:lnTo>
                      <a:pt x="294" y="110"/>
                    </a:lnTo>
                    <a:lnTo>
                      <a:pt x="378" y="32"/>
                    </a:lnTo>
                    <a:lnTo>
                      <a:pt x="378" y="32"/>
                    </a:lnTo>
                    <a:lnTo>
                      <a:pt x="384" y="32"/>
                    </a:lnTo>
                    <a:lnTo>
                      <a:pt x="384" y="32"/>
                    </a:lnTo>
                    <a:lnTo>
                      <a:pt x="390" y="32"/>
                    </a:lnTo>
                    <a:lnTo>
                      <a:pt x="394" y="28"/>
                    </a:lnTo>
                    <a:lnTo>
                      <a:pt x="398" y="24"/>
                    </a:lnTo>
                    <a:lnTo>
                      <a:pt x="400" y="16"/>
                    </a:lnTo>
                    <a:lnTo>
                      <a:pt x="400" y="16"/>
                    </a:lnTo>
                    <a:lnTo>
                      <a:pt x="398" y="10"/>
                    </a:lnTo>
                    <a:lnTo>
                      <a:pt x="394" y="6"/>
                    </a:lnTo>
                    <a:lnTo>
                      <a:pt x="390" y="2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7717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3"/>
          <p:cNvGrpSpPr/>
          <p:nvPr/>
        </p:nvGrpSpPr>
        <p:grpSpPr>
          <a:xfrm>
            <a:off x="622301" y="1583065"/>
            <a:ext cx="2568117" cy="2545847"/>
            <a:chOff x="836142" y="2356202"/>
            <a:chExt cx="2354275" cy="2333859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627280" y="2824505"/>
              <a:ext cx="537208" cy="381533"/>
            </a:xfrm>
            <a:custGeom>
              <a:avLst/>
              <a:gdLst>
                <a:gd name="T0" fmla="*/ 9 w 55"/>
                <a:gd name="T1" fmla="*/ 0 h 39"/>
                <a:gd name="T2" fmla="*/ 33 w 55"/>
                <a:gd name="T3" fmla="*/ 13 h 39"/>
                <a:gd name="T4" fmla="*/ 54 w 55"/>
                <a:gd name="T5" fmla="*/ 33 h 39"/>
                <a:gd name="T6" fmla="*/ 36 w 55"/>
                <a:gd name="T7" fmla="*/ 39 h 39"/>
                <a:gd name="T8" fmla="*/ 9 w 5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9" y="0"/>
                  </a:moveTo>
                  <a:cubicBezTo>
                    <a:pt x="9" y="12"/>
                    <a:pt x="24" y="11"/>
                    <a:pt x="33" y="13"/>
                  </a:cubicBezTo>
                  <a:cubicBezTo>
                    <a:pt x="55" y="18"/>
                    <a:pt x="54" y="33"/>
                    <a:pt x="54" y="33"/>
                  </a:cubicBezTo>
                  <a:cubicBezTo>
                    <a:pt x="54" y="33"/>
                    <a:pt x="47" y="39"/>
                    <a:pt x="36" y="39"/>
                  </a:cubicBezTo>
                  <a:cubicBezTo>
                    <a:pt x="23" y="39"/>
                    <a:pt x="0" y="23"/>
                    <a:pt x="9" y="0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350790" y="2922759"/>
              <a:ext cx="507860" cy="468303"/>
            </a:xfrm>
            <a:custGeom>
              <a:avLst/>
              <a:gdLst>
                <a:gd name="T0" fmla="*/ 42 w 52"/>
                <a:gd name="T1" fmla="*/ 0 h 48"/>
                <a:gd name="T2" fmla="*/ 45 w 52"/>
                <a:gd name="T3" fmla="*/ 31 h 48"/>
                <a:gd name="T4" fmla="*/ 6 w 52"/>
                <a:gd name="T5" fmla="*/ 45 h 48"/>
                <a:gd name="T6" fmla="*/ 5 w 52"/>
                <a:gd name="T7" fmla="*/ 26 h 48"/>
                <a:gd name="T8" fmla="*/ 42 w 5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8">
                  <a:moveTo>
                    <a:pt x="42" y="0"/>
                  </a:moveTo>
                  <a:cubicBezTo>
                    <a:pt x="42" y="0"/>
                    <a:pt x="52" y="20"/>
                    <a:pt x="45" y="31"/>
                  </a:cubicBezTo>
                  <a:cubicBezTo>
                    <a:pt x="34" y="48"/>
                    <a:pt x="23" y="41"/>
                    <a:pt x="6" y="45"/>
                  </a:cubicBezTo>
                  <a:cubicBezTo>
                    <a:pt x="6" y="45"/>
                    <a:pt x="0" y="35"/>
                    <a:pt x="5" y="26"/>
                  </a:cubicBezTo>
                  <a:cubicBezTo>
                    <a:pt x="14" y="10"/>
                    <a:pt x="39" y="15"/>
                    <a:pt x="42" y="0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969256" y="2356202"/>
              <a:ext cx="303695" cy="410882"/>
            </a:xfrm>
            <a:custGeom>
              <a:avLst/>
              <a:gdLst>
                <a:gd name="T0" fmla="*/ 14 w 31"/>
                <a:gd name="T1" fmla="*/ 42 h 42"/>
                <a:gd name="T2" fmla="*/ 29 w 31"/>
                <a:gd name="T3" fmla="*/ 22 h 42"/>
                <a:gd name="T4" fmla="*/ 30 w 31"/>
                <a:gd name="T5" fmla="*/ 0 h 42"/>
                <a:gd name="T6" fmla="*/ 10 w 31"/>
                <a:gd name="T7" fmla="*/ 13 h 42"/>
                <a:gd name="T8" fmla="*/ 14 w 31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2">
                  <a:moveTo>
                    <a:pt x="14" y="42"/>
                  </a:moveTo>
                  <a:cubicBezTo>
                    <a:pt x="26" y="42"/>
                    <a:pt x="31" y="33"/>
                    <a:pt x="29" y="22"/>
                  </a:cubicBezTo>
                  <a:cubicBezTo>
                    <a:pt x="28" y="13"/>
                    <a:pt x="25" y="8"/>
                    <a:pt x="30" y="0"/>
                  </a:cubicBezTo>
                  <a:cubicBezTo>
                    <a:pt x="30" y="0"/>
                    <a:pt x="16" y="2"/>
                    <a:pt x="10" y="13"/>
                  </a:cubicBezTo>
                  <a:cubicBezTo>
                    <a:pt x="0" y="31"/>
                    <a:pt x="14" y="42"/>
                    <a:pt x="14" y="42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Oval 14"/>
            <p:cNvSpPr>
              <a:spLocks noChangeArrowheads="1"/>
            </p:cNvSpPr>
            <p:nvPr/>
          </p:nvSpPr>
          <p:spPr bwMode="auto">
            <a:xfrm>
              <a:off x="2380138" y="3791736"/>
              <a:ext cx="234789" cy="23478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16"/>
            <p:cNvSpPr>
              <a:spLocks noChangeArrowheads="1"/>
            </p:cNvSpPr>
            <p:nvPr/>
          </p:nvSpPr>
          <p:spPr bwMode="auto">
            <a:xfrm>
              <a:off x="2027954" y="3772595"/>
              <a:ext cx="322835" cy="32156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Oval 17"/>
            <p:cNvSpPr>
              <a:spLocks noChangeArrowheads="1"/>
            </p:cNvSpPr>
            <p:nvPr/>
          </p:nvSpPr>
          <p:spPr bwMode="auto">
            <a:xfrm>
              <a:off x="2233395" y="3743247"/>
              <a:ext cx="195232" cy="18502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18"/>
            <p:cNvSpPr>
              <a:spLocks noChangeArrowheads="1"/>
            </p:cNvSpPr>
            <p:nvPr/>
          </p:nvSpPr>
          <p:spPr bwMode="auto">
            <a:xfrm>
              <a:off x="2243603" y="3782803"/>
              <a:ext cx="185024" cy="18502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19"/>
            <p:cNvSpPr>
              <a:spLocks noChangeArrowheads="1"/>
            </p:cNvSpPr>
            <p:nvPr/>
          </p:nvSpPr>
          <p:spPr bwMode="auto">
            <a:xfrm>
              <a:off x="2243603" y="3879782"/>
              <a:ext cx="195232" cy="19523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20"/>
            <p:cNvSpPr>
              <a:spLocks noChangeArrowheads="1"/>
            </p:cNvSpPr>
            <p:nvPr/>
          </p:nvSpPr>
          <p:spPr bwMode="auto">
            <a:xfrm>
              <a:off x="1960325" y="3889990"/>
              <a:ext cx="185024" cy="19523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21"/>
            <p:cNvSpPr>
              <a:spLocks noChangeArrowheads="1"/>
            </p:cNvSpPr>
            <p:nvPr/>
          </p:nvSpPr>
          <p:spPr bwMode="auto">
            <a:xfrm>
              <a:off x="1832722" y="3821084"/>
              <a:ext cx="224581" cy="22458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22"/>
            <p:cNvSpPr>
              <a:spLocks noChangeArrowheads="1"/>
            </p:cNvSpPr>
            <p:nvPr/>
          </p:nvSpPr>
          <p:spPr bwMode="auto">
            <a:xfrm>
              <a:off x="1960325" y="3733039"/>
              <a:ext cx="185024" cy="17609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23"/>
            <p:cNvSpPr>
              <a:spLocks noChangeArrowheads="1"/>
            </p:cNvSpPr>
            <p:nvPr/>
          </p:nvSpPr>
          <p:spPr bwMode="auto">
            <a:xfrm>
              <a:off x="1744675" y="3919339"/>
              <a:ext cx="176092" cy="17481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4"/>
            <p:cNvSpPr>
              <a:spLocks/>
            </p:cNvSpPr>
            <p:nvPr/>
          </p:nvSpPr>
          <p:spPr bwMode="auto">
            <a:xfrm>
              <a:off x="1051791" y="3703690"/>
              <a:ext cx="2138626" cy="585698"/>
            </a:xfrm>
            <a:custGeom>
              <a:avLst/>
              <a:gdLst>
                <a:gd name="T0" fmla="*/ 14 w 219"/>
                <a:gd name="T1" fmla="*/ 60 h 60"/>
                <a:gd name="T2" fmla="*/ 129 w 219"/>
                <a:gd name="T3" fmla="*/ 60 h 60"/>
                <a:gd name="T4" fmla="*/ 209 w 219"/>
                <a:gd name="T5" fmla="*/ 27 h 60"/>
                <a:gd name="T6" fmla="*/ 216 w 219"/>
                <a:gd name="T7" fmla="*/ 10 h 60"/>
                <a:gd name="T8" fmla="*/ 198 w 219"/>
                <a:gd name="T9" fmla="*/ 3 h 60"/>
                <a:gd name="T10" fmla="*/ 124 w 219"/>
                <a:gd name="T11" fmla="*/ 34 h 60"/>
                <a:gd name="T12" fmla="*/ 14 w 219"/>
                <a:gd name="T13" fmla="*/ 34 h 60"/>
                <a:gd name="T14" fmla="*/ 0 w 219"/>
                <a:gd name="T15" fmla="*/ 47 h 60"/>
                <a:gd name="T16" fmla="*/ 14 w 219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60">
                  <a:moveTo>
                    <a:pt x="14" y="60"/>
                  </a:moveTo>
                  <a:cubicBezTo>
                    <a:pt x="129" y="60"/>
                    <a:pt x="129" y="60"/>
                    <a:pt x="129" y="60"/>
                  </a:cubicBezTo>
                  <a:cubicBezTo>
                    <a:pt x="209" y="27"/>
                    <a:pt x="209" y="27"/>
                    <a:pt x="209" y="27"/>
                  </a:cubicBezTo>
                  <a:cubicBezTo>
                    <a:pt x="215" y="25"/>
                    <a:pt x="219" y="17"/>
                    <a:pt x="216" y="10"/>
                  </a:cubicBezTo>
                  <a:cubicBezTo>
                    <a:pt x="213" y="3"/>
                    <a:pt x="205" y="0"/>
                    <a:pt x="198" y="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6" y="34"/>
                    <a:pt x="0" y="40"/>
                    <a:pt x="0" y="47"/>
                  </a:cubicBezTo>
                  <a:cubicBezTo>
                    <a:pt x="0" y="54"/>
                    <a:pt x="6" y="60"/>
                    <a:pt x="14" y="60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5"/>
            <p:cNvSpPr>
              <a:spLocks/>
            </p:cNvSpPr>
            <p:nvPr/>
          </p:nvSpPr>
          <p:spPr bwMode="auto">
            <a:xfrm>
              <a:off x="1060723" y="3674341"/>
              <a:ext cx="948090" cy="586974"/>
            </a:xfrm>
            <a:custGeom>
              <a:avLst/>
              <a:gdLst>
                <a:gd name="T0" fmla="*/ 15 w 97"/>
                <a:gd name="T1" fmla="*/ 60 h 60"/>
                <a:gd name="T2" fmla="*/ 20 w 97"/>
                <a:gd name="T3" fmla="*/ 59 h 60"/>
                <a:gd name="T4" fmla="*/ 88 w 97"/>
                <a:gd name="T5" fmla="*/ 27 h 60"/>
                <a:gd name="T6" fmla="*/ 94 w 97"/>
                <a:gd name="T7" fmla="*/ 9 h 60"/>
                <a:gd name="T8" fmla="*/ 76 w 97"/>
                <a:gd name="T9" fmla="*/ 3 h 60"/>
                <a:gd name="T10" fmla="*/ 10 w 97"/>
                <a:gd name="T11" fmla="*/ 35 h 60"/>
                <a:gd name="T12" fmla="*/ 3 w 97"/>
                <a:gd name="T13" fmla="*/ 52 h 60"/>
                <a:gd name="T14" fmla="*/ 15 w 97"/>
                <a:gd name="T1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60">
                  <a:moveTo>
                    <a:pt x="15" y="60"/>
                  </a:moveTo>
                  <a:cubicBezTo>
                    <a:pt x="17" y="60"/>
                    <a:pt x="19" y="60"/>
                    <a:pt x="20" y="59"/>
                  </a:cubicBezTo>
                  <a:cubicBezTo>
                    <a:pt x="46" y="49"/>
                    <a:pt x="87" y="28"/>
                    <a:pt x="88" y="27"/>
                  </a:cubicBezTo>
                  <a:cubicBezTo>
                    <a:pt x="95" y="24"/>
                    <a:pt x="97" y="16"/>
                    <a:pt x="94" y="9"/>
                  </a:cubicBezTo>
                  <a:cubicBezTo>
                    <a:pt x="91" y="2"/>
                    <a:pt x="83" y="0"/>
                    <a:pt x="76" y="3"/>
                  </a:cubicBezTo>
                  <a:cubicBezTo>
                    <a:pt x="76" y="3"/>
                    <a:pt x="34" y="25"/>
                    <a:pt x="10" y="35"/>
                  </a:cubicBezTo>
                  <a:cubicBezTo>
                    <a:pt x="3" y="38"/>
                    <a:pt x="0" y="45"/>
                    <a:pt x="3" y="52"/>
                  </a:cubicBezTo>
                  <a:cubicBezTo>
                    <a:pt x="5" y="57"/>
                    <a:pt x="10" y="60"/>
                    <a:pt x="15" y="60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6"/>
            <p:cNvSpPr>
              <a:spLocks/>
            </p:cNvSpPr>
            <p:nvPr/>
          </p:nvSpPr>
          <p:spPr bwMode="auto">
            <a:xfrm>
              <a:off x="836142" y="3948687"/>
              <a:ext cx="987647" cy="741374"/>
            </a:xfrm>
            <a:custGeom>
              <a:avLst/>
              <a:gdLst>
                <a:gd name="T0" fmla="*/ 48 w 101"/>
                <a:gd name="T1" fmla="*/ 3 h 76"/>
                <a:gd name="T2" fmla="*/ 22 w 101"/>
                <a:gd name="T3" fmla="*/ 18 h 76"/>
                <a:gd name="T4" fmla="*/ 0 w 101"/>
                <a:gd name="T5" fmla="*/ 50 h 76"/>
                <a:gd name="T6" fmla="*/ 49 w 101"/>
                <a:gd name="T7" fmla="*/ 76 h 76"/>
                <a:gd name="T8" fmla="*/ 75 w 101"/>
                <a:gd name="T9" fmla="*/ 32 h 76"/>
                <a:gd name="T10" fmla="*/ 84 w 101"/>
                <a:gd name="T11" fmla="*/ 20 h 76"/>
                <a:gd name="T12" fmla="*/ 65 w 101"/>
                <a:gd name="T13" fmla="*/ 22 h 76"/>
                <a:gd name="T14" fmla="*/ 48 w 101"/>
                <a:gd name="T15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76">
                  <a:moveTo>
                    <a:pt x="48" y="3"/>
                  </a:moveTo>
                  <a:cubicBezTo>
                    <a:pt x="48" y="3"/>
                    <a:pt x="36" y="0"/>
                    <a:pt x="22" y="18"/>
                  </a:cubicBezTo>
                  <a:cubicBezTo>
                    <a:pt x="15" y="26"/>
                    <a:pt x="7" y="38"/>
                    <a:pt x="0" y="50"/>
                  </a:cubicBezTo>
                  <a:cubicBezTo>
                    <a:pt x="18" y="66"/>
                    <a:pt x="49" y="76"/>
                    <a:pt x="49" y="76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2"/>
                    <a:pt x="101" y="20"/>
                    <a:pt x="84" y="20"/>
                  </a:cubicBezTo>
                  <a:cubicBezTo>
                    <a:pt x="77" y="20"/>
                    <a:pt x="59" y="22"/>
                    <a:pt x="65" y="22"/>
                  </a:cubicBezTo>
                  <a:cubicBezTo>
                    <a:pt x="75" y="22"/>
                    <a:pt x="72" y="3"/>
                    <a:pt x="48" y="3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 28"/>
            <p:cNvSpPr/>
            <p:nvPr/>
          </p:nvSpPr>
          <p:spPr>
            <a:xfrm>
              <a:off x="1908007" y="2496564"/>
              <a:ext cx="854940" cy="1324519"/>
            </a:xfrm>
            <a:custGeom>
              <a:avLst/>
              <a:gdLst>
                <a:gd name="connsiteX0" fmla="*/ 384175 w 1063625"/>
                <a:gd name="connsiteY0" fmla="*/ 1076325 h 1092200"/>
                <a:gd name="connsiteX1" fmla="*/ 409575 w 1063625"/>
                <a:gd name="connsiteY1" fmla="*/ 276225 h 1092200"/>
                <a:gd name="connsiteX2" fmla="*/ 0 w 1063625"/>
                <a:gd name="connsiteY2" fmla="*/ 127000 h 1092200"/>
                <a:gd name="connsiteX3" fmla="*/ 390525 w 1063625"/>
                <a:gd name="connsiteY3" fmla="*/ 231775 h 1092200"/>
                <a:gd name="connsiteX4" fmla="*/ 317500 w 1063625"/>
                <a:gd name="connsiteY4" fmla="*/ 0 h 1092200"/>
                <a:gd name="connsiteX5" fmla="*/ 527050 w 1063625"/>
                <a:gd name="connsiteY5" fmla="*/ 571500 h 1092200"/>
                <a:gd name="connsiteX6" fmla="*/ 1063625 w 1063625"/>
                <a:gd name="connsiteY6" fmla="*/ 114300 h 1092200"/>
                <a:gd name="connsiteX7" fmla="*/ 536575 w 1063625"/>
                <a:gd name="connsiteY7" fmla="*/ 631825 h 1092200"/>
                <a:gd name="connsiteX8" fmla="*/ 476250 w 1063625"/>
                <a:gd name="connsiteY8" fmla="*/ 1092200 h 1092200"/>
                <a:gd name="connsiteX9" fmla="*/ 384175 w 1063625"/>
                <a:gd name="connsiteY9" fmla="*/ 1076325 h 1092200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87400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  <a:gd name="connsiteX0" fmla="*/ 384175 w 1063625"/>
                <a:gd name="connsiteY0" fmla="*/ 1631950 h 1647825"/>
                <a:gd name="connsiteX1" fmla="*/ 409575 w 1063625"/>
                <a:gd name="connsiteY1" fmla="*/ 831850 h 1647825"/>
                <a:gd name="connsiteX2" fmla="*/ 0 w 1063625"/>
                <a:gd name="connsiteY2" fmla="*/ 682625 h 1647825"/>
                <a:gd name="connsiteX3" fmla="*/ 390525 w 1063625"/>
                <a:gd name="connsiteY3" fmla="*/ 794543 h 1647825"/>
                <a:gd name="connsiteX4" fmla="*/ 292100 w 1063625"/>
                <a:gd name="connsiteY4" fmla="*/ 0 h 1647825"/>
                <a:gd name="connsiteX5" fmla="*/ 527050 w 1063625"/>
                <a:gd name="connsiteY5" fmla="*/ 1127125 h 1647825"/>
                <a:gd name="connsiteX6" fmla="*/ 1063625 w 1063625"/>
                <a:gd name="connsiteY6" fmla="*/ 669925 h 1647825"/>
                <a:gd name="connsiteX7" fmla="*/ 536575 w 1063625"/>
                <a:gd name="connsiteY7" fmla="*/ 1187450 h 1647825"/>
                <a:gd name="connsiteX8" fmla="*/ 476250 w 1063625"/>
                <a:gd name="connsiteY8" fmla="*/ 1647825 h 1647825"/>
                <a:gd name="connsiteX9" fmla="*/ 384175 w 1063625"/>
                <a:gd name="connsiteY9" fmla="*/ 1631950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3625" h="1647825">
                  <a:moveTo>
                    <a:pt x="384175" y="1631950"/>
                  </a:moveTo>
                  <a:cubicBezTo>
                    <a:pt x="602192" y="1296194"/>
                    <a:pt x="453495" y="1046163"/>
                    <a:pt x="409575" y="831850"/>
                  </a:cubicBezTo>
                  <a:cubicBezTo>
                    <a:pt x="184150" y="823383"/>
                    <a:pt x="111125" y="767292"/>
                    <a:pt x="0" y="682625"/>
                  </a:cubicBezTo>
                  <a:cubicBezTo>
                    <a:pt x="174625" y="774700"/>
                    <a:pt x="273050" y="797718"/>
                    <a:pt x="390525" y="794543"/>
                  </a:cubicBezTo>
                  <a:cubicBezTo>
                    <a:pt x="300567" y="601926"/>
                    <a:pt x="159808" y="350573"/>
                    <a:pt x="292100" y="0"/>
                  </a:cubicBezTo>
                  <a:cubicBezTo>
                    <a:pt x="148167" y="509058"/>
                    <a:pt x="470958" y="732367"/>
                    <a:pt x="527050" y="1127125"/>
                  </a:cubicBezTo>
                  <a:cubicBezTo>
                    <a:pt x="734483" y="903288"/>
                    <a:pt x="932393" y="969962"/>
                    <a:pt x="1063625" y="669925"/>
                  </a:cubicBezTo>
                  <a:cubicBezTo>
                    <a:pt x="1011767" y="932920"/>
                    <a:pt x="624153" y="1012560"/>
                    <a:pt x="536575" y="1187450"/>
                  </a:cubicBezTo>
                  <a:cubicBezTo>
                    <a:pt x="580761" y="1359958"/>
                    <a:pt x="513027" y="1515798"/>
                    <a:pt x="476250" y="1647825"/>
                  </a:cubicBezTo>
                  <a:lnTo>
                    <a:pt x="384175" y="163195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椭圆 18"/>
          <p:cNvSpPr>
            <a:spLocks noChangeAspect="1"/>
          </p:cNvSpPr>
          <p:nvPr/>
        </p:nvSpPr>
        <p:spPr>
          <a:xfrm>
            <a:off x="3376720" y="1597273"/>
            <a:ext cx="376178" cy="376178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3376720" y="2370520"/>
            <a:ext cx="376178" cy="376178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3376720" y="3191392"/>
            <a:ext cx="376178" cy="376178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3870331" y="1409523"/>
            <a:ext cx="2275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10"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主题文字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70327" y="1647471"/>
            <a:ext cx="44427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4" name="文本框 8"/>
          <p:cNvSpPr txBox="1"/>
          <p:nvPr/>
        </p:nvSpPr>
        <p:spPr>
          <a:xfrm>
            <a:off x="3870332" y="2228856"/>
            <a:ext cx="2275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主题文字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70327" y="2466804"/>
            <a:ext cx="44427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6" name="文本框 8"/>
          <p:cNvSpPr txBox="1"/>
          <p:nvPr/>
        </p:nvSpPr>
        <p:spPr>
          <a:xfrm>
            <a:off x="3870333" y="3035698"/>
            <a:ext cx="2275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主题文字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870330" y="3273646"/>
            <a:ext cx="44427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3376720" y="3934909"/>
            <a:ext cx="376178" cy="376178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3870333" y="3864942"/>
            <a:ext cx="2275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主题文字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70330" y="4102889"/>
            <a:ext cx="44427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市场分析</a:t>
            </a:r>
          </a:p>
        </p:txBody>
      </p:sp>
    </p:spTree>
    <p:extLst>
      <p:ext uri="{BB962C8B-B14F-4D97-AF65-F5344CB8AC3E}">
        <p14:creationId xmlns:p14="http://schemas.microsoft.com/office/powerpoint/2010/main" val="282292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 rot="16200000">
            <a:off x="3765519" y="261697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平行四边形 2"/>
          <p:cNvSpPr/>
          <p:nvPr/>
        </p:nvSpPr>
        <p:spPr>
          <a:xfrm rot="16200000">
            <a:off x="3765517" y="1029214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右箭头 3"/>
          <p:cNvSpPr/>
          <p:nvPr/>
        </p:nvSpPr>
        <p:spPr>
          <a:xfrm>
            <a:off x="3491880" y="113159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右箭头 4"/>
          <p:cNvSpPr/>
          <p:nvPr/>
        </p:nvSpPr>
        <p:spPr>
          <a:xfrm rot="10800000">
            <a:off x="2877717" y="1923681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右箭头 5"/>
          <p:cNvSpPr/>
          <p:nvPr/>
        </p:nvSpPr>
        <p:spPr>
          <a:xfrm>
            <a:off x="3491880" y="271576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右箭头 6"/>
          <p:cNvSpPr/>
          <p:nvPr/>
        </p:nvSpPr>
        <p:spPr>
          <a:xfrm rot="10800000">
            <a:off x="2877717" y="350785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处于起步阶段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6228185" y="1303017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491881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整体规模较小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3800356" y="3079554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市场占有率低</a:t>
            </a:r>
          </a:p>
        </p:txBody>
      </p:sp>
      <p:sp>
        <p:nvSpPr>
          <p:cNvPr id="12" name="TextBox 13"/>
          <p:cNvSpPr txBox="1"/>
          <p:nvPr/>
        </p:nvSpPr>
        <p:spPr>
          <a:xfrm>
            <a:off x="3491881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市场认知度低</a:t>
            </a:r>
          </a:p>
        </p:txBody>
      </p:sp>
      <p:sp>
        <p:nvSpPr>
          <p:cNvPr id="13" name="TextBox 14"/>
          <p:cNvSpPr txBox="1"/>
          <p:nvPr/>
        </p:nvSpPr>
        <p:spPr>
          <a:xfrm>
            <a:off x="683570" y="2095107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6228185" y="294286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683570" y="373495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市场分析</a:t>
            </a:r>
          </a:p>
        </p:txBody>
      </p:sp>
    </p:spTree>
    <p:extLst>
      <p:ext uri="{BB962C8B-B14F-4D97-AF65-F5344CB8AC3E}">
        <p14:creationId xmlns:p14="http://schemas.microsoft.com/office/powerpoint/2010/main" val="299425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市场分析</a:t>
            </a:r>
          </a:p>
        </p:txBody>
      </p:sp>
      <p:sp>
        <p:nvSpPr>
          <p:cNvPr id="3" name="空心弧 2"/>
          <p:cNvSpPr/>
          <p:nvPr/>
        </p:nvSpPr>
        <p:spPr>
          <a:xfrm rot="5400000">
            <a:off x="386028" y="1406854"/>
            <a:ext cx="3142978" cy="2924714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219">
              <a:defRPr/>
            </a:pPr>
            <a:endParaRPr lang="zh-CN" altLang="en-US" sz="248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 bwMode="auto">
          <a:xfrm>
            <a:off x="2566929" y="1492084"/>
            <a:ext cx="144145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 bwMode="auto">
          <a:xfrm>
            <a:off x="2616579" y="4282724"/>
            <a:ext cx="143986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 bwMode="auto">
          <a:xfrm>
            <a:off x="3438548" y="2438436"/>
            <a:ext cx="133413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endCxn id="33" idx="2"/>
          </p:cNvCxnSpPr>
          <p:nvPr/>
        </p:nvCxnSpPr>
        <p:spPr bwMode="auto">
          <a:xfrm>
            <a:off x="3294063" y="3423431"/>
            <a:ext cx="14407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961389" y="1136735"/>
            <a:ext cx="133881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相关标题文字</a:t>
            </a: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4932040" y="1369463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600328" y="1737481"/>
            <a:ext cx="2259643" cy="2259643"/>
            <a:chOff x="1103084" y="2155824"/>
            <a:chExt cx="3176815" cy="3176815"/>
          </a:xfrm>
        </p:grpSpPr>
        <p:sp>
          <p:nvSpPr>
            <p:cNvPr id="11" name="椭圆 10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00A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19">
                <a:defRPr/>
              </a:pPr>
              <a:endParaRPr lang="zh-CN" altLang="en-US" sz="101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19">
                <a:defRPr/>
              </a:pPr>
              <a:endParaRPr lang="zh-CN" altLang="en-US" sz="101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2339752" y="1275607"/>
            <a:ext cx="373310" cy="373310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13" dirty="0"/>
              <a:t>1</a:t>
            </a:r>
            <a:endParaRPr lang="zh-CN" altLang="en-US" sz="1013" dirty="0"/>
          </a:p>
        </p:txBody>
      </p:sp>
      <p:sp>
        <p:nvSpPr>
          <p:cNvPr id="14" name="椭圆 13"/>
          <p:cNvSpPr/>
          <p:nvPr/>
        </p:nvSpPr>
        <p:spPr>
          <a:xfrm>
            <a:off x="3131842" y="2236528"/>
            <a:ext cx="373310" cy="373310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13" dirty="0"/>
              <a:t>2</a:t>
            </a:r>
            <a:endParaRPr lang="zh-CN" altLang="en-US" sz="1013" dirty="0"/>
          </a:p>
        </p:txBody>
      </p:sp>
      <p:sp>
        <p:nvSpPr>
          <p:cNvPr id="15" name="椭圆 14"/>
          <p:cNvSpPr/>
          <p:nvPr/>
        </p:nvSpPr>
        <p:spPr>
          <a:xfrm>
            <a:off x="3110902" y="3218923"/>
            <a:ext cx="373310" cy="373310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13" dirty="0"/>
              <a:t>3</a:t>
            </a:r>
            <a:endParaRPr lang="zh-CN" altLang="en-US" sz="1013" dirty="0"/>
          </a:p>
        </p:txBody>
      </p:sp>
      <p:sp>
        <p:nvSpPr>
          <p:cNvPr id="16" name="椭圆 15"/>
          <p:cNvSpPr/>
          <p:nvPr/>
        </p:nvSpPr>
        <p:spPr>
          <a:xfrm>
            <a:off x="2339752" y="4069129"/>
            <a:ext cx="373310" cy="373310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13" dirty="0"/>
              <a:t>4</a:t>
            </a:r>
            <a:endParaRPr lang="zh-CN" altLang="en-US" sz="1013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989632" y="1064722"/>
            <a:ext cx="858956" cy="858956"/>
            <a:chOff x="3989630" y="984316"/>
            <a:chExt cx="858956" cy="858956"/>
          </a:xfrm>
        </p:grpSpPr>
        <p:grpSp>
          <p:nvGrpSpPr>
            <p:cNvPr id="18" name="组合 17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  <p:grpSp>
          <p:nvGrpSpPr>
            <p:cNvPr id="19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20" name="Freeform 846"/>
              <p:cNvSpPr>
                <a:spLocks/>
              </p:cNvSpPr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219">
                  <a:defRPr/>
                </a:pPr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847"/>
              <p:cNvSpPr>
                <a:spLocks/>
              </p:cNvSpPr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219">
                  <a:defRPr/>
                </a:pPr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684714" y="1948342"/>
            <a:ext cx="858956" cy="858956"/>
            <a:chOff x="4684712" y="1948340"/>
            <a:chExt cx="858956" cy="858956"/>
          </a:xfrm>
        </p:grpSpPr>
        <p:grpSp>
          <p:nvGrpSpPr>
            <p:cNvPr id="25" name="组合 24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  <p:sp>
          <p:nvSpPr>
            <p:cNvPr id="26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219">
                <a:defRPr/>
              </a:pPr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16016" y="2993953"/>
            <a:ext cx="858956" cy="858956"/>
            <a:chOff x="4716016" y="2993953"/>
            <a:chExt cx="858956" cy="858956"/>
          </a:xfrm>
        </p:grpSpPr>
        <p:grpSp>
          <p:nvGrpSpPr>
            <p:cNvPr id="30" name="组合 29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  <p:sp>
          <p:nvSpPr>
            <p:cNvPr id="31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219">
                <a:defRPr/>
              </a:pPr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96847" y="3864637"/>
            <a:ext cx="858956" cy="858956"/>
            <a:chOff x="3996846" y="3864636"/>
            <a:chExt cx="858956" cy="858956"/>
          </a:xfrm>
        </p:grpSpPr>
        <p:grpSp>
          <p:nvGrpSpPr>
            <p:cNvPr id="35" name="组合 34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  <p:sp>
          <p:nvSpPr>
            <p:cNvPr id="36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219">
                <a:defRPr/>
              </a:pPr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5609461" y="1997070"/>
            <a:ext cx="133881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相关标题文字</a:t>
            </a: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5580112" y="2229798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sp>
        <p:nvSpPr>
          <p:cNvPr id="41" name="矩形 40"/>
          <p:cNvSpPr/>
          <p:nvPr/>
        </p:nvSpPr>
        <p:spPr>
          <a:xfrm>
            <a:off x="5684020" y="3028045"/>
            <a:ext cx="133881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相关标题文字</a:t>
            </a: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5654671" y="3260773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sp>
        <p:nvSpPr>
          <p:cNvPr id="43" name="矩形 42"/>
          <p:cNvSpPr/>
          <p:nvPr/>
        </p:nvSpPr>
        <p:spPr>
          <a:xfrm>
            <a:off x="5009024" y="3972464"/>
            <a:ext cx="133881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相关标题文字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979677" y="4205192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</p:spTree>
    <p:extLst>
      <p:ext uri="{BB962C8B-B14F-4D97-AF65-F5344CB8AC3E}">
        <p14:creationId xmlns:p14="http://schemas.microsoft.com/office/powerpoint/2010/main" val="182338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3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1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9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8" grpId="0"/>
          <p:bldP spid="9" grpId="0"/>
          <p:bldP spid="13" grpId="0" animBg="1"/>
          <p:bldP spid="14" grpId="0" animBg="1"/>
          <p:bldP spid="15" grpId="0" animBg="1"/>
          <p:bldP spid="16" grpId="0" animBg="1"/>
          <p:bldP spid="39" grpId="0"/>
          <p:bldP spid="40" grpId="0"/>
          <p:bldP spid="41" grpId="0"/>
          <p:bldP spid="42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3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9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8" grpId="0"/>
          <p:bldP spid="9" grpId="0"/>
          <p:bldP spid="13" grpId="0" animBg="1"/>
          <p:bldP spid="14" grpId="0" animBg="1"/>
          <p:bldP spid="15" grpId="0" animBg="1"/>
          <p:bldP spid="16" grpId="0" animBg="1"/>
          <p:bldP spid="39" grpId="0"/>
          <p:bldP spid="40" grpId="0"/>
          <p:bldP spid="41" grpId="0"/>
          <p:bldP spid="42" grpId="0"/>
          <p:bldP spid="43" grpId="0"/>
          <p:bldP spid="44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市场分析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555377" y="1365457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5456850" y="1851672"/>
            <a:ext cx="699328" cy="699328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098510" y="2421771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4400031" y="2859783"/>
            <a:ext cx="986506" cy="986506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41" name="组合 40"/>
          <p:cNvGrpSpPr/>
          <p:nvPr/>
        </p:nvGrpSpPr>
        <p:grpSpPr>
          <a:xfrm>
            <a:off x="3305969" y="2499747"/>
            <a:ext cx="1360493" cy="13604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44" name="椭圆 43"/>
          <p:cNvSpPr/>
          <p:nvPr/>
        </p:nvSpPr>
        <p:spPr>
          <a:xfrm>
            <a:off x="2774913" y="1328278"/>
            <a:ext cx="1603512" cy="1603512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5" name="TextBox 13"/>
          <p:cNvSpPr txBox="1"/>
          <p:nvPr/>
        </p:nvSpPr>
        <p:spPr>
          <a:xfrm>
            <a:off x="6601645" y="1539146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484848"/>
                </a:solidFill>
                <a:latin typeface="微软雅黑" pitchFamily="34" charset="-122"/>
                <a:ea typeface="微软雅黑" pitchFamily="34" charset="-122"/>
              </a:rPr>
              <a:t>相关标题文字输入</a:t>
            </a:r>
            <a:endParaRPr lang="en-US" altLang="zh-CN" sz="1100" dirty="0">
              <a:solidFill>
                <a:srgbClr val="48484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14"/>
          <p:cNvSpPr txBox="1"/>
          <p:nvPr/>
        </p:nvSpPr>
        <p:spPr>
          <a:xfrm>
            <a:off x="6571570" y="1255861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6499185" y="2454157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484848"/>
                </a:solidFill>
                <a:latin typeface="微软雅黑" pitchFamily="34" charset="-122"/>
                <a:ea typeface="微软雅黑" pitchFamily="34" charset="-122"/>
              </a:rPr>
              <a:t>相关标题文字输入</a:t>
            </a:r>
            <a:endParaRPr lang="en-US" altLang="zh-CN" sz="1100" dirty="0">
              <a:solidFill>
                <a:srgbClr val="48484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16"/>
          <p:cNvSpPr txBox="1"/>
          <p:nvPr/>
        </p:nvSpPr>
        <p:spPr>
          <a:xfrm>
            <a:off x="6501976" y="2167305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17"/>
          <p:cNvSpPr txBox="1"/>
          <p:nvPr/>
        </p:nvSpPr>
        <p:spPr>
          <a:xfrm>
            <a:off x="6145048" y="3421886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484848"/>
                </a:solidFill>
                <a:latin typeface="微软雅黑" pitchFamily="34" charset="-122"/>
                <a:ea typeface="微软雅黑" pitchFamily="34" charset="-122"/>
              </a:rPr>
              <a:t>相关标题文字输入</a:t>
            </a:r>
            <a:endParaRPr lang="en-US" altLang="zh-CN" sz="1100" dirty="0">
              <a:solidFill>
                <a:srgbClr val="48484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18"/>
          <p:cNvSpPr txBox="1"/>
          <p:nvPr/>
        </p:nvSpPr>
        <p:spPr>
          <a:xfrm>
            <a:off x="6124369" y="3104121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19"/>
          <p:cNvSpPr txBox="1"/>
          <p:nvPr/>
        </p:nvSpPr>
        <p:spPr>
          <a:xfrm>
            <a:off x="4843001" y="4371950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484848"/>
                </a:solidFill>
                <a:latin typeface="微软雅黑" pitchFamily="34" charset="-122"/>
                <a:ea typeface="微软雅黑" pitchFamily="34" charset="-122"/>
              </a:rPr>
              <a:t>相关标题文字输入</a:t>
            </a:r>
            <a:endParaRPr lang="en-US" altLang="zh-CN" sz="1100" dirty="0">
              <a:solidFill>
                <a:srgbClr val="48484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20"/>
          <p:cNvSpPr txBox="1"/>
          <p:nvPr/>
        </p:nvSpPr>
        <p:spPr>
          <a:xfrm>
            <a:off x="4846615" y="3999040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21"/>
          <p:cNvSpPr txBox="1"/>
          <p:nvPr/>
        </p:nvSpPr>
        <p:spPr>
          <a:xfrm>
            <a:off x="1721466" y="3867629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484848"/>
                </a:solidFill>
                <a:latin typeface="微软雅黑" pitchFamily="34" charset="-122"/>
                <a:ea typeface="微软雅黑" pitchFamily="34" charset="-122"/>
              </a:rPr>
              <a:t>相关标题文字输入</a:t>
            </a:r>
            <a:endParaRPr lang="en-US" altLang="zh-CN" sz="1100" dirty="0">
              <a:solidFill>
                <a:srgbClr val="48484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22"/>
          <p:cNvSpPr txBox="1"/>
          <p:nvPr/>
        </p:nvSpPr>
        <p:spPr>
          <a:xfrm>
            <a:off x="1680237" y="3481167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1199324" y="1924840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484848"/>
                </a:solidFill>
                <a:latin typeface="微软雅黑" pitchFamily="34" charset="-122"/>
                <a:ea typeface="微软雅黑" pitchFamily="34" charset="-122"/>
              </a:rPr>
              <a:t>相关标题文字输入</a:t>
            </a:r>
            <a:endParaRPr lang="en-US" altLang="zh-CN" sz="1100" dirty="0">
              <a:solidFill>
                <a:srgbClr val="48484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24"/>
          <p:cNvSpPr txBox="1"/>
          <p:nvPr/>
        </p:nvSpPr>
        <p:spPr>
          <a:xfrm>
            <a:off x="1194322" y="1571802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4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6568909" y="1255863"/>
            <a:ext cx="0" cy="54489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 flipV="1">
            <a:off x="6119428" y="3104126"/>
            <a:ext cx="4076" cy="61975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 flipV="1">
            <a:off x="6499180" y="2239313"/>
            <a:ext cx="3324" cy="6204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4842996" y="3999040"/>
            <a:ext cx="8518" cy="66095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1675341" y="3421886"/>
            <a:ext cx="4901" cy="73404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V="1">
            <a:off x="1187624" y="1539148"/>
            <a:ext cx="0" cy="78204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34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1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9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6" grpId="0" animBg="1"/>
          <p:bldP spid="40" grpId="0" animBg="1"/>
          <p:bldP spid="44" grpId="0" animBg="1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6" grpId="0" animBg="1"/>
          <p:bldP spid="40" grpId="0" animBg="1"/>
          <p:bldP spid="44" grpId="0" animBg="1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93810" y="2794336"/>
            <a:ext cx="2356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PART</a:t>
            </a:r>
            <a:r>
              <a:rPr kumimoji="1" lang="zh-CN" altLang="en-US" sz="3000" b="1" dirty="0">
                <a:solidFill>
                  <a:srgbClr val="323232"/>
                </a:solidFill>
                <a:cs typeface="Arial Black"/>
              </a:rPr>
              <a:t> </a:t>
            </a:r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THREE</a:t>
            </a:r>
            <a:endParaRPr kumimoji="1" lang="zh-CN" altLang="en-US" sz="3000" b="1" dirty="0">
              <a:solidFill>
                <a:srgbClr val="323232"/>
              </a:solidFill>
              <a:cs typeface="Arial Black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94673" y="324984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3600" b="1" dirty="0">
                <a:solidFill>
                  <a:srgbClr val="323232"/>
                </a:solidFill>
                <a:latin typeface="Microsoft YaHei"/>
                <a:cs typeface="Microsoft YaHei"/>
              </a:rPr>
              <a:t>公司近期目标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751198" y="1014865"/>
            <a:ext cx="1683683" cy="1518032"/>
            <a:chOff x="5001595" y="1353152"/>
            <a:chExt cx="2244910" cy="2024042"/>
          </a:xfrm>
        </p:grpSpPr>
        <p:grpSp>
          <p:nvGrpSpPr>
            <p:cNvPr id="5" name="组合 4"/>
            <p:cNvGrpSpPr/>
            <p:nvPr/>
          </p:nvGrpSpPr>
          <p:grpSpPr>
            <a:xfrm>
              <a:off x="5001595" y="1353152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14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6" name="组 5"/>
            <p:cNvGrpSpPr/>
            <p:nvPr/>
          </p:nvGrpSpPr>
          <p:grpSpPr>
            <a:xfrm>
              <a:off x="5509182" y="1721923"/>
              <a:ext cx="1217356" cy="1217352"/>
              <a:chOff x="5750189" y="1150432"/>
              <a:chExt cx="1160973" cy="1160973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5750189" y="1150432"/>
                <a:ext cx="1160973" cy="1160973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800"/>
              </a:p>
            </p:txBody>
          </p:sp>
          <p:grpSp>
            <p:nvGrpSpPr>
              <p:cNvPr id="8" name="组 4"/>
              <p:cNvGrpSpPr/>
              <p:nvPr/>
            </p:nvGrpSpPr>
            <p:grpSpPr>
              <a:xfrm>
                <a:off x="5851049" y="1247818"/>
                <a:ext cx="959252" cy="966200"/>
                <a:chOff x="5826288" y="1275413"/>
                <a:chExt cx="959252" cy="9662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5975638" y="1424763"/>
                  <a:ext cx="667500" cy="667500"/>
                </a:xfrm>
                <a:prstGeom prst="ellipse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800"/>
                </a:p>
              </p:txBody>
            </p:sp>
            <p:cxnSp>
              <p:nvCxnSpPr>
                <p:cNvPr id="10" name="直线连接符 3"/>
                <p:cNvCxnSpPr/>
                <p:nvPr/>
              </p:nvCxnSpPr>
              <p:spPr>
                <a:xfrm flipV="1">
                  <a:off x="6311691" y="1275413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线连接符 15"/>
                <p:cNvCxnSpPr/>
                <p:nvPr/>
              </p:nvCxnSpPr>
              <p:spPr>
                <a:xfrm flipV="1">
                  <a:off x="6309388" y="1942913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线连接符 16"/>
                <p:cNvCxnSpPr/>
                <p:nvPr/>
              </p:nvCxnSpPr>
              <p:spPr>
                <a:xfrm rot="5400000" flipV="1">
                  <a:off x="5975638" y="1625111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线连接符 19"/>
                <p:cNvCxnSpPr/>
                <p:nvPr/>
              </p:nvCxnSpPr>
              <p:spPr>
                <a:xfrm rot="5400000" flipV="1">
                  <a:off x="6636190" y="1625111"/>
                  <a:ext cx="0" cy="29870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375961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输入相关标题文字</a:t>
            </a: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3055082" y="1205987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rgbClr val="00A39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749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11"/>
          <p:cNvSpPr>
            <a:spLocks noChangeShapeType="1"/>
          </p:cNvSpPr>
          <p:nvPr/>
        </p:nvSpPr>
        <p:spPr bwMode="auto">
          <a:xfrm flipV="1">
            <a:off x="1631091" y="1923677"/>
            <a:ext cx="968315" cy="496251"/>
          </a:xfrm>
          <a:prstGeom prst="line">
            <a:avLst/>
          </a:prstGeom>
          <a:noFill/>
          <a:ln w="38100" cap="flat">
            <a:solidFill>
              <a:srgbClr val="00A39A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749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1631091" y="3335650"/>
            <a:ext cx="968315" cy="604255"/>
          </a:xfrm>
          <a:prstGeom prst="line">
            <a:avLst/>
          </a:prstGeom>
          <a:noFill/>
          <a:ln w="38100" cap="flat">
            <a:solidFill>
              <a:srgbClr val="00A39A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749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1717587" y="2862170"/>
            <a:ext cx="654271" cy="0"/>
          </a:xfrm>
          <a:prstGeom prst="line">
            <a:avLst/>
          </a:prstGeom>
          <a:noFill/>
          <a:ln w="38100" cap="flat">
            <a:solidFill>
              <a:srgbClr val="00A39A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749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1"/>
          <p:cNvSpPr txBox="1"/>
          <p:nvPr/>
        </p:nvSpPr>
        <p:spPr>
          <a:xfrm>
            <a:off x="4344345" y="1093913"/>
            <a:ext cx="3633958" cy="5324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7463" y="2287399"/>
            <a:ext cx="1220122" cy="1100078"/>
            <a:chOff x="3779784" y="1131590"/>
            <a:chExt cx="1341243" cy="1209282"/>
          </a:xfrm>
          <a:effectLst>
            <a:outerShdw blurRad="279400" dist="177800" dir="8100000" algn="tr" rotWithShape="0">
              <a:prstClr val="black">
                <a:alpha val="18000"/>
              </a:prstClr>
            </a:outerShdw>
          </a:effectLst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779784" y="1131590"/>
              <a:ext cx="1341243" cy="12092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lumMod val="95000"/>
                    <a:shade val="67500"/>
                    <a:satMod val="115000"/>
                  </a:srgbClr>
                </a:gs>
                <a:gs pos="10000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3801563" y="1153419"/>
              <a:ext cx="1290288" cy="116333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55078" y="1030401"/>
            <a:ext cx="1198098" cy="1080220"/>
            <a:chOff x="3779784" y="1131590"/>
            <a:chExt cx="1341243" cy="1209282"/>
          </a:xfrm>
          <a:effectLst>
            <a:outerShdw blurRad="279400" dist="177800" dir="8100000" algn="tr" rotWithShape="0">
              <a:prstClr val="black">
                <a:alpha val="18000"/>
              </a:prstClr>
            </a:outerShdw>
          </a:effectLst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3779784" y="1131590"/>
              <a:ext cx="1341243" cy="12092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lumMod val="95000"/>
                    <a:shade val="67500"/>
                    <a:satMod val="115000"/>
                  </a:srgbClr>
                </a:gs>
                <a:gs pos="10000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3801563" y="1153419"/>
              <a:ext cx="1290288" cy="116333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85000"/>
                  </a:srgbClr>
                </a:gs>
                <a:gs pos="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483928" y="2298351"/>
            <a:ext cx="1198098" cy="1080220"/>
            <a:chOff x="3779784" y="1131590"/>
            <a:chExt cx="1341243" cy="1209282"/>
          </a:xfrm>
          <a:effectLst>
            <a:outerShdw blurRad="279400" dist="177800" dir="8100000" algn="tr" rotWithShape="0">
              <a:prstClr val="black">
                <a:alpha val="18000"/>
              </a:prstClr>
            </a:outerShdw>
          </a:effectLst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779784" y="1131590"/>
              <a:ext cx="1341243" cy="12092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lumMod val="95000"/>
                    <a:shade val="67500"/>
                    <a:satMod val="115000"/>
                  </a:srgbClr>
                </a:gs>
                <a:gs pos="10000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801563" y="1153419"/>
              <a:ext cx="1290288" cy="116333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85000"/>
                  </a:srgbClr>
                </a:gs>
                <a:gs pos="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26626" y="3566301"/>
            <a:ext cx="1198098" cy="1080220"/>
            <a:chOff x="3779784" y="1131590"/>
            <a:chExt cx="1341243" cy="1209282"/>
          </a:xfrm>
          <a:effectLst>
            <a:outerShdw blurRad="279400" dist="177800" dir="8100000" algn="tr" rotWithShape="0">
              <a:prstClr val="black">
                <a:alpha val="18000"/>
              </a:prstClr>
            </a:outerShdw>
          </a:effectLst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3779784" y="1131590"/>
              <a:ext cx="1341243" cy="120928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lumMod val="95000"/>
                    <a:shade val="67500"/>
                    <a:satMod val="115000"/>
                  </a:srgbClr>
                </a:gs>
                <a:gs pos="10000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3801563" y="1153419"/>
              <a:ext cx="1290288" cy="116333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85000"/>
                  </a:srgbClr>
                </a:gs>
                <a:gs pos="0">
                  <a:srgbClr val="FFFFFF">
                    <a:lumMod val="95000"/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78"/>
          <p:cNvSpPr txBox="1"/>
          <p:nvPr/>
        </p:nvSpPr>
        <p:spPr>
          <a:xfrm>
            <a:off x="594224" y="2640361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关键字</a:t>
            </a:r>
            <a:endParaRPr lang="en-US" altLang="zh-CN" sz="2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72"/>
          <p:cNvSpPr txBox="1"/>
          <p:nvPr/>
        </p:nvSpPr>
        <p:spPr>
          <a:xfrm>
            <a:off x="3132393" y="1382728"/>
            <a:ext cx="1036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关键字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71"/>
          <p:cNvSpPr txBox="1"/>
          <p:nvPr/>
        </p:nvSpPr>
        <p:spPr>
          <a:xfrm>
            <a:off x="4034388" y="2317853"/>
            <a:ext cx="3633958" cy="5324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3" name="TextBox 71"/>
          <p:cNvSpPr txBox="1"/>
          <p:nvPr/>
        </p:nvSpPr>
        <p:spPr>
          <a:xfrm>
            <a:off x="4344345" y="3729136"/>
            <a:ext cx="3633958" cy="5324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4" name="TextBox 72"/>
          <p:cNvSpPr txBox="1"/>
          <p:nvPr/>
        </p:nvSpPr>
        <p:spPr>
          <a:xfrm>
            <a:off x="2588584" y="2601928"/>
            <a:ext cx="1036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关键字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72"/>
          <p:cNvSpPr txBox="1"/>
          <p:nvPr/>
        </p:nvSpPr>
        <p:spPr>
          <a:xfrm>
            <a:off x="3248154" y="3847255"/>
            <a:ext cx="1036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关键字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171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输入相关标题文字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86952" y="853220"/>
            <a:ext cx="3192960" cy="3950783"/>
            <a:chOff x="865232" y="1286330"/>
            <a:chExt cx="4013321" cy="49661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232" y="128633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1454212" y="1875344"/>
              <a:ext cx="2840124" cy="369919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19">
                <a:defRPr/>
              </a:pPr>
              <a:endParaRPr lang="en-US" sz="3200"/>
            </a:p>
          </p:txBody>
        </p:sp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208607" y="3534280"/>
            <a:ext cx="843538" cy="26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9" rIns="91435" bIns="45719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1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47"/>
          <p:cNvSpPr>
            <a:spLocks noChangeArrowheads="1"/>
          </p:cNvSpPr>
          <p:nvPr/>
        </p:nvSpPr>
        <p:spPr bwMode="auto">
          <a:xfrm>
            <a:off x="4194319" y="3846286"/>
            <a:ext cx="1928420" cy="7017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5" tIns="45719" rIns="91435" bIns="45719">
            <a:spAutoFit/>
          </a:bodyPr>
          <a:lstStyle/>
          <a:p>
            <a:pPr defTabSz="914219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402285" y="3534280"/>
            <a:ext cx="843538" cy="26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9" rIns="91435" bIns="45719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1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387997" y="3846286"/>
            <a:ext cx="1928420" cy="7017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5" tIns="45719" rIns="91435" bIns="45719">
            <a:spAutoFit/>
          </a:bodyPr>
          <a:lstStyle/>
          <a:p>
            <a:pPr defTabSz="914219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195498" y="1059603"/>
            <a:ext cx="2263519" cy="350012"/>
            <a:chOff x="814328" y="3219334"/>
            <a:chExt cx="2797200" cy="432536"/>
          </a:xfrm>
        </p:grpSpPr>
        <p:grpSp>
          <p:nvGrpSpPr>
            <p:cNvPr id="11" name="组合 10"/>
            <p:cNvGrpSpPr/>
            <p:nvPr/>
          </p:nvGrpSpPr>
          <p:grpSpPr>
            <a:xfrm>
              <a:off x="814328" y="3219334"/>
              <a:ext cx="2797200" cy="432536"/>
              <a:chOff x="2173927" y="3285519"/>
              <a:chExt cx="3549387" cy="548848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173927" y="3285519"/>
                <a:ext cx="3549387" cy="548848"/>
                <a:chOff x="4304043" y="1286668"/>
                <a:chExt cx="79147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4304043" y="1286668"/>
                  <a:ext cx="79147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6" name="圆角矩形 15"/>
                <p:cNvSpPr/>
                <p:nvPr/>
              </p:nvSpPr>
              <p:spPr>
                <a:xfrm>
                  <a:off x="4351924" y="1373342"/>
                  <a:ext cx="7812881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14" name="椭圆 13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0A39A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2" name="TextBox 24"/>
            <p:cNvSpPr txBox="1"/>
            <p:nvPr/>
          </p:nvSpPr>
          <p:spPr>
            <a:xfrm>
              <a:off x="1224125" y="3331792"/>
              <a:ext cx="2191136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点击输入标题文本小标签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97376" y="1491631"/>
            <a:ext cx="2916000" cy="350012"/>
            <a:chOff x="814327" y="3219334"/>
            <a:chExt cx="3603522" cy="432536"/>
          </a:xfrm>
        </p:grpSpPr>
        <p:grpSp>
          <p:nvGrpSpPr>
            <p:cNvPr id="18" name="组合 17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1" name="椭圆 20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0A39A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9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点击输入标题文本及描述说明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08607" y="1923698"/>
            <a:ext cx="2401200" cy="350012"/>
            <a:chOff x="814328" y="3219334"/>
            <a:chExt cx="2967344" cy="432536"/>
          </a:xfrm>
        </p:grpSpPr>
        <p:grpSp>
          <p:nvGrpSpPr>
            <p:cNvPr id="25" name="组合 24"/>
            <p:cNvGrpSpPr/>
            <p:nvPr/>
          </p:nvGrpSpPr>
          <p:grpSpPr>
            <a:xfrm>
              <a:off x="814328" y="3219334"/>
              <a:ext cx="2967344" cy="432536"/>
              <a:chOff x="2173927" y="3285519"/>
              <a:chExt cx="3765284" cy="548848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2173927" y="3285519"/>
                <a:ext cx="3765284" cy="548848"/>
                <a:chOff x="4304043" y="1286668"/>
                <a:chExt cx="8396171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4304043" y="1286668"/>
                  <a:ext cx="8396171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4351923" y="1373339"/>
                  <a:ext cx="8295467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0A39A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6" name="TextBox 38"/>
            <p:cNvSpPr txBox="1"/>
            <p:nvPr/>
          </p:nvSpPr>
          <p:spPr>
            <a:xfrm>
              <a:off x="1224125" y="3331792"/>
              <a:ext cx="2371197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点击输入标题文本小标签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06137" y="2355727"/>
            <a:ext cx="1972203" cy="350012"/>
            <a:chOff x="814328" y="3219334"/>
            <a:chExt cx="2437200" cy="432536"/>
          </a:xfrm>
        </p:grpSpPr>
        <p:grpSp>
          <p:nvGrpSpPr>
            <p:cNvPr id="32" name="组合 31"/>
            <p:cNvGrpSpPr/>
            <p:nvPr/>
          </p:nvGrpSpPr>
          <p:grpSpPr>
            <a:xfrm>
              <a:off x="814328" y="3219334"/>
              <a:ext cx="2437200" cy="432536"/>
              <a:chOff x="2173927" y="3285519"/>
              <a:chExt cx="3092581" cy="54884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173927" y="3285519"/>
                <a:ext cx="3092581" cy="548848"/>
                <a:chOff x="4304043" y="1286668"/>
                <a:chExt cx="6896116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圆角矩形 35"/>
                <p:cNvSpPr/>
                <p:nvPr/>
              </p:nvSpPr>
              <p:spPr>
                <a:xfrm>
                  <a:off x="4304043" y="1286668"/>
                  <a:ext cx="6896116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7" name="圆角矩形 36"/>
                <p:cNvSpPr/>
                <p:nvPr/>
              </p:nvSpPr>
              <p:spPr>
                <a:xfrm>
                  <a:off x="4351924" y="1373342"/>
                  <a:ext cx="679425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0A39A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3" name="TextBox 45"/>
            <p:cNvSpPr txBox="1"/>
            <p:nvPr/>
          </p:nvSpPr>
          <p:spPr>
            <a:xfrm>
              <a:off x="1224126" y="3331792"/>
              <a:ext cx="1911028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点击输入标题文本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23059" y="2787775"/>
            <a:ext cx="2344214" cy="350012"/>
            <a:chOff x="814328" y="3219334"/>
            <a:chExt cx="2896922" cy="432536"/>
          </a:xfrm>
        </p:grpSpPr>
        <p:grpSp>
          <p:nvGrpSpPr>
            <p:cNvPr id="39" name="组合 38"/>
            <p:cNvGrpSpPr/>
            <p:nvPr/>
          </p:nvGrpSpPr>
          <p:grpSpPr>
            <a:xfrm>
              <a:off x="814328" y="3219334"/>
              <a:ext cx="2896922" cy="432536"/>
              <a:chOff x="2173927" y="3285519"/>
              <a:chExt cx="3675925" cy="548848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2173927" y="3285519"/>
                <a:ext cx="3675925" cy="548848"/>
                <a:chOff x="4304043" y="1286668"/>
                <a:chExt cx="819691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圆角矩形 42"/>
                <p:cNvSpPr/>
                <p:nvPr/>
              </p:nvSpPr>
              <p:spPr>
                <a:xfrm>
                  <a:off x="4304043" y="1286668"/>
                  <a:ext cx="8149029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4" name="圆角矩形 43"/>
                <p:cNvSpPr/>
                <p:nvPr/>
              </p:nvSpPr>
              <p:spPr>
                <a:xfrm>
                  <a:off x="4351924" y="1373342"/>
                  <a:ext cx="8149029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42" name="椭圆 41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0A39A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0" name="TextBox 52"/>
            <p:cNvSpPr txBox="1"/>
            <p:nvPr/>
          </p:nvSpPr>
          <p:spPr>
            <a:xfrm>
              <a:off x="1224125" y="3331792"/>
              <a:ext cx="2334260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点击输入标题描述文本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61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燕尾形 16"/>
          <p:cNvSpPr/>
          <p:nvPr/>
        </p:nvSpPr>
        <p:spPr>
          <a:xfrm>
            <a:off x="1072566" y="3591813"/>
            <a:ext cx="276906" cy="690304"/>
          </a:xfrm>
          <a:prstGeom prst="chevron">
            <a:avLst>
              <a:gd name="adj" fmla="val 8675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898" tIns="43949" rIns="87898" bIns="43949" rtlCol="0" anchor="ctr"/>
          <a:lstStyle/>
          <a:p>
            <a:pPr algn="ctr"/>
            <a:endParaRPr lang="zh-CN" altLang="en-US" sz="1068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TextBox 137"/>
          <p:cNvSpPr txBox="1"/>
          <p:nvPr/>
        </p:nvSpPr>
        <p:spPr>
          <a:xfrm>
            <a:off x="1349474" y="3507217"/>
            <a:ext cx="1925235" cy="1003302"/>
          </a:xfrm>
          <a:prstGeom prst="rect">
            <a:avLst/>
          </a:prstGeom>
          <a:noFill/>
        </p:spPr>
        <p:txBody>
          <a:bodyPr wrap="square" lIns="87898" tIns="43949" rIns="87898" bIns="43949" rtlCol="0">
            <a:spAutoFit/>
          </a:bodyPr>
          <a:lstStyle/>
          <a:p>
            <a:pPr>
              <a:spcAft>
                <a:spcPts val="577"/>
              </a:spcAft>
              <a:defRPr/>
            </a:pPr>
            <a:r>
              <a:rPr lang="zh-CN" altLang="en-US" sz="1068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此处添加标题</a:t>
            </a:r>
            <a:endParaRPr lang="en-US" altLang="zh-CN" sz="1068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  <a:endParaRPr lang="en-US" altLang="zh-CN" sz="1125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</a:p>
        </p:txBody>
      </p:sp>
      <p:sp>
        <p:nvSpPr>
          <p:cNvPr id="19" name="燕尾形 18"/>
          <p:cNvSpPr/>
          <p:nvPr/>
        </p:nvSpPr>
        <p:spPr>
          <a:xfrm>
            <a:off x="3377275" y="3591813"/>
            <a:ext cx="276906" cy="690304"/>
          </a:xfrm>
          <a:prstGeom prst="chevron">
            <a:avLst>
              <a:gd name="adj" fmla="val 8675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898" tIns="43949" rIns="87898" bIns="43949" rtlCol="0" anchor="ctr"/>
          <a:lstStyle/>
          <a:p>
            <a:pPr algn="ctr"/>
            <a:endParaRPr lang="zh-CN" altLang="en-US" sz="1068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TextBox 139"/>
          <p:cNvSpPr txBox="1"/>
          <p:nvPr/>
        </p:nvSpPr>
        <p:spPr>
          <a:xfrm>
            <a:off x="3654182" y="3507217"/>
            <a:ext cx="1925235" cy="1003302"/>
          </a:xfrm>
          <a:prstGeom prst="rect">
            <a:avLst/>
          </a:prstGeom>
          <a:noFill/>
        </p:spPr>
        <p:txBody>
          <a:bodyPr wrap="square" lIns="87898" tIns="43949" rIns="87898" bIns="43949" rtlCol="0">
            <a:spAutoFit/>
          </a:bodyPr>
          <a:lstStyle/>
          <a:p>
            <a:pPr>
              <a:spcAft>
                <a:spcPts val="577"/>
              </a:spcAft>
              <a:defRPr/>
            </a:pPr>
            <a:r>
              <a:rPr lang="zh-CN" altLang="en-US" sz="1068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此处添加标题</a:t>
            </a:r>
            <a:endParaRPr lang="en-US" altLang="zh-CN" sz="1068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  <a:endParaRPr lang="en-US" altLang="zh-CN" sz="1125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</a:p>
        </p:txBody>
      </p:sp>
      <p:sp>
        <p:nvSpPr>
          <p:cNvPr id="21" name="燕尾形 20"/>
          <p:cNvSpPr/>
          <p:nvPr/>
        </p:nvSpPr>
        <p:spPr>
          <a:xfrm>
            <a:off x="5681030" y="3591813"/>
            <a:ext cx="276906" cy="690304"/>
          </a:xfrm>
          <a:prstGeom prst="chevron">
            <a:avLst>
              <a:gd name="adj" fmla="val 8675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898" tIns="43949" rIns="87898" bIns="43949" rtlCol="0" anchor="ctr"/>
          <a:lstStyle/>
          <a:p>
            <a:pPr algn="ctr"/>
            <a:endParaRPr lang="zh-CN" altLang="en-US" sz="1068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TextBox 141"/>
          <p:cNvSpPr txBox="1"/>
          <p:nvPr/>
        </p:nvSpPr>
        <p:spPr>
          <a:xfrm>
            <a:off x="5957936" y="3507217"/>
            <a:ext cx="1925235" cy="1003302"/>
          </a:xfrm>
          <a:prstGeom prst="rect">
            <a:avLst/>
          </a:prstGeom>
          <a:noFill/>
        </p:spPr>
        <p:txBody>
          <a:bodyPr wrap="square" lIns="87898" tIns="43949" rIns="87898" bIns="43949" rtlCol="0">
            <a:spAutoFit/>
          </a:bodyPr>
          <a:lstStyle/>
          <a:p>
            <a:pPr>
              <a:spcAft>
                <a:spcPts val="577"/>
              </a:spcAft>
              <a:defRPr/>
            </a:pPr>
            <a:r>
              <a:rPr lang="zh-CN" altLang="en-US" sz="1068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此处添加标题</a:t>
            </a:r>
            <a:endParaRPr lang="en-US" altLang="zh-CN" sz="1068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  <a:endParaRPr lang="en-US" altLang="zh-CN" sz="1125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</a:endParaRPr>
          </a:p>
          <a:p>
            <a:pPr>
              <a:spcAft>
                <a:spcPts val="577"/>
              </a:spcAft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</a:rPr>
              <a:t>点击此处添加段落文本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1260830" y="1416439"/>
            <a:ext cx="1863945" cy="1879844"/>
          </a:xfrm>
          <a:prstGeom prst="roundRect">
            <a:avLst>
              <a:gd name="adj" fmla="val 5936"/>
            </a:avLst>
          </a:prstGeom>
          <a:solidFill>
            <a:srgbClr val="00A39A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898" tIns="43949" rIns="87898" bIns="43949" rtlCol="0" anchor="ctr"/>
          <a:lstStyle/>
          <a:p>
            <a:pPr algn="ctr"/>
            <a:endParaRPr lang="zh-CN" altLang="en-US" sz="1068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643823" y="1416439"/>
            <a:ext cx="1863945" cy="1879844"/>
          </a:xfrm>
          <a:prstGeom prst="roundRect">
            <a:avLst>
              <a:gd name="adj" fmla="val 4403"/>
            </a:avLst>
          </a:prstGeom>
          <a:solidFill>
            <a:srgbClr val="00A39A"/>
          </a:soli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898" tIns="43949" rIns="87898" bIns="43949" rtlCol="0" anchor="ctr"/>
          <a:lstStyle/>
          <a:p>
            <a:pPr algn="ctr"/>
            <a:endParaRPr lang="zh-CN" altLang="en-US" sz="1068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939660" y="1416439"/>
            <a:ext cx="1863945" cy="1879844"/>
          </a:xfrm>
          <a:prstGeom prst="roundRect">
            <a:avLst>
              <a:gd name="adj" fmla="val 4914"/>
            </a:avLst>
          </a:prstGeom>
          <a:solidFill>
            <a:srgbClr val="00A39A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898" tIns="43949" rIns="87898" bIns="43949" rtlCol="0" anchor="ctr"/>
          <a:lstStyle/>
          <a:p>
            <a:pPr algn="ctr"/>
            <a:endParaRPr lang="zh-CN" altLang="en-US" sz="1068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145"/>
          <p:cNvSpPr txBox="1"/>
          <p:nvPr/>
        </p:nvSpPr>
        <p:spPr>
          <a:xfrm>
            <a:off x="1567056" y="2568446"/>
            <a:ext cx="1036492" cy="311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24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</a:p>
        </p:txBody>
      </p:sp>
      <p:sp>
        <p:nvSpPr>
          <p:cNvPr id="27" name="TextBox 146"/>
          <p:cNvSpPr txBox="1"/>
          <p:nvPr/>
        </p:nvSpPr>
        <p:spPr>
          <a:xfrm>
            <a:off x="4014710" y="2568446"/>
            <a:ext cx="1330837" cy="311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24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</a:p>
        </p:txBody>
      </p:sp>
      <p:sp>
        <p:nvSpPr>
          <p:cNvPr id="28" name="TextBox 147"/>
          <p:cNvSpPr txBox="1"/>
          <p:nvPr/>
        </p:nvSpPr>
        <p:spPr>
          <a:xfrm>
            <a:off x="6344575" y="2568446"/>
            <a:ext cx="1166084" cy="311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24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24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24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324737" y="1795171"/>
            <a:ext cx="710783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lIns="91417" tIns="45708" rIns="91417" bIns="35990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68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6652599" y="1820586"/>
            <a:ext cx="570463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lIns="91417" tIns="45708" rIns="91417" bIns="4570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68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1" name="KSO_Shape"/>
          <p:cNvSpPr>
            <a:spLocks/>
          </p:cNvSpPr>
          <p:nvPr/>
        </p:nvSpPr>
        <p:spPr bwMode="auto">
          <a:xfrm>
            <a:off x="1801564" y="1749492"/>
            <a:ext cx="535970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lIns="91417" tIns="45708" rIns="91417" bIns="4570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68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输入相关标题文字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54192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42932" y="2901912"/>
            <a:ext cx="26581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PART</a:t>
            </a:r>
            <a:r>
              <a:rPr kumimoji="1" lang="zh-CN" altLang="en-US" sz="3000" b="1" dirty="0">
                <a:solidFill>
                  <a:srgbClr val="323232"/>
                </a:solidFill>
                <a:cs typeface="Arial Black"/>
              </a:rPr>
              <a:t> </a:t>
            </a:r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FOUR</a:t>
            </a:r>
            <a:endParaRPr kumimoji="1" lang="zh-CN" altLang="en-US" sz="3000" b="1" dirty="0">
              <a:solidFill>
                <a:srgbClr val="323232"/>
              </a:solidFill>
              <a:cs typeface="Arial Black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94676" y="335741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3600" b="1" dirty="0">
                <a:solidFill>
                  <a:srgbClr val="323232"/>
                </a:solidFill>
                <a:latin typeface="Microsoft YaHei"/>
                <a:cs typeface="Microsoft YaHei"/>
              </a:rPr>
              <a:t>公司未来规划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751198" y="1122441"/>
            <a:ext cx="1683683" cy="1518032"/>
            <a:chOff x="5001595" y="1353152"/>
            <a:chExt cx="2244910" cy="2024042"/>
          </a:xfrm>
        </p:grpSpPr>
        <p:grpSp>
          <p:nvGrpSpPr>
            <p:cNvPr id="5" name="组合 4"/>
            <p:cNvGrpSpPr/>
            <p:nvPr/>
          </p:nvGrpSpPr>
          <p:grpSpPr>
            <a:xfrm>
              <a:off x="5001595" y="1353152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5514285" y="1848038"/>
              <a:ext cx="1207150" cy="1030442"/>
            </a:xfrm>
            <a:custGeom>
              <a:avLst/>
              <a:gdLst>
                <a:gd name="T0" fmla="*/ 175713297 w 4097"/>
                <a:gd name="T1" fmla="*/ 71089403 h 3497"/>
                <a:gd name="T2" fmla="*/ 33597902 w 4097"/>
                <a:gd name="T3" fmla="*/ 71089403 h 3497"/>
                <a:gd name="T4" fmla="*/ 423256757 w 4097"/>
                <a:gd name="T5" fmla="*/ 139474091 h 3497"/>
                <a:gd name="T6" fmla="*/ 372859684 w 4097"/>
                <a:gd name="T7" fmla="*/ 216358747 h 3497"/>
                <a:gd name="T8" fmla="*/ 297747197 w 4097"/>
                <a:gd name="T9" fmla="*/ 139474091 h 3497"/>
                <a:gd name="T10" fmla="*/ 502231138 w 4097"/>
                <a:gd name="T11" fmla="*/ 428853992 h 3497"/>
                <a:gd name="T12" fmla="*/ 423256757 w 4097"/>
                <a:gd name="T13" fmla="*/ 139474091 h 3497"/>
                <a:gd name="T14" fmla="*/ 254687678 w 4097"/>
                <a:gd name="T15" fmla="*/ 98906881 h 3497"/>
                <a:gd name="T16" fmla="*/ 254687678 w 4097"/>
                <a:gd name="T17" fmla="*/ 327242836 h 3497"/>
                <a:gd name="T18" fmla="*/ 184402447 w 4097"/>
                <a:gd name="T19" fmla="*/ 160916703 h 3497"/>
                <a:gd name="T20" fmla="*/ 0 w 4097"/>
                <a:gd name="T21" fmla="*/ 369934708 h 3497"/>
                <a:gd name="T22" fmla="*/ 19116131 w 4097"/>
                <a:gd name="T23" fmla="*/ 675348230 h 3497"/>
                <a:gd name="T24" fmla="*/ 90752959 w 4097"/>
                <a:gd name="T25" fmla="*/ 548044259 h 3497"/>
                <a:gd name="T26" fmla="*/ 143080758 w 4097"/>
                <a:gd name="T27" fmla="*/ 528147135 h 3497"/>
                <a:gd name="T28" fmla="*/ 194249858 w 4097"/>
                <a:gd name="T29" fmla="*/ 674961968 h 3497"/>
                <a:gd name="T30" fmla="*/ 135936541 w 4097"/>
                <a:gd name="T31" fmla="*/ 385582067 h 3497"/>
                <a:gd name="T32" fmla="*/ 165865446 w 4097"/>
                <a:gd name="T33" fmla="*/ 356992065 h 3497"/>
                <a:gd name="T34" fmla="*/ 254687678 w 4097"/>
                <a:gd name="T35" fmla="*/ 455319332 h 3497"/>
                <a:gd name="T36" fmla="*/ 271293512 w 4097"/>
                <a:gd name="T37" fmla="*/ 471739216 h 3497"/>
                <a:gd name="T38" fmla="*/ 542780360 w 4097"/>
                <a:gd name="T39" fmla="*/ 471739216 h 3497"/>
                <a:gd name="T40" fmla="*/ 542780360 w 4097"/>
                <a:gd name="T41" fmla="*/ 379980165 h 3497"/>
                <a:gd name="T42" fmla="*/ 631988386 w 4097"/>
                <a:gd name="T43" fmla="*/ 286096012 h 3497"/>
                <a:gd name="T44" fmla="*/ 566337515 w 4097"/>
                <a:gd name="T45" fmla="*/ 506124911 h 3497"/>
                <a:gd name="T46" fmla="*/ 646277260 w 4097"/>
                <a:gd name="T47" fmla="*/ 668973364 h 3497"/>
                <a:gd name="T48" fmla="*/ 703239419 w 4097"/>
                <a:gd name="T49" fmla="*/ 468648678 h 3497"/>
                <a:gd name="T50" fmla="*/ 791095848 w 4097"/>
                <a:gd name="T51" fmla="*/ 669166715 h 3497"/>
                <a:gd name="T52" fmla="*/ 763483903 w 4097"/>
                <a:gd name="T53" fmla="*/ 170189195 h 3497"/>
                <a:gd name="T54" fmla="*/ 577536523 w 4097"/>
                <a:gd name="T55" fmla="*/ 289572813 h 3497"/>
                <a:gd name="T56" fmla="*/ 542780360 w 4097"/>
                <a:gd name="T57" fmla="*/ 115520115 h 3497"/>
                <a:gd name="T58" fmla="*/ 526367423 w 4097"/>
                <a:gd name="T59" fmla="*/ 98906881 h 3497"/>
                <a:gd name="T60" fmla="*/ 674082541 w 4097"/>
                <a:gd name="T61" fmla="*/ 15261096 h 3497"/>
                <a:gd name="T62" fmla="*/ 674082541 w 4097"/>
                <a:gd name="T63" fmla="*/ 153383050 h 3497"/>
                <a:gd name="T64" fmla="*/ 674082541 w 4097"/>
                <a:gd name="T65" fmla="*/ 15261096 h 349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097" h="3497">
                  <a:moveTo>
                    <a:pt x="542" y="0"/>
                  </a:moveTo>
                  <a:cubicBezTo>
                    <a:pt x="745" y="0"/>
                    <a:pt x="910" y="165"/>
                    <a:pt x="910" y="368"/>
                  </a:cubicBezTo>
                  <a:cubicBezTo>
                    <a:pt x="910" y="571"/>
                    <a:pt x="745" y="736"/>
                    <a:pt x="542" y="736"/>
                  </a:cubicBezTo>
                  <a:cubicBezTo>
                    <a:pt x="339" y="736"/>
                    <a:pt x="174" y="571"/>
                    <a:pt x="174" y="368"/>
                  </a:cubicBezTo>
                  <a:cubicBezTo>
                    <a:pt x="174" y="165"/>
                    <a:pt x="339" y="0"/>
                    <a:pt x="542" y="0"/>
                  </a:cubicBezTo>
                  <a:close/>
                  <a:moveTo>
                    <a:pt x="2192" y="722"/>
                  </a:moveTo>
                  <a:cubicBezTo>
                    <a:pt x="2192" y="1120"/>
                    <a:pt x="2192" y="1120"/>
                    <a:pt x="2192" y="1120"/>
                  </a:cubicBezTo>
                  <a:cubicBezTo>
                    <a:pt x="1931" y="1120"/>
                    <a:pt x="1931" y="1120"/>
                    <a:pt x="1931" y="1120"/>
                  </a:cubicBezTo>
                  <a:cubicBezTo>
                    <a:pt x="1931" y="722"/>
                    <a:pt x="1931" y="722"/>
                    <a:pt x="1931" y="722"/>
                  </a:cubicBezTo>
                  <a:cubicBezTo>
                    <a:pt x="1542" y="722"/>
                    <a:pt x="1542" y="722"/>
                    <a:pt x="1542" y="722"/>
                  </a:cubicBezTo>
                  <a:cubicBezTo>
                    <a:pt x="1542" y="2220"/>
                    <a:pt x="1542" y="2220"/>
                    <a:pt x="1542" y="2220"/>
                  </a:cubicBezTo>
                  <a:cubicBezTo>
                    <a:pt x="2601" y="2220"/>
                    <a:pt x="2601" y="2220"/>
                    <a:pt x="2601" y="2220"/>
                  </a:cubicBezTo>
                  <a:cubicBezTo>
                    <a:pt x="2601" y="722"/>
                    <a:pt x="2601" y="722"/>
                    <a:pt x="2601" y="722"/>
                  </a:cubicBezTo>
                  <a:cubicBezTo>
                    <a:pt x="2192" y="722"/>
                    <a:pt x="2192" y="722"/>
                    <a:pt x="2192" y="722"/>
                  </a:cubicBezTo>
                  <a:close/>
                  <a:moveTo>
                    <a:pt x="1405" y="512"/>
                  </a:moveTo>
                  <a:cubicBezTo>
                    <a:pt x="1319" y="512"/>
                    <a:pt x="1319" y="512"/>
                    <a:pt x="1319" y="512"/>
                  </a:cubicBezTo>
                  <a:cubicBezTo>
                    <a:pt x="1319" y="598"/>
                    <a:pt x="1319" y="598"/>
                    <a:pt x="1319" y="598"/>
                  </a:cubicBezTo>
                  <a:cubicBezTo>
                    <a:pt x="1319" y="1694"/>
                    <a:pt x="1319" y="1694"/>
                    <a:pt x="1319" y="1694"/>
                  </a:cubicBezTo>
                  <a:cubicBezTo>
                    <a:pt x="1107" y="1550"/>
                    <a:pt x="1107" y="1550"/>
                    <a:pt x="1107" y="1550"/>
                  </a:cubicBezTo>
                  <a:cubicBezTo>
                    <a:pt x="955" y="833"/>
                    <a:pt x="955" y="833"/>
                    <a:pt x="955" y="833"/>
                  </a:cubicBezTo>
                  <a:cubicBezTo>
                    <a:pt x="67" y="825"/>
                    <a:pt x="67" y="825"/>
                    <a:pt x="67" y="825"/>
                  </a:cubicBezTo>
                  <a:cubicBezTo>
                    <a:pt x="0" y="1915"/>
                    <a:pt x="0" y="1915"/>
                    <a:pt x="0" y="1915"/>
                  </a:cubicBezTo>
                  <a:cubicBezTo>
                    <a:pt x="89" y="2707"/>
                    <a:pt x="89" y="2707"/>
                    <a:pt x="89" y="2707"/>
                  </a:cubicBezTo>
                  <a:cubicBezTo>
                    <a:pt x="99" y="3496"/>
                    <a:pt x="99" y="3496"/>
                    <a:pt x="99" y="3496"/>
                  </a:cubicBezTo>
                  <a:cubicBezTo>
                    <a:pt x="314" y="3494"/>
                    <a:pt x="314" y="3494"/>
                    <a:pt x="314" y="3494"/>
                  </a:cubicBezTo>
                  <a:cubicBezTo>
                    <a:pt x="470" y="2837"/>
                    <a:pt x="470" y="2837"/>
                    <a:pt x="470" y="2837"/>
                  </a:cubicBezTo>
                  <a:cubicBezTo>
                    <a:pt x="455" y="2345"/>
                    <a:pt x="455" y="2345"/>
                    <a:pt x="455" y="2345"/>
                  </a:cubicBezTo>
                  <a:cubicBezTo>
                    <a:pt x="741" y="2734"/>
                    <a:pt x="741" y="2734"/>
                    <a:pt x="741" y="2734"/>
                  </a:cubicBezTo>
                  <a:cubicBezTo>
                    <a:pt x="782" y="3497"/>
                    <a:pt x="782" y="3497"/>
                    <a:pt x="782" y="3497"/>
                  </a:cubicBezTo>
                  <a:cubicBezTo>
                    <a:pt x="1006" y="3494"/>
                    <a:pt x="1006" y="3494"/>
                    <a:pt x="1006" y="3494"/>
                  </a:cubicBezTo>
                  <a:cubicBezTo>
                    <a:pt x="1116" y="2612"/>
                    <a:pt x="1116" y="2612"/>
                    <a:pt x="1116" y="2612"/>
                  </a:cubicBezTo>
                  <a:cubicBezTo>
                    <a:pt x="704" y="1996"/>
                    <a:pt x="704" y="1996"/>
                    <a:pt x="704" y="1996"/>
                  </a:cubicBezTo>
                  <a:cubicBezTo>
                    <a:pt x="767" y="1441"/>
                    <a:pt x="767" y="1441"/>
                    <a:pt x="767" y="1441"/>
                  </a:cubicBezTo>
                  <a:cubicBezTo>
                    <a:pt x="859" y="1848"/>
                    <a:pt x="859" y="1848"/>
                    <a:pt x="859" y="1848"/>
                  </a:cubicBezTo>
                  <a:cubicBezTo>
                    <a:pt x="1319" y="1954"/>
                    <a:pt x="1319" y="1954"/>
                    <a:pt x="1319" y="1954"/>
                  </a:cubicBezTo>
                  <a:cubicBezTo>
                    <a:pt x="1319" y="2357"/>
                    <a:pt x="1319" y="2357"/>
                    <a:pt x="1319" y="2357"/>
                  </a:cubicBezTo>
                  <a:cubicBezTo>
                    <a:pt x="1319" y="2442"/>
                    <a:pt x="1319" y="2442"/>
                    <a:pt x="1319" y="2442"/>
                  </a:cubicBezTo>
                  <a:cubicBezTo>
                    <a:pt x="1405" y="2442"/>
                    <a:pt x="1405" y="2442"/>
                    <a:pt x="1405" y="2442"/>
                  </a:cubicBezTo>
                  <a:cubicBezTo>
                    <a:pt x="2726" y="2442"/>
                    <a:pt x="2726" y="2442"/>
                    <a:pt x="2726" y="2442"/>
                  </a:cubicBezTo>
                  <a:cubicBezTo>
                    <a:pt x="2811" y="2442"/>
                    <a:pt x="2811" y="2442"/>
                    <a:pt x="2811" y="2442"/>
                  </a:cubicBezTo>
                  <a:cubicBezTo>
                    <a:pt x="2811" y="2357"/>
                    <a:pt x="2811" y="2357"/>
                    <a:pt x="2811" y="2357"/>
                  </a:cubicBezTo>
                  <a:cubicBezTo>
                    <a:pt x="2811" y="1967"/>
                    <a:pt x="2811" y="1967"/>
                    <a:pt x="2811" y="1967"/>
                  </a:cubicBezTo>
                  <a:cubicBezTo>
                    <a:pt x="3165" y="1735"/>
                    <a:pt x="3165" y="1735"/>
                    <a:pt x="3165" y="1735"/>
                  </a:cubicBezTo>
                  <a:cubicBezTo>
                    <a:pt x="3273" y="1481"/>
                    <a:pt x="3273" y="1481"/>
                    <a:pt x="3273" y="1481"/>
                  </a:cubicBezTo>
                  <a:cubicBezTo>
                    <a:pt x="3392" y="2054"/>
                    <a:pt x="3392" y="2054"/>
                    <a:pt x="3392" y="2054"/>
                  </a:cubicBezTo>
                  <a:cubicBezTo>
                    <a:pt x="2933" y="2620"/>
                    <a:pt x="2933" y="2620"/>
                    <a:pt x="2933" y="2620"/>
                  </a:cubicBezTo>
                  <a:cubicBezTo>
                    <a:pt x="3130" y="3459"/>
                    <a:pt x="3130" y="3459"/>
                    <a:pt x="3130" y="3459"/>
                  </a:cubicBezTo>
                  <a:cubicBezTo>
                    <a:pt x="3347" y="3463"/>
                    <a:pt x="3347" y="3463"/>
                    <a:pt x="3347" y="3463"/>
                  </a:cubicBezTo>
                  <a:cubicBezTo>
                    <a:pt x="3298" y="2738"/>
                    <a:pt x="3298" y="2738"/>
                    <a:pt x="3298" y="2738"/>
                  </a:cubicBezTo>
                  <a:cubicBezTo>
                    <a:pt x="3642" y="2426"/>
                    <a:pt x="3642" y="2426"/>
                    <a:pt x="3642" y="2426"/>
                  </a:cubicBezTo>
                  <a:cubicBezTo>
                    <a:pt x="3816" y="3461"/>
                    <a:pt x="3816" y="3461"/>
                    <a:pt x="3816" y="3461"/>
                  </a:cubicBezTo>
                  <a:cubicBezTo>
                    <a:pt x="4097" y="3464"/>
                    <a:pt x="4097" y="3464"/>
                    <a:pt x="4097" y="3464"/>
                  </a:cubicBezTo>
                  <a:cubicBezTo>
                    <a:pt x="4048" y="2263"/>
                    <a:pt x="4048" y="2263"/>
                    <a:pt x="4048" y="2263"/>
                  </a:cubicBezTo>
                  <a:cubicBezTo>
                    <a:pt x="3954" y="881"/>
                    <a:pt x="3954" y="881"/>
                    <a:pt x="3954" y="881"/>
                  </a:cubicBezTo>
                  <a:cubicBezTo>
                    <a:pt x="3090" y="888"/>
                    <a:pt x="3090" y="888"/>
                    <a:pt x="3090" y="888"/>
                  </a:cubicBezTo>
                  <a:cubicBezTo>
                    <a:pt x="2991" y="1499"/>
                    <a:pt x="2991" y="1499"/>
                    <a:pt x="2991" y="1499"/>
                  </a:cubicBezTo>
                  <a:cubicBezTo>
                    <a:pt x="2811" y="1700"/>
                    <a:pt x="2811" y="1700"/>
                    <a:pt x="2811" y="1700"/>
                  </a:cubicBezTo>
                  <a:cubicBezTo>
                    <a:pt x="2811" y="598"/>
                    <a:pt x="2811" y="598"/>
                    <a:pt x="2811" y="598"/>
                  </a:cubicBezTo>
                  <a:cubicBezTo>
                    <a:pt x="2811" y="512"/>
                    <a:pt x="2811" y="512"/>
                    <a:pt x="2811" y="512"/>
                  </a:cubicBezTo>
                  <a:cubicBezTo>
                    <a:pt x="2726" y="512"/>
                    <a:pt x="2726" y="512"/>
                    <a:pt x="2726" y="512"/>
                  </a:cubicBezTo>
                  <a:cubicBezTo>
                    <a:pt x="1405" y="512"/>
                    <a:pt x="1405" y="512"/>
                    <a:pt x="1405" y="512"/>
                  </a:cubicBezTo>
                  <a:close/>
                  <a:moveTo>
                    <a:pt x="3491" y="79"/>
                  </a:moveTo>
                  <a:cubicBezTo>
                    <a:pt x="3689" y="79"/>
                    <a:pt x="3849" y="239"/>
                    <a:pt x="3849" y="437"/>
                  </a:cubicBezTo>
                  <a:cubicBezTo>
                    <a:pt x="3849" y="634"/>
                    <a:pt x="3689" y="794"/>
                    <a:pt x="3491" y="794"/>
                  </a:cubicBezTo>
                  <a:cubicBezTo>
                    <a:pt x="3294" y="794"/>
                    <a:pt x="3134" y="634"/>
                    <a:pt x="3134" y="437"/>
                  </a:cubicBezTo>
                  <a:cubicBezTo>
                    <a:pt x="3134" y="239"/>
                    <a:pt x="3294" y="79"/>
                    <a:pt x="3491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503724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83007" y="1476516"/>
            <a:ext cx="2037752" cy="1212915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1174" y="1476518"/>
            <a:ext cx="2037752" cy="1212915"/>
            <a:chOff x="395111" y="1349310"/>
            <a:chExt cx="2037752" cy="1030299"/>
          </a:xfrm>
        </p:grpSpPr>
        <p:sp>
          <p:nvSpPr>
            <p:cNvPr id="4" name="矩形 3"/>
            <p:cNvSpPr/>
            <p:nvPr/>
          </p:nvSpPr>
          <p:spPr>
            <a:xfrm>
              <a:off x="395111" y="1349310"/>
              <a:ext cx="2037752" cy="1030299"/>
            </a:xfrm>
            <a:prstGeom prst="rect">
              <a:avLst/>
            </a:prstGeom>
            <a:solidFill>
              <a:srgbClr val="00A39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856125" y="1443981"/>
              <a:ext cx="1107996" cy="23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kumimoji="1" lang="zh-CN" altLang="en-US" sz="1200" dirty="0">
                  <a:solidFill>
                    <a:srgbClr val="FFFFFF"/>
                  </a:solidFill>
                  <a:cs typeface="Arial Black"/>
                </a:rPr>
                <a:t>相关主题文字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 flipH="1">
              <a:off x="502182" y="1637747"/>
              <a:ext cx="1815875" cy="692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点击此处添加文本信息。建议正文</a:t>
              </a:r>
              <a:r>
                <a:rPr kumimoji="1"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10</a:t>
              </a:r>
              <a:r>
                <a:rPr kumimoji="1"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号字，</a:t>
              </a:r>
              <a:r>
                <a:rPr kumimoji="1"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1.3</a:t>
              </a:r>
              <a:r>
                <a:rPr kumimoji="1"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倍字间距。</a:t>
              </a:r>
            </a:p>
            <a:p>
              <a:endParaRPr kumimoji="1" lang="zh-CN" altLang="en-US" sz="8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6793363" y="1476516"/>
            <a:ext cx="2037752" cy="121291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91527" y="1476518"/>
            <a:ext cx="2037752" cy="1212915"/>
            <a:chOff x="4605466" y="1349310"/>
            <a:chExt cx="2037752" cy="1030299"/>
          </a:xfrm>
        </p:grpSpPr>
        <p:sp>
          <p:nvSpPr>
            <p:cNvPr id="9" name="矩形 8"/>
            <p:cNvSpPr/>
            <p:nvPr/>
          </p:nvSpPr>
          <p:spPr>
            <a:xfrm>
              <a:off x="4605466" y="1349310"/>
              <a:ext cx="2037752" cy="1030299"/>
            </a:xfrm>
            <a:prstGeom prst="rect">
              <a:avLst/>
            </a:prstGeom>
            <a:solidFill>
              <a:srgbClr val="00A39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8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 flipH="1">
              <a:off x="5066480" y="1443981"/>
              <a:ext cx="1107996" cy="23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kumimoji="1" lang="zh-CN" altLang="en-US" sz="1200" dirty="0">
                  <a:solidFill>
                    <a:srgbClr val="FFFFFF"/>
                  </a:solidFill>
                  <a:cs typeface="Arial Black"/>
                </a:rPr>
                <a:t>相关主题文字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flipH="1">
              <a:off x="4712537" y="1637747"/>
              <a:ext cx="1815875" cy="52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点击此处添加文本信息。建议正文</a:t>
              </a:r>
              <a:r>
                <a:rPr kumimoji="1"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10</a:t>
              </a:r>
              <a:r>
                <a:rPr kumimoji="1"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号字，</a:t>
              </a:r>
              <a:r>
                <a:rPr kumimoji="1" lang="en-US" altLang="zh-CN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1.3</a:t>
              </a:r>
              <a:r>
                <a:rPr kumimoji="1"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倍字间距。</a:t>
              </a:r>
            </a:p>
            <a:p>
              <a:endParaRPr kumimoji="1" lang="zh-CN" altLang="en-US" sz="8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5645" y="302143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Black"/>
              </a:rPr>
              <a:t>相关标题文字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5645" y="3576572"/>
            <a:ext cx="41395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endParaRPr kumimoji="1"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80892" y="3576572"/>
            <a:ext cx="41395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endParaRPr kumimoji="1"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9350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相关标题文字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434652" y="2478360"/>
            <a:ext cx="9541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时间进度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1953036" y="3569151"/>
            <a:ext cx="9541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效益预测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6228189" y="2464609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操作方式科学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5753457" y="3572229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资金准备充足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5736614" y="3910310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768056" y="2822153"/>
            <a:ext cx="2723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287847" y="3906692"/>
            <a:ext cx="2723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6228189" y="2788940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2057568" y="1384489"/>
            <a:ext cx="9541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主要任务</a:t>
            </a:r>
          </a:p>
        </p:txBody>
      </p:sp>
      <p:sp>
        <p:nvSpPr>
          <p:cNvPr id="12" name="TextBox 18"/>
          <p:cNvSpPr txBox="1"/>
          <p:nvPr/>
        </p:nvSpPr>
        <p:spPr>
          <a:xfrm>
            <a:off x="5730998" y="1419622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团队协作能力强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5719082" y="1707659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359855" y="1710916"/>
            <a:ext cx="2723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02279" y="1298824"/>
            <a:ext cx="984090" cy="887268"/>
            <a:chOff x="3302279" y="1298824"/>
            <a:chExt cx="984090" cy="887268"/>
          </a:xfrm>
        </p:grpSpPr>
        <p:grpSp>
          <p:nvGrpSpPr>
            <p:cNvPr id="16" name="组合 15"/>
            <p:cNvGrpSpPr/>
            <p:nvPr/>
          </p:nvGrpSpPr>
          <p:grpSpPr>
            <a:xfrm>
              <a:off x="3302279" y="1298824"/>
              <a:ext cx="984090" cy="887268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FF">
                      <a:lumMod val="85000"/>
                    </a:srgbClr>
                  </a:gs>
                  <a:gs pos="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17" name="KSO_Shape"/>
            <p:cNvSpPr>
              <a:spLocks/>
            </p:cNvSpPr>
            <p:nvPr/>
          </p:nvSpPr>
          <p:spPr bwMode="auto">
            <a:xfrm>
              <a:off x="3517576" y="1507553"/>
              <a:ext cx="553496" cy="47047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64102" y="1356653"/>
            <a:ext cx="1002180" cy="903579"/>
            <a:chOff x="4464102" y="1356651"/>
            <a:chExt cx="1002180" cy="903579"/>
          </a:xfrm>
        </p:grpSpPr>
        <p:grpSp>
          <p:nvGrpSpPr>
            <p:cNvPr id="21" name="组合 20"/>
            <p:cNvGrpSpPr/>
            <p:nvPr/>
          </p:nvGrpSpPr>
          <p:grpSpPr>
            <a:xfrm>
              <a:off x="4464102" y="1356651"/>
              <a:ext cx="1002180" cy="903579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4640392" y="1547487"/>
              <a:ext cx="597147" cy="410041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41010" y="2417483"/>
            <a:ext cx="1002180" cy="903579"/>
            <a:chOff x="3841010" y="2417481"/>
            <a:chExt cx="1002180" cy="903579"/>
          </a:xfrm>
        </p:grpSpPr>
        <p:grpSp>
          <p:nvGrpSpPr>
            <p:cNvPr id="26" name="组合 25"/>
            <p:cNvGrpSpPr/>
            <p:nvPr/>
          </p:nvGrpSpPr>
          <p:grpSpPr>
            <a:xfrm>
              <a:off x="3841010" y="2417481"/>
              <a:ext cx="1002180" cy="903579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4077370" y="2558001"/>
              <a:ext cx="520754" cy="521623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315757" y="3425221"/>
            <a:ext cx="984090" cy="887268"/>
            <a:chOff x="3315757" y="3425221"/>
            <a:chExt cx="984090" cy="887268"/>
          </a:xfrm>
        </p:grpSpPr>
        <p:grpSp>
          <p:nvGrpSpPr>
            <p:cNvPr id="31" name="组合 30"/>
            <p:cNvGrpSpPr/>
            <p:nvPr/>
          </p:nvGrpSpPr>
          <p:grpSpPr>
            <a:xfrm>
              <a:off x="3315757" y="3425221"/>
              <a:ext cx="984090" cy="887268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33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FF">
                      <a:lumMod val="85000"/>
                    </a:srgbClr>
                  </a:gs>
                  <a:gs pos="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3512506" y="3667392"/>
              <a:ext cx="517292" cy="445733"/>
            </a:xfrm>
            <a:custGeom>
              <a:avLst/>
              <a:gdLst>
                <a:gd name="T0" fmla="*/ 838518 w 3856038"/>
                <a:gd name="T1" fmla="*/ 3035936 h 3319463"/>
                <a:gd name="T2" fmla="*/ 807086 w 3856038"/>
                <a:gd name="T3" fmla="*/ 3078481 h 3319463"/>
                <a:gd name="T4" fmla="*/ 345758 w 3856038"/>
                <a:gd name="T5" fmla="*/ 3083244 h 3319463"/>
                <a:gd name="T6" fmla="*/ 306705 w 3856038"/>
                <a:gd name="T7" fmla="*/ 3047684 h 3319463"/>
                <a:gd name="T8" fmla="*/ 1938189 w 3856038"/>
                <a:gd name="T9" fmla="*/ 1874411 h 3319463"/>
                <a:gd name="T10" fmla="*/ 2032113 w 3856038"/>
                <a:gd name="T11" fmla="*/ 1927728 h 3319463"/>
                <a:gd name="T12" fmla="*/ 2127625 w 3856038"/>
                <a:gd name="T13" fmla="*/ 1936931 h 3319463"/>
                <a:gd name="T14" fmla="*/ 2209174 w 3856038"/>
                <a:gd name="T15" fmla="*/ 1913446 h 3319463"/>
                <a:gd name="T16" fmla="*/ 2208222 w 3856038"/>
                <a:gd name="T17" fmla="*/ 3063251 h 3319463"/>
                <a:gd name="T18" fmla="*/ 2159673 w 3856038"/>
                <a:gd name="T19" fmla="*/ 3086101 h 3319463"/>
                <a:gd name="T20" fmla="*/ 1703060 w 3856038"/>
                <a:gd name="T21" fmla="*/ 3067694 h 3319463"/>
                <a:gd name="T22" fmla="*/ 1684338 w 3856038"/>
                <a:gd name="T23" fmla="*/ 1620838 h 3319463"/>
                <a:gd name="T24" fmla="*/ 1517659 w 3856038"/>
                <a:gd name="T25" fmla="*/ 3063249 h 3319463"/>
                <a:gd name="T26" fmla="*/ 1469110 w 3856038"/>
                <a:gd name="T27" fmla="*/ 3086100 h 3319463"/>
                <a:gd name="T28" fmla="*/ 1012179 w 3856038"/>
                <a:gd name="T29" fmla="*/ 3067693 h 3319463"/>
                <a:gd name="T30" fmla="*/ 993775 w 3856038"/>
                <a:gd name="T31" fmla="*/ 2030516 h 3319463"/>
                <a:gd name="T32" fmla="*/ 2903512 w 3856038"/>
                <a:gd name="T33" fmla="*/ 3058483 h 3319463"/>
                <a:gd name="T34" fmla="*/ 2858002 w 3856038"/>
                <a:gd name="T35" fmla="*/ 3085784 h 3319463"/>
                <a:gd name="T36" fmla="*/ 2397814 w 3856038"/>
                <a:gd name="T37" fmla="*/ 3071816 h 3319463"/>
                <a:gd name="T38" fmla="*/ 2374900 w 3856038"/>
                <a:gd name="T39" fmla="*/ 3023247 h 3319463"/>
                <a:gd name="T40" fmla="*/ 3393565 w 3856038"/>
                <a:gd name="T41" fmla="*/ 829618 h 3319463"/>
                <a:gd name="T42" fmla="*/ 3441797 w 3856038"/>
                <a:gd name="T43" fmla="*/ 916284 h 3319463"/>
                <a:gd name="T44" fmla="*/ 3518904 w 3856038"/>
                <a:gd name="T45" fmla="*/ 976601 h 3319463"/>
                <a:gd name="T46" fmla="*/ 3605213 w 3856038"/>
                <a:gd name="T47" fmla="*/ 3023244 h 3319463"/>
                <a:gd name="T48" fmla="*/ 3582367 w 3856038"/>
                <a:gd name="T49" fmla="*/ 3071815 h 3319463"/>
                <a:gd name="T50" fmla="*/ 3123532 w 3856038"/>
                <a:gd name="T51" fmla="*/ 3085783 h 3319463"/>
                <a:gd name="T52" fmla="*/ 3077839 w 3856038"/>
                <a:gd name="T53" fmla="*/ 3058481 h 3319463"/>
                <a:gd name="T54" fmla="*/ 3032368 w 3856038"/>
                <a:gd name="T55" fmla="*/ 0 h 3319463"/>
                <a:gd name="T56" fmla="*/ 3669057 w 3856038"/>
                <a:gd name="T57" fmla="*/ 6984 h 3319463"/>
                <a:gd name="T58" fmla="*/ 3714445 w 3856038"/>
                <a:gd name="T59" fmla="*/ 35552 h 3319463"/>
                <a:gd name="T60" fmla="*/ 3742692 w 3856038"/>
                <a:gd name="T61" fmla="*/ 80308 h 3319463"/>
                <a:gd name="T62" fmla="*/ 3749358 w 3856038"/>
                <a:gd name="T63" fmla="*/ 717377 h 3319463"/>
                <a:gd name="T64" fmla="*/ 3735075 w 3856038"/>
                <a:gd name="T65" fmla="*/ 769117 h 3319463"/>
                <a:gd name="T66" fmla="*/ 3700797 w 3856038"/>
                <a:gd name="T67" fmla="*/ 808795 h 3319463"/>
                <a:gd name="T68" fmla="*/ 3652870 w 3856038"/>
                <a:gd name="T69" fmla="*/ 830698 h 3319463"/>
                <a:gd name="T70" fmla="*/ 3597644 w 3856038"/>
                <a:gd name="T71" fmla="*/ 829110 h 3319463"/>
                <a:gd name="T72" fmla="*/ 3550670 w 3856038"/>
                <a:gd name="T73" fmla="*/ 804986 h 3319463"/>
                <a:gd name="T74" fmla="*/ 3518296 w 3856038"/>
                <a:gd name="T75" fmla="*/ 764039 h 3319463"/>
                <a:gd name="T76" fmla="*/ 3506552 w 3856038"/>
                <a:gd name="T77" fmla="*/ 711346 h 3319463"/>
                <a:gd name="T78" fmla="*/ 2155095 w 3856038"/>
                <a:gd name="T79" fmla="*/ 1756621 h 3319463"/>
                <a:gd name="T80" fmla="*/ 2103678 w 3856038"/>
                <a:gd name="T81" fmla="*/ 1768049 h 3319463"/>
                <a:gd name="T82" fmla="*/ 2052577 w 3856038"/>
                <a:gd name="T83" fmla="*/ 1756621 h 3319463"/>
                <a:gd name="T84" fmla="*/ 207257 w 3856038"/>
                <a:gd name="T85" fmla="*/ 2594619 h 3319463"/>
                <a:gd name="T86" fmla="*/ 161553 w 3856038"/>
                <a:gd name="T87" fmla="*/ 2623505 h 3319463"/>
                <a:gd name="T88" fmla="*/ 109818 w 3856038"/>
                <a:gd name="T89" fmla="*/ 2629853 h 3319463"/>
                <a:gd name="T90" fmla="*/ 59670 w 3856038"/>
                <a:gd name="T91" fmla="*/ 2613665 h 3319463"/>
                <a:gd name="T92" fmla="*/ 19996 w 3856038"/>
                <a:gd name="T93" fmla="*/ 2575574 h 3319463"/>
                <a:gd name="T94" fmla="*/ 952 w 3856038"/>
                <a:gd name="T95" fmla="*/ 2526056 h 3319463"/>
                <a:gd name="T96" fmla="*/ 5078 w 3856038"/>
                <a:gd name="T97" fmla="*/ 2473998 h 3319463"/>
                <a:gd name="T98" fmla="*/ 31105 w 3856038"/>
                <a:gd name="T99" fmla="*/ 2427337 h 3319463"/>
                <a:gd name="T100" fmla="*/ 1492697 w 3856038"/>
                <a:gd name="T101" fmla="*/ 975760 h 3319463"/>
                <a:gd name="T102" fmla="*/ 1543797 w 3856038"/>
                <a:gd name="T103" fmla="*/ 964333 h 3319463"/>
                <a:gd name="T104" fmla="*/ 1595215 w 3856038"/>
                <a:gd name="T105" fmla="*/ 975760 h 3319463"/>
                <a:gd name="T106" fmla="*/ 3334526 w 3856038"/>
                <a:gd name="T107" fmla="*/ 243464 h 3319463"/>
                <a:gd name="T108" fmla="*/ 2991107 w 3856038"/>
                <a:gd name="T109" fmla="*/ 233624 h 3319463"/>
                <a:gd name="T110" fmla="*/ 2948576 w 3856038"/>
                <a:gd name="T111" fmla="*/ 203151 h 3319463"/>
                <a:gd name="T112" fmla="*/ 2922550 w 3856038"/>
                <a:gd name="T113" fmla="*/ 157760 h 3319463"/>
                <a:gd name="T114" fmla="*/ 2918424 w 3856038"/>
                <a:gd name="T115" fmla="*/ 102845 h 3319463"/>
                <a:gd name="T116" fmla="*/ 2937468 w 3856038"/>
                <a:gd name="T117" fmla="*/ 53645 h 3319463"/>
                <a:gd name="T118" fmla="*/ 2975555 w 3856038"/>
                <a:gd name="T119" fmla="*/ 17459 h 3319463"/>
                <a:gd name="T120" fmla="*/ 3026338 w 3856038"/>
                <a:gd name="T121" fmla="*/ 318 h 3319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56038" h="3319463">
                  <a:moveTo>
                    <a:pt x="50800" y="3187700"/>
                  </a:moveTo>
                  <a:lnTo>
                    <a:pt x="3856038" y="3187700"/>
                  </a:lnTo>
                  <a:lnTo>
                    <a:pt x="3856038" y="3319463"/>
                  </a:lnTo>
                  <a:lnTo>
                    <a:pt x="50800" y="3319463"/>
                  </a:lnTo>
                  <a:lnTo>
                    <a:pt x="50800" y="3187700"/>
                  </a:lnTo>
                  <a:close/>
                  <a:moveTo>
                    <a:pt x="839788" y="2182813"/>
                  </a:moveTo>
                  <a:lnTo>
                    <a:pt x="839788" y="3023236"/>
                  </a:lnTo>
                  <a:lnTo>
                    <a:pt x="839471" y="3029586"/>
                  </a:lnTo>
                  <a:lnTo>
                    <a:pt x="838518" y="3035936"/>
                  </a:lnTo>
                  <a:lnTo>
                    <a:pt x="837248" y="3041969"/>
                  </a:lnTo>
                  <a:lnTo>
                    <a:pt x="834708" y="3047684"/>
                  </a:lnTo>
                  <a:lnTo>
                    <a:pt x="832486" y="3053399"/>
                  </a:lnTo>
                  <a:lnTo>
                    <a:pt x="829311" y="3058479"/>
                  </a:lnTo>
                  <a:lnTo>
                    <a:pt x="825501" y="3063241"/>
                  </a:lnTo>
                  <a:lnTo>
                    <a:pt x="821373" y="3067686"/>
                  </a:lnTo>
                  <a:lnTo>
                    <a:pt x="816928" y="3071814"/>
                  </a:lnTo>
                  <a:lnTo>
                    <a:pt x="812166" y="3075306"/>
                  </a:lnTo>
                  <a:lnTo>
                    <a:pt x="807086" y="3078481"/>
                  </a:lnTo>
                  <a:lnTo>
                    <a:pt x="801688" y="3081339"/>
                  </a:lnTo>
                  <a:lnTo>
                    <a:pt x="795656" y="3083244"/>
                  </a:lnTo>
                  <a:lnTo>
                    <a:pt x="789623" y="3084831"/>
                  </a:lnTo>
                  <a:lnTo>
                    <a:pt x="783591" y="3085784"/>
                  </a:lnTo>
                  <a:lnTo>
                    <a:pt x="777241" y="3086101"/>
                  </a:lnTo>
                  <a:lnTo>
                    <a:pt x="364173" y="3086101"/>
                  </a:lnTo>
                  <a:lnTo>
                    <a:pt x="357823" y="3085784"/>
                  </a:lnTo>
                  <a:lnTo>
                    <a:pt x="351473" y="3084831"/>
                  </a:lnTo>
                  <a:lnTo>
                    <a:pt x="345758" y="3083244"/>
                  </a:lnTo>
                  <a:lnTo>
                    <a:pt x="339725" y="3081339"/>
                  </a:lnTo>
                  <a:lnTo>
                    <a:pt x="334328" y="3078481"/>
                  </a:lnTo>
                  <a:lnTo>
                    <a:pt x="329248" y="3075306"/>
                  </a:lnTo>
                  <a:lnTo>
                    <a:pt x="324485" y="3071814"/>
                  </a:lnTo>
                  <a:lnTo>
                    <a:pt x="320040" y="3067686"/>
                  </a:lnTo>
                  <a:lnTo>
                    <a:pt x="315595" y="3063241"/>
                  </a:lnTo>
                  <a:lnTo>
                    <a:pt x="312103" y="3058479"/>
                  </a:lnTo>
                  <a:lnTo>
                    <a:pt x="308928" y="3053399"/>
                  </a:lnTo>
                  <a:lnTo>
                    <a:pt x="306705" y="3047684"/>
                  </a:lnTo>
                  <a:lnTo>
                    <a:pt x="304165" y="3041969"/>
                  </a:lnTo>
                  <a:lnTo>
                    <a:pt x="302578" y="3035936"/>
                  </a:lnTo>
                  <a:lnTo>
                    <a:pt x="301943" y="3029586"/>
                  </a:lnTo>
                  <a:lnTo>
                    <a:pt x="301625" y="3023236"/>
                  </a:lnTo>
                  <a:lnTo>
                    <a:pt x="301625" y="2721293"/>
                  </a:lnTo>
                  <a:lnTo>
                    <a:pt x="839788" y="2182813"/>
                  </a:lnTo>
                  <a:close/>
                  <a:moveTo>
                    <a:pt x="1684338" y="1620838"/>
                  </a:moveTo>
                  <a:lnTo>
                    <a:pt x="1929304" y="1865842"/>
                  </a:lnTo>
                  <a:lnTo>
                    <a:pt x="1938189" y="1874411"/>
                  </a:lnTo>
                  <a:lnTo>
                    <a:pt x="1947708" y="1882345"/>
                  </a:lnTo>
                  <a:lnTo>
                    <a:pt x="1957227" y="1889644"/>
                  </a:lnTo>
                  <a:lnTo>
                    <a:pt x="1967064" y="1896944"/>
                  </a:lnTo>
                  <a:lnTo>
                    <a:pt x="1977218" y="1903291"/>
                  </a:lnTo>
                  <a:lnTo>
                    <a:pt x="1987690" y="1909003"/>
                  </a:lnTo>
                  <a:lnTo>
                    <a:pt x="1998478" y="1914716"/>
                  </a:lnTo>
                  <a:lnTo>
                    <a:pt x="2009267" y="1919476"/>
                  </a:lnTo>
                  <a:lnTo>
                    <a:pt x="2020690" y="1923602"/>
                  </a:lnTo>
                  <a:lnTo>
                    <a:pt x="2032113" y="1927728"/>
                  </a:lnTo>
                  <a:lnTo>
                    <a:pt x="2043537" y="1930901"/>
                  </a:lnTo>
                  <a:lnTo>
                    <a:pt x="2055277" y="1933440"/>
                  </a:lnTo>
                  <a:lnTo>
                    <a:pt x="2067335" y="1935344"/>
                  </a:lnTo>
                  <a:lnTo>
                    <a:pt x="2079393" y="1936931"/>
                  </a:lnTo>
                  <a:lnTo>
                    <a:pt x="2091768" y="1937883"/>
                  </a:lnTo>
                  <a:lnTo>
                    <a:pt x="2103826" y="1938201"/>
                  </a:lnTo>
                  <a:lnTo>
                    <a:pt x="2111759" y="1937883"/>
                  </a:lnTo>
                  <a:lnTo>
                    <a:pt x="2119692" y="1937566"/>
                  </a:lnTo>
                  <a:lnTo>
                    <a:pt x="2127625" y="1936931"/>
                  </a:lnTo>
                  <a:lnTo>
                    <a:pt x="2135240" y="1935979"/>
                  </a:lnTo>
                  <a:lnTo>
                    <a:pt x="2142856" y="1934710"/>
                  </a:lnTo>
                  <a:lnTo>
                    <a:pt x="2150788" y="1933440"/>
                  </a:lnTo>
                  <a:lnTo>
                    <a:pt x="2158404" y="1931536"/>
                  </a:lnTo>
                  <a:lnTo>
                    <a:pt x="2165702" y="1929949"/>
                  </a:lnTo>
                  <a:lnTo>
                    <a:pt x="2173318" y="1927728"/>
                  </a:lnTo>
                  <a:lnTo>
                    <a:pt x="2180299" y="1925189"/>
                  </a:lnTo>
                  <a:lnTo>
                    <a:pt x="2194895" y="1919794"/>
                  </a:lnTo>
                  <a:lnTo>
                    <a:pt x="2209174" y="1913446"/>
                  </a:lnTo>
                  <a:lnTo>
                    <a:pt x="2222501" y="1906782"/>
                  </a:lnTo>
                  <a:lnTo>
                    <a:pt x="2222501" y="3023263"/>
                  </a:lnTo>
                  <a:lnTo>
                    <a:pt x="2222501" y="3029611"/>
                  </a:lnTo>
                  <a:lnTo>
                    <a:pt x="2221232" y="3035958"/>
                  </a:lnTo>
                  <a:lnTo>
                    <a:pt x="2219645" y="3041988"/>
                  </a:lnTo>
                  <a:lnTo>
                    <a:pt x="2217742" y="3047700"/>
                  </a:lnTo>
                  <a:lnTo>
                    <a:pt x="2214886" y="3053413"/>
                  </a:lnTo>
                  <a:lnTo>
                    <a:pt x="2211713" y="3058491"/>
                  </a:lnTo>
                  <a:lnTo>
                    <a:pt x="2208222" y="3063251"/>
                  </a:lnTo>
                  <a:lnTo>
                    <a:pt x="2204414" y="3067694"/>
                  </a:lnTo>
                  <a:lnTo>
                    <a:pt x="2199655" y="3071820"/>
                  </a:lnTo>
                  <a:lnTo>
                    <a:pt x="2194895" y="3075311"/>
                  </a:lnTo>
                  <a:lnTo>
                    <a:pt x="2189818" y="3078484"/>
                  </a:lnTo>
                  <a:lnTo>
                    <a:pt x="2184424" y="3081341"/>
                  </a:lnTo>
                  <a:lnTo>
                    <a:pt x="2178712" y="3083245"/>
                  </a:lnTo>
                  <a:lnTo>
                    <a:pt x="2172366" y="3084832"/>
                  </a:lnTo>
                  <a:lnTo>
                    <a:pt x="2166654" y="3085784"/>
                  </a:lnTo>
                  <a:lnTo>
                    <a:pt x="2159673" y="3086101"/>
                  </a:lnTo>
                  <a:lnTo>
                    <a:pt x="1747166" y="3086101"/>
                  </a:lnTo>
                  <a:lnTo>
                    <a:pt x="1740820" y="3085784"/>
                  </a:lnTo>
                  <a:lnTo>
                    <a:pt x="1734474" y="3084832"/>
                  </a:lnTo>
                  <a:lnTo>
                    <a:pt x="1728445" y="3083245"/>
                  </a:lnTo>
                  <a:lnTo>
                    <a:pt x="1723050" y="3081341"/>
                  </a:lnTo>
                  <a:lnTo>
                    <a:pt x="1717656" y="3078484"/>
                  </a:lnTo>
                  <a:lnTo>
                    <a:pt x="1712579" y="3075311"/>
                  </a:lnTo>
                  <a:lnTo>
                    <a:pt x="1707185" y="3071820"/>
                  </a:lnTo>
                  <a:lnTo>
                    <a:pt x="1703060" y="3067694"/>
                  </a:lnTo>
                  <a:lnTo>
                    <a:pt x="1698935" y="3063251"/>
                  </a:lnTo>
                  <a:lnTo>
                    <a:pt x="1695444" y="3058491"/>
                  </a:lnTo>
                  <a:lnTo>
                    <a:pt x="1692271" y="3053413"/>
                  </a:lnTo>
                  <a:lnTo>
                    <a:pt x="1689415" y="3047700"/>
                  </a:lnTo>
                  <a:lnTo>
                    <a:pt x="1687511" y="3041988"/>
                  </a:lnTo>
                  <a:lnTo>
                    <a:pt x="1685925" y="3035958"/>
                  </a:lnTo>
                  <a:lnTo>
                    <a:pt x="1684973" y="3029611"/>
                  </a:lnTo>
                  <a:lnTo>
                    <a:pt x="1684338" y="3023263"/>
                  </a:lnTo>
                  <a:lnTo>
                    <a:pt x="1684338" y="1620838"/>
                  </a:lnTo>
                  <a:close/>
                  <a:moveTo>
                    <a:pt x="1531938" y="1492251"/>
                  </a:moveTo>
                  <a:lnTo>
                    <a:pt x="1531938" y="3023260"/>
                  </a:lnTo>
                  <a:lnTo>
                    <a:pt x="1531304" y="3029608"/>
                  </a:lnTo>
                  <a:lnTo>
                    <a:pt x="1530669" y="3035955"/>
                  </a:lnTo>
                  <a:lnTo>
                    <a:pt x="1529082" y="3041985"/>
                  </a:lnTo>
                  <a:lnTo>
                    <a:pt x="1527178" y="3047698"/>
                  </a:lnTo>
                  <a:lnTo>
                    <a:pt x="1524323" y="3053411"/>
                  </a:lnTo>
                  <a:lnTo>
                    <a:pt x="1521150" y="3058489"/>
                  </a:lnTo>
                  <a:lnTo>
                    <a:pt x="1517659" y="3063249"/>
                  </a:lnTo>
                  <a:lnTo>
                    <a:pt x="1513217" y="3067693"/>
                  </a:lnTo>
                  <a:lnTo>
                    <a:pt x="1509092" y="3071818"/>
                  </a:lnTo>
                  <a:lnTo>
                    <a:pt x="1504332" y="3075309"/>
                  </a:lnTo>
                  <a:lnTo>
                    <a:pt x="1498938" y="3078483"/>
                  </a:lnTo>
                  <a:lnTo>
                    <a:pt x="1493543" y="3081340"/>
                  </a:lnTo>
                  <a:lnTo>
                    <a:pt x="1487514" y="3083244"/>
                  </a:lnTo>
                  <a:lnTo>
                    <a:pt x="1481803" y="3084831"/>
                  </a:lnTo>
                  <a:lnTo>
                    <a:pt x="1475456" y="3085783"/>
                  </a:lnTo>
                  <a:lnTo>
                    <a:pt x="1469110" y="3086100"/>
                  </a:lnTo>
                  <a:lnTo>
                    <a:pt x="1056286" y="3086100"/>
                  </a:lnTo>
                  <a:lnTo>
                    <a:pt x="1050257" y="3085783"/>
                  </a:lnTo>
                  <a:lnTo>
                    <a:pt x="1043911" y="3084831"/>
                  </a:lnTo>
                  <a:lnTo>
                    <a:pt x="1037882" y="3083244"/>
                  </a:lnTo>
                  <a:lnTo>
                    <a:pt x="1031853" y="3081340"/>
                  </a:lnTo>
                  <a:lnTo>
                    <a:pt x="1026776" y="3078483"/>
                  </a:lnTo>
                  <a:lnTo>
                    <a:pt x="1021381" y="3075309"/>
                  </a:lnTo>
                  <a:lnTo>
                    <a:pt x="1016622" y="3071818"/>
                  </a:lnTo>
                  <a:lnTo>
                    <a:pt x="1012179" y="3067693"/>
                  </a:lnTo>
                  <a:lnTo>
                    <a:pt x="1008372" y="3063249"/>
                  </a:lnTo>
                  <a:lnTo>
                    <a:pt x="1004246" y="3058489"/>
                  </a:lnTo>
                  <a:lnTo>
                    <a:pt x="1001391" y="3053411"/>
                  </a:lnTo>
                  <a:lnTo>
                    <a:pt x="998852" y="3047698"/>
                  </a:lnTo>
                  <a:lnTo>
                    <a:pt x="996631" y="3041985"/>
                  </a:lnTo>
                  <a:lnTo>
                    <a:pt x="995044" y="3035955"/>
                  </a:lnTo>
                  <a:lnTo>
                    <a:pt x="994092" y="3029608"/>
                  </a:lnTo>
                  <a:lnTo>
                    <a:pt x="993775" y="3023260"/>
                  </a:lnTo>
                  <a:lnTo>
                    <a:pt x="993775" y="2030516"/>
                  </a:lnTo>
                  <a:lnTo>
                    <a:pt x="1531938" y="1492251"/>
                  </a:lnTo>
                  <a:close/>
                  <a:moveTo>
                    <a:pt x="2914650" y="1230313"/>
                  </a:moveTo>
                  <a:lnTo>
                    <a:pt x="2914650" y="3023247"/>
                  </a:lnTo>
                  <a:lnTo>
                    <a:pt x="2914014" y="3029596"/>
                  </a:lnTo>
                  <a:lnTo>
                    <a:pt x="2913059" y="3035945"/>
                  </a:lnTo>
                  <a:lnTo>
                    <a:pt x="2911468" y="3041976"/>
                  </a:lnTo>
                  <a:lnTo>
                    <a:pt x="2909240" y="3047690"/>
                  </a:lnTo>
                  <a:lnTo>
                    <a:pt x="2906694" y="3053404"/>
                  </a:lnTo>
                  <a:lnTo>
                    <a:pt x="2903512" y="3058483"/>
                  </a:lnTo>
                  <a:lnTo>
                    <a:pt x="2900011" y="3063245"/>
                  </a:lnTo>
                  <a:lnTo>
                    <a:pt x="2895874" y="3067689"/>
                  </a:lnTo>
                  <a:lnTo>
                    <a:pt x="2891736" y="3071816"/>
                  </a:lnTo>
                  <a:lnTo>
                    <a:pt x="2886326" y="3075308"/>
                  </a:lnTo>
                  <a:lnTo>
                    <a:pt x="2881234" y="3078482"/>
                  </a:lnTo>
                  <a:lnTo>
                    <a:pt x="2875824" y="3081340"/>
                  </a:lnTo>
                  <a:lnTo>
                    <a:pt x="2870414" y="3083244"/>
                  </a:lnTo>
                  <a:lnTo>
                    <a:pt x="2864367" y="3084831"/>
                  </a:lnTo>
                  <a:lnTo>
                    <a:pt x="2858002" y="3085784"/>
                  </a:lnTo>
                  <a:lnTo>
                    <a:pt x="2851637" y="3086101"/>
                  </a:lnTo>
                  <a:lnTo>
                    <a:pt x="2437914" y="3086101"/>
                  </a:lnTo>
                  <a:lnTo>
                    <a:pt x="2430912" y="3085784"/>
                  </a:lnTo>
                  <a:lnTo>
                    <a:pt x="2425184" y="3084831"/>
                  </a:lnTo>
                  <a:lnTo>
                    <a:pt x="2418819" y="3083244"/>
                  </a:lnTo>
                  <a:lnTo>
                    <a:pt x="2413090" y="3081340"/>
                  </a:lnTo>
                  <a:lnTo>
                    <a:pt x="2407680" y="3078482"/>
                  </a:lnTo>
                  <a:lnTo>
                    <a:pt x="2402588" y="3075308"/>
                  </a:lnTo>
                  <a:lnTo>
                    <a:pt x="2397814" y="3071816"/>
                  </a:lnTo>
                  <a:lnTo>
                    <a:pt x="2393040" y="3067689"/>
                  </a:lnTo>
                  <a:lnTo>
                    <a:pt x="2389221" y="3063245"/>
                  </a:lnTo>
                  <a:lnTo>
                    <a:pt x="2385721" y="3058483"/>
                  </a:lnTo>
                  <a:lnTo>
                    <a:pt x="2382538" y="3053404"/>
                  </a:lnTo>
                  <a:lnTo>
                    <a:pt x="2379674" y="3047690"/>
                  </a:lnTo>
                  <a:lnTo>
                    <a:pt x="2377764" y="3041976"/>
                  </a:lnTo>
                  <a:lnTo>
                    <a:pt x="2376173" y="3035945"/>
                  </a:lnTo>
                  <a:lnTo>
                    <a:pt x="2374900" y="3029596"/>
                  </a:lnTo>
                  <a:lnTo>
                    <a:pt x="2374900" y="3023247"/>
                  </a:lnTo>
                  <a:lnTo>
                    <a:pt x="2374900" y="1768701"/>
                  </a:lnTo>
                  <a:lnTo>
                    <a:pt x="2914650" y="1230313"/>
                  </a:lnTo>
                  <a:close/>
                  <a:moveTo>
                    <a:pt x="3382142" y="762000"/>
                  </a:moveTo>
                  <a:lnTo>
                    <a:pt x="3382777" y="774063"/>
                  </a:lnTo>
                  <a:lnTo>
                    <a:pt x="3384046" y="785492"/>
                  </a:lnTo>
                  <a:lnTo>
                    <a:pt x="3385633" y="796920"/>
                  </a:lnTo>
                  <a:lnTo>
                    <a:pt x="3387536" y="808031"/>
                  </a:lnTo>
                  <a:lnTo>
                    <a:pt x="3390392" y="818825"/>
                  </a:lnTo>
                  <a:lnTo>
                    <a:pt x="3393565" y="829618"/>
                  </a:lnTo>
                  <a:lnTo>
                    <a:pt x="3397056" y="840094"/>
                  </a:lnTo>
                  <a:lnTo>
                    <a:pt x="3401181" y="850888"/>
                  </a:lnTo>
                  <a:lnTo>
                    <a:pt x="3405623" y="860729"/>
                  </a:lnTo>
                  <a:lnTo>
                    <a:pt x="3410383" y="870570"/>
                  </a:lnTo>
                  <a:lnTo>
                    <a:pt x="3416095" y="880411"/>
                  </a:lnTo>
                  <a:lnTo>
                    <a:pt x="3421806" y="889935"/>
                  </a:lnTo>
                  <a:lnTo>
                    <a:pt x="3427835" y="899141"/>
                  </a:lnTo>
                  <a:lnTo>
                    <a:pt x="3434499" y="907713"/>
                  </a:lnTo>
                  <a:lnTo>
                    <a:pt x="3441797" y="916284"/>
                  </a:lnTo>
                  <a:lnTo>
                    <a:pt x="3448778" y="924220"/>
                  </a:lnTo>
                  <a:lnTo>
                    <a:pt x="3456711" y="932157"/>
                  </a:lnTo>
                  <a:lnTo>
                    <a:pt x="3464644" y="939776"/>
                  </a:lnTo>
                  <a:lnTo>
                    <a:pt x="3472894" y="946760"/>
                  </a:lnTo>
                  <a:lnTo>
                    <a:pt x="3481461" y="953426"/>
                  </a:lnTo>
                  <a:lnTo>
                    <a:pt x="3490663" y="960093"/>
                  </a:lnTo>
                  <a:lnTo>
                    <a:pt x="3499548" y="966125"/>
                  </a:lnTo>
                  <a:lnTo>
                    <a:pt x="3509067" y="971521"/>
                  </a:lnTo>
                  <a:lnTo>
                    <a:pt x="3518904" y="976601"/>
                  </a:lnTo>
                  <a:lnTo>
                    <a:pt x="3529058" y="981363"/>
                  </a:lnTo>
                  <a:lnTo>
                    <a:pt x="3539529" y="985807"/>
                  </a:lnTo>
                  <a:lnTo>
                    <a:pt x="3549683" y="989616"/>
                  </a:lnTo>
                  <a:lnTo>
                    <a:pt x="3560155" y="992791"/>
                  </a:lnTo>
                  <a:lnTo>
                    <a:pt x="3571261" y="995966"/>
                  </a:lnTo>
                  <a:lnTo>
                    <a:pt x="3582367" y="998505"/>
                  </a:lnTo>
                  <a:lnTo>
                    <a:pt x="3593790" y="1000093"/>
                  </a:lnTo>
                  <a:lnTo>
                    <a:pt x="3605213" y="1001680"/>
                  </a:lnTo>
                  <a:lnTo>
                    <a:pt x="3605213" y="3023244"/>
                  </a:lnTo>
                  <a:lnTo>
                    <a:pt x="3604896" y="3029593"/>
                  </a:lnTo>
                  <a:lnTo>
                    <a:pt x="3603944" y="3035942"/>
                  </a:lnTo>
                  <a:lnTo>
                    <a:pt x="3602357" y="3041974"/>
                  </a:lnTo>
                  <a:lnTo>
                    <a:pt x="3600136" y="3047688"/>
                  </a:lnTo>
                  <a:lnTo>
                    <a:pt x="3597598" y="3053402"/>
                  </a:lnTo>
                  <a:lnTo>
                    <a:pt x="3594425" y="3058481"/>
                  </a:lnTo>
                  <a:lnTo>
                    <a:pt x="3590617" y="3063243"/>
                  </a:lnTo>
                  <a:lnTo>
                    <a:pt x="3586809" y="3067688"/>
                  </a:lnTo>
                  <a:lnTo>
                    <a:pt x="3582367" y="3071815"/>
                  </a:lnTo>
                  <a:lnTo>
                    <a:pt x="3577607" y="3075307"/>
                  </a:lnTo>
                  <a:lnTo>
                    <a:pt x="3572213" y="3078481"/>
                  </a:lnTo>
                  <a:lnTo>
                    <a:pt x="3567136" y="3081338"/>
                  </a:lnTo>
                  <a:lnTo>
                    <a:pt x="3561107" y="3083243"/>
                  </a:lnTo>
                  <a:lnTo>
                    <a:pt x="3555078" y="3084830"/>
                  </a:lnTo>
                  <a:lnTo>
                    <a:pt x="3548732" y="3085783"/>
                  </a:lnTo>
                  <a:lnTo>
                    <a:pt x="3542703" y="3086100"/>
                  </a:lnTo>
                  <a:lnTo>
                    <a:pt x="3129878" y="3086100"/>
                  </a:lnTo>
                  <a:lnTo>
                    <a:pt x="3123532" y="3085783"/>
                  </a:lnTo>
                  <a:lnTo>
                    <a:pt x="3117186" y="3084830"/>
                  </a:lnTo>
                  <a:lnTo>
                    <a:pt x="3111474" y="3083243"/>
                  </a:lnTo>
                  <a:lnTo>
                    <a:pt x="3105445" y="3081338"/>
                  </a:lnTo>
                  <a:lnTo>
                    <a:pt x="3099733" y="3078481"/>
                  </a:lnTo>
                  <a:lnTo>
                    <a:pt x="3094656" y="3075307"/>
                  </a:lnTo>
                  <a:lnTo>
                    <a:pt x="3089897" y="3071815"/>
                  </a:lnTo>
                  <a:lnTo>
                    <a:pt x="3085454" y="3067688"/>
                  </a:lnTo>
                  <a:lnTo>
                    <a:pt x="3081329" y="3063243"/>
                  </a:lnTo>
                  <a:lnTo>
                    <a:pt x="3077839" y="3058481"/>
                  </a:lnTo>
                  <a:lnTo>
                    <a:pt x="3074666" y="3053402"/>
                  </a:lnTo>
                  <a:lnTo>
                    <a:pt x="3071810" y="3047688"/>
                  </a:lnTo>
                  <a:lnTo>
                    <a:pt x="3069906" y="3041974"/>
                  </a:lnTo>
                  <a:lnTo>
                    <a:pt x="3068320" y="3035942"/>
                  </a:lnTo>
                  <a:lnTo>
                    <a:pt x="3067685" y="3029593"/>
                  </a:lnTo>
                  <a:lnTo>
                    <a:pt x="3067050" y="3023244"/>
                  </a:lnTo>
                  <a:lnTo>
                    <a:pt x="3067050" y="1077552"/>
                  </a:lnTo>
                  <a:lnTo>
                    <a:pt x="3382142" y="762000"/>
                  </a:lnTo>
                  <a:close/>
                  <a:moveTo>
                    <a:pt x="3032368" y="0"/>
                  </a:moveTo>
                  <a:lnTo>
                    <a:pt x="3038399" y="0"/>
                  </a:lnTo>
                  <a:lnTo>
                    <a:pt x="3628114" y="0"/>
                  </a:lnTo>
                  <a:lnTo>
                    <a:pt x="3634144" y="0"/>
                  </a:lnTo>
                  <a:lnTo>
                    <a:pt x="3640175" y="318"/>
                  </a:lnTo>
                  <a:lnTo>
                    <a:pt x="3646205" y="1270"/>
                  </a:lnTo>
                  <a:lnTo>
                    <a:pt x="3651918" y="2222"/>
                  </a:lnTo>
                  <a:lnTo>
                    <a:pt x="3657631" y="3492"/>
                  </a:lnTo>
                  <a:lnTo>
                    <a:pt x="3663344" y="5079"/>
                  </a:lnTo>
                  <a:lnTo>
                    <a:pt x="3669057" y="6984"/>
                  </a:lnTo>
                  <a:lnTo>
                    <a:pt x="3674453" y="9206"/>
                  </a:lnTo>
                  <a:lnTo>
                    <a:pt x="3680166" y="11428"/>
                  </a:lnTo>
                  <a:lnTo>
                    <a:pt x="3685562" y="14284"/>
                  </a:lnTo>
                  <a:lnTo>
                    <a:pt x="3690640" y="17459"/>
                  </a:lnTo>
                  <a:lnTo>
                    <a:pt x="3695718" y="20633"/>
                  </a:lnTo>
                  <a:lnTo>
                    <a:pt x="3700479" y="23807"/>
                  </a:lnTo>
                  <a:lnTo>
                    <a:pt x="3705240" y="27616"/>
                  </a:lnTo>
                  <a:lnTo>
                    <a:pt x="3710001" y="31425"/>
                  </a:lnTo>
                  <a:lnTo>
                    <a:pt x="3714445" y="35552"/>
                  </a:lnTo>
                  <a:lnTo>
                    <a:pt x="3718253" y="39678"/>
                  </a:lnTo>
                  <a:lnTo>
                    <a:pt x="3722062" y="44440"/>
                  </a:lnTo>
                  <a:lnTo>
                    <a:pt x="3725871" y="49201"/>
                  </a:lnTo>
                  <a:lnTo>
                    <a:pt x="3729362" y="53962"/>
                  </a:lnTo>
                  <a:lnTo>
                    <a:pt x="3732536" y="59041"/>
                  </a:lnTo>
                  <a:lnTo>
                    <a:pt x="3735075" y="64437"/>
                  </a:lnTo>
                  <a:lnTo>
                    <a:pt x="3737932" y="69516"/>
                  </a:lnTo>
                  <a:lnTo>
                    <a:pt x="3740471" y="74912"/>
                  </a:lnTo>
                  <a:lnTo>
                    <a:pt x="3742692" y="80308"/>
                  </a:lnTo>
                  <a:lnTo>
                    <a:pt x="3744279" y="86339"/>
                  </a:lnTo>
                  <a:lnTo>
                    <a:pt x="3745866" y="91736"/>
                  </a:lnTo>
                  <a:lnTo>
                    <a:pt x="3747453" y="97767"/>
                  </a:lnTo>
                  <a:lnTo>
                    <a:pt x="3748088" y="103798"/>
                  </a:lnTo>
                  <a:lnTo>
                    <a:pt x="3749040" y="109511"/>
                  </a:lnTo>
                  <a:lnTo>
                    <a:pt x="3749358" y="115542"/>
                  </a:lnTo>
                  <a:lnTo>
                    <a:pt x="3749675" y="121573"/>
                  </a:lnTo>
                  <a:lnTo>
                    <a:pt x="3749675" y="711346"/>
                  </a:lnTo>
                  <a:lnTo>
                    <a:pt x="3749358" y="717377"/>
                  </a:lnTo>
                  <a:lnTo>
                    <a:pt x="3749040" y="723726"/>
                  </a:lnTo>
                  <a:lnTo>
                    <a:pt x="3748088" y="729757"/>
                  </a:lnTo>
                  <a:lnTo>
                    <a:pt x="3747453" y="735788"/>
                  </a:lnTo>
                  <a:lnTo>
                    <a:pt x="3745866" y="741819"/>
                  </a:lnTo>
                  <a:lnTo>
                    <a:pt x="3744279" y="747215"/>
                  </a:lnTo>
                  <a:lnTo>
                    <a:pt x="3742375" y="753246"/>
                  </a:lnTo>
                  <a:lnTo>
                    <a:pt x="3740471" y="758642"/>
                  </a:lnTo>
                  <a:lnTo>
                    <a:pt x="3737614" y="764039"/>
                  </a:lnTo>
                  <a:lnTo>
                    <a:pt x="3735075" y="769117"/>
                  </a:lnTo>
                  <a:lnTo>
                    <a:pt x="3732219" y="774196"/>
                  </a:lnTo>
                  <a:lnTo>
                    <a:pt x="3729045" y="779275"/>
                  </a:lnTo>
                  <a:lnTo>
                    <a:pt x="3725871" y="784036"/>
                  </a:lnTo>
                  <a:lnTo>
                    <a:pt x="3721745" y="788798"/>
                  </a:lnTo>
                  <a:lnTo>
                    <a:pt x="3718253" y="793242"/>
                  </a:lnTo>
                  <a:lnTo>
                    <a:pt x="3714445" y="797368"/>
                  </a:lnTo>
                  <a:lnTo>
                    <a:pt x="3710001" y="801495"/>
                  </a:lnTo>
                  <a:lnTo>
                    <a:pt x="3705558" y="804986"/>
                  </a:lnTo>
                  <a:lnTo>
                    <a:pt x="3700797" y="808795"/>
                  </a:lnTo>
                  <a:lnTo>
                    <a:pt x="3696036" y="811970"/>
                  </a:lnTo>
                  <a:lnTo>
                    <a:pt x="3690958" y="815144"/>
                  </a:lnTo>
                  <a:lnTo>
                    <a:pt x="3685879" y="818318"/>
                  </a:lnTo>
                  <a:lnTo>
                    <a:pt x="3680801" y="820857"/>
                  </a:lnTo>
                  <a:lnTo>
                    <a:pt x="3675405" y="823397"/>
                  </a:lnTo>
                  <a:lnTo>
                    <a:pt x="3669692" y="825301"/>
                  </a:lnTo>
                  <a:lnTo>
                    <a:pt x="3664297" y="827523"/>
                  </a:lnTo>
                  <a:lnTo>
                    <a:pt x="3658583" y="829110"/>
                  </a:lnTo>
                  <a:lnTo>
                    <a:pt x="3652870" y="830698"/>
                  </a:lnTo>
                  <a:lnTo>
                    <a:pt x="3646523" y="831332"/>
                  </a:lnTo>
                  <a:lnTo>
                    <a:pt x="3640492" y="832285"/>
                  </a:lnTo>
                  <a:lnTo>
                    <a:pt x="3634144" y="832919"/>
                  </a:lnTo>
                  <a:lnTo>
                    <a:pt x="3628114" y="832919"/>
                  </a:lnTo>
                  <a:lnTo>
                    <a:pt x="3622083" y="832919"/>
                  </a:lnTo>
                  <a:lnTo>
                    <a:pt x="3615735" y="832285"/>
                  </a:lnTo>
                  <a:lnTo>
                    <a:pt x="3609705" y="831332"/>
                  </a:lnTo>
                  <a:lnTo>
                    <a:pt x="3603675" y="830698"/>
                  </a:lnTo>
                  <a:lnTo>
                    <a:pt x="3597644" y="829110"/>
                  </a:lnTo>
                  <a:lnTo>
                    <a:pt x="3592248" y="827523"/>
                  </a:lnTo>
                  <a:lnTo>
                    <a:pt x="3586218" y="825301"/>
                  </a:lnTo>
                  <a:lnTo>
                    <a:pt x="3580822" y="823397"/>
                  </a:lnTo>
                  <a:lnTo>
                    <a:pt x="3575427" y="820857"/>
                  </a:lnTo>
                  <a:lnTo>
                    <a:pt x="3570031" y="818318"/>
                  </a:lnTo>
                  <a:lnTo>
                    <a:pt x="3565270" y="815144"/>
                  </a:lnTo>
                  <a:lnTo>
                    <a:pt x="3560192" y="811970"/>
                  </a:lnTo>
                  <a:lnTo>
                    <a:pt x="3555431" y="808795"/>
                  </a:lnTo>
                  <a:lnTo>
                    <a:pt x="3550670" y="804986"/>
                  </a:lnTo>
                  <a:lnTo>
                    <a:pt x="3546227" y="801495"/>
                  </a:lnTo>
                  <a:lnTo>
                    <a:pt x="3542100" y="797368"/>
                  </a:lnTo>
                  <a:lnTo>
                    <a:pt x="3537974" y="793242"/>
                  </a:lnTo>
                  <a:lnTo>
                    <a:pt x="3534166" y="788798"/>
                  </a:lnTo>
                  <a:lnTo>
                    <a:pt x="3530674" y="784036"/>
                  </a:lnTo>
                  <a:lnTo>
                    <a:pt x="3527500" y="779275"/>
                  </a:lnTo>
                  <a:lnTo>
                    <a:pt x="3524326" y="774196"/>
                  </a:lnTo>
                  <a:lnTo>
                    <a:pt x="3521153" y="769117"/>
                  </a:lnTo>
                  <a:lnTo>
                    <a:pt x="3518296" y="764039"/>
                  </a:lnTo>
                  <a:lnTo>
                    <a:pt x="3516074" y="758642"/>
                  </a:lnTo>
                  <a:lnTo>
                    <a:pt x="3514170" y="753246"/>
                  </a:lnTo>
                  <a:lnTo>
                    <a:pt x="3511948" y="747215"/>
                  </a:lnTo>
                  <a:lnTo>
                    <a:pt x="3510361" y="741819"/>
                  </a:lnTo>
                  <a:lnTo>
                    <a:pt x="3508774" y="735788"/>
                  </a:lnTo>
                  <a:lnTo>
                    <a:pt x="3508139" y="729757"/>
                  </a:lnTo>
                  <a:lnTo>
                    <a:pt x="3507187" y="723726"/>
                  </a:lnTo>
                  <a:lnTo>
                    <a:pt x="3506552" y="717377"/>
                  </a:lnTo>
                  <a:lnTo>
                    <a:pt x="3506552" y="711346"/>
                  </a:lnTo>
                  <a:lnTo>
                    <a:pt x="3506552" y="415190"/>
                  </a:lnTo>
                  <a:lnTo>
                    <a:pt x="2189691" y="1732180"/>
                  </a:lnTo>
                  <a:lnTo>
                    <a:pt x="2185247" y="1736624"/>
                  </a:lnTo>
                  <a:lnTo>
                    <a:pt x="2180487" y="1740433"/>
                  </a:lnTo>
                  <a:lnTo>
                    <a:pt x="2175726" y="1744242"/>
                  </a:lnTo>
                  <a:lnTo>
                    <a:pt x="2170647" y="1748051"/>
                  </a:lnTo>
                  <a:lnTo>
                    <a:pt x="2165569" y="1750908"/>
                  </a:lnTo>
                  <a:lnTo>
                    <a:pt x="2160491" y="1753765"/>
                  </a:lnTo>
                  <a:lnTo>
                    <a:pt x="2155095" y="1756621"/>
                  </a:lnTo>
                  <a:lnTo>
                    <a:pt x="2149382" y="1758843"/>
                  </a:lnTo>
                  <a:lnTo>
                    <a:pt x="2143986" y="1761065"/>
                  </a:lnTo>
                  <a:lnTo>
                    <a:pt x="2138273" y="1762970"/>
                  </a:lnTo>
                  <a:lnTo>
                    <a:pt x="2132878" y="1764557"/>
                  </a:lnTo>
                  <a:lnTo>
                    <a:pt x="2126847" y="1765509"/>
                  </a:lnTo>
                  <a:lnTo>
                    <a:pt x="2121452" y="1766461"/>
                  </a:lnTo>
                  <a:lnTo>
                    <a:pt x="2115421" y="1767096"/>
                  </a:lnTo>
                  <a:lnTo>
                    <a:pt x="2109708" y="1767731"/>
                  </a:lnTo>
                  <a:lnTo>
                    <a:pt x="2103678" y="1768049"/>
                  </a:lnTo>
                  <a:lnTo>
                    <a:pt x="2098282" y="1767731"/>
                  </a:lnTo>
                  <a:lnTo>
                    <a:pt x="2092252" y="1767096"/>
                  </a:lnTo>
                  <a:lnTo>
                    <a:pt x="2086221" y="1766461"/>
                  </a:lnTo>
                  <a:lnTo>
                    <a:pt x="2080508" y="1765509"/>
                  </a:lnTo>
                  <a:lnTo>
                    <a:pt x="2074795" y="1764557"/>
                  </a:lnTo>
                  <a:lnTo>
                    <a:pt x="2069399" y="1762970"/>
                  </a:lnTo>
                  <a:lnTo>
                    <a:pt x="2063369" y="1761065"/>
                  </a:lnTo>
                  <a:lnTo>
                    <a:pt x="2057973" y="1758843"/>
                  </a:lnTo>
                  <a:lnTo>
                    <a:pt x="2052577" y="1756621"/>
                  </a:lnTo>
                  <a:lnTo>
                    <a:pt x="2047182" y="1753765"/>
                  </a:lnTo>
                  <a:lnTo>
                    <a:pt x="2042104" y="1750908"/>
                  </a:lnTo>
                  <a:lnTo>
                    <a:pt x="2037025" y="1748051"/>
                  </a:lnTo>
                  <a:lnTo>
                    <a:pt x="2031947" y="1744242"/>
                  </a:lnTo>
                  <a:lnTo>
                    <a:pt x="2027186" y="1740433"/>
                  </a:lnTo>
                  <a:lnTo>
                    <a:pt x="2022425" y="1736624"/>
                  </a:lnTo>
                  <a:lnTo>
                    <a:pt x="2017664" y="1732180"/>
                  </a:lnTo>
                  <a:lnTo>
                    <a:pt x="1543797" y="1257949"/>
                  </a:lnTo>
                  <a:lnTo>
                    <a:pt x="207257" y="2594619"/>
                  </a:lnTo>
                  <a:lnTo>
                    <a:pt x="202814" y="2599063"/>
                  </a:lnTo>
                  <a:lnTo>
                    <a:pt x="198053" y="2602872"/>
                  </a:lnTo>
                  <a:lnTo>
                    <a:pt x="193292" y="2606999"/>
                  </a:lnTo>
                  <a:lnTo>
                    <a:pt x="188214" y="2610490"/>
                  </a:lnTo>
                  <a:lnTo>
                    <a:pt x="183136" y="2613665"/>
                  </a:lnTo>
                  <a:lnTo>
                    <a:pt x="178057" y="2616204"/>
                  </a:lnTo>
                  <a:lnTo>
                    <a:pt x="172662" y="2619061"/>
                  </a:lnTo>
                  <a:lnTo>
                    <a:pt x="166949" y="2621600"/>
                  </a:lnTo>
                  <a:lnTo>
                    <a:pt x="161553" y="2623505"/>
                  </a:lnTo>
                  <a:lnTo>
                    <a:pt x="155840" y="2625409"/>
                  </a:lnTo>
                  <a:lnTo>
                    <a:pt x="150444" y="2626996"/>
                  </a:lnTo>
                  <a:lnTo>
                    <a:pt x="144414" y="2628266"/>
                  </a:lnTo>
                  <a:lnTo>
                    <a:pt x="139018" y="2628901"/>
                  </a:lnTo>
                  <a:lnTo>
                    <a:pt x="132988" y="2629853"/>
                  </a:lnTo>
                  <a:lnTo>
                    <a:pt x="127275" y="2630171"/>
                  </a:lnTo>
                  <a:lnTo>
                    <a:pt x="121244" y="2630488"/>
                  </a:lnTo>
                  <a:lnTo>
                    <a:pt x="115214" y="2630171"/>
                  </a:lnTo>
                  <a:lnTo>
                    <a:pt x="109818" y="2629853"/>
                  </a:lnTo>
                  <a:lnTo>
                    <a:pt x="103787" y="2628901"/>
                  </a:lnTo>
                  <a:lnTo>
                    <a:pt x="98074" y="2628266"/>
                  </a:lnTo>
                  <a:lnTo>
                    <a:pt x="92361" y="2626996"/>
                  </a:lnTo>
                  <a:lnTo>
                    <a:pt x="86648" y="2625409"/>
                  </a:lnTo>
                  <a:lnTo>
                    <a:pt x="80935" y="2623505"/>
                  </a:lnTo>
                  <a:lnTo>
                    <a:pt x="75540" y="2621600"/>
                  </a:lnTo>
                  <a:lnTo>
                    <a:pt x="70144" y="2619061"/>
                  </a:lnTo>
                  <a:lnTo>
                    <a:pt x="64748" y="2616204"/>
                  </a:lnTo>
                  <a:lnTo>
                    <a:pt x="59670" y="2613665"/>
                  </a:lnTo>
                  <a:lnTo>
                    <a:pt x="54592" y="2610490"/>
                  </a:lnTo>
                  <a:lnTo>
                    <a:pt x="49513" y="2606999"/>
                  </a:lnTo>
                  <a:lnTo>
                    <a:pt x="44752" y="2602872"/>
                  </a:lnTo>
                  <a:lnTo>
                    <a:pt x="39992" y="2599063"/>
                  </a:lnTo>
                  <a:lnTo>
                    <a:pt x="35231" y="2594619"/>
                  </a:lnTo>
                  <a:lnTo>
                    <a:pt x="31105" y="2590175"/>
                  </a:lnTo>
                  <a:lnTo>
                    <a:pt x="26978" y="2585731"/>
                  </a:lnTo>
                  <a:lnTo>
                    <a:pt x="23170" y="2580335"/>
                  </a:lnTo>
                  <a:lnTo>
                    <a:pt x="19996" y="2575574"/>
                  </a:lnTo>
                  <a:lnTo>
                    <a:pt x="16822" y="2570495"/>
                  </a:lnTo>
                  <a:lnTo>
                    <a:pt x="13648" y="2565099"/>
                  </a:lnTo>
                  <a:lnTo>
                    <a:pt x="10791" y="2560020"/>
                  </a:lnTo>
                  <a:lnTo>
                    <a:pt x="8570" y="2554307"/>
                  </a:lnTo>
                  <a:lnTo>
                    <a:pt x="6665" y="2548910"/>
                  </a:lnTo>
                  <a:lnTo>
                    <a:pt x="5078" y="2543514"/>
                  </a:lnTo>
                  <a:lnTo>
                    <a:pt x="3491" y="2537483"/>
                  </a:lnTo>
                  <a:lnTo>
                    <a:pt x="2222" y="2532087"/>
                  </a:lnTo>
                  <a:lnTo>
                    <a:pt x="952" y="2526056"/>
                  </a:lnTo>
                  <a:lnTo>
                    <a:pt x="318" y="2520660"/>
                  </a:lnTo>
                  <a:lnTo>
                    <a:pt x="0" y="2514629"/>
                  </a:lnTo>
                  <a:lnTo>
                    <a:pt x="0" y="2508598"/>
                  </a:lnTo>
                  <a:lnTo>
                    <a:pt x="0" y="2502884"/>
                  </a:lnTo>
                  <a:lnTo>
                    <a:pt x="318" y="2497170"/>
                  </a:lnTo>
                  <a:lnTo>
                    <a:pt x="952" y="2491457"/>
                  </a:lnTo>
                  <a:lnTo>
                    <a:pt x="2222" y="2485426"/>
                  </a:lnTo>
                  <a:lnTo>
                    <a:pt x="3491" y="2480029"/>
                  </a:lnTo>
                  <a:lnTo>
                    <a:pt x="5078" y="2473998"/>
                  </a:lnTo>
                  <a:lnTo>
                    <a:pt x="6665" y="2468285"/>
                  </a:lnTo>
                  <a:lnTo>
                    <a:pt x="8570" y="2462889"/>
                  </a:lnTo>
                  <a:lnTo>
                    <a:pt x="10791" y="2457492"/>
                  </a:lnTo>
                  <a:lnTo>
                    <a:pt x="13648" y="2452414"/>
                  </a:lnTo>
                  <a:lnTo>
                    <a:pt x="16822" y="2446700"/>
                  </a:lnTo>
                  <a:lnTo>
                    <a:pt x="19996" y="2441621"/>
                  </a:lnTo>
                  <a:lnTo>
                    <a:pt x="23487" y="2436860"/>
                  </a:lnTo>
                  <a:lnTo>
                    <a:pt x="26978" y="2431781"/>
                  </a:lnTo>
                  <a:lnTo>
                    <a:pt x="31105" y="2427337"/>
                  </a:lnTo>
                  <a:lnTo>
                    <a:pt x="35231" y="2422576"/>
                  </a:lnTo>
                  <a:lnTo>
                    <a:pt x="1457784" y="1000202"/>
                  </a:lnTo>
                  <a:lnTo>
                    <a:pt x="1462227" y="995758"/>
                  </a:lnTo>
                  <a:lnTo>
                    <a:pt x="1466988" y="991631"/>
                  </a:lnTo>
                  <a:lnTo>
                    <a:pt x="1471749" y="987822"/>
                  </a:lnTo>
                  <a:lnTo>
                    <a:pt x="1476827" y="984330"/>
                  </a:lnTo>
                  <a:lnTo>
                    <a:pt x="1481906" y="981156"/>
                  </a:lnTo>
                  <a:lnTo>
                    <a:pt x="1486984" y="978617"/>
                  </a:lnTo>
                  <a:lnTo>
                    <a:pt x="1492697" y="975760"/>
                  </a:lnTo>
                  <a:lnTo>
                    <a:pt x="1498093" y="973221"/>
                  </a:lnTo>
                  <a:lnTo>
                    <a:pt x="1503488" y="971316"/>
                  </a:lnTo>
                  <a:lnTo>
                    <a:pt x="1509202" y="969411"/>
                  </a:lnTo>
                  <a:lnTo>
                    <a:pt x="1514597" y="967824"/>
                  </a:lnTo>
                  <a:lnTo>
                    <a:pt x="1520628" y="966555"/>
                  </a:lnTo>
                  <a:lnTo>
                    <a:pt x="1526023" y="965602"/>
                  </a:lnTo>
                  <a:lnTo>
                    <a:pt x="1532054" y="964968"/>
                  </a:lnTo>
                  <a:lnTo>
                    <a:pt x="1537767" y="964650"/>
                  </a:lnTo>
                  <a:lnTo>
                    <a:pt x="1543797" y="964333"/>
                  </a:lnTo>
                  <a:lnTo>
                    <a:pt x="1549828" y="964650"/>
                  </a:lnTo>
                  <a:lnTo>
                    <a:pt x="1555223" y="964968"/>
                  </a:lnTo>
                  <a:lnTo>
                    <a:pt x="1561254" y="965602"/>
                  </a:lnTo>
                  <a:lnTo>
                    <a:pt x="1566967" y="966555"/>
                  </a:lnTo>
                  <a:lnTo>
                    <a:pt x="1572680" y="967824"/>
                  </a:lnTo>
                  <a:lnTo>
                    <a:pt x="1578393" y="969411"/>
                  </a:lnTo>
                  <a:lnTo>
                    <a:pt x="1584106" y="971316"/>
                  </a:lnTo>
                  <a:lnTo>
                    <a:pt x="1589502" y="973221"/>
                  </a:lnTo>
                  <a:lnTo>
                    <a:pt x="1595215" y="975760"/>
                  </a:lnTo>
                  <a:lnTo>
                    <a:pt x="1600293" y="978617"/>
                  </a:lnTo>
                  <a:lnTo>
                    <a:pt x="1605371" y="981156"/>
                  </a:lnTo>
                  <a:lnTo>
                    <a:pt x="1610450" y="984330"/>
                  </a:lnTo>
                  <a:lnTo>
                    <a:pt x="1615528" y="987822"/>
                  </a:lnTo>
                  <a:lnTo>
                    <a:pt x="1620289" y="991631"/>
                  </a:lnTo>
                  <a:lnTo>
                    <a:pt x="1625050" y="995758"/>
                  </a:lnTo>
                  <a:lnTo>
                    <a:pt x="1629811" y="1000202"/>
                  </a:lnTo>
                  <a:lnTo>
                    <a:pt x="2103678" y="1474115"/>
                  </a:lnTo>
                  <a:lnTo>
                    <a:pt x="3334526" y="243464"/>
                  </a:lnTo>
                  <a:lnTo>
                    <a:pt x="3038399" y="243464"/>
                  </a:lnTo>
                  <a:lnTo>
                    <a:pt x="3032368" y="242829"/>
                  </a:lnTo>
                  <a:lnTo>
                    <a:pt x="3026338" y="242512"/>
                  </a:lnTo>
                  <a:lnTo>
                    <a:pt x="3019990" y="241877"/>
                  </a:lnTo>
                  <a:lnTo>
                    <a:pt x="3013959" y="240607"/>
                  </a:lnTo>
                  <a:lnTo>
                    <a:pt x="3008246" y="239338"/>
                  </a:lnTo>
                  <a:lnTo>
                    <a:pt x="3002216" y="237750"/>
                  </a:lnTo>
                  <a:lnTo>
                    <a:pt x="2996820" y="235846"/>
                  </a:lnTo>
                  <a:lnTo>
                    <a:pt x="2991107" y="233624"/>
                  </a:lnTo>
                  <a:lnTo>
                    <a:pt x="2985711" y="231085"/>
                  </a:lnTo>
                  <a:lnTo>
                    <a:pt x="2980633" y="228228"/>
                  </a:lnTo>
                  <a:lnTo>
                    <a:pt x="2975555" y="225688"/>
                  </a:lnTo>
                  <a:lnTo>
                    <a:pt x="2970794" y="222514"/>
                  </a:lnTo>
                  <a:lnTo>
                    <a:pt x="2966033" y="219022"/>
                  </a:lnTo>
                  <a:lnTo>
                    <a:pt x="2961272" y="215213"/>
                  </a:lnTo>
                  <a:lnTo>
                    <a:pt x="2956829" y="211404"/>
                  </a:lnTo>
                  <a:lnTo>
                    <a:pt x="2952703" y="207595"/>
                  </a:lnTo>
                  <a:lnTo>
                    <a:pt x="2948576" y="203151"/>
                  </a:lnTo>
                  <a:lnTo>
                    <a:pt x="2944768" y="198707"/>
                  </a:lnTo>
                  <a:lnTo>
                    <a:pt x="2941276" y="194581"/>
                  </a:lnTo>
                  <a:lnTo>
                    <a:pt x="2937468" y="189820"/>
                  </a:lnTo>
                  <a:lnTo>
                    <a:pt x="2934294" y="184423"/>
                  </a:lnTo>
                  <a:lnTo>
                    <a:pt x="2931755" y="179345"/>
                  </a:lnTo>
                  <a:lnTo>
                    <a:pt x="2928898" y="174266"/>
                  </a:lnTo>
                  <a:lnTo>
                    <a:pt x="2926676" y="168870"/>
                  </a:lnTo>
                  <a:lnTo>
                    <a:pt x="2924137" y="163156"/>
                  </a:lnTo>
                  <a:lnTo>
                    <a:pt x="2922550" y="157760"/>
                  </a:lnTo>
                  <a:lnTo>
                    <a:pt x="2920646" y="151729"/>
                  </a:lnTo>
                  <a:lnTo>
                    <a:pt x="2919376" y="146015"/>
                  </a:lnTo>
                  <a:lnTo>
                    <a:pt x="2918424" y="139984"/>
                  </a:lnTo>
                  <a:lnTo>
                    <a:pt x="2917472" y="133953"/>
                  </a:lnTo>
                  <a:lnTo>
                    <a:pt x="2917155" y="127922"/>
                  </a:lnTo>
                  <a:lnTo>
                    <a:pt x="2917155" y="121573"/>
                  </a:lnTo>
                  <a:lnTo>
                    <a:pt x="2917155" y="115225"/>
                  </a:lnTo>
                  <a:lnTo>
                    <a:pt x="2917472" y="109194"/>
                  </a:lnTo>
                  <a:lnTo>
                    <a:pt x="2918424" y="102845"/>
                  </a:lnTo>
                  <a:lnTo>
                    <a:pt x="2919376" y="97132"/>
                  </a:lnTo>
                  <a:lnTo>
                    <a:pt x="2920646" y="91101"/>
                  </a:lnTo>
                  <a:lnTo>
                    <a:pt x="2922550" y="85070"/>
                  </a:lnTo>
                  <a:lnTo>
                    <a:pt x="2924137" y="79674"/>
                  </a:lnTo>
                  <a:lnTo>
                    <a:pt x="2926676" y="74277"/>
                  </a:lnTo>
                  <a:lnTo>
                    <a:pt x="2928898" y="68564"/>
                  </a:lnTo>
                  <a:lnTo>
                    <a:pt x="2931755" y="63485"/>
                  </a:lnTo>
                  <a:lnTo>
                    <a:pt x="2934294" y="58406"/>
                  </a:lnTo>
                  <a:lnTo>
                    <a:pt x="2937468" y="53645"/>
                  </a:lnTo>
                  <a:lnTo>
                    <a:pt x="2941276" y="48883"/>
                  </a:lnTo>
                  <a:lnTo>
                    <a:pt x="2944768" y="44122"/>
                  </a:lnTo>
                  <a:lnTo>
                    <a:pt x="2948576" y="39678"/>
                  </a:lnTo>
                  <a:lnTo>
                    <a:pt x="2952703" y="35552"/>
                  </a:lnTo>
                  <a:lnTo>
                    <a:pt x="2956829" y="31425"/>
                  </a:lnTo>
                  <a:lnTo>
                    <a:pt x="2961272" y="27616"/>
                  </a:lnTo>
                  <a:lnTo>
                    <a:pt x="2966033" y="24124"/>
                  </a:lnTo>
                  <a:lnTo>
                    <a:pt x="2970794" y="20633"/>
                  </a:lnTo>
                  <a:lnTo>
                    <a:pt x="2975555" y="17459"/>
                  </a:lnTo>
                  <a:lnTo>
                    <a:pt x="2980633" y="14602"/>
                  </a:lnTo>
                  <a:lnTo>
                    <a:pt x="2985711" y="11745"/>
                  </a:lnTo>
                  <a:lnTo>
                    <a:pt x="2991107" y="9523"/>
                  </a:lnTo>
                  <a:lnTo>
                    <a:pt x="2996820" y="6984"/>
                  </a:lnTo>
                  <a:lnTo>
                    <a:pt x="3002216" y="5397"/>
                  </a:lnTo>
                  <a:lnTo>
                    <a:pt x="3008246" y="3492"/>
                  </a:lnTo>
                  <a:lnTo>
                    <a:pt x="3013959" y="2222"/>
                  </a:lnTo>
                  <a:lnTo>
                    <a:pt x="3019990" y="1270"/>
                  </a:lnTo>
                  <a:lnTo>
                    <a:pt x="3026338" y="318"/>
                  </a:lnTo>
                  <a:lnTo>
                    <a:pt x="3032368" y="0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79473" y="2344140"/>
            <a:ext cx="984090" cy="887268"/>
            <a:chOff x="4979473" y="2344140"/>
            <a:chExt cx="984090" cy="887268"/>
          </a:xfrm>
        </p:grpSpPr>
        <p:grpSp>
          <p:nvGrpSpPr>
            <p:cNvPr id="36" name="组合 35"/>
            <p:cNvGrpSpPr/>
            <p:nvPr/>
          </p:nvGrpSpPr>
          <p:grpSpPr>
            <a:xfrm>
              <a:off x="4979473" y="2344140"/>
              <a:ext cx="984090" cy="887268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FF">
                      <a:lumMod val="85000"/>
                    </a:srgbClr>
                  </a:gs>
                  <a:gs pos="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37" name="KSO_Shape"/>
            <p:cNvSpPr>
              <a:spLocks/>
            </p:cNvSpPr>
            <p:nvPr/>
          </p:nvSpPr>
          <p:spPr bwMode="auto">
            <a:xfrm>
              <a:off x="5210039" y="2544250"/>
              <a:ext cx="522958" cy="51772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417064" y="3483050"/>
            <a:ext cx="1002180" cy="903579"/>
            <a:chOff x="4417064" y="3483048"/>
            <a:chExt cx="1002180" cy="903579"/>
          </a:xfrm>
        </p:grpSpPr>
        <p:grpSp>
          <p:nvGrpSpPr>
            <p:cNvPr id="41" name="组合 40"/>
            <p:cNvGrpSpPr/>
            <p:nvPr/>
          </p:nvGrpSpPr>
          <p:grpSpPr>
            <a:xfrm>
              <a:off x="4417064" y="3483048"/>
              <a:ext cx="1002180" cy="903579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43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42" name="KSO_Shape"/>
            <p:cNvSpPr/>
            <p:nvPr/>
          </p:nvSpPr>
          <p:spPr>
            <a:xfrm>
              <a:off x="4667772" y="3675635"/>
              <a:ext cx="480292" cy="480292"/>
            </a:xfrm>
            <a:custGeom>
              <a:avLst/>
              <a:gdLst>
                <a:gd name="connsiteX0" fmla="*/ 1063385 w 1944000"/>
                <a:gd name="connsiteY0" fmla="*/ 1082014 h 1944000"/>
                <a:gd name="connsiteX1" fmla="*/ 1093900 w 1944000"/>
                <a:gd name="connsiteY1" fmla="*/ 1089952 h 1944000"/>
                <a:gd name="connsiteX2" fmla="*/ 1121871 w 1944000"/>
                <a:gd name="connsiteY2" fmla="*/ 1097572 h 1944000"/>
                <a:gd name="connsiteX3" fmla="*/ 1146982 w 1944000"/>
                <a:gd name="connsiteY3" fmla="*/ 1104557 h 1944000"/>
                <a:gd name="connsiteX4" fmla="*/ 1169550 w 1944000"/>
                <a:gd name="connsiteY4" fmla="*/ 1111542 h 1944000"/>
                <a:gd name="connsiteX5" fmla="*/ 1188940 w 1944000"/>
                <a:gd name="connsiteY5" fmla="*/ 1118209 h 1944000"/>
                <a:gd name="connsiteX6" fmla="*/ 1205469 w 1944000"/>
                <a:gd name="connsiteY6" fmla="*/ 1124559 h 1944000"/>
                <a:gd name="connsiteX7" fmla="*/ 1212779 w 1944000"/>
                <a:gd name="connsiteY7" fmla="*/ 1127734 h 1944000"/>
                <a:gd name="connsiteX8" fmla="*/ 1219137 w 1944000"/>
                <a:gd name="connsiteY8" fmla="*/ 1130592 h 1944000"/>
                <a:gd name="connsiteX9" fmla="*/ 1225176 w 1944000"/>
                <a:gd name="connsiteY9" fmla="*/ 1133449 h 1944000"/>
                <a:gd name="connsiteX10" fmla="*/ 1230262 w 1944000"/>
                <a:gd name="connsiteY10" fmla="*/ 1136307 h 1944000"/>
                <a:gd name="connsiteX11" fmla="*/ 1238526 w 1944000"/>
                <a:gd name="connsiteY11" fmla="*/ 1141704 h 1944000"/>
                <a:gd name="connsiteX12" fmla="*/ 1245837 w 1944000"/>
                <a:gd name="connsiteY12" fmla="*/ 1146784 h 1944000"/>
                <a:gd name="connsiteX13" fmla="*/ 1253148 w 1944000"/>
                <a:gd name="connsiteY13" fmla="*/ 1152499 h 1944000"/>
                <a:gd name="connsiteX14" fmla="*/ 1259823 w 1944000"/>
                <a:gd name="connsiteY14" fmla="*/ 1158532 h 1944000"/>
                <a:gd name="connsiteX15" fmla="*/ 1265862 w 1944000"/>
                <a:gd name="connsiteY15" fmla="*/ 1164564 h 1944000"/>
                <a:gd name="connsiteX16" fmla="*/ 1271266 w 1944000"/>
                <a:gd name="connsiteY16" fmla="*/ 1170914 h 1944000"/>
                <a:gd name="connsiteX17" fmla="*/ 1276351 w 1944000"/>
                <a:gd name="connsiteY17" fmla="*/ 1177582 h 1944000"/>
                <a:gd name="connsiteX18" fmla="*/ 1280801 w 1944000"/>
                <a:gd name="connsiteY18" fmla="*/ 1184567 h 1944000"/>
                <a:gd name="connsiteX19" fmla="*/ 1284934 w 1944000"/>
                <a:gd name="connsiteY19" fmla="*/ 1191234 h 1944000"/>
                <a:gd name="connsiteX20" fmla="*/ 1288112 w 1944000"/>
                <a:gd name="connsiteY20" fmla="*/ 1198537 h 1944000"/>
                <a:gd name="connsiteX21" fmla="*/ 1291291 w 1944000"/>
                <a:gd name="connsiteY21" fmla="*/ 1206157 h 1944000"/>
                <a:gd name="connsiteX22" fmla="*/ 1293516 w 1944000"/>
                <a:gd name="connsiteY22" fmla="*/ 1214094 h 1944000"/>
                <a:gd name="connsiteX23" fmla="*/ 1295423 w 1944000"/>
                <a:gd name="connsiteY23" fmla="*/ 1222032 h 1944000"/>
                <a:gd name="connsiteX24" fmla="*/ 1296694 w 1944000"/>
                <a:gd name="connsiteY24" fmla="*/ 1230287 h 1944000"/>
                <a:gd name="connsiteX25" fmla="*/ 1297330 w 1944000"/>
                <a:gd name="connsiteY25" fmla="*/ 1238859 h 1944000"/>
                <a:gd name="connsiteX26" fmla="*/ 1297648 w 1944000"/>
                <a:gd name="connsiteY26" fmla="*/ 1247432 h 1944000"/>
                <a:gd name="connsiteX27" fmla="*/ 1297330 w 1944000"/>
                <a:gd name="connsiteY27" fmla="*/ 1257275 h 1944000"/>
                <a:gd name="connsiteX28" fmla="*/ 1296377 w 1944000"/>
                <a:gd name="connsiteY28" fmla="*/ 1266800 h 1944000"/>
                <a:gd name="connsiteX29" fmla="*/ 1295105 w 1944000"/>
                <a:gd name="connsiteY29" fmla="*/ 1276007 h 1944000"/>
                <a:gd name="connsiteX30" fmla="*/ 1292880 w 1944000"/>
                <a:gd name="connsiteY30" fmla="*/ 1285215 h 1944000"/>
                <a:gd name="connsiteX31" fmla="*/ 1290019 w 1944000"/>
                <a:gd name="connsiteY31" fmla="*/ 1294422 h 1944000"/>
                <a:gd name="connsiteX32" fmla="*/ 1286841 w 1944000"/>
                <a:gd name="connsiteY32" fmla="*/ 1303312 h 1944000"/>
                <a:gd name="connsiteX33" fmla="*/ 1283344 w 1944000"/>
                <a:gd name="connsiteY33" fmla="*/ 1312202 h 1944000"/>
                <a:gd name="connsiteX34" fmla="*/ 1278576 w 1944000"/>
                <a:gd name="connsiteY34" fmla="*/ 1320775 h 1944000"/>
                <a:gd name="connsiteX35" fmla="*/ 1273808 w 1944000"/>
                <a:gd name="connsiteY35" fmla="*/ 1329347 h 1944000"/>
                <a:gd name="connsiteX36" fmla="*/ 1267769 w 1944000"/>
                <a:gd name="connsiteY36" fmla="*/ 1337602 h 1944000"/>
                <a:gd name="connsiteX37" fmla="*/ 1261412 w 1944000"/>
                <a:gd name="connsiteY37" fmla="*/ 1345857 h 1944000"/>
                <a:gd name="connsiteX38" fmla="*/ 1254737 w 1944000"/>
                <a:gd name="connsiteY38" fmla="*/ 1353795 h 1944000"/>
                <a:gd name="connsiteX39" fmla="*/ 1247426 w 1944000"/>
                <a:gd name="connsiteY39" fmla="*/ 1361732 h 1944000"/>
                <a:gd name="connsiteX40" fmla="*/ 1239162 w 1944000"/>
                <a:gd name="connsiteY40" fmla="*/ 1369670 h 1944000"/>
                <a:gd name="connsiteX41" fmla="*/ 1230580 w 1944000"/>
                <a:gd name="connsiteY41" fmla="*/ 1376655 h 1944000"/>
                <a:gd name="connsiteX42" fmla="*/ 1221362 w 1944000"/>
                <a:gd name="connsiteY42" fmla="*/ 1384275 h 1944000"/>
                <a:gd name="connsiteX43" fmla="*/ 1214051 w 1944000"/>
                <a:gd name="connsiteY43" fmla="*/ 1389672 h 1944000"/>
                <a:gd name="connsiteX44" fmla="*/ 1206422 w 1944000"/>
                <a:gd name="connsiteY44" fmla="*/ 1394435 h 1944000"/>
                <a:gd name="connsiteX45" fmla="*/ 1198476 w 1944000"/>
                <a:gd name="connsiteY45" fmla="*/ 1399515 h 1944000"/>
                <a:gd name="connsiteX46" fmla="*/ 1190211 w 1944000"/>
                <a:gd name="connsiteY46" fmla="*/ 1403960 h 1944000"/>
                <a:gd name="connsiteX47" fmla="*/ 1181311 w 1944000"/>
                <a:gd name="connsiteY47" fmla="*/ 1408087 h 1944000"/>
                <a:gd name="connsiteX48" fmla="*/ 1172411 w 1944000"/>
                <a:gd name="connsiteY48" fmla="*/ 1411897 h 1944000"/>
                <a:gd name="connsiteX49" fmla="*/ 1163193 w 1944000"/>
                <a:gd name="connsiteY49" fmla="*/ 1416025 h 1944000"/>
                <a:gd name="connsiteX50" fmla="*/ 1153340 w 1944000"/>
                <a:gd name="connsiteY50" fmla="*/ 1419517 h 1944000"/>
                <a:gd name="connsiteX51" fmla="*/ 1143486 w 1944000"/>
                <a:gd name="connsiteY51" fmla="*/ 1422692 h 1944000"/>
                <a:gd name="connsiteX52" fmla="*/ 1132997 w 1944000"/>
                <a:gd name="connsiteY52" fmla="*/ 1425867 h 1944000"/>
                <a:gd name="connsiteX53" fmla="*/ 1122189 w 1944000"/>
                <a:gd name="connsiteY53" fmla="*/ 1428407 h 1944000"/>
                <a:gd name="connsiteX54" fmla="*/ 1111064 w 1944000"/>
                <a:gd name="connsiteY54" fmla="*/ 1431265 h 1944000"/>
                <a:gd name="connsiteX55" fmla="*/ 1099621 w 1944000"/>
                <a:gd name="connsiteY55" fmla="*/ 1433487 h 1944000"/>
                <a:gd name="connsiteX56" fmla="*/ 1087860 w 1944000"/>
                <a:gd name="connsiteY56" fmla="*/ 1435392 h 1944000"/>
                <a:gd name="connsiteX57" fmla="*/ 1075782 w 1944000"/>
                <a:gd name="connsiteY57" fmla="*/ 1436980 h 1944000"/>
                <a:gd name="connsiteX58" fmla="*/ 1063385 w 1944000"/>
                <a:gd name="connsiteY58" fmla="*/ 1438567 h 1944000"/>
                <a:gd name="connsiteX59" fmla="*/ 880616 w 1944000"/>
                <a:gd name="connsiteY59" fmla="*/ 505752 h 1944000"/>
                <a:gd name="connsiteX60" fmla="*/ 880616 w 1944000"/>
                <a:gd name="connsiteY60" fmla="*/ 814362 h 1944000"/>
                <a:gd name="connsiteX61" fmla="*/ 847241 w 1944000"/>
                <a:gd name="connsiteY61" fmla="*/ 805789 h 1944000"/>
                <a:gd name="connsiteX62" fmla="*/ 820223 w 1944000"/>
                <a:gd name="connsiteY62" fmla="*/ 798804 h 1944000"/>
                <a:gd name="connsiteX63" fmla="*/ 799879 w 1944000"/>
                <a:gd name="connsiteY63" fmla="*/ 793089 h 1944000"/>
                <a:gd name="connsiteX64" fmla="*/ 785894 w 1944000"/>
                <a:gd name="connsiteY64" fmla="*/ 788327 h 1944000"/>
                <a:gd name="connsiteX65" fmla="*/ 771590 w 1944000"/>
                <a:gd name="connsiteY65" fmla="*/ 782929 h 1944000"/>
                <a:gd name="connsiteX66" fmla="*/ 757922 w 1944000"/>
                <a:gd name="connsiteY66" fmla="*/ 776897 h 1944000"/>
                <a:gd name="connsiteX67" fmla="*/ 745843 w 1944000"/>
                <a:gd name="connsiteY67" fmla="*/ 770229 h 1944000"/>
                <a:gd name="connsiteX68" fmla="*/ 739804 w 1944000"/>
                <a:gd name="connsiteY68" fmla="*/ 767054 h 1944000"/>
                <a:gd name="connsiteX69" fmla="*/ 734400 w 1944000"/>
                <a:gd name="connsiteY69" fmla="*/ 763879 h 1944000"/>
                <a:gd name="connsiteX70" fmla="*/ 728679 w 1944000"/>
                <a:gd name="connsiteY70" fmla="*/ 760069 h 1944000"/>
                <a:gd name="connsiteX71" fmla="*/ 723593 w 1944000"/>
                <a:gd name="connsiteY71" fmla="*/ 756577 h 1944000"/>
                <a:gd name="connsiteX72" fmla="*/ 718825 w 1944000"/>
                <a:gd name="connsiteY72" fmla="*/ 752767 h 1944000"/>
                <a:gd name="connsiteX73" fmla="*/ 714057 w 1944000"/>
                <a:gd name="connsiteY73" fmla="*/ 749274 h 1944000"/>
                <a:gd name="connsiteX74" fmla="*/ 709925 w 1944000"/>
                <a:gd name="connsiteY74" fmla="*/ 745464 h 1944000"/>
                <a:gd name="connsiteX75" fmla="*/ 705475 w 1944000"/>
                <a:gd name="connsiteY75" fmla="*/ 741337 h 1944000"/>
                <a:gd name="connsiteX76" fmla="*/ 701979 w 1944000"/>
                <a:gd name="connsiteY76" fmla="*/ 737209 h 1944000"/>
                <a:gd name="connsiteX77" fmla="*/ 698164 w 1944000"/>
                <a:gd name="connsiteY77" fmla="*/ 733082 h 1944000"/>
                <a:gd name="connsiteX78" fmla="*/ 694668 w 1944000"/>
                <a:gd name="connsiteY78" fmla="*/ 728954 h 1944000"/>
                <a:gd name="connsiteX79" fmla="*/ 691807 w 1944000"/>
                <a:gd name="connsiteY79" fmla="*/ 724827 h 1944000"/>
                <a:gd name="connsiteX80" fmla="*/ 688629 w 1944000"/>
                <a:gd name="connsiteY80" fmla="*/ 720699 h 1944000"/>
                <a:gd name="connsiteX81" fmla="*/ 686086 w 1944000"/>
                <a:gd name="connsiteY81" fmla="*/ 716254 h 1944000"/>
                <a:gd name="connsiteX82" fmla="*/ 683543 w 1944000"/>
                <a:gd name="connsiteY82" fmla="*/ 712127 h 1944000"/>
                <a:gd name="connsiteX83" fmla="*/ 681000 w 1944000"/>
                <a:gd name="connsiteY83" fmla="*/ 707682 h 1944000"/>
                <a:gd name="connsiteX84" fmla="*/ 679093 w 1944000"/>
                <a:gd name="connsiteY84" fmla="*/ 703237 h 1944000"/>
                <a:gd name="connsiteX85" fmla="*/ 677186 w 1944000"/>
                <a:gd name="connsiteY85" fmla="*/ 698474 h 1944000"/>
                <a:gd name="connsiteX86" fmla="*/ 675596 w 1944000"/>
                <a:gd name="connsiteY86" fmla="*/ 694347 h 1944000"/>
                <a:gd name="connsiteX87" fmla="*/ 674325 w 1944000"/>
                <a:gd name="connsiteY87" fmla="*/ 689584 h 1944000"/>
                <a:gd name="connsiteX88" fmla="*/ 673053 w 1944000"/>
                <a:gd name="connsiteY88" fmla="*/ 684822 h 1944000"/>
                <a:gd name="connsiteX89" fmla="*/ 671782 w 1944000"/>
                <a:gd name="connsiteY89" fmla="*/ 680059 h 1944000"/>
                <a:gd name="connsiteX90" fmla="*/ 671146 w 1944000"/>
                <a:gd name="connsiteY90" fmla="*/ 675297 h 1944000"/>
                <a:gd name="connsiteX91" fmla="*/ 670511 w 1944000"/>
                <a:gd name="connsiteY91" fmla="*/ 670217 h 1944000"/>
                <a:gd name="connsiteX92" fmla="*/ 670193 w 1944000"/>
                <a:gd name="connsiteY92" fmla="*/ 665137 h 1944000"/>
                <a:gd name="connsiteX93" fmla="*/ 670193 w 1944000"/>
                <a:gd name="connsiteY93" fmla="*/ 660374 h 1944000"/>
                <a:gd name="connsiteX94" fmla="*/ 670511 w 1944000"/>
                <a:gd name="connsiteY94" fmla="*/ 652437 h 1944000"/>
                <a:gd name="connsiteX95" fmla="*/ 671146 w 1944000"/>
                <a:gd name="connsiteY95" fmla="*/ 644499 h 1944000"/>
                <a:gd name="connsiteX96" fmla="*/ 672736 w 1944000"/>
                <a:gd name="connsiteY96" fmla="*/ 636879 h 1944000"/>
                <a:gd name="connsiteX97" fmla="*/ 674643 w 1944000"/>
                <a:gd name="connsiteY97" fmla="*/ 629259 h 1944000"/>
                <a:gd name="connsiteX98" fmla="*/ 676868 w 1944000"/>
                <a:gd name="connsiteY98" fmla="*/ 622274 h 1944000"/>
                <a:gd name="connsiteX99" fmla="*/ 679728 w 1944000"/>
                <a:gd name="connsiteY99" fmla="*/ 614972 h 1944000"/>
                <a:gd name="connsiteX100" fmla="*/ 683225 w 1944000"/>
                <a:gd name="connsiteY100" fmla="*/ 607669 h 1944000"/>
                <a:gd name="connsiteX101" fmla="*/ 687039 w 1944000"/>
                <a:gd name="connsiteY101" fmla="*/ 600684 h 1944000"/>
                <a:gd name="connsiteX102" fmla="*/ 691807 w 1944000"/>
                <a:gd name="connsiteY102" fmla="*/ 593699 h 1944000"/>
                <a:gd name="connsiteX103" fmla="*/ 696575 w 1944000"/>
                <a:gd name="connsiteY103" fmla="*/ 587349 h 1944000"/>
                <a:gd name="connsiteX104" fmla="*/ 702297 w 1944000"/>
                <a:gd name="connsiteY104" fmla="*/ 580682 h 1944000"/>
                <a:gd name="connsiteX105" fmla="*/ 708336 w 1944000"/>
                <a:gd name="connsiteY105" fmla="*/ 574014 h 1944000"/>
                <a:gd name="connsiteX106" fmla="*/ 714693 w 1944000"/>
                <a:gd name="connsiteY106" fmla="*/ 567664 h 1944000"/>
                <a:gd name="connsiteX107" fmla="*/ 722004 w 1944000"/>
                <a:gd name="connsiteY107" fmla="*/ 561632 h 1944000"/>
                <a:gd name="connsiteX108" fmla="*/ 729632 w 1944000"/>
                <a:gd name="connsiteY108" fmla="*/ 555282 h 1944000"/>
                <a:gd name="connsiteX109" fmla="*/ 737897 w 1944000"/>
                <a:gd name="connsiteY109" fmla="*/ 549249 h 1944000"/>
                <a:gd name="connsiteX110" fmla="*/ 743936 w 1944000"/>
                <a:gd name="connsiteY110" fmla="*/ 545122 h 1944000"/>
                <a:gd name="connsiteX111" fmla="*/ 750293 w 1944000"/>
                <a:gd name="connsiteY111" fmla="*/ 540994 h 1944000"/>
                <a:gd name="connsiteX112" fmla="*/ 757286 w 1944000"/>
                <a:gd name="connsiteY112" fmla="*/ 537502 h 1944000"/>
                <a:gd name="connsiteX113" fmla="*/ 764597 w 1944000"/>
                <a:gd name="connsiteY113" fmla="*/ 533692 h 1944000"/>
                <a:gd name="connsiteX114" fmla="*/ 772544 w 1944000"/>
                <a:gd name="connsiteY114" fmla="*/ 530517 h 1944000"/>
                <a:gd name="connsiteX115" fmla="*/ 780490 w 1944000"/>
                <a:gd name="connsiteY115" fmla="*/ 527342 h 1944000"/>
                <a:gd name="connsiteX116" fmla="*/ 789072 w 1944000"/>
                <a:gd name="connsiteY116" fmla="*/ 524167 h 1944000"/>
                <a:gd name="connsiteX117" fmla="*/ 797654 w 1944000"/>
                <a:gd name="connsiteY117" fmla="*/ 521627 h 1944000"/>
                <a:gd name="connsiteX118" fmla="*/ 806872 w 1944000"/>
                <a:gd name="connsiteY118" fmla="*/ 519087 h 1944000"/>
                <a:gd name="connsiteX119" fmla="*/ 816408 w 1944000"/>
                <a:gd name="connsiteY119" fmla="*/ 516229 h 1944000"/>
                <a:gd name="connsiteX120" fmla="*/ 825944 w 1944000"/>
                <a:gd name="connsiteY120" fmla="*/ 514324 h 1944000"/>
                <a:gd name="connsiteX121" fmla="*/ 836116 w 1944000"/>
                <a:gd name="connsiteY121" fmla="*/ 512102 h 1944000"/>
                <a:gd name="connsiteX122" fmla="*/ 846923 w 1944000"/>
                <a:gd name="connsiteY122" fmla="*/ 510514 h 1944000"/>
                <a:gd name="connsiteX123" fmla="*/ 858048 w 1944000"/>
                <a:gd name="connsiteY123" fmla="*/ 508927 h 1944000"/>
                <a:gd name="connsiteX124" fmla="*/ 869173 w 1944000"/>
                <a:gd name="connsiteY124" fmla="*/ 507022 h 1944000"/>
                <a:gd name="connsiteX125" fmla="*/ 880616 w 1944000"/>
                <a:gd name="connsiteY125" fmla="*/ 217144 h 1944000"/>
                <a:gd name="connsiteX126" fmla="*/ 880616 w 1944000"/>
                <a:gd name="connsiteY126" fmla="*/ 333984 h 1944000"/>
                <a:gd name="connsiteX127" fmla="*/ 863451 w 1944000"/>
                <a:gd name="connsiteY127" fmla="*/ 335254 h 1944000"/>
                <a:gd name="connsiteX128" fmla="*/ 846287 w 1944000"/>
                <a:gd name="connsiteY128" fmla="*/ 337159 h 1944000"/>
                <a:gd name="connsiteX129" fmla="*/ 829440 w 1944000"/>
                <a:gd name="connsiteY129" fmla="*/ 339382 h 1944000"/>
                <a:gd name="connsiteX130" fmla="*/ 812912 w 1944000"/>
                <a:gd name="connsiteY130" fmla="*/ 341922 h 1944000"/>
                <a:gd name="connsiteX131" fmla="*/ 796701 w 1944000"/>
                <a:gd name="connsiteY131" fmla="*/ 344779 h 1944000"/>
                <a:gd name="connsiteX132" fmla="*/ 780490 w 1944000"/>
                <a:gd name="connsiteY132" fmla="*/ 347954 h 1944000"/>
                <a:gd name="connsiteX133" fmla="*/ 764279 w 1944000"/>
                <a:gd name="connsiteY133" fmla="*/ 351764 h 1944000"/>
                <a:gd name="connsiteX134" fmla="*/ 748386 w 1944000"/>
                <a:gd name="connsiteY134" fmla="*/ 355892 h 1944000"/>
                <a:gd name="connsiteX135" fmla="*/ 726136 w 1944000"/>
                <a:gd name="connsiteY135" fmla="*/ 362242 h 1944000"/>
                <a:gd name="connsiteX136" fmla="*/ 704839 w 1944000"/>
                <a:gd name="connsiteY136" fmla="*/ 368909 h 1944000"/>
                <a:gd name="connsiteX137" fmla="*/ 684814 w 1944000"/>
                <a:gd name="connsiteY137" fmla="*/ 375894 h 1944000"/>
                <a:gd name="connsiteX138" fmla="*/ 666061 w 1944000"/>
                <a:gd name="connsiteY138" fmla="*/ 383197 h 1944000"/>
                <a:gd name="connsiteX139" fmla="*/ 657160 w 1944000"/>
                <a:gd name="connsiteY139" fmla="*/ 387324 h 1944000"/>
                <a:gd name="connsiteX140" fmla="*/ 648260 w 1944000"/>
                <a:gd name="connsiteY140" fmla="*/ 391134 h 1944000"/>
                <a:gd name="connsiteX141" fmla="*/ 639996 w 1944000"/>
                <a:gd name="connsiteY141" fmla="*/ 395262 h 1944000"/>
                <a:gd name="connsiteX142" fmla="*/ 632050 w 1944000"/>
                <a:gd name="connsiteY142" fmla="*/ 399072 h 1944000"/>
                <a:gd name="connsiteX143" fmla="*/ 624103 w 1944000"/>
                <a:gd name="connsiteY143" fmla="*/ 403517 h 1944000"/>
                <a:gd name="connsiteX144" fmla="*/ 616792 w 1944000"/>
                <a:gd name="connsiteY144" fmla="*/ 407644 h 1944000"/>
                <a:gd name="connsiteX145" fmla="*/ 609481 w 1944000"/>
                <a:gd name="connsiteY145" fmla="*/ 412089 h 1944000"/>
                <a:gd name="connsiteX146" fmla="*/ 602806 w 1944000"/>
                <a:gd name="connsiteY146" fmla="*/ 416534 h 1944000"/>
                <a:gd name="connsiteX147" fmla="*/ 593906 w 1944000"/>
                <a:gd name="connsiteY147" fmla="*/ 422567 h 1944000"/>
                <a:gd name="connsiteX148" fmla="*/ 585642 w 1944000"/>
                <a:gd name="connsiteY148" fmla="*/ 428282 h 1944000"/>
                <a:gd name="connsiteX149" fmla="*/ 577060 w 1944000"/>
                <a:gd name="connsiteY149" fmla="*/ 434632 h 1944000"/>
                <a:gd name="connsiteX150" fmla="*/ 569113 w 1944000"/>
                <a:gd name="connsiteY150" fmla="*/ 440982 h 1944000"/>
                <a:gd name="connsiteX151" fmla="*/ 561167 w 1944000"/>
                <a:gd name="connsiteY151" fmla="*/ 447967 h 1944000"/>
                <a:gd name="connsiteX152" fmla="*/ 553538 w 1944000"/>
                <a:gd name="connsiteY152" fmla="*/ 454317 h 1944000"/>
                <a:gd name="connsiteX153" fmla="*/ 545910 w 1944000"/>
                <a:gd name="connsiteY153" fmla="*/ 461302 h 1944000"/>
                <a:gd name="connsiteX154" fmla="*/ 538917 w 1944000"/>
                <a:gd name="connsiteY154" fmla="*/ 468604 h 1944000"/>
                <a:gd name="connsiteX155" fmla="*/ 532241 w 1944000"/>
                <a:gd name="connsiteY155" fmla="*/ 475907 h 1944000"/>
                <a:gd name="connsiteX156" fmla="*/ 525249 w 1944000"/>
                <a:gd name="connsiteY156" fmla="*/ 483527 h 1944000"/>
                <a:gd name="connsiteX157" fmla="*/ 518891 w 1944000"/>
                <a:gd name="connsiteY157" fmla="*/ 491464 h 1944000"/>
                <a:gd name="connsiteX158" fmla="*/ 512534 w 1944000"/>
                <a:gd name="connsiteY158" fmla="*/ 499402 h 1944000"/>
                <a:gd name="connsiteX159" fmla="*/ 506813 w 1944000"/>
                <a:gd name="connsiteY159" fmla="*/ 507022 h 1944000"/>
                <a:gd name="connsiteX160" fmla="*/ 501091 w 1944000"/>
                <a:gd name="connsiteY160" fmla="*/ 515277 h 1944000"/>
                <a:gd name="connsiteX161" fmla="*/ 495370 w 1944000"/>
                <a:gd name="connsiteY161" fmla="*/ 523849 h 1944000"/>
                <a:gd name="connsiteX162" fmla="*/ 490284 w 1944000"/>
                <a:gd name="connsiteY162" fmla="*/ 532422 h 1944000"/>
                <a:gd name="connsiteX163" fmla="*/ 485198 w 1944000"/>
                <a:gd name="connsiteY163" fmla="*/ 541312 h 1944000"/>
                <a:gd name="connsiteX164" fmla="*/ 480430 w 1944000"/>
                <a:gd name="connsiteY164" fmla="*/ 550202 h 1944000"/>
                <a:gd name="connsiteX165" fmla="*/ 475980 w 1944000"/>
                <a:gd name="connsiteY165" fmla="*/ 559092 h 1944000"/>
                <a:gd name="connsiteX166" fmla="*/ 472166 w 1944000"/>
                <a:gd name="connsiteY166" fmla="*/ 568299 h 1944000"/>
                <a:gd name="connsiteX167" fmla="*/ 468352 w 1944000"/>
                <a:gd name="connsiteY167" fmla="*/ 577507 h 1944000"/>
                <a:gd name="connsiteX168" fmla="*/ 464855 w 1944000"/>
                <a:gd name="connsiteY168" fmla="*/ 586714 h 1944000"/>
                <a:gd name="connsiteX169" fmla="*/ 461994 w 1944000"/>
                <a:gd name="connsiteY169" fmla="*/ 596239 h 1944000"/>
                <a:gd name="connsiteX170" fmla="*/ 459134 w 1944000"/>
                <a:gd name="connsiteY170" fmla="*/ 605764 h 1944000"/>
                <a:gd name="connsiteX171" fmla="*/ 456591 w 1944000"/>
                <a:gd name="connsiteY171" fmla="*/ 615289 h 1944000"/>
                <a:gd name="connsiteX172" fmla="*/ 454684 w 1944000"/>
                <a:gd name="connsiteY172" fmla="*/ 624814 h 1944000"/>
                <a:gd name="connsiteX173" fmla="*/ 453094 w 1944000"/>
                <a:gd name="connsiteY173" fmla="*/ 634657 h 1944000"/>
                <a:gd name="connsiteX174" fmla="*/ 451187 w 1944000"/>
                <a:gd name="connsiteY174" fmla="*/ 644182 h 1944000"/>
                <a:gd name="connsiteX175" fmla="*/ 450234 w 1944000"/>
                <a:gd name="connsiteY175" fmla="*/ 654024 h 1944000"/>
                <a:gd name="connsiteX176" fmla="*/ 449280 w 1944000"/>
                <a:gd name="connsiteY176" fmla="*/ 664184 h 1944000"/>
                <a:gd name="connsiteX177" fmla="*/ 448962 w 1944000"/>
                <a:gd name="connsiteY177" fmla="*/ 674344 h 1944000"/>
                <a:gd name="connsiteX178" fmla="*/ 448644 w 1944000"/>
                <a:gd name="connsiteY178" fmla="*/ 684822 h 1944000"/>
                <a:gd name="connsiteX179" fmla="*/ 448962 w 1944000"/>
                <a:gd name="connsiteY179" fmla="*/ 695934 h 1944000"/>
                <a:gd name="connsiteX180" fmla="*/ 449598 w 1944000"/>
                <a:gd name="connsiteY180" fmla="*/ 706729 h 1944000"/>
                <a:gd name="connsiteX181" fmla="*/ 450552 w 1944000"/>
                <a:gd name="connsiteY181" fmla="*/ 717842 h 1944000"/>
                <a:gd name="connsiteX182" fmla="*/ 452141 w 1944000"/>
                <a:gd name="connsiteY182" fmla="*/ 728637 h 1944000"/>
                <a:gd name="connsiteX183" fmla="*/ 453730 w 1944000"/>
                <a:gd name="connsiteY183" fmla="*/ 739432 h 1944000"/>
                <a:gd name="connsiteX184" fmla="*/ 455955 w 1944000"/>
                <a:gd name="connsiteY184" fmla="*/ 749909 h 1944000"/>
                <a:gd name="connsiteX185" fmla="*/ 458180 w 1944000"/>
                <a:gd name="connsiteY185" fmla="*/ 760387 h 1944000"/>
                <a:gd name="connsiteX186" fmla="*/ 461359 w 1944000"/>
                <a:gd name="connsiteY186" fmla="*/ 770547 h 1944000"/>
                <a:gd name="connsiteX187" fmla="*/ 464537 w 1944000"/>
                <a:gd name="connsiteY187" fmla="*/ 781024 h 1944000"/>
                <a:gd name="connsiteX188" fmla="*/ 468352 w 1944000"/>
                <a:gd name="connsiteY188" fmla="*/ 791184 h 1944000"/>
                <a:gd name="connsiteX189" fmla="*/ 472484 w 1944000"/>
                <a:gd name="connsiteY189" fmla="*/ 801027 h 1944000"/>
                <a:gd name="connsiteX190" fmla="*/ 476934 w 1944000"/>
                <a:gd name="connsiteY190" fmla="*/ 810869 h 1944000"/>
                <a:gd name="connsiteX191" fmla="*/ 482020 w 1944000"/>
                <a:gd name="connsiteY191" fmla="*/ 820712 h 1944000"/>
                <a:gd name="connsiteX192" fmla="*/ 487423 w 1944000"/>
                <a:gd name="connsiteY192" fmla="*/ 830237 h 1944000"/>
                <a:gd name="connsiteX193" fmla="*/ 492827 w 1944000"/>
                <a:gd name="connsiteY193" fmla="*/ 839762 h 1944000"/>
                <a:gd name="connsiteX194" fmla="*/ 498866 w 1944000"/>
                <a:gd name="connsiteY194" fmla="*/ 848969 h 1944000"/>
                <a:gd name="connsiteX195" fmla="*/ 505541 w 1944000"/>
                <a:gd name="connsiteY195" fmla="*/ 858177 h 1944000"/>
                <a:gd name="connsiteX196" fmla="*/ 512216 w 1944000"/>
                <a:gd name="connsiteY196" fmla="*/ 867067 h 1944000"/>
                <a:gd name="connsiteX197" fmla="*/ 519527 w 1944000"/>
                <a:gd name="connsiteY197" fmla="*/ 875957 h 1944000"/>
                <a:gd name="connsiteX198" fmla="*/ 527156 w 1944000"/>
                <a:gd name="connsiteY198" fmla="*/ 884212 h 1944000"/>
                <a:gd name="connsiteX199" fmla="*/ 535102 w 1944000"/>
                <a:gd name="connsiteY199" fmla="*/ 892467 h 1944000"/>
                <a:gd name="connsiteX200" fmla="*/ 543367 w 1944000"/>
                <a:gd name="connsiteY200" fmla="*/ 900404 h 1944000"/>
                <a:gd name="connsiteX201" fmla="*/ 551949 w 1944000"/>
                <a:gd name="connsiteY201" fmla="*/ 908024 h 1944000"/>
                <a:gd name="connsiteX202" fmla="*/ 561167 w 1944000"/>
                <a:gd name="connsiteY202" fmla="*/ 915644 h 1944000"/>
                <a:gd name="connsiteX203" fmla="*/ 570385 w 1944000"/>
                <a:gd name="connsiteY203" fmla="*/ 922947 h 1944000"/>
                <a:gd name="connsiteX204" fmla="*/ 580238 w 1944000"/>
                <a:gd name="connsiteY204" fmla="*/ 929932 h 1944000"/>
                <a:gd name="connsiteX205" fmla="*/ 590410 w 1944000"/>
                <a:gd name="connsiteY205" fmla="*/ 936282 h 1944000"/>
                <a:gd name="connsiteX206" fmla="*/ 600899 w 1944000"/>
                <a:gd name="connsiteY206" fmla="*/ 942632 h 1944000"/>
                <a:gd name="connsiteX207" fmla="*/ 611706 w 1944000"/>
                <a:gd name="connsiteY207" fmla="*/ 948982 h 1944000"/>
                <a:gd name="connsiteX208" fmla="*/ 623149 w 1944000"/>
                <a:gd name="connsiteY208" fmla="*/ 954697 h 1944000"/>
                <a:gd name="connsiteX209" fmla="*/ 634592 w 1944000"/>
                <a:gd name="connsiteY209" fmla="*/ 960412 h 1944000"/>
                <a:gd name="connsiteX210" fmla="*/ 646671 w 1944000"/>
                <a:gd name="connsiteY210" fmla="*/ 966127 h 1944000"/>
                <a:gd name="connsiteX211" fmla="*/ 666378 w 1944000"/>
                <a:gd name="connsiteY211" fmla="*/ 974064 h 1944000"/>
                <a:gd name="connsiteX212" fmla="*/ 688629 w 1944000"/>
                <a:gd name="connsiteY212" fmla="*/ 982637 h 1944000"/>
                <a:gd name="connsiteX213" fmla="*/ 713739 w 1944000"/>
                <a:gd name="connsiteY213" fmla="*/ 991209 h 1944000"/>
                <a:gd name="connsiteX214" fmla="*/ 741711 w 1944000"/>
                <a:gd name="connsiteY214" fmla="*/ 1000099 h 1944000"/>
                <a:gd name="connsiteX215" fmla="*/ 772544 w 1944000"/>
                <a:gd name="connsiteY215" fmla="*/ 1009307 h 1944000"/>
                <a:gd name="connsiteX216" fmla="*/ 805919 w 1944000"/>
                <a:gd name="connsiteY216" fmla="*/ 1018514 h 1944000"/>
                <a:gd name="connsiteX217" fmla="*/ 841837 w 1944000"/>
                <a:gd name="connsiteY217" fmla="*/ 1028357 h 1944000"/>
                <a:gd name="connsiteX218" fmla="*/ 880616 w 1944000"/>
                <a:gd name="connsiteY218" fmla="*/ 1038199 h 1944000"/>
                <a:gd name="connsiteX219" fmla="*/ 880616 w 1944000"/>
                <a:gd name="connsiteY219" fmla="*/ 1433487 h 1944000"/>
                <a:gd name="connsiteX220" fmla="*/ 870444 w 1944000"/>
                <a:gd name="connsiteY220" fmla="*/ 1431582 h 1944000"/>
                <a:gd name="connsiteX221" fmla="*/ 860591 w 1944000"/>
                <a:gd name="connsiteY221" fmla="*/ 1429042 h 1944000"/>
                <a:gd name="connsiteX222" fmla="*/ 850737 w 1944000"/>
                <a:gd name="connsiteY222" fmla="*/ 1426820 h 1944000"/>
                <a:gd name="connsiteX223" fmla="*/ 841519 w 1944000"/>
                <a:gd name="connsiteY223" fmla="*/ 1424280 h 1944000"/>
                <a:gd name="connsiteX224" fmla="*/ 831983 w 1944000"/>
                <a:gd name="connsiteY224" fmla="*/ 1421422 h 1944000"/>
                <a:gd name="connsiteX225" fmla="*/ 823083 w 1944000"/>
                <a:gd name="connsiteY225" fmla="*/ 1418247 h 1944000"/>
                <a:gd name="connsiteX226" fmla="*/ 814183 w 1944000"/>
                <a:gd name="connsiteY226" fmla="*/ 1415072 h 1944000"/>
                <a:gd name="connsiteX227" fmla="*/ 805283 w 1944000"/>
                <a:gd name="connsiteY227" fmla="*/ 1411580 h 1944000"/>
                <a:gd name="connsiteX228" fmla="*/ 796701 w 1944000"/>
                <a:gd name="connsiteY228" fmla="*/ 1408087 h 1944000"/>
                <a:gd name="connsiteX229" fmla="*/ 788437 w 1944000"/>
                <a:gd name="connsiteY229" fmla="*/ 1404277 h 1944000"/>
                <a:gd name="connsiteX230" fmla="*/ 780490 w 1944000"/>
                <a:gd name="connsiteY230" fmla="*/ 1400150 h 1944000"/>
                <a:gd name="connsiteX231" fmla="*/ 772544 w 1944000"/>
                <a:gd name="connsiteY231" fmla="*/ 1396022 h 1944000"/>
                <a:gd name="connsiteX232" fmla="*/ 764915 w 1944000"/>
                <a:gd name="connsiteY232" fmla="*/ 1391260 h 1944000"/>
                <a:gd name="connsiteX233" fmla="*/ 757604 w 1944000"/>
                <a:gd name="connsiteY233" fmla="*/ 1386815 h 1944000"/>
                <a:gd name="connsiteX234" fmla="*/ 750293 w 1944000"/>
                <a:gd name="connsiteY234" fmla="*/ 1381735 h 1944000"/>
                <a:gd name="connsiteX235" fmla="*/ 743618 w 1944000"/>
                <a:gd name="connsiteY235" fmla="*/ 1376655 h 1944000"/>
                <a:gd name="connsiteX236" fmla="*/ 732811 w 1944000"/>
                <a:gd name="connsiteY236" fmla="*/ 1368082 h 1944000"/>
                <a:gd name="connsiteX237" fmla="*/ 722640 w 1944000"/>
                <a:gd name="connsiteY237" fmla="*/ 1359192 h 1944000"/>
                <a:gd name="connsiteX238" fmla="*/ 713104 w 1944000"/>
                <a:gd name="connsiteY238" fmla="*/ 1349985 h 1944000"/>
                <a:gd name="connsiteX239" fmla="*/ 704204 w 1944000"/>
                <a:gd name="connsiteY239" fmla="*/ 1340142 h 1944000"/>
                <a:gd name="connsiteX240" fmla="*/ 695621 w 1944000"/>
                <a:gd name="connsiteY240" fmla="*/ 1329982 h 1944000"/>
                <a:gd name="connsiteX241" fmla="*/ 687675 w 1944000"/>
                <a:gd name="connsiteY241" fmla="*/ 1319187 h 1944000"/>
                <a:gd name="connsiteX242" fmla="*/ 680046 w 1944000"/>
                <a:gd name="connsiteY242" fmla="*/ 1308075 h 1944000"/>
                <a:gd name="connsiteX243" fmla="*/ 673371 w 1944000"/>
                <a:gd name="connsiteY243" fmla="*/ 1296327 h 1944000"/>
                <a:gd name="connsiteX244" fmla="*/ 667014 w 1944000"/>
                <a:gd name="connsiteY244" fmla="*/ 1284262 h 1944000"/>
                <a:gd name="connsiteX245" fmla="*/ 660975 w 1944000"/>
                <a:gd name="connsiteY245" fmla="*/ 1271562 h 1944000"/>
                <a:gd name="connsiteX246" fmla="*/ 655889 w 1944000"/>
                <a:gd name="connsiteY246" fmla="*/ 1258862 h 1944000"/>
                <a:gd name="connsiteX247" fmla="*/ 651121 w 1944000"/>
                <a:gd name="connsiteY247" fmla="*/ 1245209 h 1944000"/>
                <a:gd name="connsiteX248" fmla="*/ 646989 w 1944000"/>
                <a:gd name="connsiteY248" fmla="*/ 1231557 h 1944000"/>
                <a:gd name="connsiteX249" fmla="*/ 642857 w 1944000"/>
                <a:gd name="connsiteY249" fmla="*/ 1217269 h 1944000"/>
                <a:gd name="connsiteX250" fmla="*/ 639996 w 1944000"/>
                <a:gd name="connsiteY250" fmla="*/ 1202664 h 1944000"/>
                <a:gd name="connsiteX251" fmla="*/ 637453 w 1944000"/>
                <a:gd name="connsiteY251" fmla="*/ 1187424 h 1944000"/>
                <a:gd name="connsiteX252" fmla="*/ 410819 w 1944000"/>
                <a:gd name="connsiteY252" fmla="*/ 1219492 h 1944000"/>
                <a:gd name="connsiteX253" fmla="*/ 413044 w 1944000"/>
                <a:gd name="connsiteY253" fmla="*/ 1231557 h 1944000"/>
                <a:gd name="connsiteX254" fmla="*/ 415587 w 1944000"/>
                <a:gd name="connsiteY254" fmla="*/ 1243304 h 1944000"/>
                <a:gd name="connsiteX255" fmla="*/ 418766 w 1944000"/>
                <a:gd name="connsiteY255" fmla="*/ 1255370 h 1944000"/>
                <a:gd name="connsiteX256" fmla="*/ 421626 w 1944000"/>
                <a:gd name="connsiteY256" fmla="*/ 1266800 h 1944000"/>
                <a:gd name="connsiteX257" fmla="*/ 424805 w 1944000"/>
                <a:gd name="connsiteY257" fmla="*/ 1278230 h 1944000"/>
                <a:gd name="connsiteX258" fmla="*/ 428619 w 1944000"/>
                <a:gd name="connsiteY258" fmla="*/ 1289660 h 1944000"/>
                <a:gd name="connsiteX259" fmla="*/ 432116 w 1944000"/>
                <a:gd name="connsiteY259" fmla="*/ 1300455 h 1944000"/>
                <a:gd name="connsiteX260" fmla="*/ 435930 w 1944000"/>
                <a:gd name="connsiteY260" fmla="*/ 1311250 h 1944000"/>
                <a:gd name="connsiteX261" fmla="*/ 440062 w 1944000"/>
                <a:gd name="connsiteY261" fmla="*/ 1321727 h 1944000"/>
                <a:gd name="connsiteX262" fmla="*/ 444512 w 1944000"/>
                <a:gd name="connsiteY262" fmla="*/ 1332205 h 1944000"/>
                <a:gd name="connsiteX263" fmla="*/ 448644 w 1944000"/>
                <a:gd name="connsiteY263" fmla="*/ 1342682 h 1944000"/>
                <a:gd name="connsiteX264" fmla="*/ 453412 w 1944000"/>
                <a:gd name="connsiteY264" fmla="*/ 1352525 h 1944000"/>
                <a:gd name="connsiteX265" fmla="*/ 458180 w 1944000"/>
                <a:gd name="connsiteY265" fmla="*/ 1362367 h 1944000"/>
                <a:gd name="connsiteX266" fmla="*/ 463266 w 1944000"/>
                <a:gd name="connsiteY266" fmla="*/ 1372210 h 1944000"/>
                <a:gd name="connsiteX267" fmla="*/ 468352 w 1944000"/>
                <a:gd name="connsiteY267" fmla="*/ 1381735 h 1944000"/>
                <a:gd name="connsiteX268" fmla="*/ 473755 w 1944000"/>
                <a:gd name="connsiteY268" fmla="*/ 1390942 h 1944000"/>
                <a:gd name="connsiteX269" fmla="*/ 479477 w 1944000"/>
                <a:gd name="connsiteY269" fmla="*/ 1399832 h 1944000"/>
                <a:gd name="connsiteX270" fmla="*/ 485198 w 1944000"/>
                <a:gd name="connsiteY270" fmla="*/ 1409040 h 1944000"/>
                <a:gd name="connsiteX271" fmla="*/ 491238 w 1944000"/>
                <a:gd name="connsiteY271" fmla="*/ 1417612 h 1944000"/>
                <a:gd name="connsiteX272" fmla="*/ 497595 w 1944000"/>
                <a:gd name="connsiteY272" fmla="*/ 1426185 h 1944000"/>
                <a:gd name="connsiteX273" fmla="*/ 503634 w 1944000"/>
                <a:gd name="connsiteY273" fmla="*/ 1434757 h 1944000"/>
                <a:gd name="connsiteX274" fmla="*/ 510309 w 1944000"/>
                <a:gd name="connsiteY274" fmla="*/ 1442695 h 1944000"/>
                <a:gd name="connsiteX275" fmla="*/ 517302 w 1944000"/>
                <a:gd name="connsiteY275" fmla="*/ 1450950 h 1944000"/>
                <a:gd name="connsiteX276" fmla="*/ 524295 w 1944000"/>
                <a:gd name="connsiteY276" fmla="*/ 1458570 h 1944000"/>
                <a:gd name="connsiteX277" fmla="*/ 531288 w 1944000"/>
                <a:gd name="connsiteY277" fmla="*/ 1466190 h 1944000"/>
                <a:gd name="connsiteX278" fmla="*/ 538599 w 1944000"/>
                <a:gd name="connsiteY278" fmla="*/ 1473492 h 1944000"/>
                <a:gd name="connsiteX279" fmla="*/ 546227 w 1944000"/>
                <a:gd name="connsiteY279" fmla="*/ 1480795 h 1944000"/>
                <a:gd name="connsiteX280" fmla="*/ 553856 w 1944000"/>
                <a:gd name="connsiteY280" fmla="*/ 1487780 h 1944000"/>
                <a:gd name="connsiteX281" fmla="*/ 561802 w 1944000"/>
                <a:gd name="connsiteY281" fmla="*/ 1494765 h 1944000"/>
                <a:gd name="connsiteX282" fmla="*/ 570067 w 1944000"/>
                <a:gd name="connsiteY282" fmla="*/ 1501750 h 1944000"/>
                <a:gd name="connsiteX283" fmla="*/ 578331 w 1944000"/>
                <a:gd name="connsiteY283" fmla="*/ 1507782 h 1944000"/>
                <a:gd name="connsiteX284" fmla="*/ 586913 w 1944000"/>
                <a:gd name="connsiteY284" fmla="*/ 1514132 h 1944000"/>
                <a:gd name="connsiteX285" fmla="*/ 600581 w 1944000"/>
                <a:gd name="connsiteY285" fmla="*/ 1523657 h 1944000"/>
                <a:gd name="connsiteX286" fmla="*/ 615203 w 1944000"/>
                <a:gd name="connsiteY286" fmla="*/ 1532865 h 1944000"/>
                <a:gd name="connsiteX287" fmla="*/ 630142 w 1944000"/>
                <a:gd name="connsiteY287" fmla="*/ 1541437 h 1944000"/>
                <a:gd name="connsiteX288" fmla="*/ 645717 w 1944000"/>
                <a:gd name="connsiteY288" fmla="*/ 1549375 h 1944000"/>
                <a:gd name="connsiteX289" fmla="*/ 661928 w 1944000"/>
                <a:gd name="connsiteY289" fmla="*/ 1556995 h 1944000"/>
                <a:gd name="connsiteX290" fmla="*/ 678775 w 1944000"/>
                <a:gd name="connsiteY290" fmla="*/ 1563980 h 1944000"/>
                <a:gd name="connsiteX291" fmla="*/ 696257 w 1944000"/>
                <a:gd name="connsiteY291" fmla="*/ 1570647 h 1944000"/>
                <a:gd name="connsiteX292" fmla="*/ 714375 w 1944000"/>
                <a:gd name="connsiteY292" fmla="*/ 1576680 h 1944000"/>
                <a:gd name="connsiteX293" fmla="*/ 733129 w 1944000"/>
                <a:gd name="connsiteY293" fmla="*/ 1582395 h 1944000"/>
                <a:gd name="connsiteX294" fmla="*/ 752518 w 1944000"/>
                <a:gd name="connsiteY294" fmla="*/ 1587475 h 1944000"/>
                <a:gd name="connsiteX295" fmla="*/ 772544 w 1944000"/>
                <a:gd name="connsiteY295" fmla="*/ 1592237 h 1944000"/>
                <a:gd name="connsiteX296" fmla="*/ 792887 w 1944000"/>
                <a:gd name="connsiteY296" fmla="*/ 1596365 h 1944000"/>
                <a:gd name="connsiteX297" fmla="*/ 814183 w 1944000"/>
                <a:gd name="connsiteY297" fmla="*/ 1600175 h 1944000"/>
                <a:gd name="connsiteX298" fmla="*/ 835480 w 1944000"/>
                <a:gd name="connsiteY298" fmla="*/ 1603350 h 1944000"/>
                <a:gd name="connsiteX299" fmla="*/ 858048 w 1944000"/>
                <a:gd name="connsiteY299" fmla="*/ 1606525 h 1944000"/>
                <a:gd name="connsiteX300" fmla="*/ 880616 w 1944000"/>
                <a:gd name="connsiteY300" fmla="*/ 1608747 h 1944000"/>
                <a:gd name="connsiteX301" fmla="*/ 880616 w 1944000"/>
                <a:gd name="connsiteY301" fmla="*/ 1726857 h 1944000"/>
                <a:gd name="connsiteX302" fmla="*/ 1063385 w 1944000"/>
                <a:gd name="connsiteY302" fmla="*/ 1726857 h 1944000"/>
                <a:gd name="connsiteX303" fmla="*/ 1063385 w 1944000"/>
                <a:gd name="connsiteY303" fmla="*/ 1610652 h 1944000"/>
                <a:gd name="connsiteX304" fmla="*/ 1077371 w 1944000"/>
                <a:gd name="connsiteY304" fmla="*/ 1609382 h 1944000"/>
                <a:gd name="connsiteX305" fmla="*/ 1091675 w 1944000"/>
                <a:gd name="connsiteY305" fmla="*/ 1607795 h 1944000"/>
                <a:gd name="connsiteX306" fmla="*/ 1105661 w 1944000"/>
                <a:gd name="connsiteY306" fmla="*/ 1606207 h 1944000"/>
                <a:gd name="connsiteX307" fmla="*/ 1119329 w 1944000"/>
                <a:gd name="connsiteY307" fmla="*/ 1603985 h 1944000"/>
                <a:gd name="connsiteX308" fmla="*/ 1133314 w 1944000"/>
                <a:gd name="connsiteY308" fmla="*/ 1602080 h 1944000"/>
                <a:gd name="connsiteX309" fmla="*/ 1146665 w 1944000"/>
                <a:gd name="connsiteY309" fmla="*/ 1599857 h 1944000"/>
                <a:gd name="connsiteX310" fmla="*/ 1160015 w 1944000"/>
                <a:gd name="connsiteY310" fmla="*/ 1597317 h 1944000"/>
                <a:gd name="connsiteX311" fmla="*/ 1173047 w 1944000"/>
                <a:gd name="connsiteY311" fmla="*/ 1594142 h 1944000"/>
                <a:gd name="connsiteX312" fmla="*/ 1186397 w 1944000"/>
                <a:gd name="connsiteY312" fmla="*/ 1591285 h 1944000"/>
                <a:gd name="connsiteX313" fmla="*/ 1199111 w 1944000"/>
                <a:gd name="connsiteY313" fmla="*/ 1587792 h 1944000"/>
                <a:gd name="connsiteX314" fmla="*/ 1212144 w 1944000"/>
                <a:gd name="connsiteY314" fmla="*/ 1584300 h 1944000"/>
                <a:gd name="connsiteX315" fmla="*/ 1224540 w 1944000"/>
                <a:gd name="connsiteY315" fmla="*/ 1580807 h 1944000"/>
                <a:gd name="connsiteX316" fmla="*/ 1236937 w 1944000"/>
                <a:gd name="connsiteY316" fmla="*/ 1576680 h 1944000"/>
                <a:gd name="connsiteX317" fmla="*/ 1249333 w 1944000"/>
                <a:gd name="connsiteY317" fmla="*/ 1572552 h 1944000"/>
                <a:gd name="connsiteX318" fmla="*/ 1261412 w 1944000"/>
                <a:gd name="connsiteY318" fmla="*/ 1567790 h 1944000"/>
                <a:gd name="connsiteX319" fmla="*/ 1273491 w 1944000"/>
                <a:gd name="connsiteY319" fmla="*/ 1563345 h 1944000"/>
                <a:gd name="connsiteX320" fmla="*/ 1288748 w 1944000"/>
                <a:gd name="connsiteY320" fmla="*/ 1556995 h 1944000"/>
                <a:gd name="connsiteX321" fmla="*/ 1304005 w 1944000"/>
                <a:gd name="connsiteY321" fmla="*/ 1550010 h 1944000"/>
                <a:gd name="connsiteX322" fmla="*/ 1318627 w 1944000"/>
                <a:gd name="connsiteY322" fmla="*/ 1543025 h 1944000"/>
                <a:gd name="connsiteX323" fmla="*/ 1332613 w 1944000"/>
                <a:gd name="connsiteY323" fmla="*/ 1535722 h 1944000"/>
                <a:gd name="connsiteX324" fmla="*/ 1346598 w 1944000"/>
                <a:gd name="connsiteY324" fmla="*/ 1528102 h 1944000"/>
                <a:gd name="connsiteX325" fmla="*/ 1359631 w 1944000"/>
                <a:gd name="connsiteY325" fmla="*/ 1519847 h 1944000"/>
                <a:gd name="connsiteX326" fmla="*/ 1372345 w 1944000"/>
                <a:gd name="connsiteY326" fmla="*/ 1511592 h 1944000"/>
                <a:gd name="connsiteX327" fmla="*/ 1384742 w 1944000"/>
                <a:gd name="connsiteY327" fmla="*/ 1502702 h 1944000"/>
                <a:gd name="connsiteX328" fmla="*/ 1396185 w 1944000"/>
                <a:gd name="connsiteY328" fmla="*/ 1493812 h 1944000"/>
                <a:gd name="connsiteX329" fmla="*/ 1407945 w 1944000"/>
                <a:gd name="connsiteY329" fmla="*/ 1484287 h 1944000"/>
                <a:gd name="connsiteX330" fmla="*/ 1418753 w 1944000"/>
                <a:gd name="connsiteY330" fmla="*/ 1474762 h 1944000"/>
                <a:gd name="connsiteX331" fmla="*/ 1429242 w 1944000"/>
                <a:gd name="connsiteY331" fmla="*/ 1464602 h 1944000"/>
                <a:gd name="connsiteX332" fmla="*/ 1439096 w 1944000"/>
                <a:gd name="connsiteY332" fmla="*/ 1454125 h 1944000"/>
                <a:gd name="connsiteX333" fmla="*/ 1448631 w 1944000"/>
                <a:gd name="connsiteY333" fmla="*/ 1443647 h 1944000"/>
                <a:gd name="connsiteX334" fmla="*/ 1457531 w 1944000"/>
                <a:gd name="connsiteY334" fmla="*/ 1432535 h 1944000"/>
                <a:gd name="connsiteX335" fmla="*/ 1466114 w 1944000"/>
                <a:gd name="connsiteY335" fmla="*/ 1421422 h 1944000"/>
                <a:gd name="connsiteX336" fmla="*/ 1474378 w 1944000"/>
                <a:gd name="connsiteY336" fmla="*/ 1409675 h 1944000"/>
                <a:gd name="connsiteX337" fmla="*/ 1482007 w 1944000"/>
                <a:gd name="connsiteY337" fmla="*/ 1398245 h 1944000"/>
                <a:gd name="connsiteX338" fmla="*/ 1489000 w 1944000"/>
                <a:gd name="connsiteY338" fmla="*/ 1386497 h 1944000"/>
                <a:gd name="connsiteX339" fmla="*/ 1495675 w 1944000"/>
                <a:gd name="connsiteY339" fmla="*/ 1374432 h 1944000"/>
                <a:gd name="connsiteX340" fmla="*/ 1501396 w 1944000"/>
                <a:gd name="connsiteY340" fmla="*/ 1362685 h 1944000"/>
                <a:gd name="connsiteX341" fmla="*/ 1507118 w 1944000"/>
                <a:gd name="connsiteY341" fmla="*/ 1350620 h 1944000"/>
                <a:gd name="connsiteX342" fmla="*/ 1512203 w 1944000"/>
                <a:gd name="connsiteY342" fmla="*/ 1338555 h 1944000"/>
                <a:gd name="connsiteX343" fmla="*/ 1516335 w 1944000"/>
                <a:gd name="connsiteY343" fmla="*/ 1326490 h 1944000"/>
                <a:gd name="connsiteX344" fmla="*/ 1520468 w 1944000"/>
                <a:gd name="connsiteY344" fmla="*/ 1314107 h 1944000"/>
                <a:gd name="connsiteX345" fmla="*/ 1523964 w 1944000"/>
                <a:gd name="connsiteY345" fmla="*/ 1301725 h 1944000"/>
                <a:gd name="connsiteX346" fmla="*/ 1526507 w 1944000"/>
                <a:gd name="connsiteY346" fmla="*/ 1289025 h 1944000"/>
                <a:gd name="connsiteX347" fmla="*/ 1528732 w 1944000"/>
                <a:gd name="connsiteY347" fmla="*/ 1276642 h 1944000"/>
                <a:gd name="connsiteX348" fmla="*/ 1530957 w 1944000"/>
                <a:gd name="connsiteY348" fmla="*/ 1263942 h 1944000"/>
                <a:gd name="connsiteX349" fmla="*/ 1532228 w 1944000"/>
                <a:gd name="connsiteY349" fmla="*/ 1251242 h 1944000"/>
                <a:gd name="connsiteX350" fmla="*/ 1532864 w 1944000"/>
                <a:gd name="connsiteY350" fmla="*/ 1238542 h 1944000"/>
                <a:gd name="connsiteX351" fmla="*/ 1533182 w 1944000"/>
                <a:gd name="connsiteY351" fmla="*/ 1225207 h 1944000"/>
                <a:gd name="connsiteX352" fmla="*/ 1533182 w 1944000"/>
                <a:gd name="connsiteY352" fmla="*/ 1212189 h 1944000"/>
                <a:gd name="connsiteX353" fmla="*/ 1532546 w 1944000"/>
                <a:gd name="connsiteY353" fmla="*/ 1199172 h 1944000"/>
                <a:gd name="connsiteX354" fmla="*/ 1531275 w 1944000"/>
                <a:gd name="connsiteY354" fmla="*/ 1186789 h 1944000"/>
                <a:gd name="connsiteX355" fmla="*/ 1530003 w 1944000"/>
                <a:gd name="connsiteY355" fmla="*/ 1174407 h 1944000"/>
                <a:gd name="connsiteX356" fmla="*/ 1527778 w 1944000"/>
                <a:gd name="connsiteY356" fmla="*/ 1162342 h 1944000"/>
                <a:gd name="connsiteX357" fmla="*/ 1525553 w 1944000"/>
                <a:gd name="connsiteY357" fmla="*/ 1150594 h 1944000"/>
                <a:gd name="connsiteX358" fmla="*/ 1522693 w 1944000"/>
                <a:gd name="connsiteY358" fmla="*/ 1138847 h 1944000"/>
                <a:gd name="connsiteX359" fmla="*/ 1519514 w 1944000"/>
                <a:gd name="connsiteY359" fmla="*/ 1127734 h 1944000"/>
                <a:gd name="connsiteX360" fmla="*/ 1516018 w 1944000"/>
                <a:gd name="connsiteY360" fmla="*/ 1116939 h 1944000"/>
                <a:gd name="connsiteX361" fmla="*/ 1511885 w 1944000"/>
                <a:gd name="connsiteY361" fmla="*/ 1106144 h 1944000"/>
                <a:gd name="connsiteX362" fmla="*/ 1507435 w 1944000"/>
                <a:gd name="connsiteY362" fmla="*/ 1095349 h 1944000"/>
                <a:gd name="connsiteX363" fmla="*/ 1502350 w 1944000"/>
                <a:gd name="connsiteY363" fmla="*/ 1085189 h 1944000"/>
                <a:gd name="connsiteX364" fmla="*/ 1496946 w 1944000"/>
                <a:gd name="connsiteY364" fmla="*/ 1075347 h 1944000"/>
                <a:gd name="connsiteX365" fmla="*/ 1491225 w 1944000"/>
                <a:gd name="connsiteY365" fmla="*/ 1065822 h 1944000"/>
                <a:gd name="connsiteX366" fmla="*/ 1485185 w 1944000"/>
                <a:gd name="connsiteY366" fmla="*/ 1056614 h 1944000"/>
                <a:gd name="connsiteX367" fmla="*/ 1478510 w 1944000"/>
                <a:gd name="connsiteY367" fmla="*/ 1047407 h 1944000"/>
                <a:gd name="connsiteX368" fmla="*/ 1471517 w 1944000"/>
                <a:gd name="connsiteY368" fmla="*/ 1038517 h 1944000"/>
                <a:gd name="connsiteX369" fmla="*/ 1463889 w 1944000"/>
                <a:gd name="connsiteY369" fmla="*/ 1029944 h 1944000"/>
                <a:gd name="connsiteX370" fmla="*/ 1456260 w 1944000"/>
                <a:gd name="connsiteY370" fmla="*/ 1021689 h 1944000"/>
                <a:gd name="connsiteX371" fmla="*/ 1448314 w 1944000"/>
                <a:gd name="connsiteY371" fmla="*/ 1013752 h 1944000"/>
                <a:gd name="connsiteX372" fmla="*/ 1440049 w 1944000"/>
                <a:gd name="connsiteY372" fmla="*/ 1005814 h 1944000"/>
                <a:gd name="connsiteX373" fmla="*/ 1431467 w 1944000"/>
                <a:gd name="connsiteY373" fmla="*/ 998512 h 1944000"/>
                <a:gd name="connsiteX374" fmla="*/ 1422567 w 1944000"/>
                <a:gd name="connsiteY374" fmla="*/ 991527 h 1944000"/>
                <a:gd name="connsiteX375" fmla="*/ 1413349 w 1944000"/>
                <a:gd name="connsiteY375" fmla="*/ 984542 h 1944000"/>
                <a:gd name="connsiteX376" fmla="*/ 1403813 w 1944000"/>
                <a:gd name="connsiteY376" fmla="*/ 977557 h 1944000"/>
                <a:gd name="connsiteX377" fmla="*/ 1393959 w 1944000"/>
                <a:gd name="connsiteY377" fmla="*/ 971207 h 1944000"/>
                <a:gd name="connsiteX378" fmla="*/ 1383788 w 1944000"/>
                <a:gd name="connsiteY378" fmla="*/ 965174 h 1944000"/>
                <a:gd name="connsiteX379" fmla="*/ 1373299 w 1944000"/>
                <a:gd name="connsiteY379" fmla="*/ 959142 h 1944000"/>
                <a:gd name="connsiteX380" fmla="*/ 1362491 w 1944000"/>
                <a:gd name="connsiteY380" fmla="*/ 953427 h 1944000"/>
                <a:gd name="connsiteX381" fmla="*/ 1351048 w 1944000"/>
                <a:gd name="connsiteY381" fmla="*/ 948347 h 1944000"/>
                <a:gd name="connsiteX382" fmla="*/ 1339605 w 1944000"/>
                <a:gd name="connsiteY382" fmla="*/ 942949 h 1944000"/>
                <a:gd name="connsiteX383" fmla="*/ 1327845 w 1944000"/>
                <a:gd name="connsiteY383" fmla="*/ 937869 h 1944000"/>
                <a:gd name="connsiteX384" fmla="*/ 1305912 w 1944000"/>
                <a:gd name="connsiteY384" fmla="*/ 930249 h 1944000"/>
                <a:gd name="connsiteX385" fmla="*/ 1280801 w 1944000"/>
                <a:gd name="connsiteY385" fmla="*/ 921677 h 1944000"/>
                <a:gd name="connsiteX386" fmla="*/ 1252512 w 1944000"/>
                <a:gd name="connsiteY386" fmla="*/ 912469 h 1944000"/>
                <a:gd name="connsiteX387" fmla="*/ 1221362 w 1944000"/>
                <a:gd name="connsiteY387" fmla="*/ 902627 h 1944000"/>
                <a:gd name="connsiteX388" fmla="*/ 1186397 w 1944000"/>
                <a:gd name="connsiteY388" fmla="*/ 892784 h 1944000"/>
                <a:gd name="connsiteX389" fmla="*/ 1148572 w 1944000"/>
                <a:gd name="connsiteY389" fmla="*/ 882307 h 1944000"/>
                <a:gd name="connsiteX390" fmla="*/ 1107568 w 1944000"/>
                <a:gd name="connsiteY390" fmla="*/ 871512 h 1944000"/>
                <a:gd name="connsiteX391" fmla="*/ 1063385 w 1944000"/>
                <a:gd name="connsiteY391" fmla="*/ 860399 h 1944000"/>
                <a:gd name="connsiteX392" fmla="*/ 1063385 w 1944000"/>
                <a:gd name="connsiteY392" fmla="*/ 511149 h 1944000"/>
                <a:gd name="connsiteX393" fmla="*/ 1078960 w 1944000"/>
                <a:gd name="connsiteY393" fmla="*/ 514642 h 1944000"/>
                <a:gd name="connsiteX394" fmla="*/ 1093582 w 1944000"/>
                <a:gd name="connsiteY394" fmla="*/ 518769 h 1944000"/>
                <a:gd name="connsiteX395" fmla="*/ 1108204 w 1944000"/>
                <a:gd name="connsiteY395" fmla="*/ 523214 h 1944000"/>
                <a:gd name="connsiteX396" fmla="*/ 1121554 w 1944000"/>
                <a:gd name="connsiteY396" fmla="*/ 528612 h 1944000"/>
                <a:gd name="connsiteX397" fmla="*/ 1128229 w 1944000"/>
                <a:gd name="connsiteY397" fmla="*/ 531469 h 1944000"/>
                <a:gd name="connsiteX398" fmla="*/ 1134904 w 1944000"/>
                <a:gd name="connsiteY398" fmla="*/ 534644 h 1944000"/>
                <a:gd name="connsiteX399" fmla="*/ 1141261 w 1944000"/>
                <a:gd name="connsiteY399" fmla="*/ 537502 h 1944000"/>
                <a:gd name="connsiteX400" fmla="*/ 1146982 w 1944000"/>
                <a:gd name="connsiteY400" fmla="*/ 540677 h 1944000"/>
                <a:gd name="connsiteX401" fmla="*/ 1153022 w 1944000"/>
                <a:gd name="connsiteY401" fmla="*/ 544169 h 1944000"/>
                <a:gd name="connsiteX402" fmla="*/ 1159061 w 1944000"/>
                <a:gd name="connsiteY402" fmla="*/ 547662 h 1944000"/>
                <a:gd name="connsiteX403" fmla="*/ 1164465 w 1944000"/>
                <a:gd name="connsiteY403" fmla="*/ 551154 h 1944000"/>
                <a:gd name="connsiteX404" fmla="*/ 1169868 w 1944000"/>
                <a:gd name="connsiteY404" fmla="*/ 555282 h 1944000"/>
                <a:gd name="connsiteX405" fmla="*/ 1178768 w 1944000"/>
                <a:gd name="connsiteY405" fmla="*/ 561949 h 1944000"/>
                <a:gd name="connsiteX406" fmla="*/ 1187351 w 1944000"/>
                <a:gd name="connsiteY406" fmla="*/ 568934 h 1944000"/>
                <a:gd name="connsiteX407" fmla="*/ 1195297 w 1944000"/>
                <a:gd name="connsiteY407" fmla="*/ 576554 h 1944000"/>
                <a:gd name="connsiteX408" fmla="*/ 1202926 w 1944000"/>
                <a:gd name="connsiteY408" fmla="*/ 584174 h 1944000"/>
                <a:gd name="connsiteX409" fmla="*/ 1209919 w 1944000"/>
                <a:gd name="connsiteY409" fmla="*/ 592429 h 1944000"/>
                <a:gd name="connsiteX410" fmla="*/ 1216594 w 1944000"/>
                <a:gd name="connsiteY410" fmla="*/ 601002 h 1944000"/>
                <a:gd name="connsiteX411" fmla="*/ 1222633 w 1944000"/>
                <a:gd name="connsiteY411" fmla="*/ 609574 h 1944000"/>
                <a:gd name="connsiteX412" fmla="*/ 1228355 w 1944000"/>
                <a:gd name="connsiteY412" fmla="*/ 618782 h 1944000"/>
                <a:gd name="connsiteX413" fmla="*/ 1233758 w 1944000"/>
                <a:gd name="connsiteY413" fmla="*/ 627989 h 1944000"/>
                <a:gd name="connsiteX414" fmla="*/ 1238844 w 1944000"/>
                <a:gd name="connsiteY414" fmla="*/ 637832 h 1944000"/>
                <a:gd name="connsiteX415" fmla="*/ 1242976 w 1944000"/>
                <a:gd name="connsiteY415" fmla="*/ 647674 h 1944000"/>
                <a:gd name="connsiteX416" fmla="*/ 1247108 w 1944000"/>
                <a:gd name="connsiteY416" fmla="*/ 658469 h 1944000"/>
                <a:gd name="connsiteX417" fmla="*/ 1250287 w 1944000"/>
                <a:gd name="connsiteY417" fmla="*/ 668947 h 1944000"/>
                <a:gd name="connsiteX418" fmla="*/ 1253465 w 1944000"/>
                <a:gd name="connsiteY418" fmla="*/ 680059 h 1944000"/>
                <a:gd name="connsiteX419" fmla="*/ 1256326 w 1944000"/>
                <a:gd name="connsiteY419" fmla="*/ 691172 h 1944000"/>
                <a:gd name="connsiteX420" fmla="*/ 1258233 w 1944000"/>
                <a:gd name="connsiteY420" fmla="*/ 702919 h 1944000"/>
                <a:gd name="connsiteX421" fmla="*/ 1482324 w 1944000"/>
                <a:gd name="connsiteY421" fmla="*/ 675297 h 1944000"/>
                <a:gd name="connsiteX422" fmla="*/ 1479464 w 1944000"/>
                <a:gd name="connsiteY422" fmla="*/ 660692 h 1944000"/>
                <a:gd name="connsiteX423" fmla="*/ 1475967 w 1944000"/>
                <a:gd name="connsiteY423" fmla="*/ 646087 h 1944000"/>
                <a:gd name="connsiteX424" fmla="*/ 1472789 w 1944000"/>
                <a:gd name="connsiteY424" fmla="*/ 632434 h 1944000"/>
                <a:gd name="connsiteX425" fmla="*/ 1469292 w 1944000"/>
                <a:gd name="connsiteY425" fmla="*/ 618782 h 1944000"/>
                <a:gd name="connsiteX426" fmla="*/ 1465160 w 1944000"/>
                <a:gd name="connsiteY426" fmla="*/ 605764 h 1944000"/>
                <a:gd name="connsiteX427" fmla="*/ 1461028 w 1944000"/>
                <a:gd name="connsiteY427" fmla="*/ 592747 h 1944000"/>
                <a:gd name="connsiteX428" fmla="*/ 1456260 w 1944000"/>
                <a:gd name="connsiteY428" fmla="*/ 580364 h 1944000"/>
                <a:gd name="connsiteX429" fmla="*/ 1451810 w 1944000"/>
                <a:gd name="connsiteY429" fmla="*/ 568299 h 1944000"/>
                <a:gd name="connsiteX430" fmla="*/ 1446406 w 1944000"/>
                <a:gd name="connsiteY430" fmla="*/ 556552 h 1944000"/>
                <a:gd name="connsiteX431" fmla="*/ 1441321 w 1944000"/>
                <a:gd name="connsiteY431" fmla="*/ 545439 h 1944000"/>
                <a:gd name="connsiteX432" fmla="*/ 1435599 w 1944000"/>
                <a:gd name="connsiteY432" fmla="*/ 534644 h 1944000"/>
                <a:gd name="connsiteX433" fmla="*/ 1429560 w 1944000"/>
                <a:gd name="connsiteY433" fmla="*/ 523532 h 1944000"/>
                <a:gd name="connsiteX434" fmla="*/ 1423838 w 1944000"/>
                <a:gd name="connsiteY434" fmla="*/ 513689 h 1944000"/>
                <a:gd name="connsiteX435" fmla="*/ 1417163 w 1944000"/>
                <a:gd name="connsiteY435" fmla="*/ 503847 h 1944000"/>
                <a:gd name="connsiteX436" fmla="*/ 1410488 w 1944000"/>
                <a:gd name="connsiteY436" fmla="*/ 494322 h 1944000"/>
                <a:gd name="connsiteX437" fmla="*/ 1403177 w 1944000"/>
                <a:gd name="connsiteY437" fmla="*/ 485432 h 1944000"/>
                <a:gd name="connsiteX438" fmla="*/ 1395867 w 1944000"/>
                <a:gd name="connsiteY438" fmla="*/ 476542 h 1944000"/>
                <a:gd name="connsiteX439" fmla="*/ 1388238 w 1944000"/>
                <a:gd name="connsiteY439" fmla="*/ 467969 h 1944000"/>
                <a:gd name="connsiteX440" fmla="*/ 1379974 w 1944000"/>
                <a:gd name="connsiteY440" fmla="*/ 459714 h 1944000"/>
                <a:gd name="connsiteX441" fmla="*/ 1371074 w 1944000"/>
                <a:gd name="connsiteY441" fmla="*/ 451459 h 1944000"/>
                <a:gd name="connsiteX442" fmla="*/ 1361538 w 1944000"/>
                <a:gd name="connsiteY442" fmla="*/ 443522 h 1944000"/>
                <a:gd name="connsiteX443" fmla="*/ 1351366 w 1944000"/>
                <a:gd name="connsiteY443" fmla="*/ 435902 h 1944000"/>
                <a:gd name="connsiteX444" fmla="*/ 1341195 w 1944000"/>
                <a:gd name="connsiteY444" fmla="*/ 428599 h 1944000"/>
                <a:gd name="connsiteX445" fmla="*/ 1330388 w 1944000"/>
                <a:gd name="connsiteY445" fmla="*/ 421614 h 1944000"/>
                <a:gd name="connsiteX446" fmla="*/ 1319262 w 1944000"/>
                <a:gd name="connsiteY446" fmla="*/ 414629 h 1944000"/>
                <a:gd name="connsiteX447" fmla="*/ 1307184 w 1944000"/>
                <a:gd name="connsiteY447" fmla="*/ 407962 h 1944000"/>
                <a:gd name="connsiteX448" fmla="*/ 1294787 w 1944000"/>
                <a:gd name="connsiteY448" fmla="*/ 401294 h 1944000"/>
                <a:gd name="connsiteX449" fmla="*/ 1282073 w 1944000"/>
                <a:gd name="connsiteY449" fmla="*/ 395262 h 1944000"/>
                <a:gd name="connsiteX450" fmla="*/ 1268723 w 1944000"/>
                <a:gd name="connsiteY450" fmla="*/ 389229 h 1944000"/>
                <a:gd name="connsiteX451" fmla="*/ 1254737 w 1944000"/>
                <a:gd name="connsiteY451" fmla="*/ 383197 h 1944000"/>
                <a:gd name="connsiteX452" fmla="*/ 1240751 w 1944000"/>
                <a:gd name="connsiteY452" fmla="*/ 378117 h 1944000"/>
                <a:gd name="connsiteX453" fmla="*/ 1225812 w 1944000"/>
                <a:gd name="connsiteY453" fmla="*/ 372402 h 1944000"/>
                <a:gd name="connsiteX454" fmla="*/ 1207058 w 1944000"/>
                <a:gd name="connsiteY454" fmla="*/ 366369 h 1944000"/>
                <a:gd name="connsiteX455" fmla="*/ 1187986 w 1944000"/>
                <a:gd name="connsiteY455" fmla="*/ 360972 h 1944000"/>
                <a:gd name="connsiteX456" fmla="*/ 1168279 w 1944000"/>
                <a:gd name="connsiteY456" fmla="*/ 355574 h 1944000"/>
                <a:gd name="connsiteX457" fmla="*/ 1147936 w 1944000"/>
                <a:gd name="connsiteY457" fmla="*/ 351129 h 1944000"/>
                <a:gd name="connsiteX458" fmla="*/ 1127593 w 1944000"/>
                <a:gd name="connsiteY458" fmla="*/ 346684 h 1944000"/>
                <a:gd name="connsiteX459" fmla="*/ 1106614 w 1944000"/>
                <a:gd name="connsiteY459" fmla="*/ 343192 h 1944000"/>
                <a:gd name="connsiteX460" fmla="*/ 1085000 w 1944000"/>
                <a:gd name="connsiteY460" fmla="*/ 339699 h 1944000"/>
                <a:gd name="connsiteX461" fmla="*/ 1063385 w 1944000"/>
                <a:gd name="connsiteY461" fmla="*/ 337159 h 1944000"/>
                <a:gd name="connsiteX462" fmla="*/ 1063385 w 1944000"/>
                <a:gd name="connsiteY462" fmla="*/ 217144 h 1944000"/>
                <a:gd name="connsiteX463" fmla="*/ 972000 w 1944000"/>
                <a:gd name="connsiteY463" fmla="*/ 0 h 1944000"/>
                <a:gd name="connsiteX464" fmla="*/ 1944000 w 1944000"/>
                <a:gd name="connsiteY464" fmla="*/ 972000 h 1944000"/>
                <a:gd name="connsiteX465" fmla="*/ 972000 w 1944000"/>
                <a:gd name="connsiteY465" fmla="*/ 1944000 h 1944000"/>
                <a:gd name="connsiteX466" fmla="*/ 0 w 1944000"/>
                <a:gd name="connsiteY466" fmla="*/ 972000 h 1944000"/>
                <a:gd name="connsiteX467" fmla="*/ 972000 w 1944000"/>
                <a:gd name="connsiteY467" fmla="*/ 0 h 19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</a:cxnLst>
              <a:rect l="l" t="t" r="r" b="b"/>
              <a:pathLst>
                <a:path w="1944000" h="1944000">
                  <a:moveTo>
                    <a:pt x="1063385" y="1082014"/>
                  </a:moveTo>
                  <a:lnTo>
                    <a:pt x="1093900" y="1089952"/>
                  </a:lnTo>
                  <a:lnTo>
                    <a:pt x="1121871" y="1097572"/>
                  </a:lnTo>
                  <a:lnTo>
                    <a:pt x="1146982" y="1104557"/>
                  </a:lnTo>
                  <a:lnTo>
                    <a:pt x="1169550" y="1111542"/>
                  </a:lnTo>
                  <a:lnTo>
                    <a:pt x="1188940" y="1118209"/>
                  </a:lnTo>
                  <a:lnTo>
                    <a:pt x="1205469" y="1124559"/>
                  </a:lnTo>
                  <a:lnTo>
                    <a:pt x="1212779" y="1127734"/>
                  </a:lnTo>
                  <a:lnTo>
                    <a:pt x="1219137" y="1130592"/>
                  </a:lnTo>
                  <a:lnTo>
                    <a:pt x="1225176" y="1133449"/>
                  </a:lnTo>
                  <a:lnTo>
                    <a:pt x="1230262" y="1136307"/>
                  </a:lnTo>
                  <a:lnTo>
                    <a:pt x="1238526" y="1141704"/>
                  </a:lnTo>
                  <a:lnTo>
                    <a:pt x="1245837" y="1146784"/>
                  </a:lnTo>
                  <a:lnTo>
                    <a:pt x="1253148" y="1152499"/>
                  </a:lnTo>
                  <a:lnTo>
                    <a:pt x="1259823" y="1158532"/>
                  </a:lnTo>
                  <a:lnTo>
                    <a:pt x="1265862" y="1164564"/>
                  </a:lnTo>
                  <a:lnTo>
                    <a:pt x="1271266" y="1170914"/>
                  </a:lnTo>
                  <a:lnTo>
                    <a:pt x="1276351" y="1177582"/>
                  </a:lnTo>
                  <a:lnTo>
                    <a:pt x="1280801" y="1184567"/>
                  </a:lnTo>
                  <a:lnTo>
                    <a:pt x="1284934" y="1191234"/>
                  </a:lnTo>
                  <a:lnTo>
                    <a:pt x="1288112" y="1198537"/>
                  </a:lnTo>
                  <a:lnTo>
                    <a:pt x="1291291" y="1206157"/>
                  </a:lnTo>
                  <a:lnTo>
                    <a:pt x="1293516" y="1214094"/>
                  </a:lnTo>
                  <a:lnTo>
                    <a:pt x="1295423" y="1222032"/>
                  </a:lnTo>
                  <a:lnTo>
                    <a:pt x="1296694" y="1230287"/>
                  </a:lnTo>
                  <a:lnTo>
                    <a:pt x="1297330" y="1238859"/>
                  </a:lnTo>
                  <a:lnTo>
                    <a:pt x="1297648" y="1247432"/>
                  </a:lnTo>
                  <a:lnTo>
                    <a:pt x="1297330" y="1257275"/>
                  </a:lnTo>
                  <a:lnTo>
                    <a:pt x="1296377" y="1266800"/>
                  </a:lnTo>
                  <a:lnTo>
                    <a:pt x="1295105" y="1276007"/>
                  </a:lnTo>
                  <a:lnTo>
                    <a:pt x="1292880" y="1285215"/>
                  </a:lnTo>
                  <a:lnTo>
                    <a:pt x="1290019" y="1294422"/>
                  </a:lnTo>
                  <a:lnTo>
                    <a:pt x="1286841" y="1303312"/>
                  </a:lnTo>
                  <a:lnTo>
                    <a:pt x="1283344" y="1312202"/>
                  </a:lnTo>
                  <a:lnTo>
                    <a:pt x="1278576" y="1320775"/>
                  </a:lnTo>
                  <a:lnTo>
                    <a:pt x="1273808" y="1329347"/>
                  </a:lnTo>
                  <a:lnTo>
                    <a:pt x="1267769" y="1337602"/>
                  </a:lnTo>
                  <a:lnTo>
                    <a:pt x="1261412" y="1345857"/>
                  </a:lnTo>
                  <a:lnTo>
                    <a:pt x="1254737" y="1353795"/>
                  </a:lnTo>
                  <a:lnTo>
                    <a:pt x="1247426" y="1361732"/>
                  </a:lnTo>
                  <a:lnTo>
                    <a:pt x="1239162" y="1369670"/>
                  </a:lnTo>
                  <a:lnTo>
                    <a:pt x="1230580" y="1376655"/>
                  </a:lnTo>
                  <a:lnTo>
                    <a:pt x="1221362" y="1384275"/>
                  </a:lnTo>
                  <a:lnTo>
                    <a:pt x="1214051" y="1389672"/>
                  </a:lnTo>
                  <a:lnTo>
                    <a:pt x="1206422" y="1394435"/>
                  </a:lnTo>
                  <a:lnTo>
                    <a:pt x="1198476" y="1399515"/>
                  </a:lnTo>
                  <a:lnTo>
                    <a:pt x="1190211" y="1403960"/>
                  </a:lnTo>
                  <a:lnTo>
                    <a:pt x="1181311" y="1408087"/>
                  </a:lnTo>
                  <a:lnTo>
                    <a:pt x="1172411" y="1411897"/>
                  </a:lnTo>
                  <a:lnTo>
                    <a:pt x="1163193" y="1416025"/>
                  </a:lnTo>
                  <a:lnTo>
                    <a:pt x="1153340" y="1419517"/>
                  </a:lnTo>
                  <a:lnTo>
                    <a:pt x="1143486" y="1422692"/>
                  </a:lnTo>
                  <a:lnTo>
                    <a:pt x="1132997" y="1425867"/>
                  </a:lnTo>
                  <a:lnTo>
                    <a:pt x="1122189" y="1428407"/>
                  </a:lnTo>
                  <a:lnTo>
                    <a:pt x="1111064" y="1431265"/>
                  </a:lnTo>
                  <a:lnTo>
                    <a:pt x="1099621" y="1433487"/>
                  </a:lnTo>
                  <a:lnTo>
                    <a:pt x="1087860" y="1435392"/>
                  </a:lnTo>
                  <a:lnTo>
                    <a:pt x="1075782" y="1436980"/>
                  </a:lnTo>
                  <a:lnTo>
                    <a:pt x="1063385" y="1438567"/>
                  </a:lnTo>
                  <a:close/>
                  <a:moveTo>
                    <a:pt x="880616" y="505752"/>
                  </a:moveTo>
                  <a:lnTo>
                    <a:pt x="880616" y="814362"/>
                  </a:lnTo>
                  <a:lnTo>
                    <a:pt x="847241" y="805789"/>
                  </a:lnTo>
                  <a:lnTo>
                    <a:pt x="820223" y="798804"/>
                  </a:lnTo>
                  <a:lnTo>
                    <a:pt x="799879" y="793089"/>
                  </a:lnTo>
                  <a:lnTo>
                    <a:pt x="785894" y="788327"/>
                  </a:lnTo>
                  <a:lnTo>
                    <a:pt x="771590" y="782929"/>
                  </a:lnTo>
                  <a:lnTo>
                    <a:pt x="757922" y="776897"/>
                  </a:lnTo>
                  <a:lnTo>
                    <a:pt x="745843" y="770229"/>
                  </a:lnTo>
                  <a:lnTo>
                    <a:pt x="739804" y="767054"/>
                  </a:lnTo>
                  <a:lnTo>
                    <a:pt x="734400" y="763879"/>
                  </a:lnTo>
                  <a:lnTo>
                    <a:pt x="728679" y="760069"/>
                  </a:lnTo>
                  <a:lnTo>
                    <a:pt x="723593" y="756577"/>
                  </a:lnTo>
                  <a:lnTo>
                    <a:pt x="718825" y="752767"/>
                  </a:lnTo>
                  <a:lnTo>
                    <a:pt x="714057" y="749274"/>
                  </a:lnTo>
                  <a:lnTo>
                    <a:pt x="709925" y="745464"/>
                  </a:lnTo>
                  <a:lnTo>
                    <a:pt x="705475" y="741337"/>
                  </a:lnTo>
                  <a:lnTo>
                    <a:pt x="701979" y="737209"/>
                  </a:lnTo>
                  <a:lnTo>
                    <a:pt x="698164" y="733082"/>
                  </a:lnTo>
                  <a:lnTo>
                    <a:pt x="694668" y="728954"/>
                  </a:lnTo>
                  <a:lnTo>
                    <a:pt x="691807" y="724827"/>
                  </a:lnTo>
                  <a:lnTo>
                    <a:pt x="688629" y="720699"/>
                  </a:lnTo>
                  <a:lnTo>
                    <a:pt x="686086" y="716254"/>
                  </a:lnTo>
                  <a:lnTo>
                    <a:pt x="683543" y="712127"/>
                  </a:lnTo>
                  <a:lnTo>
                    <a:pt x="681000" y="707682"/>
                  </a:lnTo>
                  <a:lnTo>
                    <a:pt x="679093" y="703237"/>
                  </a:lnTo>
                  <a:lnTo>
                    <a:pt x="677186" y="698474"/>
                  </a:lnTo>
                  <a:lnTo>
                    <a:pt x="675596" y="694347"/>
                  </a:lnTo>
                  <a:lnTo>
                    <a:pt x="674325" y="689584"/>
                  </a:lnTo>
                  <a:lnTo>
                    <a:pt x="673053" y="684822"/>
                  </a:lnTo>
                  <a:lnTo>
                    <a:pt x="671782" y="680059"/>
                  </a:lnTo>
                  <a:lnTo>
                    <a:pt x="671146" y="675297"/>
                  </a:lnTo>
                  <a:lnTo>
                    <a:pt x="670511" y="670217"/>
                  </a:lnTo>
                  <a:lnTo>
                    <a:pt x="670193" y="665137"/>
                  </a:lnTo>
                  <a:lnTo>
                    <a:pt x="670193" y="660374"/>
                  </a:lnTo>
                  <a:lnTo>
                    <a:pt x="670511" y="652437"/>
                  </a:lnTo>
                  <a:lnTo>
                    <a:pt x="671146" y="644499"/>
                  </a:lnTo>
                  <a:lnTo>
                    <a:pt x="672736" y="636879"/>
                  </a:lnTo>
                  <a:lnTo>
                    <a:pt x="674643" y="629259"/>
                  </a:lnTo>
                  <a:lnTo>
                    <a:pt x="676868" y="622274"/>
                  </a:lnTo>
                  <a:lnTo>
                    <a:pt x="679728" y="614972"/>
                  </a:lnTo>
                  <a:lnTo>
                    <a:pt x="683225" y="607669"/>
                  </a:lnTo>
                  <a:lnTo>
                    <a:pt x="687039" y="600684"/>
                  </a:lnTo>
                  <a:lnTo>
                    <a:pt x="691807" y="593699"/>
                  </a:lnTo>
                  <a:lnTo>
                    <a:pt x="696575" y="587349"/>
                  </a:lnTo>
                  <a:lnTo>
                    <a:pt x="702297" y="580682"/>
                  </a:lnTo>
                  <a:lnTo>
                    <a:pt x="708336" y="574014"/>
                  </a:lnTo>
                  <a:lnTo>
                    <a:pt x="714693" y="567664"/>
                  </a:lnTo>
                  <a:lnTo>
                    <a:pt x="722004" y="561632"/>
                  </a:lnTo>
                  <a:lnTo>
                    <a:pt x="729632" y="555282"/>
                  </a:lnTo>
                  <a:lnTo>
                    <a:pt x="737897" y="549249"/>
                  </a:lnTo>
                  <a:lnTo>
                    <a:pt x="743936" y="545122"/>
                  </a:lnTo>
                  <a:lnTo>
                    <a:pt x="750293" y="540994"/>
                  </a:lnTo>
                  <a:lnTo>
                    <a:pt x="757286" y="537502"/>
                  </a:lnTo>
                  <a:lnTo>
                    <a:pt x="764597" y="533692"/>
                  </a:lnTo>
                  <a:lnTo>
                    <a:pt x="772544" y="530517"/>
                  </a:lnTo>
                  <a:lnTo>
                    <a:pt x="780490" y="527342"/>
                  </a:lnTo>
                  <a:lnTo>
                    <a:pt x="789072" y="524167"/>
                  </a:lnTo>
                  <a:lnTo>
                    <a:pt x="797654" y="521627"/>
                  </a:lnTo>
                  <a:lnTo>
                    <a:pt x="806872" y="519087"/>
                  </a:lnTo>
                  <a:lnTo>
                    <a:pt x="816408" y="516229"/>
                  </a:lnTo>
                  <a:lnTo>
                    <a:pt x="825944" y="514324"/>
                  </a:lnTo>
                  <a:lnTo>
                    <a:pt x="836116" y="512102"/>
                  </a:lnTo>
                  <a:lnTo>
                    <a:pt x="846923" y="510514"/>
                  </a:lnTo>
                  <a:lnTo>
                    <a:pt x="858048" y="508927"/>
                  </a:lnTo>
                  <a:lnTo>
                    <a:pt x="869173" y="507022"/>
                  </a:lnTo>
                  <a:close/>
                  <a:moveTo>
                    <a:pt x="880616" y="217144"/>
                  </a:moveTo>
                  <a:lnTo>
                    <a:pt x="880616" y="333984"/>
                  </a:lnTo>
                  <a:lnTo>
                    <a:pt x="863451" y="335254"/>
                  </a:lnTo>
                  <a:lnTo>
                    <a:pt x="846287" y="337159"/>
                  </a:lnTo>
                  <a:lnTo>
                    <a:pt x="829440" y="339382"/>
                  </a:lnTo>
                  <a:lnTo>
                    <a:pt x="812912" y="341922"/>
                  </a:lnTo>
                  <a:lnTo>
                    <a:pt x="796701" y="344779"/>
                  </a:lnTo>
                  <a:lnTo>
                    <a:pt x="780490" y="347954"/>
                  </a:lnTo>
                  <a:lnTo>
                    <a:pt x="764279" y="351764"/>
                  </a:lnTo>
                  <a:lnTo>
                    <a:pt x="748386" y="355892"/>
                  </a:lnTo>
                  <a:lnTo>
                    <a:pt x="726136" y="362242"/>
                  </a:lnTo>
                  <a:lnTo>
                    <a:pt x="704839" y="368909"/>
                  </a:lnTo>
                  <a:lnTo>
                    <a:pt x="684814" y="375894"/>
                  </a:lnTo>
                  <a:lnTo>
                    <a:pt x="666061" y="383197"/>
                  </a:lnTo>
                  <a:lnTo>
                    <a:pt x="657160" y="387324"/>
                  </a:lnTo>
                  <a:lnTo>
                    <a:pt x="648260" y="391134"/>
                  </a:lnTo>
                  <a:lnTo>
                    <a:pt x="639996" y="395262"/>
                  </a:lnTo>
                  <a:lnTo>
                    <a:pt x="632050" y="399072"/>
                  </a:lnTo>
                  <a:lnTo>
                    <a:pt x="624103" y="403517"/>
                  </a:lnTo>
                  <a:lnTo>
                    <a:pt x="616792" y="407644"/>
                  </a:lnTo>
                  <a:lnTo>
                    <a:pt x="609481" y="412089"/>
                  </a:lnTo>
                  <a:lnTo>
                    <a:pt x="602806" y="416534"/>
                  </a:lnTo>
                  <a:lnTo>
                    <a:pt x="593906" y="422567"/>
                  </a:lnTo>
                  <a:lnTo>
                    <a:pt x="585642" y="428282"/>
                  </a:lnTo>
                  <a:lnTo>
                    <a:pt x="577060" y="434632"/>
                  </a:lnTo>
                  <a:lnTo>
                    <a:pt x="569113" y="440982"/>
                  </a:lnTo>
                  <a:lnTo>
                    <a:pt x="561167" y="447967"/>
                  </a:lnTo>
                  <a:lnTo>
                    <a:pt x="553538" y="454317"/>
                  </a:lnTo>
                  <a:lnTo>
                    <a:pt x="545910" y="461302"/>
                  </a:lnTo>
                  <a:lnTo>
                    <a:pt x="538917" y="468604"/>
                  </a:lnTo>
                  <a:lnTo>
                    <a:pt x="532241" y="475907"/>
                  </a:lnTo>
                  <a:lnTo>
                    <a:pt x="525249" y="483527"/>
                  </a:lnTo>
                  <a:lnTo>
                    <a:pt x="518891" y="491464"/>
                  </a:lnTo>
                  <a:lnTo>
                    <a:pt x="512534" y="499402"/>
                  </a:lnTo>
                  <a:lnTo>
                    <a:pt x="506813" y="507022"/>
                  </a:lnTo>
                  <a:lnTo>
                    <a:pt x="501091" y="515277"/>
                  </a:lnTo>
                  <a:lnTo>
                    <a:pt x="495370" y="523849"/>
                  </a:lnTo>
                  <a:lnTo>
                    <a:pt x="490284" y="532422"/>
                  </a:lnTo>
                  <a:lnTo>
                    <a:pt x="485198" y="541312"/>
                  </a:lnTo>
                  <a:lnTo>
                    <a:pt x="480430" y="550202"/>
                  </a:lnTo>
                  <a:lnTo>
                    <a:pt x="475980" y="559092"/>
                  </a:lnTo>
                  <a:lnTo>
                    <a:pt x="472166" y="568299"/>
                  </a:lnTo>
                  <a:lnTo>
                    <a:pt x="468352" y="577507"/>
                  </a:lnTo>
                  <a:lnTo>
                    <a:pt x="464855" y="586714"/>
                  </a:lnTo>
                  <a:lnTo>
                    <a:pt x="461994" y="596239"/>
                  </a:lnTo>
                  <a:lnTo>
                    <a:pt x="459134" y="605764"/>
                  </a:lnTo>
                  <a:lnTo>
                    <a:pt x="456591" y="615289"/>
                  </a:lnTo>
                  <a:lnTo>
                    <a:pt x="454684" y="624814"/>
                  </a:lnTo>
                  <a:lnTo>
                    <a:pt x="453094" y="634657"/>
                  </a:lnTo>
                  <a:lnTo>
                    <a:pt x="451187" y="644182"/>
                  </a:lnTo>
                  <a:lnTo>
                    <a:pt x="450234" y="654024"/>
                  </a:lnTo>
                  <a:lnTo>
                    <a:pt x="449280" y="664184"/>
                  </a:lnTo>
                  <a:lnTo>
                    <a:pt x="448962" y="674344"/>
                  </a:lnTo>
                  <a:lnTo>
                    <a:pt x="448644" y="684822"/>
                  </a:lnTo>
                  <a:lnTo>
                    <a:pt x="448962" y="695934"/>
                  </a:lnTo>
                  <a:lnTo>
                    <a:pt x="449598" y="706729"/>
                  </a:lnTo>
                  <a:lnTo>
                    <a:pt x="450552" y="717842"/>
                  </a:lnTo>
                  <a:lnTo>
                    <a:pt x="452141" y="728637"/>
                  </a:lnTo>
                  <a:lnTo>
                    <a:pt x="453730" y="739432"/>
                  </a:lnTo>
                  <a:lnTo>
                    <a:pt x="455955" y="749909"/>
                  </a:lnTo>
                  <a:lnTo>
                    <a:pt x="458180" y="760387"/>
                  </a:lnTo>
                  <a:lnTo>
                    <a:pt x="461359" y="770547"/>
                  </a:lnTo>
                  <a:lnTo>
                    <a:pt x="464537" y="781024"/>
                  </a:lnTo>
                  <a:lnTo>
                    <a:pt x="468352" y="791184"/>
                  </a:lnTo>
                  <a:lnTo>
                    <a:pt x="472484" y="801027"/>
                  </a:lnTo>
                  <a:lnTo>
                    <a:pt x="476934" y="810869"/>
                  </a:lnTo>
                  <a:lnTo>
                    <a:pt x="482020" y="820712"/>
                  </a:lnTo>
                  <a:lnTo>
                    <a:pt x="487423" y="830237"/>
                  </a:lnTo>
                  <a:lnTo>
                    <a:pt x="492827" y="839762"/>
                  </a:lnTo>
                  <a:lnTo>
                    <a:pt x="498866" y="848969"/>
                  </a:lnTo>
                  <a:lnTo>
                    <a:pt x="505541" y="858177"/>
                  </a:lnTo>
                  <a:lnTo>
                    <a:pt x="512216" y="867067"/>
                  </a:lnTo>
                  <a:lnTo>
                    <a:pt x="519527" y="875957"/>
                  </a:lnTo>
                  <a:lnTo>
                    <a:pt x="527156" y="884212"/>
                  </a:lnTo>
                  <a:lnTo>
                    <a:pt x="535102" y="892467"/>
                  </a:lnTo>
                  <a:lnTo>
                    <a:pt x="543367" y="900404"/>
                  </a:lnTo>
                  <a:lnTo>
                    <a:pt x="551949" y="908024"/>
                  </a:lnTo>
                  <a:lnTo>
                    <a:pt x="561167" y="915644"/>
                  </a:lnTo>
                  <a:lnTo>
                    <a:pt x="570385" y="922947"/>
                  </a:lnTo>
                  <a:lnTo>
                    <a:pt x="580238" y="929932"/>
                  </a:lnTo>
                  <a:lnTo>
                    <a:pt x="590410" y="936282"/>
                  </a:lnTo>
                  <a:lnTo>
                    <a:pt x="600899" y="942632"/>
                  </a:lnTo>
                  <a:lnTo>
                    <a:pt x="611706" y="948982"/>
                  </a:lnTo>
                  <a:lnTo>
                    <a:pt x="623149" y="954697"/>
                  </a:lnTo>
                  <a:lnTo>
                    <a:pt x="634592" y="960412"/>
                  </a:lnTo>
                  <a:lnTo>
                    <a:pt x="646671" y="966127"/>
                  </a:lnTo>
                  <a:lnTo>
                    <a:pt x="666378" y="974064"/>
                  </a:lnTo>
                  <a:lnTo>
                    <a:pt x="688629" y="982637"/>
                  </a:lnTo>
                  <a:lnTo>
                    <a:pt x="713739" y="991209"/>
                  </a:lnTo>
                  <a:lnTo>
                    <a:pt x="741711" y="1000099"/>
                  </a:lnTo>
                  <a:lnTo>
                    <a:pt x="772544" y="1009307"/>
                  </a:lnTo>
                  <a:lnTo>
                    <a:pt x="805919" y="1018514"/>
                  </a:lnTo>
                  <a:lnTo>
                    <a:pt x="841837" y="1028357"/>
                  </a:lnTo>
                  <a:lnTo>
                    <a:pt x="880616" y="1038199"/>
                  </a:lnTo>
                  <a:lnTo>
                    <a:pt x="880616" y="1433487"/>
                  </a:lnTo>
                  <a:lnTo>
                    <a:pt x="870444" y="1431582"/>
                  </a:lnTo>
                  <a:lnTo>
                    <a:pt x="860591" y="1429042"/>
                  </a:lnTo>
                  <a:lnTo>
                    <a:pt x="850737" y="1426820"/>
                  </a:lnTo>
                  <a:lnTo>
                    <a:pt x="841519" y="1424280"/>
                  </a:lnTo>
                  <a:lnTo>
                    <a:pt x="831983" y="1421422"/>
                  </a:lnTo>
                  <a:lnTo>
                    <a:pt x="823083" y="1418247"/>
                  </a:lnTo>
                  <a:lnTo>
                    <a:pt x="814183" y="1415072"/>
                  </a:lnTo>
                  <a:lnTo>
                    <a:pt x="805283" y="1411580"/>
                  </a:lnTo>
                  <a:lnTo>
                    <a:pt x="796701" y="1408087"/>
                  </a:lnTo>
                  <a:lnTo>
                    <a:pt x="788437" y="1404277"/>
                  </a:lnTo>
                  <a:lnTo>
                    <a:pt x="780490" y="1400150"/>
                  </a:lnTo>
                  <a:lnTo>
                    <a:pt x="772544" y="1396022"/>
                  </a:lnTo>
                  <a:lnTo>
                    <a:pt x="764915" y="1391260"/>
                  </a:lnTo>
                  <a:lnTo>
                    <a:pt x="757604" y="1386815"/>
                  </a:lnTo>
                  <a:lnTo>
                    <a:pt x="750293" y="1381735"/>
                  </a:lnTo>
                  <a:lnTo>
                    <a:pt x="743618" y="1376655"/>
                  </a:lnTo>
                  <a:lnTo>
                    <a:pt x="732811" y="1368082"/>
                  </a:lnTo>
                  <a:lnTo>
                    <a:pt x="722640" y="1359192"/>
                  </a:lnTo>
                  <a:lnTo>
                    <a:pt x="713104" y="1349985"/>
                  </a:lnTo>
                  <a:lnTo>
                    <a:pt x="704204" y="1340142"/>
                  </a:lnTo>
                  <a:lnTo>
                    <a:pt x="695621" y="1329982"/>
                  </a:lnTo>
                  <a:lnTo>
                    <a:pt x="687675" y="1319187"/>
                  </a:lnTo>
                  <a:lnTo>
                    <a:pt x="680046" y="1308075"/>
                  </a:lnTo>
                  <a:lnTo>
                    <a:pt x="673371" y="1296327"/>
                  </a:lnTo>
                  <a:lnTo>
                    <a:pt x="667014" y="1284262"/>
                  </a:lnTo>
                  <a:lnTo>
                    <a:pt x="660975" y="1271562"/>
                  </a:lnTo>
                  <a:lnTo>
                    <a:pt x="655889" y="1258862"/>
                  </a:lnTo>
                  <a:lnTo>
                    <a:pt x="651121" y="1245209"/>
                  </a:lnTo>
                  <a:lnTo>
                    <a:pt x="646989" y="1231557"/>
                  </a:lnTo>
                  <a:lnTo>
                    <a:pt x="642857" y="1217269"/>
                  </a:lnTo>
                  <a:lnTo>
                    <a:pt x="639996" y="1202664"/>
                  </a:lnTo>
                  <a:lnTo>
                    <a:pt x="637453" y="1187424"/>
                  </a:lnTo>
                  <a:lnTo>
                    <a:pt x="410819" y="1219492"/>
                  </a:lnTo>
                  <a:lnTo>
                    <a:pt x="413044" y="1231557"/>
                  </a:lnTo>
                  <a:lnTo>
                    <a:pt x="415587" y="1243304"/>
                  </a:lnTo>
                  <a:lnTo>
                    <a:pt x="418766" y="1255370"/>
                  </a:lnTo>
                  <a:lnTo>
                    <a:pt x="421626" y="1266800"/>
                  </a:lnTo>
                  <a:lnTo>
                    <a:pt x="424805" y="1278230"/>
                  </a:lnTo>
                  <a:lnTo>
                    <a:pt x="428619" y="1289660"/>
                  </a:lnTo>
                  <a:lnTo>
                    <a:pt x="432116" y="1300455"/>
                  </a:lnTo>
                  <a:lnTo>
                    <a:pt x="435930" y="1311250"/>
                  </a:lnTo>
                  <a:lnTo>
                    <a:pt x="440062" y="1321727"/>
                  </a:lnTo>
                  <a:lnTo>
                    <a:pt x="444512" y="1332205"/>
                  </a:lnTo>
                  <a:lnTo>
                    <a:pt x="448644" y="1342682"/>
                  </a:lnTo>
                  <a:lnTo>
                    <a:pt x="453412" y="1352525"/>
                  </a:lnTo>
                  <a:lnTo>
                    <a:pt x="458180" y="1362367"/>
                  </a:lnTo>
                  <a:lnTo>
                    <a:pt x="463266" y="1372210"/>
                  </a:lnTo>
                  <a:lnTo>
                    <a:pt x="468352" y="1381735"/>
                  </a:lnTo>
                  <a:lnTo>
                    <a:pt x="473755" y="1390942"/>
                  </a:lnTo>
                  <a:lnTo>
                    <a:pt x="479477" y="1399832"/>
                  </a:lnTo>
                  <a:lnTo>
                    <a:pt x="485198" y="1409040"/>
                  </a:lnTo>
                  <a:lnTo>
                    <a:pt x="491238" y="1417612"/>
                  </a:lnTo>
                  <a:lnTo>
                    <a:pt x="497595" y="1426185"/>
                  </a:lnTo>
                  <a:lnTo>
                    <a:pt x="503634" y="1434757"/>
                  </a:lnTo>
                  <a:lnTo>
                    <a:pt x="510309" y="1442695"/>
                  </a:lnTo>
                  <a:lnTo>
                    <a:pt x="517302" y="1450950"/>
                  </a:lnTo>
                  <a:lnTo>
                    <a:pt x="524295" y="1458570"/>
                  </a:lnTo>
                  <a:lnTo>
                    <a:pt x="531288" y="1466190"/>
                  </a:lnTo>
                  <a:lnTo>
                    <a:pt x="538599" y="1473492"/>
                  </a:lnTo>
                  <a:lnTo>
                    <a:pt x="546227" y="1480795"/>
                  </a:lnTo>
                  <a:lnTo>
                    <a:pt x="553856" y="1487780"/>
                  </a:lnTo>
                  <a:lnTo>
                    <a:pt x="561802" y="1494765"/>
                  </a:lnTo>
                  <a:lnTo>
                    <a:pt x="570067" y="1501750"/>
                  </a:lnTo>
                  <a:lnTo>
                    <a:pt x="578331" y="1507782"/>
                  </a:lnTo>
                  <a:lnTo>
                    <a:pt x="586913" y="1514132"/>
                  </a:lnTo>
                  <a:lnTo>
                    <a:pt x="600581" y="1523657"/>
                  </a:lnTo>
                  <a:lnTo>
                    <a:pt x="615203" y="1532865"/>
                  </a:lnTo>
                  <a:lnTo>
                    <a:pt x="630142" y="1541437"/>
                  </a:lnTo>
                  <a:lnTo>
                    <a:pt x="645717" y="1549375"/>
                  </a:lnTo>
                  <a:lnTo>
                    <a:pt x="661928" y="1556995"/>
                  </a:lnTo>
                  <a:lnTo>
                    <a:pt x="678775" y="1563980"/>
                  </a:lnTo>
                  <a:lnTo>
                    <a:pt x="696257" y="1570647"/>
                  </a:lnTo>
                  <a:lnTo>
                    <a:pt x="714375" y="1576680"/>
                  </a:lnTo>
                  <a:lnTo>
                    <a:pt x="733129" y="1582395"/>
                  </a:lnTo>
                  <a:lnTo>
                    <a:pt x="752518" y="1587475"/>
                  </a:lnTo>
                  <a:lnTo>
                    <a:pt x="772544" y="1592237"/>
                  </a:lnTo>
                  <a:lnTo>
                    <a:pt x="792887" y="1596365"/>
                  </a:lnTo>
                  <a:lnTo>
                    <a:pt x="814183" y="1600175"/>
                  </a:lnTo>
                  <a:lnTo>
                    <a:pt x="835480" y="1603350"/>
                  </a:lnTo>
                  <a:lnTo>
                    <a:pt x="858048" y="1606525"/>
                  </a:lnTo>
                  <a:lnTo>
                    <a:pt x="880616" y="1608747"/>
                  </a:lnTo>
                  <a:lnTo>
                    <a:pt x="880616" y="1726857"/>
                  </a:lnTo>
                  <a:lnTo>
                    <a:pt x="1063385" y="1726857"/>
                  </a:lnTo>
                  <a:lnTo>
                    <a:pt x="1063385" y="1610652"/>
                  </a:lnTo>
                  <a:lnTo>
                    <a:pt x="1077371" y="1609382"/>
                  </a:lnTo>
                  <a:lnTo>
                    <a:pt x="1091675" y="1607795"/>
                  </a:lnTo>
                  <a:lnTo>
                    <a:pt x="1105661" y="1606207"/>
                  </a:lnTo>
                  <a:lnTo>
                    <a:pt x="1119329" y="1603985"/>
                  </a:lnTo>
                  <a:lnTo>
                    <a:pt x="1133314" y="1602080"/>
                  </a:lnTo>
                  <a:lnTo>
                    <a:pt x="1146665" y="1599857"/>
                  </a:lnTo>
                  <a:lnTo>
                    <a:pt x="1160015" y="1597317"/>
                  </a:lnTo>
                  <a:lnTo>
                    <a:pt x="1173047" y="1594142"/>
                  </a:lnTo>
                  <a:lnTo>
                    <a:pt x="1186397" y="1591285"/>
                  </a:lnTo>
                  <a:lnTo>
                    <a:pt x="1199111" y="1587792"/>
                  </a:lnTo>
                  <a:lnTo>
                    <a:pt x="1212144" y="1584300"/>
                  </a:lnTo>
                  <a:lnTo>
                    <a:pt x="1224540" y="1580807"/>
                  </a:lnTo>
                  <a:lnTo>
                    <a:pt x="1236937" y="1576680"/>
                  </a:lnTo>
                  <a:lnTo>
                    <a:pt x="1249333" y="1572552"/>
                  </a:lnTo>
                  <a:lnTo>
                    <a:pt x="1261412" y="1567790"/>
                  </a:lnTo>
                  <a:lnTo>
                    <a:pt x="1273491" y="1563345"/>
                  </a:lnTo>
                  <a:lnTo>
                    <a:pt x="1288748" y="1556995"/>
                  </a:lnTo>
                  <a:lnTo>
                    <a:pt x="1304005" y="1550010"/>
                  </a:lnTo>
                  <a:lnTo>
                    <a:pt x="1318627" y="1543025"/>
                  </a:lnTo>
                  <a:lnTo>
                    <a:pt x="1332613" y="1535722"/>
                  </a:lnTo>
                  <a:lnTo>
                    <a:pt x="1346598" y="1528102"/>
                  </a:lnTo>
                  <a:lnTo>
                    <a:pt x="1359631" y="1519847"/>
                  </a:lnTo>
                  <a:lnTo>
                    <a:pt x="1372345" y="1511592"/>
                  </a:lnTo>
                  <a:lnTo>
                    <a:pt x="1384742" y="1502702"/>
                  </a:lnTo>
                  <a:lnTo>
                    <a:pt x="1396185" y="1493812"/>
                  </a:lnTo>
                  <a:lnTo>
                    <a:pt x="1407945" y="1484287"/>
                  </a:lnTo>
                  <a:lnTo>
                    <a:pt x="1418753" y="1474762"/>
                  </a:lnTo>
                  <a:lnTo>
                    <a:pt x="1429242" y="1464602"/>
                  </a:lnTo>
                  <a:lnTo>
                    <a:pt x="1439096" y="1454125"/>
                  </a:lnTo>
                  <a:lnTo>
                    <a:pt x="1448631" y="1443647"/>
                  </a:lnTo>
                  <a:lnTo>
                    <a:pt x="1457531" y="1432535"/>
                  </a:lnTo>
                  <a:lnTo>
                    <a:pt x="1466114" y="1421422"/>
                  </a:lnTo>
                  <a:lnTo>
                    <a:pt x="1474378" y="1409675"/>
                  </a:lnTo>
                  <a:lnTo>
                    <a:pt x="1482007" y="1398245"/>
                  </a:lnTo>
                  <a:lnTo>
                    <a:pt x="1489000" y="1386497"/>
                  </a:lnTo>
                  <a:lnTo>
                    <a:pt x="1495675" y="1374432"/>
                  </a:lnTo>
                  <a:lnTo>
                    <a:pt x="1501396" y="1362685"/>
                  </a:lnTo>
                  <a:lnTo>
                    <a:pt x="1507118" y="1350620"/>
                  </a:lnTo>
                  <a:lnTo>
                    <a:pt x="1512203" y="1338555"/>
                  </a:lnTo>
                  <a:lnTo>
                    <a:pt x="1516335" y="1326490"/>
                  </a:lnTo>
                  <a:lnTo>
                    <a:pt x="1520468" y="1314107"/>
                  </a:lnTo>
                  <a:lnTo>
                    <a:pt x="1523964" y="1301725"/>
                  </a:lnTo>
                  <a:lnTo>
                    <a:pt x="1526507" y="1289025"/>
                  </a:lnTo>
                  <a:lnTo>
                    <a:pt x="1528732" y="1276642"/>
                  </a:lnTo>
                  <a:lnTo>
                    <a:pt x="1530957" y="1263942"/>
                  </a:lnTo>
                  <a:lnTo>
                    <a:pt x="1532228" y="1251242"/>
                  </a:lnTo>
                  <a:lnTo>
                    <a:pt x="1532864" y="1238542"/>
                  </a:lnTo>
                  <a:lnTo>
                    <a:pt x="1533182" y="1225207"/>
                  </a:lnTo>
                  <a:lnTo>
                    <a:pt x="1533182" y="1212189"/>
                  </a:lnTo>
                  <a:lnTo>
                    <a:pt x="1532546" y="1199172"/>
                  </a:lnTo>
                  <a:lnTo>
                    <a:pt x="1531275" y="1186789"/>
                  </a:lnTo>
                  <a:lnTo>
                    <a:pt x="1530003" y="1174407"/>
                  </a:lnTo>
                  <a:lnTo>
                    <a:pt x="1527778" y="1162342"/>
                  </a:lnTo>
                  <a:lnTo>
                    <a:pt x="1525553" y="1150594"/>
                  </a:lnTo>
                  <a:lnTo>
                    <a:pt x="1522693" y="1138847"/>
                  </a:lnTo>
                  <a:lnTo>
                    <a:pt x="1519514" y="1127734"/>
                  </a:lnTo>
                  <a:lnTo>
                    <a:pt x="1516018" y="1116939"/>
                  </a:lnTo>
                  <a:lnTo>
                    <a:pt x="1511885" y="1106144"/>
                  </a:lnTo>
                  <a:lnTo>
                    <a:pt x="1507435" y="1095349"/>
                  </a:lnTo>
                  <a:lnTo>
                    <a:pt x="1502350" y="1085189"/>
                  </a:lnTo>
                  <a:lnTo>
                    <a:pt x="1496946" y="1075347"/>
                  </a:lnTo>
                  <a:lnTo>
                    <a:pt x="1491225" y="1065822"/>
                  </a:lnTo>
                  <a:lnTo>
                    <a:pt x="1485185" y="1056614"/>
                  </a:lnTo>
                  <a:lnTo>
                    <a:pt x="1478510" y="1047407"/>
                  </a:lnTo>
                  <a:lnTo>
                    <a:pt x="1471517" y="1038517"/>
                  </a:lnTo>
                  <a:lnTo>
                    <a:pt x="1463889" y="1029944"/>
                  </a:lnTo>
                  <a:lnTo>
                    <a:pt x="1456260" y="1021689"/>
                  </a:lnTo>
                  <a:lnTo>
                    <a:pt x="1448314" y="1013752"/>
                  </a:lnTo>
                  <a:lnTo>
                    <a:pt x="1440049" y="1005814"/>
                  </a:lnTo>
                  <a:lnTo>
                    <a:pt x="1431467" y="998512"/>
                  </a:lnTo>
                  <a:lnTo>
                    <a:pt x="1422567" y="991527"/>
                  </a:lnTo>
                  <a:lnTo>
                    <a:pt x="1413349" y="984542"/>
                  </a:lnTo>
                  <a:lnTo>
                    <a:pt x="1403813" y="977557"/>
                  </a:lnTo>
                  <a:lnTo>
                    <a:pt x="1393959" y="971207"/>
                  </a:lnTo>
                  <a:lnTo>
                    <a:pt x="1383788" y="965174"/>
                  </a:lnTo>
                  <a:lnTo>
                    <a:pt x="1373299" y="959142"/>
                  </a:lnTo>
                  <a:lnTo>
                    <a:pt x="1362491" y="953427"/>
                  </a:lnTo>
                  <a:lnTo>
                    <a:pt x="1351048" y="948347"/>
                  </a:lnTo>
                  <a:lnTo>
                    <a:pt x="1339605" y="942949"/>
                  </a:lnTo>
                  <a:lnTo>
                    <a:pt x="1327845" y="937869"/>
                  </a:lnTo>
                  <a:lnTo>
                    <a:pt x="1305912" y="930249"/>
                  </a:lnTo>
                  <a:lnTo>
                    <a:pt x="1280801" y="921677"/>
                  </a:lnTo>
                  <a:lnTo>
                    <a:pt x="1252512" y="912469"/>
                  </a:lnTo>
                  <a:lnTo>
                    <a:pt x="1221362" y="902627"/>
                  </a:lnTo>
                  <a:lnTo>
                    <a:pt x="1186397" y="892784"/>
                  </a:lnTo>
                  <a:lnTo>
                    <a:pt x="1148572" y="882307"/>
                  </a:lnTo>
                  <a:lnTo>
                    <a:pt x="1107568" y="871512"/>
                  </a:lnTo>
                  <a:lnTo>
                    <a:pt x="1063385" y="860399"/>
                  </a:lnTo>
                  <a:lnTo>
                    <a:pt x="1063385" y="511149"/>
                  </a:lnTo>
                  <a:lnTo>
                    <a:pt x="1078960" y="514642"/>
                  </a:lnTo>
                  <a:lnTo>
                    <a:pt x="1093582" y="518769"/>
                  </a:lnTo>
                  <a:lnTo>
                    <a:pt x="1108204" y="523214"/>
                  </a:lnTo>
                  <a:lnTo>
                    <a:pt x="1121554" y="528612"/>
                  </a:lnTo>
                  <a:lnTo>
                    <a:pt x="1128229" y="531469"/>
                  </a:lnTo>
                  <a:lnTo>
                    <a:pt x="1134904" y="534644"/>
                  </a:lnTo>
                  <a:lnTo>
                    <a:pt x="1141261" y="537502"/>
                  </a:lnTo>
                  <a:lnTo>
                    <a:pt x="1146982" y="540677"/>
                  </a:lnTo>
                  <a:lnTo>
                    <a:pt x="1153022" y="544169"/>
                  </a:lnTo>
                  <a:lnTo>
                    <a:pt x="1159061" y="547662"/>
                  </a:lnTo>
                  <a:lnTo>
                    <a:pt x="1164465" y="551154"/>
                  </a:lnTo>
                  <a:lnTo>
                    <a:pt x="1169868" y="555282"/>
                  </a:lnTo>
                  <a:lnTo>
                    <a:pt x="1178768" y="561949"/>
                  </a:lnTo>
                  <a:lnTo>
                    <a:pt x="1187351" y="568934"/>
                  </a:lnTo>
                  <a:lnTo>
                    <a:pt x="1195297" y="576554"/>
                  </a:lnTo>
                  <a:lnTo>
                    <a:pt x="1202926" y="584174"/>
                  </a:lnTo>
                  <a:lnTo>
                    <a:pt x="1209919" y="592429"/>
                  </a:lnTo>
                  <a:lnTo>
                    <a:pt x="1216594" y="601002"/>
                  </a:lnTo>
                  <a:lnTo>
                    <a:pt x="1222633" y="609574"/>
                  </a:lnTo>
                  <a:lnTo>
                    <a:pt x="1228355" y="618782"/>
                  </a:lnTo>
                  <a:lnTo>
                    <a:pt x="1233758" y="627989"/>
                  </a:lnTo>
                  <a:lnTo>
                    <a:pt x="1238844" y="637832"/>
                  </a:lnTo>
                  <a:lnTo>
                    <a:pt x="1242976" y="647674"/>
                  </a:lnTo>
                  <a:lnTo>
                    <a:pt x="1247108" y="658469"/>
                  </a:lnTo>
                  <a:lnTo>
                    <a:pt x="1250287" y="668947"/>
                  </a:lnTo>
                  <a:lnTo>
                    <a:pt x="1253465" y="680059"/>
                  </a:lnTo>
                  <a:lnTo>
                    <a:pt x="1256326" y="691172"/>
                  </a:lnTo>
                  <a:lnTo>
                    <a:pt x="1258233" y="702919"/>
                  </a:lnTo>
                  <a:lnTo>
                    <a:pt x="1482324" y="675297"/>
                  </a:lnTo>
                  <a:lnTo>
                    <a:pt x="1479464" y="660692"/>
                  </a:lnTo>
                  <a:lnTo>
                    <a:pt x="1475967" y="646087"/>
                  </a:lnTo>
                  <a:lnTo>
                    <a:pt x="1472789" y="632434"/>
                  </a:lnTo>
                  <a:lnTo>
                    <a:pt x="1469292" y="618782"/>
                  </a:lnTo>
                  <a:lnTo>
                    <a:pt x="1465160" y="605764"/>
                  </a:lnTo>
                  <a:lnTo>
                    <a:pt x="1461028" y="592747"/>
                  </a:lnTo>
                  <a:lnTo>
                    <a:pt x="1456260" y="580364"/>
                  </a:lnTo>
                  <a:lnTo>
                    <a:pt x="1451810" y="568299"/>
                  </a:lnTo>
                  <a:lnTo>
                    <a:pt x="1446406" y="556552"/>
                  </a:lnTo>
                  <a:lnTo>
                    <a:pt x="1441321" y="545439"/>
                  </a:lnTo>
                  <a:lnTo>
                    <a:pt x="1435599" y="534644"/>
                  </a:lnTo>
                  <a:lnTo>
                    <a:pt x="1429560" y="523532"/>
                  </a:lnTo>
                  <a:lnTo>
                    <a:pt x="1423838" y="513689"/>
                  </a:lnTo>
                  <a:lnTo>
                    <a:pt x="1417163" y="503847"/>
                  </a:lnTo>
                  <a:lnTo>
                    <a:pt x="1410488" y="494322"/>
                  </a:lnTo>
                  <a:lnTo>
                    <a:pt x="1403177" y="485432"/>
                  </a:lnTo>
                  <a:lnTo>
                    <a:pt x="1395867" y="476542"/>
                  </a:lnTo>
                  <a:lnTo>
                    <a:pt x="1388238" y="467969"/>
                  </a:lnTo>
                  <a:lnTo>
                    <a:pt x="1379974" y="459714"/>
                  </a:lnTo>
                  <a:lnTo>
                    <a:pt x="1371074" y="451459"/>
                  </a:lnTo>
                  <a:lnTo>
                    <a:pt x="1361538" y="443522"/>
                  </a:lnTo>
                  <a:lnTo>
                    <a:pt x="1351366" y="435902"/>
                  </a:lnTo>
                  <a:lnTo>
                    <a:pt x="1341195" y="428599"/>
                  </a:lnTo>
                  <a:lnTo>
                    <a:pt x="1330388" y="421614"/>
                  </a:lnTo>
                  <a:lnTo>
                    <a:pt x="1319262" y="414629"/>
                  </a:lnTo>
                  <a:lnTo>
                    <a:pt x="1307184" y="407962"/>
                  </a:lnTo>
                  <a:lnTo>
                    <a:pt x="1294787" y="401294"/>
                  </a:lnTo>
                  <a:lnTo>
                    <a:pt x="1282073" y="395262"/>
                  </a:lnTo>
                  <a:lnTo>
                    <a:pt x="1268723" y="389229"/>
                  </a:lnTo>
                  <a:lnTo>
                    <a:pt x="1254737" y="383197"/>
                  </a:lnTo>
                  <a:lnTo>
                    <a:pt x="1240751" y="378117"/>
                  </a:lnTo>
                  <a:lnTo>
                    <a:pt x="1225812" y="372402"/>
                  </a:lnTo>
                  <a:lnTo>
                    <a:pt x="1207058" y="366369"/>
                  </a:lnTo>
                  <a:lnTo>
                    <a:pt x="1187986" y="360972"/>
                  </a:lnTo>
                  <a:lnTo>
                    <a:pt x="1168279" y="355574"/>
                  </a:lnTo>
                  <a:lnTo>
                    <a:pt x="1147936" y="351129"/>
                  </a:lnTo>
                  <a:lnTo>
                    <a:pt x="1127593" y="346684"/>
                  </a:lnTo>
                  <a:lnTo>
                    <a:pt x="1106614" y="343192"/>
                  </a:lnTo>
                  <a:lnTo>
                    <a:pt x="1085000" y="339699"/>
                  </a:lnTo>
                  <a:lnTo>
                    <a:pt x="1063385" y="337159"/>
                  </a:lnTo>
                  <a:lnTo>
                    <a:pt x="1063385" y="217144"/>
                  </a:lnTo>
                  <a:close/>
                  <a:moveTo>
                    <a:pt x="972000" y="0"/>
                  </a:moveTo>
                  <a:cubicBezTo>
                    <a:pt x="1508821" y="0"/>
                    <a:pt x="1944000" y="435179"/>
                    <a:pt x="1944000" y="972000"/>
                  </a:cubicBezTo>
                  <a:cubicBezTo>
                    <a:pt x="1944000" y="1508821"/>
                    <a:pt x="1508821" y="1944000"/>
                    <a:pt x="972000" y="1944000"/>
                  </a:cubicBezTo>
                  <a:cubicBezTo>
                    <a:pt x="435179" y="1944000"/>
                    <a:pt x="0" y="1508821"/>
                    <a:pt x="0" y="972000"/>
                  </a:cubicBezTo>
                  <a:cubicBezTo>
                    <a:pt x="0" y="435179"/>
                    <a:pt x="435179" y="0"/>
                    <a:pt x="97200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685749">
                <a:defRPr/>
              </a:pPr>
              <a:endParaRPr lang="zh-CN" altLang="en-US" sz="1800" kern="0" dirty="0">
                <a:solidFill>
                  <a:srgbClr val="FFFFFF"/>
                </a:solidFill>
                <a:latin typeface="Calibri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020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843" y="1421581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60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1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1"/>
          <p:cNvSpPr txBox="1"/>
          <p:nvPr/>
        </p:nvSpPr>
        <p:spPr>
          <a:xfrm>
            <a:off x="1361860" y="3406713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1485652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chemeClr val="bg2">
                  <a:lumMod val="2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607685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1" grpId="0"/>
      <p:bldP spid="22" grpId="0" animBg="1"/>
      <p:bldP spid="23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20990" y="1599887"/>
            <a:ext cx="1900549" cy="330876"/>
          </a:xfrm>
          <a:prstGeom prst="rect">
            <a:avLst/>
          </a:prstGeom>
        </p:spPr>
        <p:txBody>
          <a:bodyPr wrap="none" lIns="64784" tIns="32393" rIns="64784" bIns="32393">
            <a:spAutoFit/>
          </a:bodyPr>
          <a:lstStyle/>
          <a:p>
            <a:r>
              <a:rPr lang="zh-CN" altLang="en-US" sz="17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en-US" altLang="zh-CN" sz="172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3710742" y="1917852"/>
            <a:ext cx="3742774" cy="8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4" tIns="32393" rIns="64784" bIns="32393">
            <a:spAutoFit/>
          </a:bodyPr>
          <a:lstStyle/>
          <a:p>
            <a:pPr marL="171369" indent="-171369">
              <a:lnSpc>
                <a:spcPct val="13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n"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171369" indent="-171369">
              <a:lnSpc>
                <a:spcPct val="13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n"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4" name="矩形 3"/>
          <p:cNvSpPr/>
          <p:nvPr/>
        </p:nvSpPr>
        <p:spPr>
          <a:xfrm>
            <a:off x="3720990" y="3166061"/>
            <a:ext cx="1900549" cy="330876"/>
          </a:xfrm>
          <a:prstGeom prst="rect">
            <a:avLst/>
          </a:prstGeom>
        </p:spPr>
        <p:txBody>
          <a:bodyPr wrap="none" lIns="64784" tIns="32393" rIns="64784" bIns="32393">
            <a:spAutoFit/>
          </a:bodyPr>
          <a:lstStyle/>
          <a:p>
            <a:r>
              <a:rPr lang="zh-CN" altLang="en-US" sz="17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en-US" altLang="zh-CN" sz="172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3710742" y="3484026"/>
            <a:ext cx="3742774" cy="8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4" tIns="32393" rIns="64784" bIns="3239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171369" indent="-171369">
              <a:lnSpc>
                <a:spcPct val="13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n"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 marL="171369" indent="-171369">
              <a:lnSpc>
                <a:spcPct val="13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n"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6" name="任意多边形 5"/>
          <p:cNvSpPr/>
          <p:nvPr/>
        </p:nvSpPr>
        <p:spPr>
          <a:xfrm rot="2947859">
            <a:off x="1520033" y="1106744"/>
            <a:ext cx="2028359" cy="2074791"/>
          </a:xfrm>
          <a:custGeom>
            <a:avLst/>
            <a:gdLst>
              <a:gd name="connsiteX0" fmla="*/ 0 w 2704478"/>
              <a:gd name="connsiteY0" fmla="*/ 1700254 h 2767388"/>
              <a:gd name="connsiteX1" fmla="*/ 1471197 w 2704478"/>
              <a:gd name="connsiteY1" fmla="*/ 0 h 2767388"/>
              <a:gd name="connsiteX2" fmla="*/ 2704478 w 2704478"/>
              <a:gd name="connsiteY2" fmla="*/ 1067134 h 2767388"/>
              <a:gd name="connsiteX3" fmla="*/ 1233280 w 2704478"/>
              <a:gd name="connsiteY3" fmla="*/ 2767388 h 2767388"/>
              <a:gd name="connsiteX4" fmla="*/ 937926 w 2704478"/>
              <a:gd name="connsiteY4" fmla="*/ 2511824 h 2767388"/>
              <a:gd name="connsiteX5" fmla="*/ 937926 w 2704478"/>
              <a:gd name="connsiteY5" fmla="*/ 1679488 h 2767388"/>
              <a:gd name="connsiteX6" fmla="*/ 1660353 w 2704478"/>
              <a:gd name="connsiteY6" fmla="*/ 1679488 h 2767388"/>
              <a:gd name="connsiteX7" fmla="*/ 1660354 w 2704478"/>
              <a:gd name="connsiteY7" fmla="*/ 638692 h 2767388"/>
              <a:gd name="connsiteX8" fmla="*/ 1759771 w 2704478"/>
              <a:gd name="connsiteY8" fmla="*/ 638692 h 2767388"/>
              <a:gd name="connsiteX9" fmla="*/ 1593731 w 2704478"/>
              <a:gd name="connsiteY9" fmla="*/ 400557 h 2767388"/>
              <a:gd name="connsiteX10" fmla="*/ 1427691 w 2704478"/>
              <a:gd name="connsiteY10" fmla="*/ 638692 h 2767388"/>
              <a:gd name="connsiteX11" fmla="*/ 1527108 w 2704478"/>
              <a:gd name="connsiteY11" fmla="*/ 638692 h 2767388"/>
              <a:gd name="connsiteX12" fmla="*/ 1527108 w 2704478"/>
              <a:gd name="connsiteY12" fmla="*/ 1546243 h 2767388"/>
              <a:gd name="connsiteX13" fmla="*/ 798890 w 2704478"/>
              <a:gd name="connsiteY13" fmla="*/ 1546243 h 2767388"/>
              <a:gd name="connsiteX14" fmla="*/ 798890 w 2704478"/>
              <a:gd name="connsiteY14" fmla="*/ 1547911 h 2767388"/>
              <a:gd name="connsiteX15" fmla="*/ 798888 w 2704478"/>
              <a:gd name="connsiteY15" fmla="*/ 1547911 h 2767388"/>
              <a:gd name="connsiteX16" fmla="*/ 798888 w 2704478"/>
              <a:gd name="connsiteY16" fmla="*/ 2391517 h 2767388"/>
              <a:gd name="connsiteX17" fmla="*/ 0 w 2704478"/>
              <a:gd name="connsiteY17" fmla="*/ 1700254 h 276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04478" h="2767388">
                <a:moveTo>
                  <a:pt x="0" y="1700254"/>
                </a:moveTo>
                <a:lnTo>
                  <a:pt x="1471197" y="0"/>
                </a:lnTo>
                <a:lnTo>
                  <a:pt x="2704478" y="1067134"/>
                </a:lnTo>
                <a:lnTo>
                  <a:pt x="1233280" y="2767388"/>
                </a:lnTo>
                <a:lnTo>
                  <a:pt x="937926" y="2511824"/>
                </a:lnTo>
                <a:lnTo>
                  <a:pt x="937926" y="1679488"/>
                </a:lnTo>
                <a:lnTo>
                  <a:pt x="1660353" y="1679488"/>
                </a:lnTo>
                <a:lnTo>
                  <a:pt x="1660354" y="638692"/>
                </a:lnTo>
                <a:lnTo>
                  <a:pt x="1759771" y="638692"/>
                </a:lnTo>
                <a:lnTo>
                  <a:pt x="1593731" y="400557"/>
                </a:lnTo>
                <a:lnTo>
                  <a:pt x="1427691" y="638692"/>
                </a:lnTo>
                <a:lnTo>
                  <a:pt x="1527108" y="638692"/>
                </a:lnTo>
                <a:lnTo>
                  <a:pt x="1527108" y="1546243"/>
                </a:lnTo>
                <a:lnTo>
                  <a:pt x="798890" y="1546243"/>
                </a:lnTo>
                <a:lnTo>
                  <a:pt x="798890" y="1547911"/>
                </a:lnTo>
                <a:lnTo>
                  <a:pt x="798888" y="1547911"/>
                </a:lnTo>
                <a:lnTo>
                  <a:pt x="798888" y="2391517"/>
                </a:lnTo>
                <a:lnTo>
                  <a:pt x="0" y="1700254"/>
                </a:lnTo>
                <a:close/>
              </a:path>
            </a:pathLst>
          </a:cu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63" tIns="34281" rIns="68563" bIns="34281" rtlCol="0" anchor="ctr">
            <a:noAutofit/>
          </a:bodyPr>
          <a:lstStyle/>
          <a:p>
            <a:pPr algn="ctr"/>
            <a:endParaRPr lang="zh-CN" altLang="en-US" sz="1875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18652141" flipV="1">
            <a:off x="1520033" y="2696318"/>
            <a:ext cx="2028359" cy="2074791"/>
          </a:xfrm>
          <a:custGeom>
            <a:avLst/>
            <a:gdLst>
              <a:gd name="connsiteX0" fmla="*/ 1233281 w 2704478"/>
              <a:gd name="connsiteY0" fmla="*/ 2767388 h 2767388"/>
              <a:gd name="connsiteX1" fmla="*/ 2704478 w 2704478"/>
              <a:gd name="connsiteY1" fmla="*/ 1067134 h 2767388"/>
              <a:gd name="connsiteX2" fmla="*/ 1471197 w 2704478"/>
              <a:gd name="connsiteY2" fmla="*/ 0 h 2767388"/>
              <a:gd name="connsiteX3" fmla="*/ 0 w 2704478"/>
              <a:gd name="connsiteY3" fmla="*/ 1700254 h 2767388"/>
              <a:gd name="connsiteX4" fmla="*/ 814290 w 2704478"/>
              <a:gd name="connsiteY4" fmla="*/ 2404843 h 2767388"/>
              <a:gd name="connsiteX5" fmla="*/ 814290 w 2704478"/>
              <a:gd name="connsiteY5" fmla="*/ 1561240 h 2767388"/>
              <a:gd name="connsiteX6" fmla="*/ 814292 w 2704478"/>
              <a:gd name="connsiteY6" fmla="*/ 1561241 h 2767388"/>
              <a:gd name="connsiteX7" fmla="*/ 814291 w 2704478"/>
              <a:gd name="connsiteY7" fmla="*/ 1559574 h 2767388"/>
              <a:gd name="connsiteX8" fmla="*/ 1542510 w 2704478"/>
              <a:gd name="connsiteY8" fmla="*/ 1559574 h 2767388"/>
              <a:gd name="connsiteX9" fmla="*/ 1542511 w 2704478"/>
              <a:gd name="connsiteY9" fmla="*/ 652023 h 2767388"/>
              <a:gd name="connsiteX10" fmla="*/ 1443093 w 2704478"/>
              <a:gd name="connsiteY10" fmla="*/ 652023 h 2767388"/>
              <a:gd name="connsiteX11" fmla="*/ 1609134 w 2704478"/>
              <a:gd name="connsiteY11" fmla="*/ 413888 h 2767388"/>
              <a:gd name="connsiteX12" fmla="*/ 1775173 w 2704478"/>
              <a:gd name="connsiteY12" fmla="*/ 652022 h 2767388"/>
              <a:gd name="connsiteX13" fmla="*/ 1675755 w 2704478"/>
              <a:gd name="connsiteY13" fmla="*/ 652022 h 2767388"/>
              <a:gd name="connsiteX14" fmla="*/ 1675755 w 2704478"/>
              <a:gd name="connsiteY14" fmla="*/ 1692818 h 2767388"/>
              <a:gd name="connsiteX15" fmla="*/ 953327 w 2704478"/>
              <a:gd name="connsiteY15" fmla="*/ 1692819 h 2767388"/>
              <a:gd name="connsiteX16" fmla="*/ 953327 w 2704478"/>
              <a:gd name="connsiteY16" fmla="*/ 2525150 h 2767388"/>
              <a:gd name="connsiteX17" fmla="*/ 1233281 w 2704478"/>
              <a:gd name="connsiteY17" fmla="*/ 2767388 h 2767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04478" h="2767388">
                <a:moveTo>
                  <a:pt x="1233281" y="2767388"/>
                </a:moveTo>
                <a:lnTo>
                  <a:pt x="2704478" y="1067134"/>
                </a:lnTo>
                <a:lnTo>
                  <a:pt x="1471197" y="0"/>
                </a:lnTo>
                <a:lnTo>
                  <a:pt x="0" y="1700254"/>
                </a:lnTo>
                <a:lnTo>
                  <a:pt x="814290" y="2404843"/>
                </a:lnTo>
                <a:lnTo>
                  <a:pt x="814290" y="1561240"/>
                </a:lnTo>
                <a:lnTo>
                  <a:pt x="814292" y="1561241"/>
                </a:lnTo>
                <a:lnTo>
                  <a:pt x="814291" y="1559574"/>
                </a:lnTo>
                <a:lnTo>
                  <a:pt x="1542510" y="1559574"/>
                </a:lnTo>
                <a:lnTo>
                  <a:pt x="1542511" y="652023"/>
                </a:lnTo>
                <a:lnTo>
                  <a:pt x="1443093" y="652023"/>
                </a:lnTo>
                <a:lnTo>
                  <a:pt x="1609134" y="413888"/>
                </a:lnTo>
                <a:lnTo>
                  <a:pt x="1775173" y="652022"/>
                </a:lnTo>
                <a:lnTo>
                  <a:pt x="1675755" y="652022"/>
                </a:lnTo>
                <a:lnTo>
                  <a:pt x="1675755" y="1692818"/>
                </a:lnTo>
                <a:lnTo>
                  <a:pt x="953327" y="1692819"/>
                </a:lnTo>
                <a:lnTo>
                  <a:pt x="953327" y="2525150"/>
                </a:lnTo>
                <a:lnTo>
                  <a:pt x="1233281" y="2767388"/>
                </a:lnTo>
                <a:close/>
              </a:path>
            </a:pathLst>
          </a:custGeom>
          <a:solidFill>
            <a:srgbClr val="00A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63" tIns="34281" rIns="68563" bIns="34281" rtlCol="0" anchor="ctr">
            <a:noAutofit/>
          </a:bodyPr>
          <a:lstStyle/>
          <a:p>
            <a:pPr algn="ctr"/>
            <a:endParaRPr lang="zh-CN" altLang="en-US" sz="1875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输入相关标题文字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41739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42932" y="2794336"/>
            <a:ext cx="26581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PART</a:t>
            </a:r>
            <a:r>
              <a:rPr kumimoji="1" lang="zh-CN" altLang="en-US" sz="3000" b="1" dirty="0">
                <a:solidFill>
                  <a:srgbClr val="323232"/>
                </a:solidFill>
                <a:cs typeface="Arial Black"/>
              </a:rPr>
              <a:t> </a:t>
            </a:r>
            <a:r>
              <a:rPr kumimoji="1" lang="en-US" altLang="zh-CN" sz="3000" b="1" dirty="0">
                <a:solidFill>
                  <a:srgbClr val="323232"/>
                </a:solidFill>
                <a:cs typeface="Arial Black"/>
              </a:rPr>
              <a:t>FIVE</a:t>
            </a:r>
            <a:endParaRPr kumimoji="1" lang="zh-CN" altLang="en-US" sz="3000" b="1" dirty="0">
              <a:solidFill>
                <a:srgbClr val="323232"/>
              </a:solidFill>
              <a:cs typeface="Arial Black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56342" y="324984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1" lang="zh-CN" altLang="en-US" sz="3600" b="1" dirty="0">
                <a:solidFill>
                  <a:srgbClr val="323232"/>
                </a:solidFill>
                <a:latin typeface="Microsoft YaHei"/>
                <a:cs typeface="Microsoft YaHei"/>
              </a:rPr>
              <a:t>联系我们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723858" y="1016299"/>
            <a:ext cx="1683683" cy="1518032"/>
            <a:chOff x="4965142" y="1355066"/>
            <a:chExt cx="2244910" cy="2024042"/>
          </a:xfrm>
        </p:grpSpPr>
        <p:grpSp>
          <p:nvGrpSpPr>
            <p:cNvPr id="5" name="组合 4"/>
            <p:cNvGrpSpPr/>
            <p:nvPr/>
          </p:nvGrpSpPr>
          <p:grpSpPr>
            <a:xfrm>
              <a:off x="4965142" y="1355066"/>
              <a:ext cx="2244910" cy="2024042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66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6" name="Freeform 228"/>
            <p:cNvSpPr>
              <a:spLocks noEditPoints="1"/>
            </p:cNvSpPr>
            <p:nvPr/>
          </p:nvSpPr>
          <p:spPr bwMode="auto">
            <a:xfrm>
              <a:off x="5695385" y="1690203"/>
              <a:ext cx="895422" cy="1186622"/>
            </a:xfrm>
            <a:custGeom>
              <a:avLst/>
              <a:gdLst>
                <a:gd name="T0" fmla="*/ 38 w 52"/>
                <a:gd name="T1" fmla="*/ 53 h 69"/>
                <a:gd name="T2" fmla="*/ 32 w 52"/>
                <a:gd name="T3" fmla="*/ 51 h 69"/>
                <a:gd name="T4" fmla="*/ 32 w 52"/>
                <a:gd name="T5" fmla="*/ 51 h 69"/>
                <a:gd name="T6" fmla="*/ 27 w 52"/>
                <a:gd name="T7" fmla="*/ 49 h 69"/>
                <a:gd name="T8" fmla="*/ 15 w 52"/>
                <a:gd name="T9" fmla="*/ 29 h 69"/>
                <a:gd name="T10" fmla="*/ 16 w 52"/>
                <a:gd name="T11" fmla="*/ 23 h 69"/>
                <a:gd name="T12" fmla="*/ 16 w 52"/>
                <a:gd name="T13" fmla="*/ 23 h 69"/>
                <a:gd name="T14" fmla="*/ 18 w 52"/>
                <a:gd name="T15" fmla="*/ 17 h 69"/>
                <a:gd name="T16" fmla="*/ 11 w 52"/>
                <a:gd name="T17" fmla="*/ 6 h 69"/>
                <a:gd name="T18" fmla="*/ 7 w 52"/>
                <a:gd name="T19" fmla="*/ 6 h 69"/>
                <a:gd name="T20" fmla="*/ 1 w 52"/>
                <a:gd name="T21" fmla="*/ 14 h 69"/>
                <a:gd name="T22" fmla="*/ 0 w 52"/>
                <a:gd name="T23" fmla="*/ 21 h 69"/>
                <a:gd name="T24" fmla="*/ 11 w 52"/>
                <a:gd name="T25" fmla="*/ 45 h 69"/>
                <a:gd name="T26" fmla="*/ 26 w 52"/>
                <a:gd name="T27" fmla="*/ 66 h 69"/>
                <a:gd name="T28" fmla="*/ 32 w 52"/>
                <a:gd name="T29" fmla="*/ 68 h 69"/>
                <a:gd name="T30" fmla="*/ 42 w 52"/>
                <a:gd name="T31" fmla="*/ 68 h 69"/>
                <a:gd name="T32" fmla="*/ 44 w 52"/>
                <a:gd name="T33" fmla="*/ 64 h 69"/>
                <a:gd name="T34" fmla="*/ 38 w 52"/>
                <a:gd name="T35" fmla="*/ 53 h 69"/>
                <a:gd name="T36" fmla="*/ 52 w 52"/>
                <a:gd name="T37" fmla="*/ 62 h 69"/>
                <a:gd name="T38" fmla="*/ 44 w 52"/>
                <a:gd name="T39" fmla="*/ 49 h 69"/>
                <a:gd name="T40" fmla="*/ 42 w 52"/>
                <a:gd name="T41" fmla="*/ 48 h 69"/>
                <a:gd name="T42" fmla="*/ 40 w 52"/>
                <a:gd name="T43" fmla="*/ 48 h 69"/>
                <a:gd name="T44" fmla="*/ 39 w 52"/>
                <a:gd name="T45" fmla="*/ 51 h 69"/>
                <a:gd name="T46" fmla="*/ 47 w 52"/>
                <a:gd name="T47" fmla="*/ 64 h 69"/>
                <a:gd name="T48" fmla="*/ 50 w 52"/>
                <a:gd name="T49" fmla="*/ 65 h 69"/>
                <a:gd name="T50" fmla="*/ 51 w 52"/>
                <a:gd name="T51" fmla="*/ 64 h 69"/>
                <a:gd name="T52" fmla="*/ 52 w 52"/>
                <a:gd name="T53" fmla="*/ 62 h 69"/>
                <a:gd name="T54" fmla="*/ 20 w 52"/>
                <a:gd name="T55" fmla="*/ 17 h 69"/>
                <a:gd name="T56" fmla="*/ 23 w 52"/>
                <a:gd name="T57" fmla="*/ 18 h 69"/>
                <a:gd name="T58" fmla="*/ 24 w 52"/>
                <a:gd name="T59" fmla="*/ 17 h 69"/>
                <a:gd name="T60" fmla="*/ 25 w 52"/>
                <a:gd name="T61" fmla="*/ 14 h 69"/>
                <a:gd name="T62" fmla="*/ 17 w 52"/>
                <a:gd name="T63" fmla="*/ 1 h 69"/>
                <a:gd name="T64" fmla="*/ 15 w 52"/>
                <a:gd name="T65" fmla="*/ 0 h 69"/>
                <a:gd name="T66" fmla="*/ 13 w 52"/>
                <a:gd name="T67" fmla="*/ 1 h 69"/>
                <a:gd name="T68" fmla="*/ 13 w 52"/>
                <a:gd name="T69" fmla="*/ 4 h 69"/>
                <a:gd name="T70" fmla="*/ 20 w 52"/>
                <a:gd name="T71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68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6778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3039" y="3381590"/>
            <a:ext cx="6588686" cy="39226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fontAlgn="ctr"/>
            <a:r>
              <a:rPr lang="en-US" altLang="zh-CN" sz="20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Honestly Communication Cooperation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90" y="938504"/>
            <a:ext cx="9150696" cy="225571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997382" y="3661853"/>
            <a:ext cx="4077171" cy="1396192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fontAlgn="ctr"/>
            <a:r>
              <a:rPr lang="zh-CN" altLang="en-US" sz="8623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诚</a:t>
            </a:r>
            <a:r>
              <a:rPr lang="zh-CN" altLang="en-US" sz="2999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信   沟通  合作</a:t>
            </a:r>
            <a:endParaRPr lang="en-US" altLang="zh-CN" sz="2999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欢迎加入</a:t>
            </a:r>
          </a:p>
        </p:txBody>
      </p:sp>
    </p:spTree>
    <p:extLst>
      <p:ext uri="{BB962C8B-B14F-4D97-AF65-F5344CB8AC3E}">
        <p14:creationId xmlns:p14="http://schemas.microsoft.com/office/powerpoint/2010/main" val="27975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1049477" y="386573"/>
            <a:ext cx="3388299" cy="40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174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关注我们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50841" y="2879794"/>
            <a:ext cx="1155258" cy="1041596"/>
            <a:chOff x="4650841" y="2879794"/>
            <a:chExt cx="1155258" cy="1041596"/>
          </a:xfrm>
        </p:grpSpPr>
        <p:grpSp>
          <p:nvGrpSpPr>
            <p:cNvPr id="4" name="组合 3"/>
            <p:cNvGrpSpPr/>
            <p:nvPr/>
          </p:nvGrpSpPr>
          <p:grpSpPr>
            <a:xfrm>
              <a:off x="4650841" y="2879794"/>
              <a:ext cx="1155258" cy="1041596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6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5" name="Freeform 18"/>
            <p:cNvSpPr>
              <a:spLocks noEditPoints="1"/>
            </p:cNvSpPr>
            <p:nvPr/>
          </p:nvSpPr>
          <p:spPr bwMode="auto">
            <a:xfrm>
              <a:off x="4970879" y="3170326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61435" y="2881182"/>
            <a:ext cx="1134406" cy="1022794"/>
            <a:chOff x="3261435" y="2881181"/>
            <a:chExt cx="1134406" cy="1022794"/>
          </a:xfrm>
        </p:grpSpPr>
        <p:grpSp>
          <p:nvGrpSpPr>
            <p:cNvPr id="9" name="组合 8"/>
            <p:cNvGrpSpPr/>
            <p:nvPr/>
          </p:nvGrpSpPr>
          <p:grpSpPr>
            <a:xfrm>
              <a:off x="3261435" y="2881181"/>
              <a:ext cx="1134406" cy="1022794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FF">
                      <a:lumMod val="85000"/>
                    </a:srgbClr>
                  </a:gs>
                  <a:gs pos="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563888" y="3166358"/>
              <a:ext cx="525462" cy="452437"/>
              <a:chOff x="3379788" y="4325938"/>
              <a:chExt cx="525462" cy="452437"/>
            </a:xfrm>
            <a:solidFill>
              <a:srgbClr val="C00000"/>
            </a:solidFill>
          </p:grpSpPr>
          <p:sp>
            <p:nvSpPr>
              <p:cNvPr id="11" name="Freeform 14"/>
              <p:cNvSpPr>
                <a:spLocks noEditPoints="1"/>
              </p:cNvSpPr>
              <p:nvPr/>
            </p:nvSpPr>
            <p:spPr bwMode="auto">
              <a:xfrm>
                <a:off x="3379788" y="4394200"/>
                <a:ext cx="482600" cy="384175"/>
              </a:xfrm>
              <a:custGeom>
                <a:avLst/>
                <a:gdLst>
                  <a:gd name="T0" fmla="*/ 580 w 704"/>
                  <a:gd name="T1" fmla="*/ 236 h 561"/>
                  <a:gd name="T2" fmla="*/ 564 w 704"/>
                  <a:gd name="T3" fmla="*/ 214 h 561"/>
                  <a:gd name="T4" fmla="*/ 558 w 704"/>
                  <a:gd name="T5" fmla="*/ 130 h 561"/>
                  <a:gd name="T6" fmla="*/ 409 w 704"/>
                  <a:gd name="T7" fmla="*/ 136 h 561"/>
                  <a:gd name="T8" fmla="*/ 385 w 704"/>
                  <a:gd name="T9" fmla="*/ 99 h 561"/>
                  <a:gd name="T10" fmla="*/ 264 w 704"/>
                  <a:gd name="T11" fmla="*/ 37 h 561"/>
                  <a:gd name="T12" fmla="*/ 64 w 704"/>
                  <a:gd name="T13" fmla="*/ 203 h 561"/>
                  <a:gd name="T14" fmla="*/ 8 w 704"/>
                  <a:gd name="T15" fmla="*/ 355 h 561"/>
                  <a:gd name="T16" fmla="*/ 301 w 704"/>
                  <a:gd name="T17" fmla="*/ 551 h 561"/>
                  <a:gd name="T18" fmla="*/ 652 w 704"/>
                  <a:gd name="T19" fmla="*/ 396 h 561"/>
                  <a:gd name="T20" fmla="*/ 580 w 704"/>
                  <a:gd name="T21" fmla="*/ 236 h 561"/>
                  <a:gd name="T22" fmla="*/ 310 w 704"/>
                  <a:gd name="T23" fmla="*/ 510 h 561"/>
                  <a:gd name="T24" fmla="*/ 310 w 704"/>
                  <a:gd name="T25" fmla="*/ 510 h 561"/>
                  <a:gd name="T26" fmla="*/ 82 w 704"/>
                  <a:gd name="T27" fmla="*/ 368 h 561"/>
                  <a:gd name="T28" fmla="*/ 310 w 704"/>
                  <a:gd name="T29" fmla="*/ 210 h 561"/>
                  <a:gd name="T30" fmla="*/ 539 w 704"/>
                  <a:gd name="T31" fmla="*/ 340 h 561"/>
                  <a:gd name="T32" fmla="*/ 310 w 704"/>
                  <a:gd name="T33" fmla="*/ 51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4" h="561">
                    <a:moveTo>
                      <a:pt x="580" y="236"/>
                    </a:moveTo>
                    <a:cubicBezTo>
                      <a:pt x="550" y="230"/>
                      <a:pt x="564" y="214"/>
                      <a:pt x="564" y="214"/>
                    </a:cubicBezTo>
                    <a:cubicBezTo>
                      <a:pt x="564" y="214"/>
                      <a:pt x="594" y="165"/>
                      <a:pt x="558" y="130"/>
                    </a:cubicBezTo>
                    <a:cubicBezTo>
                      <a:pt x="515" y="86"/>
                      <a:pt x="409" y="136"/>
                      <a:pt x="409" y="136"/>
                    </a:cubicBezTo>
                    <a:cubicBezTo>
                      <a:pt x="368" y="148"/>
                      <a:pt x="379" y="130"/>
                      <a:pt x="385" y="99"/>
                    </a:cubicBezTo>
                    <a:cubicBezTo>
                      <a:pt x="385" y="62"/>
                      <a:pt x="372" y="0"/>
                      <a:pt x="264" y="37"/>
                    </a:cubicBezTo>
                    <a:cubicBezTo>
                      <a:pt x="157" y="74"/>
                      <a:pt x="64" y="203"/>
                      <a:pt x="64" y="203"/>
                    </a:cubicBezTo>
                    <a:cubicBezTo>
                      <a:pt x="0" y="289"/>
                      <a:pt x="8" y="355"/>
                      <a:pt x="8" y="355"/>
                    </a:cubicBezTo>
                    <a:cubicBezTo>
                      <a:pt x="24" y="501"/>
                      <a:pt x="180" y="542"/>
                      <a:pt x="301" y="551"/>
                    </a:cubicBezTo>
                    <a:cubicBezTo>
                      <a:pt x="428" y="561"/>
                      <a:pt x="600" y="507"/>
                      <a:pt x="652" y="396"/>
                    </a:cubicBezTo>
                    <a:cubicBezTo>
                      <a:pt x="704" y="286"/>
                      <a:pt x="610" y="242"/>
                      <a:pt x="580" y="236"/>
                    </a:cubicBezTo>
                    <a:close/>
                    <a:moveTo>
                      <a:pt x="310" y="510"/>
                    </a:moveTo>
                    <a:lnTo>
                      <a:pt x="310" y="510"/>
                    </a:lnTo>
                    <a:cubicBezTo>
                      <a:pt x="184" y="516"/>
                      <a:pt x="82" y="452"/>
                      <a:pt x="82" y="368"/>
                    </a:cubicBezTo>
                    <a:cubicBezTo>
                      <a:pt x="82" y="283"/>
                      <a:pt x="184" y="216"/>
                      <a:pt x="310" y="210"/>
                    </a:cubicBezTo>
                    <a:cubicBezTo>
                      <a:pt x="437" y="204"/>
                      <a:pt x="539" y="256"/>
                      <a:pt x="539" y="340"/>
                    </a:cubicBezTo>
                    <a:cubicBezTo>
                      <a:pt x="539" y="425"/>
                      <a:pt x="437" y="504"/>
                      <a:pt x="310" y="510"/>
                    </a:cubicBez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5"/>
              <p:cNvSpPr>
                <a:spLocks noEditPoints="1"/>
              </p:cNvSpPr>
              <p:nvPr/>
            </p:nvSpPr>
            <p:spPr bwMode="auto">
              <a:xfrm>
                <a:off x="3487738" y="4565650"/>
                <a:ext cx="190500" cy="169862"/>
              </a:xfrm>
              <a:custGeom>
                <a:avLst/>
                <a:gdLst>
                  <a:gd name="T0" fmla="*/ 127 w 277"/>
                  <a:gd name="T1" fmla="*/ 15 h 246"/>
                  <a:gd name="T2" fmla="*/ 15 w 277"/>
                  <a:gd name="T3" fmla="*/ 148 h 246"/>
                  <a:gd name="T4" fmla="*/ 49 w 277"/>
                  <a:gd name="T5" fmla="*/ 205 h 246"/>
                  <a:gd name="T6" fmla="*/ 239 w 277"/>
                  <a:gd name="T7" fmla="*/ 171 h 246"/>
                  <a:gd name="T8" fmla="*/ 127 w 277"/>
                  <a:gd name="T9" fmla="*/ 15 h 246"/>
                  <a:gd name="T10" fmla="*/ 95 w 277"/>
                  <a:gd name="T11" fmla="*/ 182 h 246"/>
                  <a:gd name="T12" fmla="*/ 95 w 277"/>
                  <a:gd name="T13" fmla="*/ 182 h 246"/>
                  <a:gd name="T14" fmla="*/ 52 w 277"/>
                  <a:gd name="T15" fmla="*/ 151 h 246"/>
                  <a:gd name="T16" fmla="*/ 93 w 277"/>
                  <a:gd name="T17" fmla="*/ 108 h 246"/>
                  <a:gd name="T18" fmla="*/ 138 w 277"/>
                  <a:gd name="T19" fmla="*/ 141 h 246"/>
                  <a:gd name="T20" fmla="*/ 95 w 277"/>
                  <a:gd name="T21" fmla="*/ 182 h 246"/>
                  <a:gd name="T22" fmla="*/ 170 w 277"/>
                  <a:gd name="T23" fmla="*/ 118 h 246"/>
                  <a:gd name="T24" fmla="*/ 170 w 277"/>
                  <a:gd name="T25" fmla="*/ 118 h 246"/>
                  <a:gd name="T26" fmla="*/ 148 w 277"/>
                  <a:gd name="T27" fmla="*/ 116 h 246"/>
                  <a:gd name="T28" fmla="*/ 153 w 277"/>
                  <a:gd name="T29" fmla="*/ 92 h 246"/>
                  <a:gd name="T30" fmla="*/ 177 w 277"/>
                  <a:gd name="T31" fmla="*/ 94 h 246"/>
                  <a:gd name="T32" fmla="*/ 170 w 277"/>
                  <a:gd name="T33" fmla="*/ 118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7" h="246">
                    <a:moveTo>
                      <a:pt x="127" y="15"/>
                    </a:moveTo>
                    <a:cubicBezTo>
                      <a:pt x="0" y="29"/>
                      <a:pt x="15" y="148"/>
                      <a:pt x="15" y="148"/>
                    </a:cubicBezTo>
                    <a:cubicBezTo>
                      <a:pt x="15" y="148"/>
                      <a:pt x="13" y="186"/>
                      <a:pt x="49" y="205"/>
                    </a:cubicBezTo>
                    <a:cubicBezTo>
                      <a:pt x="123" y="246"/>
                      <a:pt x="200" y="221"/>
                      <a:pt x="239" y="171"/>
                    </a:cubicBezTo>
                    <a:cubicBezTo>
                      <a:pt x="277" y="121"/>
                      <a:pt x="255" y="0"/>
                      <a:pt x="127" y="15"/>
                    </a:cubicBezTo>
                    <a:close/>
                    <a:moveTo>
                      <a:pt x="95" y="182"/>
                    </a:moveTo>
                    <a:lnTo>
                      <a:pt x="95" y="182"/>
                    </a:lnTo>
                    <a:cubicBezTo>
                      <a:pt x="71" y="184"/>
                      <a:pt x="52" y="171"/>
                      <a:pt x="52" y="151"/>
                    </a:cubicBezTo>
                    <a:cubicBezTo>
                      <a:pt x="52" y="131"/>
                      <a:pt x="69" y="110"/>
                      <a:pt x="93" y="108"/>
                    </a:cubicBezTo>
                    <a:cubicBezTo>
                      <a:pt x="120" y="105"/>
                      <a:pt x="138" y="121"/>
                      <a:pt x="138" y="141"/>
                    </a:cubicBezTo>
                    <a:cubicBezTo>
                      <a:pt x="138" y="161"/>
                      <a:pt x="119" y="179"/>
                      <a:pt x="95" y="182"/>
                    </a:cubicBezTo>
                    <a:close/>
                    <a:moveTo>
                      <a:pt x="170" y="118"/>
                    </a:moveTo>
                    <a:lnTo>
                      <a:pt x="170" y="118"/>
                    </a:lnTo>
                    <a:cubicBezTo>
                      <a:pt x="162" y="124"/>
                      <a:pt x="152" y="123"/>
                      <a:pt x="148" y="116"/>
                    </a:cubicBezTo>
                    <a:cubicBezTo>
                      <a:pt x="143" y="109"/>
                      <a:pt x="145" y="98"/>
                      <a:pt x="153" y="92"/>
                    </a:cubicBezTo>
                    <a:cubicBezTo>
                      <a:pt x="163" y="85"/>
                      <a:pt x="173" y="87"/>
                      <a:pt x="177" y="94"/>
                    </a:cubicBezTo>
                    <a:cubicBezTo>
                      <a:pt x="181" y="101"/>
                      <a:pt x="178" y="112"/>
                      <a:pt x="170" y="118"/>
                    </a:cubicBez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/>
            </p:nvSpPr>
            <p:spPr bwMode="auto">
              <a:xfrm>
                <a:off x="3727450" y="4325938"/>
                <a:ext cx="177800" cy="200025"/>
              </a:xfrm>
              <a:custGeom>
                <a:avLst/>
                <a:gdLst>
                  <a:gd name="T0" fmla="*/ 256 w 259"/>
                  <a:gd name="T1" fmla="*/ 269 h 293"/>
                  <a:gd name="T2" fmla="*/ 257 w 259"/>
                  <a:gd name="T3" fmla="*/ 262 h 293"/>
                  <a:gd name="T4" fmla="*/ 259 w 259"/>
                  <a:gd name="T5" fmla="*/ 228 h 293"/>
                  <a:gd name="T6" fmla="*/ 32 w 259"/>
                  <a:gd name="T7" fmla="*/ 0 h 293"/>
                  <a:gd name="T8" fmla="*/ 0 w 259"/>
                  <a:gd name="T9" fmla="*/ 31 h 293"/>
                  <a:gd name="T10" fmla="*/ 32 w 259"/>
                  <a:gd name="T11" fmla="*/ 63 h 293"/>
                  <a:gd name="T12" fmla="*/ 196 w 259"/>
                  <a:gd name="T13" fmla="*/ 228 h 293"/>
                  <a:gd name="T14" fmla="*/ 194 w 259"/>
                  <a:gd name="T15" fmla="*/ 258 h 293"/>
                  <a:gd name="T16" fmla="*/ 194 w 259"/>
                  <a:gd name="T17" fmla="*/ 258 h 293"/>
                  <a:gd name="T18" fmla="*/ 194 w 259"/>
                  <a:gd name="T19" fmla="*/ 261 h 293"/>
                  <a:gd name="T20" fmla="*/ 225 w 259"/>
                  <a:gd name="T21" fmla="*/ 293 h 293"/>
                  <a:gd name="T22" fmla="*/ 256 w 259"/>
                  <a:gd name="T23" fmla="*/ 269 h 293"/>
                  <a:gd name="T24" fmla="*/ 256 w 259"/>
                  <a:gd name="T25" fmla="*/ 269 h 293"/>
                  <a:gd name="T26" fmla="*/ 256 w 259"/>
                  <a:gd name="T27" fmla="*/ 269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9" h="293">
                    <a:moveTo>
                      <a:pt x="256" y="269"/>
                    </a:moveTo>
                    <a:cubicBezTo>
                      <a:pt x="256" y="267"/>
                      <a:pt x="257" y="264"/>
                      <a:pt x="257" y="262"/>
                    </a:cubicBezTo>
                    <a:cubicBezTo>
                      <a:pt x="258" y="250"/>
                      <a:pt x="259" y="239"/>
                      <a:pt x="259" y="228"/>
                    </a:cubicBezTo>
                    <a:cubicBezTo>
                      <a:pt x="259" y="102"/>
                      <a:pt x="157" y="0"/>
                      <a:pt x="32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123" y="63"/>
                      <a:pt x="196" y="137"/>
                      <a:pt x="196" y="228"/>
                    </a:cubicBezTo>
                    <a:cubicBezTo>
                      <a:pt x="196" y="238"/>
                      <a:pt x="196" y="248"/>
                      <a:pt x="194" y="258"/>
                    </a:cubicBezTo>
                    <a:lnTo>
                      <a:pt x="194" y="258"/>
                    </a:lnTo>
                    <a:cubicBezTo>
                      <a:pt x="194" y="259"/>
                      <a:pt x="194" y="260"/>
                      <a:pt x="194" y="261"/>
                    </a:cubicBezTo>
                    <a:cubicBezTo>
                      <a:pt x="194" y="279"/>
                      <a:pt x="208" y="293"/>
                      <a:pt x="225" y="293"/>
                    </a:cubicBezTo>
                    <a:cubicBezTo>
                      <a:pt x="240" y="293"/>
                      <a:pt x="252" y="283"/>
                      <a:pt x="256" y="269"/>
                    </a:cubicBezTo>
                    <a:lnTo>
                      <a:pt x="256" y="269"/>
                    </a:lnTo>
                    <a:cubicBezTo>
                      <a:pt x="256" y="269"/>
                      <a:pt x="256" y="269"/>
                      <a:pt x="256" y="269"/>
                    </a:cubicBez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/>
            </p:nvSpPr>
            <p:spPr bwMode="auto">
              <a:xfrm>
                <a:off x="3732213" y="4395788"/>
                <a:ext cx="103187" cy="112712"/>
              </a:xfrm>
              <a:custGeom>
                <a:avLst/>
                <a:gdLst>
                  <a:gd name="T0" fmla="*/ 151 w 152"/>
                  <a:gd name="T1" fmla="*/ 137 h 164"/>
                  <a:gd name="T2" fmla="*/ 152 w 152"/>
                  <a:gd name="T3" fmla="*/ 126 h 164"/>
                  <a:gd name="T4" fmla="*/ 26 w 152"/>
                  <a:gd name="T5" fmla="*/ 0 h 164"/>
                  <a:gd name="T6" fmla="*/ 0 w 152"/>
                  <a:gd name="T7" fmla="*/ 26 h 164"/>
                  <a:gd name="T8" fmla="*/ 26 w 152"/>
                  <a:gd name="T9" fmla="*/ 52 h 164"/>
                  <a:gd name="T10" fmla="*/ 99 w 152"/>
                  <a:gd name="T11" fmla="*/ 126 h 164"/>
                  <a:gd name="T12" fmla="*/ 99 w 152"/>
                  <a:gd name="T13" fmla="*/ 135 h 164"/>
                  <a:gd name="T14" fmla="*/ 99 w 152"/>
                  <a:gd name="T15" fmla="*/ 135 h 164"/>
                  <a:gd name="T16" fmla="*/ 99 w 152"/>
                  <a:gd name="T17" fmla="*/ 138 h 164"/>
                  <a:gd name="T18" fmla="*/ 125 w 152"/>
                  <a:gd name="T19" fmla="*/ 164 h 164"/>
                  <a:gd name="T20" fmla="*/ 151 w 152"/>
                  <a:gd name="T21" fmla="*/ 142 h 164"/>
                  <a:gd name="T22" fmla="*/ 151 w 152"/>
                  <a:gd name="T23" fmla="*/ 142 h 164"/>
                  <a:gd name="T24" fmla="*/ 151 w 152"/>
                  <a:gd name="T25" fmla="*/ 140 h 164"/>
                  <a:gd name="T26" fmla="*/ 151 w 152"/>
                  <a:gd name="T27" fmla="*/ 138 h 164"/>
                  <a:gd name="T28" fmla="*/ 151 w 152"/>
                  <a:gd name="T29" fmla="*/ 13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2" h="164">
                    <a:moveTo>
                      <a:pt x="151" y="137"/>
                    </a:moveTo>
                    <a:cubicBezTo>
                      <a:pt x="152" y="133"/>
                      <a:pt x="152" y="130"/>
                      <a:pt x="152" y="126"/>
                    </a:cubicBezTo>
                    <a:cubicBezTo>
                      <a:pt x="152" y="56"/>
                      <a:pt x="95" y="0"/>
                      <a:pt x="26" y="0"/>
                    </a:cubicBezTo>
                    <a:cubicBezTo>
                      <a:pt x="11" y="0"/>
                      <a:pt x="0" y="11"/>
                      <a:pt x="0" y="26"/>
                    </a:cubicBezTo>
                    <a:cubicBezTo>
                      <a:pt x="0" y="40"/>
                      <a:pt x="11" y="52"/>
                      <a:pt x="26" y="52"/>
                    </a:cubicBezTo>
                    <a:cubicBezTo>
                      <a:pt x="66" y="52"/>
                      <a:pt x="99" y="85"/>
                      <a:pt x="99" y="126"/>
                    </a:cubicBezTo>
                    <a:cubicBezTo>
                      <a:pt x="99" y="129"/>
                      <a:pt x="99" y="132"/>
                      <a:pt x="99" y="135"/>
                    </a:cubicBezTo>
                    <a:lnTo>
                      <a:pt x="99" y="135"/>
                    </a:lnTo>
                    <a:cubicBezTo>
                      <a:pt x="99" y="136"/>
                      <a:pt x="99" y="137"/>
                      <a:pt x="99" y="138"/>
                    </a:cubicBezTo>
                    <a:cubicBezTo>
                      <a:pt x="99" y="153"/>
                      <a:pt x="111" y="164"/>
                      <a:pt x="125" y="164"/>
                    </a:cubicBezTo>
                    <a:cubicBezTo>
                      <a:pt x="138" y="164"/>
                      <a:pt x="149" y="154"/>
                      <a:pt x="151" y="142"/>
                    </a:cubicBezTo>
                    <a:lnTo>
                      <a:pt x="151" y="142"/>
                    </a:lnTo>
                    <a:cubicBezTo>
                      <a:pt x="151" y="141"/>
                      <a:pt x="151" y="140"/>
                      <a:pt x="151" y="140"/>
                    </a:cubicBezTo>
                    <a:cubicBezTo>
                      <a:pt x="151" y="139"/>
                      <a:pt x="151" y="139"/>
                      <a:pt x="151" y="138"/>
                    </a:cubicBezTo>
                    <a:cubicBezTo>
                      <a:pt x="151" y="138"/>
                      <a:pt x="151" y="138"/>
                      <a:pt x="151" y="137"/>
                    </a:cubicBez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265714" y="1503841"/>
            <a:ext cx="1155258" cy="1041596"/>
            <a:chOff x="3265714" y="1503840"/>
            <a:chExt cx="1155258" cy="1041596"/>
          </a:xfrm>
        </p:grpSpPr>
        <p:grpSp>
          <p:nvGrpSpPr>
            <p:cNvPr id="18" name="组合 17"/>
            <p:cNvGrpSpPr/>
            <p:nvPr/>
          </p:nvGrpSpPr>
          <p:grpSpPr>
            <a:xfrm>
              <a:off x="3265714" y="1503840"/>
              <a:ext cx="1155258" cy="1041596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22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3553965" y="1776090"/>
              <a:ext cx="558800" cy="460375"/>
              <a:chOff x="3376613" y="2879725"/>
              <a:chExt cx="558800" cy="460375"/>
            </a:xfrm>
          </p:grpSpPr>
          <p:sp>
            <p:nvSpPr>
              <p:cNvPr id="20" name="Freeform 10"/>
              <p:cNvSpPr>
                <a:spLocks noEditPoints="1"/>
              </p:cNvSpPr>
              <p:nvPr/>
            </p:nvSpPr>
            <p:spPr bwMode="auto">
              <a:xfrm>
                <a:off x="3376613" y="2879725"/>
                <a:ext cx="396875" cy="361950"/>
              </a:xfrm>
              <a:custGeom>
                <a:avLst/>
                <a:gdLst>
                  <a:gd name="T0" fmla="*/ 568 w 580"/>
                  <a:gd name="T1" fmla="*/ 207 h 528"/>
                  <a:gd name="T2" fmla="*/ 580 w 580"/>
                  <a:gd name="T3" fmla="*/ 207 h 528"/>
                  <a:gd name="T4" fmla="*/ 292 w 580"/>
                  <a:gd name="T5" fmla="*/ 0 h 528"/>
                  <a:gd name="T6" fmla="*/ 0 w 580"/>
                  <a:gd name="T7" fmla="*/ 244 h 528"/>
                  <a:gd name="T8" fmla="*/ 114 w 580"/>
                  <a:gd name="T9" fmla="*/ 438 h 528"/>
                  <a:gd name="T10" fmla="*/ 117 w 580"/>
                  <a:gd name="T11" fmla="*/ 440 h 528"/>
                  <a:gd name="T12" fmla="*/ 89 w 580"/>
                  <a:gd name="T13" fmla="*/ 528 h 528"/>
                  <a:gd name="T14" fmla="*/ 194 w 580"/>
                  <a:gd name="T15" fmla="*/ 475 h 528"/>
                  <a:gd name="T16" fmla="*/ 199 w 580"/>
                  <a:gd name="T17" fmla="*/ 476 h 528"/>
                  <a:gd name="T18" fmla="*/ 292 w 580"/>
                  <a:gd name="T19" fmla="*/ 488 h 528"/>
                  <a:gd name="T20" fmla="*/ 311 w 580"/>
                  <a:gd name="T21" fmla="*/ 488 h 528"/>
                  <a:gd name="T22" fmla="*/ 302 w 580"/>
                  <a:gd name="T23" fmla="*/ 430 h 528"/>
                  <a:gd name="T24" fmla="*/ 568 w 580"/>
                  <a:gd name="T25" fmla="*/ 207 h 528"/>
                  <a:gd name="T26" fmla="*/ 393 w 580"/>
                  <a:gd name="T27" fmla="*/ 121 h 528"/>
                  <a:gd name="T28" fmla="*/ 393 w 580"/>
                  <a:gd name="T29" fmla="*/ 121 h 528"/>
                  <a:gd name="T30" fmla="*/ 434 w 580"/>
                  <a:gd name="T31" fmla="*/ 160 h 528"/>
                  <a:gd name="T32" fmla="*/ 393 w 580"/>
                  <a:gd name="T33" fmla="*/ 200 h 528"/>
                  <a:gd name="T34" fmla="*/ 352 w 580"/>
                  <a:gd name="T35" fmla="*/ 160 h 528"/>
                  <a:gd name="T36" fmla="*/ 393 w 580"/>
                  <a:gd name="T37" fmla="*/ 121 h 528"/>
                  <a:gd name="T38" fmla="*/ 190 w 580"/>
                  <a:gd name="T39" fmla="*/ 200 h 528"/>
                  <a:gd name="T40" fmla="*/ 190 w 580"/>
                  <a:gd name="T41" fmla="*/ 200 h 528"/>
                  <a:gd name="T42" fmla="*/ 149 w 580"/>
                  <a:gd name="T43" fmla="*/ 160 h 528"/>
                  <a:gd name="T44" fmla="*/ 190 w 580"/>
                  <a:gd name="T45" fmla="*/ 121 h 528"/>
                  <a:gd name="T46" fmla="*/ 231 w 580"/>
                  <a:gd name="T47" fmla="*/ 160 h 528"/>
                  <a:gd name="T48" fmla="*/ 190 w 580"/>
                  <a:gd name="T49" fmla="*/ 20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0" h="528">
                    <a:moveTo>
                      <a:pt x="568" y="207"/>
                    </a:moveTo>
                    <a:cubicBezTo>
                      <a:pt x="572" y="207"/>
                      <a:pt x="576" y="207"/>
                      <a:pt x="580" y="207"/>
                    </a:cubicBezTo>
                    <a:cubicBezTo>
                      <a:pt x="559" y="90"/>
                      <a:pt x="438" y="0"/>
                      <a:pt x="292" y="0"/>
                    </a:cubicBezTo>
                    <a:cubicBezTo>
                      <a:pt x="130" y="0"/>
                      <a:pt x="0" y="110"/>
                      <a:pt x="0" y="244"/>
                    </a:cubicBezTo>
                    <a:cubicBezTo>
                      <a:pt x="0" y="323"/>
                      <a:pt x="45" y="394"/>
                      <a:pt x="114" y="438"/>
                    </a:cubicBezTo>
                    <a:cubicBezTo>
                      <a:pt x="115" y="439"/>
                      <a:pt x="117" y="440"/>
                      <a:pt x="117" y="440"/>
                    </a:cubicBezTo>
                    <a:lnTo>
                      <a:pt x="89" y="528"/>
                    </a:lnTo>
                    <a:lnTo>
                      <a:pt x="194" y="475"/>
                    </a:lnTo>
                    <a:cubicBezTo>
                      <a:pt x="194" y="475"/>
                      <a:pt x="198" y="476"/>
                      <a:pt x="199" y="476"/>
                    </a:cubicBezTo>
                    <a:cubicBezTo>
                      <a:pt x="228" y="484"/>
                      <a:pt x="259" y="488"/>
                      <a:pt x="292" y="488"/>
                    </a:cubicBezTo>
                    <a:cubicBezTo>
                      <a:pt x="298" y="488"/>
                      <a:pt x="305" y="488"/>
                      <a:pt x="311" y="488"/>
                    </a:cubicBezTo>
                    <a:cubicBezTo>
                      <a:pt x="305" y="469"/>
                      <a:pt x="302" y="450"/>
                      <a:pt x="302" y="430"/>
                    </a:cubicBezTo>
                    <a:cubicBezTo>
                      <a:pt x="302" y="307"/>
                      <a:pt x="421" y="207"/>
                      <a:pt x="568" y="207"/>
                    </a:cubicBezTo>
                    <a:close/>
                    <a:moveTo>
                      <a:pt x="393" y="121"/>
                    </a:moveTo>
                    <a:lnTo>
                      <a:pt x="393" y="121"/>
                    </a:lnTo>
                    <a:cubicBezTo>
                      <a:pt x="416" y="121"/>
                      <a:pt x="434" y="138"/>
                      <a:pt x="434" y="160"/>
                    </a:cubicBezTo>
                    <a:cubicBezTo>
                      <a:pt x="434" y="182"/>
                      <a:pt x="416" y="200"/>
                      <a:pt x="393" y="200"/>
                    </a:cubicBezTo>
                    <a:cubicBezTo>
                      <a:pt x="370" y="200"/>
                      <a:pt x="352" y="182"/>
                      <a:pt x="352" y="160"/>
                    </a:cubicBezTo>
                    <a:cubicBezTo>
                      <a:pt x="352" y="138"/>
                      <a:pt x="370" y="121"/>
                      <a:pt x="393" y="121"/>
                    </a:cubicBezTo>
                    <a:close/>
                    <a:moveTo>
                      <a:pt x="190" y="200"/>
                    </a:moveTo>
                    <a:lnTo>
                      <a:pt x="190" y="200"/>
                    </a:lnTo>
                    <a:cubicBezTo>
                      <a:pt x="167" y="200"/>
                      <a:pt x="149" y="182"/>
                      <a:pt x="149" y="160"/>
                    </a:cubicBezTo>
                    <a:cubicBezTo>
                      <a:pt x="149" y="138"/>
                      <a:pt x="167" y="121"/>
                      <a:pt x="190" y="121"/>
                    </a:cubicBezTo>
                    <a:cubicBezTo>
                      <a:pt x="213" y="121"/>
                      <a:pt x="231" y="138"/>
                      <a:pt x="231" y="160"/>
                    </a:cubicBezTo>
                    <a:cubicBezTo>
                      <a:pt x="231" y="182"/>
                      <a:pt x="213" y="200"/>
                      <a:pt x="190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1"/>
              <p:cNvSpPr>
                <a:spLocks noEditPoints="1"/>
              </p:cNvSpPr>
              <p:nvPr/>
            </p:nvSpPr>
            <p:spPr bwMode="auto">
              <a:xfrm>
                <a:off x="3598863" y="3033713"/>
                <a:ext cx="336550" cy="306387"/>
              </a:xfrm>
              <a:custGeom>
                <a:avLst/>
                <a:gdLst>
                  <a:gd name="T0" fmla="*/ 0 w 493"/>
                  <a:gd name="T1" fmla="*/ 206 h 446"/>
                  <a:gd name="T2" fmla="*/ 247 w 493"/>
                  <a:gd name="T3" fmla="*/ 412 h 446"/>
                  <a:gd name="T4" fmla="*/ 325 w 493"/>
                  <a:gd name="T5" fmla="*/ 402 h 446"/>
                  <a:gd name="T6" fmla="*/ 329 w 493"/>
                  <a:gd name="T7" fmla="*/ 401 h 446"/>
                  <a:gd name="T8" fmla="*/ 418 w 493"/>
                  <a:gd name="T9" fmla="*/ 446 h 446"/>
                  <a:gd name="T10" fmla="*/ 394 w 493"/>
                  <a:gd name="T11" fmla="*/ 371 h 446"/>
                  <a:gd name="T12" fmla="*/ 397 w 493"/>
                  <a:gd name="T13" fmla="*/ 370 h 446"/>
                  <a:gd name="T14" fmla="*/ 493 w 493"/>
                  <a:gd name="T15" fmla="*/ 206 h 446"/>
                  <a:gd name="T16" fmla="*/ 247 w 493"/>
                  <a:gd name="T17" fmla="*/ 0 h 446"/>
                  <a:gd name="T18" fmla="*/ 0 w 493"/>
                  <a:gd name="T19" fmla="*/ 206 h 446"/>
                  <a:gd name="T20" fmla="*/ 298 w 493"/>
                  <a:gd name="T21" fmla="*/ 135 h 446"/>
                  <a:gd name="T22" fmla="*/ 298 w 493"/>
                  <a:gd name="T23" fmla="*/ 135 h 446"/>
                  <a:gd name="T24" fmla="*/ 333 w 493"/>
                  <a:gd name="T25" fmla="*/ 102 h 446"/>
                  <a:gd name="T26" fmla="*/ 367 w 493"/>
                  <a:gd name="T27" fmla="*/ 135 h 446"/>
                  <a:gd name="T28" fmla="*/ 333 w 493"/>
                  <a:gd name="T29" fmla="*/ 169 h 446"/>
                  <a:gd name="T30" fmla="*/ 298 w 493"/>
                  <a:gd name="T31" fmla="*/ 135 h 446"/>
                  <a:gd name="T32" fmla="*/ 127 w 493"/>
                  <a:gd name="T33" fmla="*/ 135 h 446"/>
                  <a:gd name="T34" fmla="*/ 127 w 493"/>
                  <a:gd name="T35" fmla="*/ 135 h 446"/>
                  <a:gd name="T36" fmla="*/ 161 w 493"/>
                  <a:gd name="T37" fmla="*/ 102 h 446"/>
                  <a:gd name="T38" fmla="*/ 196 w 493"/>
                  <a:gd name="T39" fmla="*/ 135 h 446"/>
                  <a:gd name="T40" fmla="*/ 161 w 493"/>
                  <a:gd name="T41" fmla="*/ 169 h 446"/>
                  <a:gd name="T42" fmla="*/ 127 w 493"/>
                  <a:gd name="T43" fmla="*/ 135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3" h="446">
                    <a:moveTo>
                      <a:pt x="0" y="206"/>
                    </a:moveTo>
                    <a:cubicBezTo>
                      <a:pt x="0" y="320"/>
                      <a:pt x="111" y="412"/>
                      <a:pt x="247" y="412"/>
                    </a:cubicBezTo>
                    <a:cubicBezTo>
                      <a:pt x="274" y="412"/>
                      <a:pt x="300" y="409"/>
                      <a:pt x="325" y="402"/>
                    </a:cubicBezTo>
                    <a:cubicBezTo>
                      <a:pt x="326" y="401"/>
                      <a:pt x="329" y="401"/>
                      <a:pt x="329" y="401"/>
                    </a:cubicBezTo>
                    <a:lnTo>
                      <a:pt x="418" y="446"/>
                    </a:lnTo>
                    <a:lnTo>
                      <a:pt x="394" y="371"/>
                    </a:lnTo>
                    <a:cubicBezTo>
                      <a:pt x="394" y="371"/>
                      <a:pt x="396" y="370"/>
                      <a:pt x="397" y="370"/>
                    </a:cubicBezTo>
                    <a:cubicBezTo>
                      <a:pt x="455" y="332"/>
                      <a:pt x="493" y="273"/>
                      <a:pt x="493" y="206"/>
                    </a:cubicBezTo>
                    <a:cubicBezTo>
                      <a:pt x="493" y="92"/>
                      <a:pt x="383" y="0"/>
                      <a:pt x="247" y="0"/>
                    </a:cubicBezTo>
                    <a:cubicBezTo>
                      <a:pt x="111" y="0"/>
                      <a:pt x="0" y="92"/>
                      <a:pt x="0" y="206"/>
                    </a:cubicBezTo>
                    <a:close/>
                    <a:moveTo>
                      <a:pt x="298" y="135"/>
                    </a:moveTo>
                    <a:lnTo>
                      <a:pt x="298" y="135"/>
                    </a:lnTo>
                    <a:cubicBezTo>
                      <a:pt x="298" y="117"/>
                      <a:pt x="314" y="102"/>
                      <a:pt x="333" y="102"/>
                    </a:cubicBezTo>
                    <a:cubicBezTo>
                      <a:pt x="352" y="102"/>
                      <a:pt x="367" y="117"/>
                      <a:pt x="367" y="135"/>
                    </a:cubicBezTo>
                    <a:cubicBezTo>
                      <a:pt x="367" y="154"/>
                      <a:pt x="352" y="169"/>
                      <a:pt x="333" y="169"/>
                    </a:cubicBezTo>
                    <a:cubicBezTo>
                      <a:pt x="314" y="169"/>
                      <a:pt x="298" y="154"/>
                      <a:pt x="298" y="135"/>
                    </a:cubicBezTo>
                    <a:close/>
                    <a:moveTo>
                      <a:pt x="127" y="135"/>
                    </a:moveTo>
                    <a:lnTo>
                      <a:pt x="127" y="135"/>
                    </a:lnTo>
                    <a:cubicBezTo>
                      <a:pt x="127" y="117"/>
                      <a:pt x="142" y="102"/>
                      <a:pt x="161" y="102"/>
                    </a:cubicBezTo>
                    <a:cubicBezTo>
                      <a:pt x="180" y="102"/>
                      <a:pt x="196" y="117"/>
                      <a:pt x="196" y="135"/>
                    </a:cubicBezTo>
                    <a:cubicBezTo>
                      <a:pt x="196" y="154"/>
                      <a:pt x="180" y="169"/>
                      <a:pt x="161" y="169"/>
                    </a:cubicBezTo>
                    <a:cubicBezTo>
                      <a:pt x="142" y="169"/>
                      <a:pt x="127" y="154"/>
                      <a:pt x="127" y="1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698906" y="1522644"/>
            <a:ext cx="1134406" cy="1022794"/>
            <a:chOff x="4698904" y="1522642"/>
            <a:chExt cx="1134406" cy="1022794"/>
          </a:xfrm>
        </p:grpSpPr>
        <p:grpSp>
          <p:nvGrpSpPr>
            <p:cNvPr id="25" name="组合 24"/>
            <p:cNvGrpSpPr/>
            <p:nvPr/>
          </p:nvGrpSpPr>
          <p:grpSpPr>
            <a:xfrm>
              <a:off x="4698904" y="1522642"/>
              <a:ext cx="1134406" cy="1022794"/>
              <a:chOff x="3779784" y="1131590"/>
              <a:chExt cx="1341243" cy="1209282"/>
            </a:xfrm>
            <a:effectLst>
              <a:outerShdw blurRad="279400" dist="177800" dir="8100000" algn="tr" rotWithShape="0">
                <a:prstClr val="black">
                  <a:alpha val="18000"/>
                </a:prstClr>
              </a:outerShdw>
            </a:effectLst>
          </p:grpSpPr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3779784" y="1131590"/>
                <a:ext cx="1341243" cy="120928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lumMod val="95000"/>
                      <a:shade val="67500"/>
                      <a:satMod val="115000"/>
                    </a:srgbClr>
                  </a:gs>
                  <a:gs pos="10000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8" name="Freeform 5"/>
              <p:cNvSpPr>
                <a:spLocks/>
              </p:cNvSpPr>
              <p:nvPr/>
            </p:nvSpPr>
            <p:spPr bwMode="auto">
              <a:xfrm>
                <a:off x="3801563" y="1153419"/>
                <a:ext cx="1290288" cy="116333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FF">
                      <a:lumMod val="85000"/>
                    </a:srgbClr>
                  </a:gs>
                  <a:gs pos="0">
                    <a:srgbClr val="FFFFFF">
                      <a:lumMod val="95000"/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 cap="flat">
                <a:noFill/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4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00" kern="0" dirty="0">
                  <a:solidFill>
                    <a:prstClr val="black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4980158" y="179083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49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extBox 48"/>
          <p:cNvSpPr txBox="1"/>
          <p:nvPr/>
        </p:nvSpPr>
        <p:spPr>
          <a:xfrm>
            <a:off x="6084168" y="2069745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0" name="TextBox 49"/>
          <p:cNvSpPr txBox="1"/>
          <p:nvPr/>
        </p:nvSpPr>
        <p:spPr>
          <a:xfrm>
            <a:off x="6084168" y="1773884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QQ</a:t>
            </a: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空间</a:t>
            </a:r>
          </a:p>
        </p:txBody>
      </p:sp>
      <p:sp>
        <p:nvSpPr>
          <p:cNvPr id="31" name="TextBox 50"/>
          <p:cNvSpPr txBox="1"/>
          <p:nvPr/>
        </p:nvSpPr>
        <p:spPr>
          <a:xfrm>
            <a:off x="6095236" y="3466427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2" name="TextBox 51"/>
          <p:cNvSpPr txBox="1"/>
          <p:nvPr/>
        </p:nvSpPr>
        <p:spPr>
          <a:xfrm>
            <a:off x="6095238" y="3170566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本地论坛</a:t>
            </a:r>
          </a:p>
        </p:txBody>
      </p:sp>
      <p:sp>
        <p:nvSpPr>
          <p:cNvPr id="33" name="TextBox 52"/>
          <p:cNvSpPr txBox="1"/>
          <p:nvPr/>
        </p:nvSpPr>
        <p:spPr>
          <a:xfrm>
            <a:off x="736691" y="3555665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4" name="TextBox 53"/>
          <p:cNvSpPr txBox="1"/>
          <p:nvPr/>
        </p:nvSpPr>
        <p:spPr>
          <a:xfrm>
            <a:off x="736692" y="3259804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微博</a:t>
            </a:r>
          </a:p>
        </p:txBody>
      </p:sp>
      <p:sp>
        <p:nvSpPr>
          <p:cNvPr id="35" name="TextBox 54"/>
          <p:cNvSpPr txBox="1"/>
          <p:nvPr/>
        </p:nvSpPr>
        <p:spPr>
          <a:xfrm>
            <a:off x="725623" y="2086699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6" name="TextBox 55"/>
          <p:cNvSpPr txBox="1"/>
          <p:nvPr/>
        </p:nvSpPr>
        <p:spPr>
          <a:xfrm>
            <a:off x="725625" y="1790838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</a:rPr>
              <a:t>微信</a:t>
            </a:r>
          </a:p>
        </p:txBody>
      </p:sp>
    </p:spTree>
    <p:extLst>
      <p:ext uri="{BB962C8B-B14F-4D97-AF65-F5344CB8AC3E}">
        <p14:creationId xmlns:p14="http://schemas.microsoft.com/office/powerpoint/2010/main" val="212562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432647" y="3996270"/>
            <a:ext cx="1677585" cy="244059"/>
            <a:chOff x="1378748" y="2161308"/>
            <a:chExt cx="9577865" cy="1393411"/>
          </a:xfrm>
        </p:grpSpPr>
        <p:grpSp>
          <p:nvGrpSpPr>
            <p:cNvPr id="7" name="组合 6"/>
            <p:cNvGrpSpPr/>
            <p:nvPr/>
          </p:nvGrpSpPr>
          <p:grpSpPr>
            <a:xfrm>
              <a:off x="9411150" y="2161308"/>
              <a:ext cx="1545463" cy="1393411"/>
              <a:chOff x="4965142" y="1355066"/>
              <a:chExt cx="2244910" cy="2024042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965142" y="1355066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" name="Freeform 228"/>
              <p:cNvSpPr>
                <a:spLocks noEditPoints="1"/>
              </p:cNvSpPr>
              <p:nvPr/>
            </p:nvSpPr>
            <p:spPr bwMode="auto">
              <a:xfrm>
                <a:off x="5695385" y="1690203"/>
                <a:ext cx="895422" cy="1186622"/>
              </a:xfrm>
              <a:custGeom>
                <a:avLst/>
                <a:gdLst>
                  <a:gd name="T0" fmla="*/ 38 w 52"/>
                  <a:gd name="T1" fmla="*/ 53 h 69"/>
                  <a:gd name="T2" fmla="*/ 32 w 52"/>
                  <a:gd name="T3" fmla="*/ 51 h 69"/>
                  <a:gd name="T4" fmla="*/ 32 w 52"/>
                  <a:gd name="T5" fmla="*/ 51 h 69"/>
                  <a:gd name="T6" fmla="*/ 27 w 52"/>
                  <a:gd name="T7" fmla="*/ 49 h 69"/>
                  <a:gd name="T8" fmla="*/ 15 w 52"/>
                  <a:gd name="T9" fmla="*/ 29 h 69"/>
                  <a:gd name="T10" fmla="*/ 16 w 52"/>
                  <a:gd name="T11" fmla="*/ 23 h 69"/>
                  <a:gd name="T12" fmla="*/ 16 w 52"/>
                  <a:gd name="T13" fmla="*/ 23 h 69"/>
                  <a:gd name="T14" fmla="*/ 18 w 52"/>
                  <a:gd name="T15" fmla="*/ 17 h 69"/>
                  <a:gd name="T16" fmla="*/ 11 w 52"/>
                  <a:gd name="T17" fmla="*/ 6 h 69"/>
                  <a:gd name="T18" fmla="*/ 7 w 52"/>
                  <a:gd name="T19" fmla="*/ 6 h 69"/>
                  <a:gd name="T20" fmla="*/ 1 w 52"/>
                  <a:gd name="T21" fmla="*/ 14 h 69"/>
                  <a:gd name="T22" fmla="*/ 0 w 52"/>
                  <a:gd name="T23" fmla="*/ 21 h 69"/>
                  <a:gd name="T24" fmla="*/ 11 w 52"/>
                  <a:gd name="T25" fmla="*/ 45 h 69"/>
                  <a:gd name="T26" fmla="*/ 26 w 52"/>
                  <a:gd name="T27" fmla="*/ 66 h 69"/>
                  <a:gd name="T28" fmla="*/ 32 w 52"/>
                  <a:gd name="T29" fmla="*/ 68 h 69"/>
                  <a:gd name="T30" fmla="*/ 42 w 52"/>
                  <a:gd name="T31" fmla="*/ 68 h 69"/>
                  <a:gd name="T32" fmla="*/ 44 w 52"/>
                  <a:gd name="T33" fmla="*/ 64 h 69"/>
                  <a:gd name="T34" fmla="*/ 38 w 52"/>
                  <a:gd name="T35" fmla="*/ 53 h 69"/>
                  <a:gd name="T36" fmla="*/ 52 w 52"/>
                  <a:gd name="T37" fmla="*/ 62 h 69"/>
                  <a:gd name="T38" fmla="*/ 44 w 52"/>
                  <a:gd name="T39" fmla="*/ 49 h 69"/>
                  <a:gd name="T40" fmla="*/ 42 w 52"/>
                  <a:gd name="T41" fmla="*/ 48 h 69"/>
                  <a:gd name="T42" fmla="*/ 40 w 52"/>
                  <a:gd name="T43" fmla="*/ 48 h 69"/>
                  <a:gd name="T44" fmla="*/ 39 w 52"/>
                  <a:gd name="T45" fmla="*/ 51 h 69"/>
                  <a:gd name="T46" fmla="*/ 47 w 52"/>
                  <a:gd name="T47" fmla="*/ 64 h 69"/>
                  <a:gd name="T48" fmla="*/ 50 w 52"/>
                  <a:gd name="T49" fmla="*/ 65 h 69"/>
                  <a:gd name="T50" fmla="*/ 51 w 52"/>
                  <a:gd name="T51" fmla="*/ 64 h 69"/>
                  <a:gd name="T52" fmla="*/ 52 w 52"/>
                  <a:gd name="T53" fmla="*/ 62 h 69"/>
                  <a:gd name="T54" fmla="*/ 20 w 52"/>
                  <a:gd name="T55" fmla="*/ 17 h 69"/>
                  <a:gd name="T56" fmla="*/ 23 w 52"/>
                  <a:gd name="T57" fmla="*/ 18 h 69"/>
                  <a:gd name="T58" fmla="*/ 24 w 52"/>
                  <a:gd name="T59" fmla="*/ 17 h 69"/>
                  <a:gd name="T60" fmla="*/ 25 w 52"/>
                  <a:gd name="T61" fmla="*/ 14 h 69"/>
                  <a:gd name="T62" fmla="*/ 17 w 52"/>
                  <a:gd name="T63" fmla="*/ 1 h 69"/>
                  <a:gd name="T64" fmla="*/ 15 w 52"/>
                  <a:gd name="T65" fmla="*/ 0 h 69"/>
                  <a:gd name="T66" fmla="*/ 13 w 52"/>
                  <a:gd name="T67" fmla="*/ 1 h 69"/>
                  <a:gd name="T68" fmla="*/ 13 w 52"/>
                  <a:gd name="T69" fmla="*/ 4 h 69"/>
                  <a:gd name="T70" fmla="*/ 20 w 52"/>
                  <a:gd name="T71" fmla="*/ 1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" h="69">
                    <a:moveTo>
                      <a:pt x="38" y="53"/>
                    </a:moveTo>
                    <a:cubicBezTo>
                      <a:pt x="37" y="51"/>
                      <a:pt x="34" y="50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0" y="52"/>
                      <a:pt x="28" y="51"/>
                      <a:pt x="27" y="4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27"/>
                      <a:pt x="14" y="24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8" y="22"/>
                      <a:pt x="19" y="19"/>
                      <a:pt x="18" y="1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4"/>
                      <a:pt x="8" y="4"/>
                      <a:pt x="7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0" y="19"/>
                      <a:pt x="0" y="21"/>
                    </a:cubicBezTo>
                    <a:cubicBezTo>
                      <a:pt x="0" y="21"/>
                      <a:pt x="1" y="28"/>
                      <a:pt x="11" y="45"/>
                    </a:cubicBezTo>
                    <a:cubicBezTo>
                      <a:pt x="20" y="61"/>
                      <a:pt x="26" y="66"/>
                      <a:pt x="26" y="66"/>
                    </a:cubicBezTo>
                    <a:cubicBezTo>
                      <a:pt x="27" y="68"/>
                      <a:pt x="30" y="69"/>
                      <a:pt x="32" y="68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44" y="68"/>
                      <a:pt x="45" y="66"/>
                      <a:pt x="44" y="64"/>
                    </a:cubicBezTo>
                    <a:lnTo>
                      <a:pt x="38" y="53"/>
                    </a:lnTo>
                    <a:close/>
                    <a:moveTo>
                      <a:pt x="52" y="62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48"/>
                      <a:pt x="43" y="47"/>
                      <a:pt x="42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9"/>
                      <a:pt x="39" y="50"/>
                      <a:pt x="39" y="51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8" y="65"/>
                      <a:pt x="49" y="65"/>
                      <a:pt x="50" y="65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2" y="64"/>
                      <a:pt x="52" y="62"/>
                      <a:pt x="52" y="62"/>
                    </a:cubicBezTo>
                    <a:close/>
                    <a:moveTo>
                      <a:pt x="20" y="17"/>
                    </a:moveTo>
                    <a:cubicBezTo>
                      <a:pt x="21" y="18"/>
                      <a:pt x="22" y="18"/>
                      <a:pt x="23" y="18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5" y="16"/>
                      <a:pt x="25" y="15"/>
                      <a:pt x="25" y="1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2" y="3"/>
                      <a:pt x="13" y="4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68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378748" y="2161308"/>
              <a:ext cx="1545463" cy="1393411"/>
              <a:chOff x="4464102" y="1356651"/>
              <a:chExt cx="1002180" cy="903579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4464102" y="1356651"/>
                <a:ext cx="1002180" cy="903579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6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4" name="KSO_Shape"/>
              <p:cNvSpPr>
                <a:spLocks/>
              </p:cNvSpPr>
              <p:nvPr/>
            </p:nvSpPr>
            <p:spPr bwMode="auto">
              <a:xfrm>
                <a:off x="4640392" y="1547487"/>
                <a:ext cx="597147" cy="410041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386849" y="2161308"/>
              <a:ext cx="1545463" cy="1393411"/>
              <a:chOff x="5001595" y="1353152"/>
              <a:chExt cx="2244910" cy="2024042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5001595" y="1353152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28" name="组 34"/>
              <p:cNvGrpSpPr/>
              <p:nvPr/>
            </p:nvGrpSpPr>
            <p:grpSpPr>
              <a:xfrm>
                <a:off x="5409766" y="1764165"/>
                <a:ext cx="1372465" cy="1152871"/>
                <a:chOff x="2127915" y="1569040"/>
                <a:chExt cx="635000" cy="533400"/>
              </a:xfrm>
            </p:grpSpPr>
            <p:sp>
              <p:nvSpPr>
                <p:cNvPr id="29" name="Freeform 108"/>
                <p:cNvSpPr>
                  <a:spLocks/>
                </p:cNvSpPr>
                <p:nvPr/>
              </p:nvSpPr>
              <p:spPr bwMode="auto">
                <a:xfrm>
                  <a:off x="2127915" y="1569040"/>
                  <a:ext cx="635000" cy="304800"/>
                </a:xfrm>
                <a:custGeom>
                  <a:avLst/>
                  <a:gdLst/>
                  <a:ahLst/>
                  <a:cxnLst>
                    <a:cxn ang="0">
                      <a:pos x="16" y="192"/>
                    </a:cxn>
                    <a:cxn ang="0">
                      <a:pos x="26" y="188"/>
                    </a:cxn>
                    <a:cxn ang="0">
                      <a:pos x="32" y="178"/>
                    </a:cxn>
                    <a:cxn ang="0">
                      <a:pos x="110" y="142"/>
                    </a:cxn>
                    <a:cxn ang="0">
                      <a:pos x="120" y="144"/>
                    </a:cxn>
                    <a:cxn ang="0">
                      <a:pos x="126" y="144"/>
                    </a:cxn>
                    <a:cxn ang="0">
                      <a:pos x="134" y="136"/>
                    </a:cxn>
                    <a:cxn ang="0">
                      <a:pos x="136" y="128"/>
                    </a:cxn>
                    <a:cxn ang="0">
                      <a:pos x="194" y="80"/>
                    </a:cxn>
                    <a:cxn ang="0">
                      <a:pos x="200" y="80"/>
                    </a:cxn>
                    <a:cxn ang="0">
                      <a:pos x="206" y="78"/>
                    </a:cxn>
                    <a:cxn ang="0">
                      <a:pos x="264" y="112"/>
                    </a:cxn>
                    <a:cxn ang="0">
                      <a:pos x="264" y="112"/>
                    </a:cxn>
                    <a:cxn ang="0">
                      <a:pos x="268" y="124"/>
                    </a:cxn>
                    <a:cxn ang="0">
                      <a:pos x="280" y="128"/>
                    </a:cxn>
                    <a:cxn ang="0">
                      <a:pos x="286" y="128"/>
                    </a:cxn>
                    <a:cxn ang="0">
                      <a:pos x="294" y="120"/>
                    </a:cxn>
                    <a:cxn ang="0">
                      <a:pos x="296" y="112"/>
                    </a:cxn>
                    <a:cxn ang="0">
                      <a:pos x="378" y="32"/>
                    </a:cxn>
                    <a:cxn ang="0">
                      <a:pos x="384" y="32"/>
                    </a:cxn>
                    <a:cxn ang="0">
                      <a:pos x="390" y="32"/>
                    </a:cxn>
                    <a:cxn ang="0">
                      <a:pos x="398" y="24"/>
                    </a:cxn>
                    <a:cxn ang="0">
                      <a:pos x="400" y="16"/>
                    </a:cxn>
                    <a:cxn ang="0">
                      <a:pos x="394" y="6"/>
                    </a:cxn>
                    <a:cxn ang="0">
                      <a:pos x="384" y="0"/>
                    </a:cxn>
                    <a:cxn ang="0">
                      <a:pos x="376" y="2"/>
                    </a:cxn>
                    <a:cxn ang="0">
                      <a:pos x="368" y="10"/>
                    </a:cxn>
                    <a:cxn ang="0">
                      <a:pos x="368" y="16"/>
                    </a:cxn>
                    <a:cxn ang="0">
                      <a:pos x="284" y="98"/>
                    </a:cxn>
                    <a:cxn ang="0">
                      <a:pos x="280" y="96"/>
                    </a:cxn>
                    <a:cxn ang="0">
                      <a:pos x="272" y="100"/>
                    </a:cxn>
                    <a:cxn ang="0">
                      <a:pos x="216" y="66"/>
                    </a:cxn>
                    <a:cxn ang="0">
                      <a:pos x="216" y="64"/>
                    </a:cxn>
                    <a:cxn ang="0">
                      <a:pos x="210" y="54"/>
                    </a:cxn>
                    <a:cxn ang="0">
                      <a:pos x="200" y="48"/>
                    </a:cxn>
                    <a:cxn ang="0">
                      <a:pos x="192" y="50"/>
                    </a:cxn>
                    <a:cxn ang="0">
                      <a:pos x="184" y="58"/>
                    </a:cxn>
                    <a:cxn ang="0">
                      <a:pos x="184" y="64"/>
                    </a:cxn>
                    <a:cxn ang="0">
                      <a:pos x="126" y="114"/>
                    </a:cxn>
                    <a:cxn ang="0">
                      <a:pos x="120" y="112"/>
                    </a:cxn>
                    <a:cxn ang="0">
                      <a:pos x="114" y="114"/>
                    </a:cxn>
                    <a:cxn ang="0">
                      <a:pos x="104" y="122"/>
                    </a:cxn>
                    <a:cxn ang="0">
                      <a:pos x="24" y="164"/>
                    </a:cxn>
                    <a:cxn ang="0">
                      <a:pos x="20" y="162"/>
                    </a:cxn>
                    <a:cxn ang="0">
                      <a:pos x="16" y="160"/>
                    </a:cxn>
                    <a:cxn ang="0">
                      <a:pos x="4" y="166"/>
                    </a:cxn>
                    <a:cxn ang="0">
                      <a:pos x="0" y="176"/>
                    </a:cxn>
                    <a:cxn ang="0">
                      <a:pos x="0" y="184"/>
                    </a:cxn>
                    <a:cxn ang="0">
                      <a:pos x="8" y="192"/>
                    </a:cxn>
                    <a:cxn ang="0">
                      <a:pos x="16" y="192"/>
                    </a:cxn>
                  </a:cxnLst>
                  <a:rect l="0" t="0" r="r" b="b"/>
                  <a:pathLst>
                    <a:path w="400" h="192">
                      <a:moveTo>
                        <a:pt x="16" y="192"/>
                      </a:moveTo>
                      <a:lnTo>
                        <a:pt x="16" y="192"/>
                      </a:lnTo>
                      <a:lnTo>
                        <a:pt x="22" y="192"/>
                      </a:lnTo>
                      <a:lnTo>
                        <a:pt x="26" y="188"/>
                      </a:lnTo>
                      <a:lnTo>
                        <a:pt x="30" y="184"/>
                      </a:lnTo>
                      <a:lnTo>
                        <a:pt x="32" y="178"/>
                      </a:lnTo>
                      <a:lnTo>
                        <a:pt x="110" y="142"/>
                      </a:lnTo>
                      <a:lnTo>
                        <a:pt x="110" y="142"/>
                      </a:lnTo>
                      <a:lnTo>
                        <a:pt x="114" y="144"/>
                      </a:lnTo>
                      <a:lnTo>
                        <a:pt x="120" y="144"/>
                      </a:lnTo>
                      <a:lnTo>
                        <a:pt x="120" y="144"/>
                      </a:lnTo>
                      <a:lnTo>
                        <a:pt x="126" y="144"/>
                      </a:lnTo>
                      <a:lnTo>
                        <a:pt x="130" y="140"/>
                      </a:lnTo>
                      <a:lnTo>
                        <a:pt x="134" y="136"/>
                      </a:lnTo>
                      <a:lnTo>
                        <a:pt x="136" y="128"/>
                      </a:lnTo>
                      <a:lnTo>
                        <a:pt x="136" y="128"/>
                      </a:lnTo>
                      <a:lnTo>
                        <a:pt x="134" y="126"/>
                      </a:lnTo>
                      <a:lnTo>
                        <a:pt x="194" y="80"/>
                      </a:lnTo>
                      <a:lnTo>
                        <a:pt x="194" y="80"/>
                      </a:lnTo>
                      <a:lnTo>
                        <a:pt x="200" y="80"/>
                      </a:lnTo>
                      <a:lnTo>
                        <a:pt x="200" y="80"/>
                      </a:lnTo>
                      <a:lnTo>
                        <a:pt x="206" y="78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20"/>
                      </a:lnTo>
                      <a:lnTo>
                        <a:pt x="268" y="124"/>
                      </a:lnTo>
                      <a:lnTo>
                        <a:pt x="272" y="128"/>
                      </a:lnTo>
                      <a:lnTo>
                        <a:pt x="280" y="128"/>
                      </a:lnTo>
                      <a:lnTo>
                        <a:pt x="280" y="128"/>
                      </a:lnTo>
                      <a:lnTo>
                        <a:pt x="286" y="128"/>
                      </a:lnTo>
                      <a:lnTo>
                        <a:pt x="290" y="124"/>
                      </a:lnTo>
                      <a:lnTo>
                        <a:pt x="294" y="120"/>
                      </a:lnTo>
                      <a:lnTo>
                        <a:pt x="296" y="112"/>
                      </a:lnTo>
                      <a:lnTo>
                        <a:pt x="296" y="112"/>
                      </a:lnTo>
                      <a:lnTo>
                        <a:pt x="294" y="110"/>
                      </a:lnTo>
                      <a:lnTo>
                        <a:pt x="378" y="32"/>
                      </a:lnTo>
                      <a:lnTo>
                        <a:pt x="378" y="32"/>
                      </a:lnTo>
                      <a:lnTo>
                        <a:pt x="384" y="32"/>
                      </a:lnTo>
                      <a:lnTo>
                        <a:pt x="384" y="32"/>
                      </a:lnTo>
                      <a:lnTo>
                        <a:pt x="390" y="32"/>
                      </a:lnTo>
                      <a:lnTo>
                        <a:pt x="394" y="28"/>
                      </a:lnTo>
                      <a:lnTo>
                        <a:pt x="398" y="24"/>
                      </a:lnTo>
                      <a:lnTo>
                        <a:pt x="400" y="16"/>
                      </a:lnTo>
                      <a:lnTo>
                        <a:pt x="400" y="16"/>
                      </a:lnTo>
                      <a:lnTo>
                        <a:pt x="398" y="10"/>
                      </a:lnTo>
                      <a:lnTo>
                        <a:pt x="394" y="6"/>
                      </a:lnTo>
                      <a:lnTo>
                        <a:pt x="390" y="2"/>
                      </a:lnTo>
                      <a:lnTo>
                        <a:pt x="384" y="0"/>
                      </a:lnTo>
                      <a:lnTo>
                        <a:pt x="384" y="0"/>
                      </a:lnTo>
                      <a:lnTo>
                        <a:pt x="376" y="2"/>
                      </a:lnTo>
                      <a:lnTo>
                        <a:pt x="372" y="6"/>
                      </a:lnTo>
                      <a:lnTo>
                        <a:pt x="368" y="10"/>
                      </a:lnTo>
                      <a:lnTo>
                        <a:pt x="368" y="16"/>
                      </a:lnTo>
                      <a:lnTo>
                        <a:pt x="368" y="16"/>
                      </a:lnTo>
                      <a:lnTo>
                        <a:pt x="368" y="20"/>
                      </a:lnTo>
                      <a:lnTo>
                        <a:pt x="284" y="98"/>
                      </a:lnTo>
                      <a:lnTo>
                        <a:pt x="284" y="98"/>
                      </a:lnTo>
                      <a:lnTo>
                        <a:pt x="280" y="96"/>
                      </a:lnTo>
                      <a:lnTo>
                        <a:pt x="280" y="96"/>
                      </a:lnTo>
                      <a:lnTo>
                        <a:pt x="272" y="100"/>
                      </a:lnTo>
                      <a:lnTo>
                        <a:pt x="216" y="66"/>
                      </a:lnTo>
                      <a:lnTo>
                        <a:pt x="216" y="66"/>
                      </a:lnTo>
                      <a:lnTo>
                        <a:pt x="216" y="64"/>
                      </a:lnTo>
                      <a:lnTo>
                        <a:pt x="216" y="64"/>
                      </a:lnTo>
                      <a:lnTo>
                        <a:pt x="214" y="58"/>
                      </a:lnTo>
                      <a:lnTo>
                        <a:pt x="210" y="54"/>
                      </a:lnTo>
                      <a:lnTo>
                        <a:pt x="206" y="50"/>
                      </a:lnTo>
                      <a:lnTo>
                        <a:pt x="200" y="48"/>
                      </a:lnTo>
                      <a:lnTo>
                        <a:pt x="200" y="48"/>
                      </a:lnTo>
                      <a:lnTo>
                        <a:pt x="192" y="50"/>
                      </a:lnTo>
                      <a:lnTo>
                        <a:pt x="188" y="54"/>
                      </a:lnTo>
                      <a:lnTo>
                        <a:pt x="184" y="58"/>
                      </a:lnTo>
                      <a:lnTo>
                        <a:pt x="184" y="64"/>
                      </a:lnTo>
                      <a:lnTo>
                        <a:pt x="184" y="64"/>
                      </a:lnTo>
                      <a:lnTo>
                        <a:pt x="184" y="68"/>
                      </a:lnTo>
                      <a:lnTo>
                        <a:pt x="126" y="114"/>
                      </a:lnTo>
                      <a:lnTo>
                        <a:pt x="126" y="114"/>
                      </a:lnTo>
                      <a:lnTo>
                        <a:pt x="120" y="112"/>
                      </a:lnTo>
                      <a:lnTo>
                        <a:pt x="120" y="112"/>
                      </a:lnTo>
                      <a:lnTo>
                        <a:pt x="114" y="114"/>
                      </a:lnTo>
                      <a:lnTo>
                        <a:pt x="108" y="118"/>
                      </a:lnTo>
                      <a:lnTo>
                        <a:pt x="104" y="122"/>
                      </a:lnTo>
                      <a:lnTo>
                        <a:pt x="104" y="128"/>
                      </a:lnTo>
                      <a:lnTo>
                        <a:pt x="24" y="164"/>
                      </a:lnTo>
                      <a:lnTo>
                        <a:pt x="24" y="164"/>
                      </a:lnTo>
                      <a:lnTo>
                        <a:pt x="20" y="162"/>
                      </a:lnTo>
                      <a:lnTo>
                        <a:pt x="16" y="160"/>
                      </a:lnTo>
                      <a:lnTo>
                        <a:pt x="16" y="160"/>
                      </a:lnTo>
                      <a:lnTo>
                        <a:pt x="8" y="162"/>
                      </a:lnTo>
                      <a:lnTo>
                        <a:pt x="4" y="166"/>
                      </a:lnTo>
                      <a:lnTo>
                        <a:pt x="0" y="170"/>
                      </a:lnTo>
                      <a:lnTo>
                        <a:pt x="0" y="176"/>
                      </a:lnTo>
                      <a:lnTo>
                        <a:pt x="0" y="176"/>
                      </a:lnTo>
                      <a:lnTo>
                        <a:pt x="0" y="184"/>
                      </a:lnTo>
                      <a:lnTo>
                        <a:pt x="4" y="188"/>
                      </a:lnTo>
                      <a:lnTo>
                        <a:pt x="8" y="192"/>
                      </a:lnTo>
                      <a:lnTo>
                        <a:pt x="16" y="192"/>
                      </a:lnTo>
                      <a:lnTo>
                        <a:pt x="16" y="19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30" name="Freeform 109"/>
                <p:cNvSpPr>
                  <a:spLocks/>
                </p:cNvSpPr>
                <p:nvPr/>
              </p:nvSpPr>
              <p:spPr bwMode="auto">
                <a:xfrm>
                  <a:off x="2127915" y="1899240"/>
                  <a:ext cx="635000" cy="203200"/>
                </a:xfrm>
                <a:custGeom>
                  <a:avLst/>
                  <a:gdLst/>
                  <a:ahLst/>
                  <a:cxnLst>
                    <a:cxn ang="0">
                      <a:pos x="384" y="0"/>
                    </a:cxn>
                    <a:cxn ang="0">
                      <a:pos x="372" y="6"/>
                    </a:cxn>
                    <a:cxn ang="0">
                      <a:pos x="368" y="16"/>
                    </a:cxn>
                    <a:cxn ang="0">
                      <a:pos x="368" y="20"/>
                    </a:cxn>
                    <a:cxn ang="0">
                      <a:pos x="284" y="98"/>
                    </a:cxn>
                    <a:cxn ang="0">
                      <a:pos x="280" y="96"/>
                    </a:cxn>
                    <a:cxn ang="0">
                      <a:pos x="214" y="38"/>
                    </a:cxn>
                    <a:cxn ang="0">
                      <a:pos x="216" y="32"/>
                    </a:cxn>
                    <a:cxn ang="0">
                      <a:pos x="214" y="26"/>
                    </a:cxn>
                    <a:cxn ang="0">
                      <a:pos x="206" y="18"/>
                    </a:cxn>
                    <a:cxn ang="0">
                      <a:pos x="200" y="16"/>
                    </a:cxn>
                    <a:cxn ang="0">
                      <a:pos x="188" y="22"/>
                    </a:cxn>
                    <a:cxn ang="0">
                      <a:pos x="184" y="32"/>
                    </a:cxn>
                    <a:cxn ang="0">
                      <a:pos x="184" y="36"/>
                    </a:cxn>
                    <a:cxn ang="0">
                      <a:pos x="126" y="82"/>
                    </a:cxn>
                    <a:cxn ang="0">
                      <a:pos x="120" y="80"/>
                    </a:cxn>
                    <a:cxn ang="0">
                      <a:pos x="106" y="86"/>
                    </a:cxn>
                    <a:cxn ang="0">
                      <a:pos x="30" y="76"/>
                    </a:cxn>
                    <a:cxn ang="0">
                      <a:pos x="24" y="68"/>
                    </a:cxn>
                    <a:cxn ang="0">
                      <a:pos x="16" y="64"/>
                    </a:cxn>
                    <a:cxn ang="0">
                      <a:pos x="8" y="66"/>
                    </a:cxn>
                    <a:cxn ang="0">
                      <a:pos x="0" y="74"/>
                    </a:cxn>
                    <a:cxn ang="0">
                      <a:pos x="0" y="80"/>
                    </a:cxn>
                    <a:cxn ang="0">
                      <a:pos x="4" y="92"/>
                    </a:cxn>
                    <a:cxn ang="0">
                      <a:pos x="16" y="96"/>
                    </a:cxn>
                    <a:cxn ang="0">
                      <a:pos x="22" y="96"/>
                    </a:cxn>
                    <a:cxn ang="0">
                      <a:pos x="104" y="102"/>
                    </a:cxn>
                    <a:cxn ang="0">
                      <a:pos x="106" y="106"/>
                    </a:cxn>
                    <a:cxn ang="0">
                      <a:pos x="114" y="112"/>
                    </a:cxn>
                    <a:cxn ang="0">
                      <a:pos x="120" y="112"/>
                    </a:cxn>
                    <a:cxn ang="0">
                      <a:pos x="130" y="108"/>
                    </a:cxn>
                    <a:cxn ang="0">
                      <a:pos x="136" y="96"/>
                    </a:cxn>
                    <a:cxn ang="0">
                      <a:pos x="134" y="94"/>
                    </a:cxn>
                    <a:cxn ang="0">
                      <a:pos x="194" y="48"/>
                    </a:cxn>
                    <a:cxn ang="0">
                      <a:pos x="200" y="48"/>
                    </a:cxn>
                    <a:cxn ang="0">
                      <a:pos x="264" y="108"/>
                    </a:cxn>
                    <a:cxn ang="0">
                      <a:pos x="264" y="112"/>
                    </a:cxn>
                    <a:cxn ang="0">
                      <a:pos x="264" y="120"/>
                    </a:cxn>
                    <a:cxn ang="0">
                      <a:pos x="272" y="128"/>
                    </a:cxn>
                    <a:cxn ang="0">
                      <a:pos x="280" y="128"/>
                    </a:cxn>
                    <a:cxn ang="0">
                      <a:pos x="290" y="124"/>
                    </a:cxn>
                    <a:cxn ang="0">
                      <a:pos x="296" y="112"/>
                    </a:cxn>
                    <a:cxn ang="0">
                      <a:pos x="294" y="110"/>
                    </a:cxn>
                    <a:cxn ang="0">
                      <a:pos x="378" y="32"/>
                    </a:cxn>
                    <a:cxn ang="0">
                      <a:pos x="384" y="32"/>
                    </a:cxn>
                    <a:cxn ang="0">
                      <a:pos x="394" y="28"/>
                    </a:cxn>
                    <a:cxn ang="0">
                      <a:pos x="400" y="16"/>
                    </a:cxn>
                    <a:cxn ang="0">
                      <a:pos x="398" y="10"/>
                    </a:cxn>
                    <a:cxn ang="0">
                      <a:pos x="390" y="2"/>
                    </a:cxn>
                    <a:cxn ang="0">
                      <a:pos x="384" y="0"/>
                    </a:cxn>
                  </a:cxnLst>
                  <a:rect l="0" t="0" r="r" b="b"/>
                  <a:pathLst>
                    <a:path w="400" h="128">
                      <a:moveTo>
                        <a:pt x="384" y="0"/>
                      </a:moveTo>
                      <a:lnTo>
                        <a:pt x="384" y="0"/>
                      </a:lnTo>
                      <a:lnTo>
                        <a:pt x="376" y="2"/>
                      </a:lnTo>
                      <a:lnTo>
                        <a:pt x="372" y="6"/>
                      </a:lnTo>
                      <a:lnTo>
                        <a:pt x="368" y="10"/>
                      </a:lnTo>
                      <a:lnTo>
                        <a:pt x="368" y="16"/>
                      </a:lnTo>
                      <a:lnTo>
                        <a:pt x="368" y="16"/>
                      </a:lnTo>
                      <a:lnTo>
                        <a:pt x="368" y="20"/>
                      </a:lnTo>
                      <a:lnTo>
                        <a:pt x="284" y="98"/>
                      </a:lnTo>
                      <a:lnTo>
                        <a:pt x="284" y="98"/>
                      </a:lnTo>
                      <a:lnTo>
                        <a:pt x="280" y="96"/>
                      </a:lnTo>
                      <a:lnTo>
                        <a:pt x="280" y="96"/>
                      </a:lnTo>
                      <a:lnTo>
                        <a:pt x="276" y="98"/>
                      </a:lnTo>
                      <a:lnTo>
                        <a:pt x="214" y="38"/>
                      </a:lnTo>
                      <a:lnTo>
                        <a:pt x="214" y="38"/>
                      </a:lnTo>
                      <a:lnTo>
                        <a:pt x="216" y="32"/>
                      </a:lnTo>
                      <a:lnTo>
                        <a:pt x="216" y="32"/>
                      </a:lnTo>
                      <a:lnTo>
                        <a:pt x="214" y="26"/>
                      </a:lnTo>
                      <a:lnTo>
                        <a:pt x="210" y="22"/>
                      </a:lnTo>
                      <a:lnTo>
                        <a:pt x="206" y="18"/>
                      </a:lnTo>
                      <a:lnTo>
                        <a:pt x="200" y="16"/>
                      </a:lnTo>
                      <a:lnTo>
                        <a:pt x="200" y="16"/>
                      </a:lnTo>
                      <a:lnTo>
                        <a:pt x="192" y="18"/>
                      </a:lnTo>
                      <a:lnTo>
                        <a:pt x="188" y="22"/>
                      </a:lnTo>
                      <a:lnTo>
                        <a:pt x="184" y="26"/>
                      </a:lnTo>
                      <a:lnTo>
                        <a:pt x="184" y="32"/>
                      </a:lnTo>
                      <a:lnTo>
                        <a:pt x="184" y="32"/>
                      </a:lnTo>
                      <a:lnTo>
                        <a:pt x="184" y="36"/>
                      </a:lnTo>
                      <a:lnTo>
                        <a:pt x="126" y="82"/>
                      </a:lnTo>
                      <a:lnTo>
                        <a:pt x="126" y="82"/>
                      </a:lnTo>
                      <a:lnTo>
                        <a:pt x="120" y="80"/>
                      </a:lnTo>
                      <a:lnTo>
                        <a:pt x="120" y="80"/>
                      </a:lnTo>
                      <a:lnTo>
                        <a:pt x="112" y="82"/>
                      </a:lnTo>
                      <a:lnTo>
                        <a:pt x="106" y="86"/>
                      </a:lnTo>
                      <a:lnTo>
                        <a:pt x="30" y="76"/>
                      </a:lnTo>
                      <a:lnTo>
                        <a:pt x="30" y="76"/>
                      </a:lnTo>
                      <a:lnTo>
                        <a:pt x="28" y="72"/>
                      </a:lnTo>
                      <a:lnTo>
                        <a:pt x="24" y="68"/>
                      </a:lnTo>
                      <a:lnTo>
                        <a:pt x="20" y="66"/>
                      </a:lnTo>
                      <a:lnTo>
                        <a:pt x="16" y="64"/>
                      </a:lnTo>
                      <a:lnTo>
                        <a:pt x="16" y="64"/>
                      </a:lnTo>
                      <a:lnTo>
                        <a:pt x="8" y="66"/>
                      </a:lnTo>
                      <a:lnTo>
                        <a:pt x="4" y="70"/>
                      </a:lnTo>
                      <a:lnTo>
                        <a:pt x="0" y="74"/>
                      </a:lnTo>
                      <a:lnTo>
                        <a:pt x="0" y="80"/>
                      </a:lnTo>
                      <a:lnTo>
                        <a:pt x="0" y="80"/>
                      </a:lnTo>
                      <a:lnTo>
                        <a:pt x="0" y="88"/>
                      </a:lnTo>
                      <a:lnTo>
                        <a:pt x="4" y="92"/>
                      </a:lnTo>
                      <a:lnTo>
                        <a:pt x="8" y="96"/>
                      </a:lnTo>
                      <a:lnTo>
                        <a:pt x="16" y="96"/>
                      </a:lnTo>
                      <a:lnTo>
                        <a:pt x="16" y="96"/>
                      </a:lnTo>
                      <a:lnTo>
                        <a:pt x="22" y="96"/>
                      </a:lnTo>
                      <a:lnTo>
                        <a:pt x="28" y="90"/>
                      </a:lnTo>
                      <a:lnTo>
                        <a:pt x="104" y="102"/>
                      </a:lnTo>
                      <a:lnTo>
                        <a:pt x="104" y="102"/>
                      </a:lnTo>
                      <a:lnTo>
                        <a:pt x="106" y="106"/>
                      </a:lnTo>
                      <a:lnTo>
                        <a:pt x="110" y="110"/>
                      </a:lnTo>
                      <a:lnTo>
                        <a:pt x="114" y="112"/>
                      </a:lnTo>
                      <a:lnTo>
                        <a:pt x="120" y="112"/>
                      </a:lnTo>
                      <a:lnTo>
                        <a:pt x="120" y="112"/>
                      </a:lnTo>
                      <a:lnTo>
                        <a:pt x="126" y="112"/>
                      </a:lnTo>
                      <a:lnTo>
                        <a:pt x="130" y="108"/>
                      </a:lnTo>
                      <a:lnTo>
                        <a:pt x="134" y="104"/>
                      </a:lnTo>
                      <a:lnTo>
                        <a:pt x="136" y="96"/>
                      </a:lnTo>
                      <a:lnTo>
                        <a:pt x="136" y="96"/>
                      </a:lnTo>
                      <a:lnTo>
                        <a:pt x="134" y="94"/>
                      </a:lnTo>
                      <a:lnTo>
                        <a:pt x="194" y="48"/>
                      </a:lnTo>
                      <a:lnTo>
                        <a:pt x="194" y="48"/>
                      </a:lnTo>
                      <a:lnTo>
                        <a:pt x="200" y="48"/>
                      </a:lnTo>
                      <a:lnTo>
                        <a:pt x="200" y="48"/>
                      </a:lnTo>
                      <a:lnTo>
                        <a:pt x="204" y="48"/>
                      </a:lnTo>
                      <a:lnTo>
                        <a:pt x="264" y="108"/>
                      </a:lnTo>
                      <a:lnTo>
                        <a:pt x="264" y="108"/>
                      </a:lnTo>
                      <a:lnTo>
                        <a:pt x="264" y="112"/>
                      </a:lnTo>
                      <a:lnTo>
                        <a:pt x="264" y="112"/>
                      </a:lnTo>
                      <a:lnTo>
                        <a:pt x="264" y="120"/>
                      </a:lnTo>
                      <a:lnTo>
                        <a:pt x="268" y="124"/>
                      </a:lnTo>
                      <a:lnTo>
                        <a:pt x="272" y="128"/>
                      </a:lnTo>
                      <a:lnTo>
                        <a:pt x="280" y="128"/>
                      </a:lnTo>
                      <a:lnTo>
                        <a:pt x="280" y="128"/>
                      </a:lnTo>
                      <a:lnTo>
                        <a:pt x="286" y="128"/>
                      </a:lnTo>
                      <a:lnTo>
                        <a:pt x="290" y="124"/>
                      </a:lnTo>
                      <a:lnTo>
                        <a:pt x="294" y="120"/>
                      </a:lnTo>
                      <a:lnTo>
                        <a:pt x="296" y="112"/>
                      </a:lnTo>
                      <a:lnTo>
                        <a:pt x="296" y="112"/>
                      </a:lnTo>
                      <a:lnTo>
                        <a:pt x="294" y="110"/>
                      </a:lnTo>
                      <a:lnTo>
                        <a:pt x="378" y="32"/>
                      </a:lnTo>
                      <a:lnTo>
                        <a:pt x="378" y="32"/>
                      </a:lnTo>
                      <a:lnTo>
                        <a:pt x="384" y="32"/>
                      </a:lnTo>
                      <a:lnTo>
                        <a:pt x="384" y="32"/>
                      </a:lnTo>
                      <a:lnTo>
                        <a:pt x="390" y="32"/>
                      </a:lnTo>
                      <a:lnTo>
                        <a:pt x="394" y="28"/>
                      </a:lnTo>
                      <a:lnTo>
                        <a:pt x="398" y="24"/>
                      </a:lnTo>
                      <a:lnTo>
                        <a:pt x="400" y="16"/>
                      </a:lnTo>
                      <a:lnTo>
                        <a:pt x="400" y="16"/>
                      </a:lnTo>
                      <a:lnTo>
                        <a:pt x="398" y="10"/>
                      </a:lnTo>
                      <a:lnTo>
                        <a:pt x="394" y="6"/>
                      </a:lnTo>
                      <a:lnTo>
                        <a:pt x="390" y="2"/>
                      </a:lnTo>
                      <a:lnTo>
                        <a:pt x="384" y="0"/>
                      </a:lnTo>
                      <a:lnTo>
                        <a:pt x="3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 sz="1800"/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5394950" y="2161308"/>
              <a:ext cx="1545463" cy="1393411"/>
              <a:chOff x="5001595" y="1353152"/>
              <a:chExt cx="2244910" cy="2024042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001595" y="1353152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25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26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7" name="组 5"/>
              <p:cNvGrpSpPr/>
              <p:nvPr/>
            </p:nvGrpSpPr>
            <p:grpSpPr>
              <a:xfrm>
                <a:off x="5509182" y="1721923"/>
                <a:ext cx="1217356" cy="1217352"/>
                <a:chOff x="5750189" y="1150432"/>
                <a:chExt cx="1160973" cy="1160973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5750189" y="1150432"/>
                  <a:ext cx="1160973" cy="1160973"/>
                </a:xfrm>
                <a:prstGeom prst="ellipse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1800"/>
                </a:p>
              </p:txBody>
            </p:sp>
            <p:grpSp>
              <p:nvGrpSpPr>
                <p:cNvPr id="19" name="组 4"/>
                <p:cNvGrpSpPr/>
                <p:nvPr/>
              </p:nvGrpSpPr>
              <p:grpSpPr>
                <a:xfrm>
                  <a:off x="5851049" y="1247818"/>
                  <a:ext cx="959252" cy="966200"/>
                  <a:chOff x="5826288" y="1275413"/>
                  <a:chExt cx="959252" cy="966200"/>
                </a:xfrm>
              </p:grpSpPr>
              <p:sp>
                <p:nvSpPr>
                  <p:cNvPr id="20" name="椭圆 19"/>
                  <p:cNvSpPr/>
                  <p:nvPr/>
                </p:nvSpPr>
                <p:spPr>
                  <a:xfrm>
                    <a:off x="5975638" y="1424763"/>
                    <a:ext cx="667500" cy="667500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 sz="1800"/>
                  </a:p>
                </p:txBody>
              </p:sp>
              <p:cxnSp>
                <p:nvCxnSpPr>
                  <p:cNvPr id="21" name="直线连接符 3"/>
                  <p:cNvCxnSpPr/>
                  <p:nvPr/>
                </p:nvCxnSpPr>
                <p:spPr>
                  <a:xfrm flipV="1">
                    <a:off x="6311691" y="1275413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线连接符 15"/>
                  <p:cNvCxnSpPr/>
                  <p:nvPr/>
                </p:nvCxnSpPr>
                <p:spPr>
                  <a:xfrm flipV="1">
                    <a:off x="6309388" y="1942913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线连接符 16"/>
                  <p:cNvCxnSpPr/>
                  <p:nvPr/>
                </p:nvCxnSpPr>
                <p:spPr>
                  <a:xfrm rot="5400000" flipV="1">
                    <a:off x="5975638" y="1625111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线连接符 19"/>
                  <p:cNvCxnSpPr/>
                  <p:nvPr/>
                </p:nvCxnSpPr>
                <p:spPr>
                  <a:xfrm rot="5400000" flipV="1">
                    <a:off x="6636190" y="1625111"/>
                    <a:ext cx="0" cy="298700"/>
                  </a:xfrm>
                  <a:prstGeom prst="lin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1" name="组合 10"/>
            <p:cNvGrpSpPr/>
            <p:nvPr/>
          </p:nvGrpSpPr>
          <p:grpSpPr>
            <a:xfrm>
              <a:off x="7403051" y="2161308"/>
              <a:ext cx="1545463" cy="1393411"/>
              <a:chOff x="5001595" y="1353152"/>
              <a:chExt cx="2244910" cy="202404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5001595" y="1353152"/>
                <a:ext cx="2244910" cy="2024042"/>
                <a:chOff x="3779784" y="1131590"/>
                <a:chExt cx="1341243" cy="1209282"/>
              </a:xfrm>
              <a:effectLst>
                <a:outerShdw blurRad="279400" dist="177800" dir="8100000" algn="tr" rotWithShape="0">
                  <a:prstClr val="black">
                    <a:alpha val="18000"/>
                  </a:prstClr>
                </a:outerShdw>
              </a:effectLst>
            </p:grpSpPr>
            <p:sp>
              <p:nvSpPr>
                <p:cNvPr id="14" name="Freeform 5"/>
                <p:cNvSpPr>
                  <a:spLocks/>
                </p:cNvSpPr>
                <p:nvPr/>
              </p:nvSpPr>
              <p:spPr bwMode="auto">
                <a:xfrm>
                  <a:off x="3779784" y="1131590"/>
                  <a:ext cx="1341243" cy="120928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lumMod val="95000"/>
                        <a:shade val="67500"/>
                        <a:satMod val="115000"/>
                      </a:srgbClr>
                    </a:gs>
                    <a:gs pos="100000">
                      <a:srgbClr val="FFFFFF">
                        <a:lumMod val="95000"/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3801563" y="1153419"/>
                  <a:ext cx="1290288" cy="116333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solidFill>
                  <a:srgbClr val="00A39A"/>
                </a:solidFill>
                <a:ln w="9525" cap="flat">
                  <a:noFill/>
                  <a:prstDash val="solid"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 dirty="0">
                    <a:solidFill>
                      <a:prstClr val="black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13" name="KSO_Shape"/>
              <p:cNvSpPr>
                <a:spLocks/>
              </p:cNvSpPr>
              <p:nvPr/>
            </p:nvSpPr>
            <p:spPr bwMode="auto">
              <a:xfrm>
                <a:off x="5514285" y="1848038"/>
                <a:ext cx="1207150" cy="1030442"/>
              </a:xfrm>
              <a:custGeom>
                <a:avLst/>
                <a:gdLst>
                  <a:gd name="T0" fmla="*/ 175713297 w 4097"/>
                  <a:gd name="T1" fmla="*/ 71089403 h 3497"/>
                  <a:gd name="T2" fmla="*/ 33597902 w 4097"/>
                  <a:gd name="T3" fmla="*/ 71089403 h 3497"/>
                  <a:gd name="T4" fmla="*/ 423256757 w 4097"/>
                  <a:gd name="T5" fmla="*/ 139474091 h 3497"/>
                  <a:gd name="T6" fmla="*/ 372859684 w 4097"/>
                  <a:gd name="T7" fmla="*/ 216358747 h 3497"/>
                  <a:gd name="T8" fmla="*/ 297747197 w 4097"/>
                  <a:gd name="T9" fmla="*/ 139474091 h 3497"/>
                  <a:gd name="T10" fmla="*/ 502231138 w 4097"/>
                  <a:gd name="T11" fmla="*/ 428853992 h 3497"/>
                  <a:gd name="T12" fmla="*/ 423256757 w 4097"/>
                  <a:gd name="T13" fmla="*/ 139474091 h 3497"/>
                  <a:gd name="T14" fmla="*/ 254687678 w 4097"/>
                  <a:gd name="T15" fmla="*/ 98906881 h 3497"/>
                  <a:gd name="T16" fmla="*/ 254687678 w 4097"/>
                  <a:gd name="T17" fmla="*/ 327242836 h 3497"/>
                  <a:gd name="T18" fmla="*/ 184402447 w 4097"/>
                  <a:gd name="T19" fmla="*/ 160916703 h 3497"/>
                  <a:gd name="T20" fmla="*/ 0 w 4097"/>
                  <a:gd name="T21" fmla="*/ 369934708 h 3497"/>
                  <a:gd name="T22" fmla="*/ 19116131 w 4097"/>
                  <a:gd name="T23" fmla="*/ 675348230 h 3497"/>
                  <a:gd name="T24" fmla="*/ 90752959 w 4097"/>
                  <a:gd name="T25" fmla="*/ 548044259 h 3497"/>
                  <a:gd name="T26" fmla="*/ 143080758 w 4097"/>
                  <a:gd name="T27" fmla="*/ 528147135 h 3497"/>
                  <a:gd name="T28" fmla="*/ 194249858 w 4097"/>
                  <a:gd name="T29" fmla="*/ 674961968 h 3497"/>
                  <a:gd name="T30" fmla="*/ 135936541 w 4097"/>
                  <a:gd name="T31" fmla="*/ 385582067 h 3497"/>
                  <a:gd name="T32" fmla="*/ 165865446 w 4097"/>
                  <a:gd name="T33" fmla="*/ 356992065 h 3497"/>
                  <a:gd name="T34" fmla="*/ 254687678 w 4097"/>
                  <a:gd name="T35" fmla="*/ 455319332 h 3497"/>
                  <a:gd name="T36" fmla="*/ 271293512 w 4097"/>
                  <a:gd name="T37" fmla="*/ 471739216 h 3497"/>
                  <a:gd name="T38" fmla="*/ 542780360 w 4097"/>
                  <a:gd name="T39" fmla="*/ 471739216 h 3497"/>
                  <a:gd name="T40" fmla="*/ 542780360 w 4097"/>
                  <a:gd name="T41" fmla="*/ 379980165 h 3497"/>
                  <a:gd name="T42" fmla="*/ 631988386 w 4097"/>
                  <a:gd name="T43" fmla="*/ 286096012 h 3497"/>
                  <a:gd name="T44" fmla="*/ 566337515 w 4097"/>
                  <a:gd name="T45" fmla="*/ 506124911 h 3497"/>
                  <a:gd name="T46" fmla="*/ 646277260 w 4097"/>
                  <a:gd name="T47" fmla="*/ 668973364 h 3497"/>
                  <a:gd name="T48" fmla="*/ 703239419 w 4097"/>
                  <a:gd name="T49" fmla="*/ 468648678 h 3497"/>
                  <a:gd name="T50" fmla="*/ 791095848 w 4097"/>
                  <a:gd name="T51" fmla="*/ 669166715 h 3497"/>
                  <a:gd name="T52" fmla="*/ 763483903 w 4097"/>
                  <a:gd name="T53" fmla="*/ 170189195 h 3497"/>
                  <a:gd name="T54" fmla="*/ 577536523 w 4097"/>
                  <a:gd name="T55" fmla="*/ 289572813 h 3497"/>
                  <a:gd name="T56" fmla="*/ 542780360 w 4097"/>
                  <a:gd name="T57" fmla="*/ 115520115 h 3497"/>
                  <a:gd name="T58" fmla="*/ 526367423 w 4097"/>
                  <a:gd name="T59" fmla="*/ 98906881 h 3497"/>
                  <a:gd name="T60" fmla="*/ 674082541 w 4097"/>
                  <a:gd name="T61" fmla="*/ 15261096 h 3497"/>
                  <a:gd name="T62" fmla="*/ 674082541 w 4097"/>
                  <a:gd name="T63" fmla="*/ 153383050 h 3497"/>
                  <a:gd name="T64" fmla="*/ 674082541 w 4097"/>
                  <a:gd name="T65" fmla="*/ 15261096 h 349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4097" h="3497">
                    <a:moveTo>
                      <a:pt x="542" y="0"/>
                    </a:moveTo>
                    <a:cubicBezTo>
                      <a:pt x="745" y="0"/>
                      <a:pt x="910" y="165"/>
                      <a:pt x="910" y="368"/>
                    </a:cubicBezTo>
                    <a:cubicBezTo>
                      <a:pt x="910" y="571"/>
                      <a:pt x="745" y="736"/>
                      <a:pt x="542" y="736"/>
                    </a:cubicBezTo>
                    <a:cubicBezTo>
                      <a:pt x="339" y="736"/>
                      <a:pt x="174" y="571"/>
                      <a:pt x="174" y="368"/>
                    </a:cubicBezTo>
                    <a:cubicBezTo>
                      <a:pt x="174" y="165"/>
                      <a:pt x="339" y="0"/>
                      <a:pt x="542" y="0"/>
                    </a:cubicBezTo>
                    <a:close/>
                    <a:moveTo>
                      <a:pt x="2192" y="722"/>
                    </a:moveTo>
                    <a:cubicBezTo>
                      <a:pt x="2192" y="1120"/>
                      <a:pt x="2192" y="1120"/>
                      <a:pt x="2192" y="1120"/>
                    </a:cubicBezTo>
                    <a:cubicBezTo>
                      <a:pt x="1931" y="1120"/>
                      <a:pt x="1931" y="1120"/>
                      <a:pt x="1931" y="1120"/>
                    </a:cubicBezTo>
                    <a:cubicBezTo>
                      <a:pt x="1931" y="722"/>
                      <a:pt x="1931" y="722"/>
                      <a:pt x="1931" y="722"/>
                    </a:cubicBezTo>
                    <a:cubicBezTo>
                      <a:pt x="1542" y="722"/>
                      <a:pt x="1542" y="722"/>
                      <a:pt x="1542" y="722"/>
                    </a:cubicBezTo>
                    <a:cubicBezTo>
                      <a:pt x="1542" y="2220"/>
                      <a:pt x="1542" y="2220"/>
                      <a:pt x="1542" y="2220"/>
                    </a:cubicBezTo>
                    <a:cubicBezTo>
                      <a:pt x="2601" y="2220"/>
                      <a:pt x="2601" y="2220"/>
                      <a:pt x="2601" y="2220"/>
                    </a:cubicBezTo>
                    <a:cubicBezTo>
                      <a:pt x="2601" y="722"/>
                      <a:pt x="2601" y="722"/>
                      <a:pt x="2601" y="722"/>
                    </a:cubicBezTo>
                    <a:cubicBezTo>
                      <a:pt x="2192" y="722"/>
                      <a:pt x="2192" y="722"/>
                      <a:pt x="2192" y="722"/>
                    </a:cubicBezTo>
                    <a:close/>
                    <a:moveTo>
                      <a:pt x="1405" y="512"/>
                    </a:moveTo>
                    <a:cubicBezTo>
                      <a:pt x="1319" y="512"/>
                      <a:pt x="1319" y="512"/>
                      <a:pt x="1319" y="512"/>
                    </a:cubicBezTo>
                    <a:cubicBezTo>
                      <a:pt x="1319" y="598"/>
                      <a:pt x="1319" y="598"/>
                      <a:pt x="1319" y="598"/>
                    </a:cubicBezTo>
                    <a:cubicBezTo>
                      <a:pt x="1319" y="1694"/>
                      <a:pt x="1319" y="1694"/>
                      <a:pt x="1319" y="1694"/>
                    </a:cubicBezTo>
                    <a:cubicBezTo>
                      <a:pt x="1107" y="1550"/>
                      <a:pt x="1107" y="1550"/>
                      <a:pt x="1107" y="1550"/>
                    </a:cubicBezTo>
                    <a:cubicBezTo>
                      <a:pt x="955" y="833"/>
                      <a:pt x="955" y="833"/>
                      <a:pt x="955" y="833"/>
                    </a:cubicBezTo>
                    <a:cubicBezTo>
                      <a:pt x="67" y="825"/>
                      <a:pt x="67" y="825"/>
                      <a:pt x="67" y="825"/>
                    </a:cubicBezTo>
                    <a:cubicBezTo>
                      <a:pt x="0" y="1915"/>
                      <a:pt x="0" y="1915"/>
                      <a:pt x="0" y="1915"/>
                    </a:cubicBezTo>
                    <a:cubicBezTo>
                      <a:pt x="89" y="2707"/>
                      <a:pt x="89" y="2707"/>
                      <a:pt x="89" y="2707"/>
                    </a:cubicBezTo>
                    <a:cubicBezTo>
                      <a:pt x="99" y="3496"/>
                      <a:pt x="99" y="3496"/>
                      <a:pt x="99" y="3496"/>
                    </a:cubicBezTo>
                    <a:cubicBezTo>
                      <a:pt x="314" y="3494"/>
                      <a:pt x="314" y="3494"/>
                      <a:pt x="314" y="3494"/>
                    </a:cubicBezTo>
                    <a:cubicBezTo>
                      <a:pt x="470" y="2837"/>
                      <a:pt x="470" y="2837"/>
                      <a:pt x="470" y="2837"/>
                    </a:cubicBezTo>
                    <a:cubicBezTo>
                      <a:pt x="455" y="2345"/>
                      <a:pt x="455" y="2345"/>
                      <a:pt x="455" y="2345"/>
                    </a:cubicBezTo>
                    <a:cubicBezTo>
                      <a:pt x="741" y="2734"/>
                      <a:pt x="741" y="2734"/>
                      <a:pt x="741" y="2734"/>
                    </a:cubicBezTo>
                    <a:cubicBezTo>
                      <a:pt x="782" y="3497"/>
                      <a:pt x="782" y="3497"/>
                      <a:pt x="782" y="3497"/>
                    </a:cubicBezTo>
                    <a:cubicBezTo>
                      <a:pt x="1006" y="3494"/>
                      <a:pt x="1006" y="3494"/>
                      <a:pt x="1006" y="3494"/>
                    </a:cubicBezTo>
                    <a:cubicBezTo>
                      <a:pt x="1116" y="2612"/>
                      <a:pt x="1116" y="2612"/>
                      <a:pt x="1116" y="2612"/>
                    </a:cubicBezTo>
                    <a:cubicBezTo>
                      <a:pt x="704" y="1996"/>
                      <a:pt x="704" y="1996"/>
                      <a:pt x="704" y="1996"/>
                    </a:cubicBezTo>
                    <a:cubicBezTo>
                      <a:pt x="767" y="1441"/>
                      <a:pt x="767" y="1441"/>
                      <a:pt x="767" y="1441"/>
                    </a:cubicBezTo>
                    <a:cubicBezTo>
                      <a:pt x="859" y="1848"/>
                      <a:pt x="859" y="1848"/>
                      <a:pt x="859" y="1848"/>
                    </a:cubicBezTo>
                    <a:cubicBezTo>
                      <a:pt x="1319" y="1954"/>
                      <a:pt x="1319" y="1954"/>
                      <a:pt x="1319" y="1954"/>
                    </a:cubicBezTo>
                    <a:cubicBezTo>
                      <a:pt x="1319" y="2357"/>
                      <a:pt x="1319" y="2357"/>
                      <a:pt x="1319" y="2357"/>
                    </a:cubicBezTo>
                    <a:cubicBezTo>
                      <a:pt x="1319" y="2442"/>
                      <a:pt x="1319" y="2442"/>
                      <a:pt x="1319" y="2442"/>
                    </a:cubicBezTo>
                    <a:cubicBezTo>
                      <a:pt x="1405" y="2442"/>
                      <a:pt x="1405" y="2442"/>
                      <a:pt x="1405" y="2442"/>
                    </a:cubicBezTo>
                    <a:cubicBezTo>
                      <a:pt x="2726" y="2442"/>
                      <a:pt x="2726" y="2442"/>
                      <a:pt x="2726" y="2442"/>
                    </a:cubicBezTo>
                    <a:cubicBezTo>
                      <a:pt x="2811" y="2442"/>
                      <a:pt x="2811" y="2442"/>
                      <a:pt x="2811" y="2442"/>
                    </a:cubicBezTo>
                    <a:cubicBezTo>
                      <a:pt x="2811" y="2357"/>
                      <a:pt x="2811" y="2357"/>
                      <a:pt x="2811" y="2357"/>
                    </a:cubicBezTo>
                    <a:cubicBezTo>
                      <a:pt x="2811" y="1967"/>
                      <a:pt x="2811" y="1967"/>
                      <a:pt x="2811" y="1967"/>
                    </a:cubicBezTo>
                    <a:cubicBezTo>
                      <a:pt x="3165" y="1735"/>
                      <a:pt x="3165" y="1735"/>
                      <a:pt x="3165" y="1735"/>
                    </a:cubicBezTo>
                    <a:cubicBezTo>
                      <a:pt x="3273" y="1481"/>
                      <a:pt x="3273" y="1481"/>
                      <a:pt x="3273" y="1481"/>
                    </a:cubicBezTo>
                    <a:cubicBezTo>
                      <a:pt x="3392" y="2054"/>
                      <a:pt x="3392" y="2054"/>
                      <a:pt x="3392" y="2054"/>
                    </a:cubicBezTo>
                    <a:cubicBezTo>
                      <a:pt x="2933" y="2620"/>
                      <a:pt x="2933" y="2620"/>
                      <a:pt x="2933" y="2620"/>
                    </a:cubicBezTo>
                    <a:cubicBezTo>
                      <a:pt x="3130" y="3459"/>
                      <a:pt x="3130" y="3459"/>
                      <a:pt x="3130" y="3459"/>
                    </a:cubicBezTo>
                    <a:cubicBezTo>
                      <a:pt x="3347" y="3463"/>
                      <a:pt x="3347" y="3463"/>
                      <a:pt x="3347" y="3463"/>
                    </a:cubicBezTo>
                    <a:cubicBezTo>
                      <a:pt x="3298" y="2738"/>
                      <a:pt x="3298" y="2738"/>
                      <a:pt x="3298" y="2738"/>
                    </a:cubicBezTo>
                    <a:cubicBezTo>
                      <a:pt x="3642" y="2426"/>
                      <a:pt x="3642" y="2426"/>
                      <a:pt x="3642" y="2426"/>
                    </a:cubicBezTo>
                    <a:cubicBezTo>
                      <a:pt x="3816" y="3461"/>
                      <a:pt x="3816" y="3461"/>
                      <a:pt x="3816" y="3461"/>
                    </a:cubicBezTo>
                    <a:cubicBezTo>
                      <a:pt x="4097" y="3464"/>
                      <a:pt x="4097" y="3464"/>
                      <a:pt x="4097" y="3464"/>
                    </a:cubicBezTo>
                    <a:cubicBezTo>
                      <a:pt x="4048" y="2263"/>
                      <a:pt x="4048" y="2263"/>
                      <a:pt x="4048" y="2263"/>
                    </a:cubicBezTo>
                    <a:cubicBezTo>
                      <a:pt x="3954" y="881"/>
                      <a:pt x="3954" y="881"/>
                      <a:pt x="3954" y="881"/>
                    </a:cubicBezTo>
                    <a:cubicBezTo>
                      <a:pt x="3090" y="888"/>
                      <a:pt x="3090" y="888"/>
                      <a:pt x="3090" y="888"/>
                    </a:cubicBezTo>
                    <a:cubicBezTo>
                      <a:pt x="2991" y="1499"/>
                      <a:pt x="2991" y="1499"/>
                      <a:pt x="2991" y="1499"/>
                    </a:cubicBezTo>
                    <a:cubicBezTo>
                      <a:pt x="2811" y="1700"/>
                      <a:pt x="2811" y="1700"/>
                      <a:pt x="2811" y="1700"/>
                    </a:cubicBezTo>
                    <a:cubicBezTo>
                      <a:pt x="2811" y="598"/>
                      <a:pt x="2811" y="598"/>
                      <a:pt x="2811" y="598"/>
                    </a:cubicBezTo>
                    <a:cubicBezTo>
                      <a:pt x="2811" y="512"/>
                      <a:pt x="2811" y="512"/>
                      <a:pt x="2811" y="512"/>
                    </a:cubicBezTo>
                    <a:cubicBezTo>
                      <a:pt x="2726" y="512"/>
                      <a:pt x="2726" y="512"/>
                      <a:pt x="2726" y="512"/>
                    </a:cubicBezTo>
                    <a:cubicBezTo>
                      <a:pt x="1405" y="512"/>
                      <a:pt x="1405" y="512"/>
                      <a:pt x="1405" y="512"/>
                    </a:cubicBezTo>
                    <a:close/>
                    <a:moveTo>
                      <a:pt x="3491" y="79"/>
                    </a:moveTo>
                    <a:cubicBezTo>
                      <a:pt x="3689" y="79"/>
                      <a:pt x="3849" y="239"/>
                      <a:pt x="3849" y="437"/>
                    </a:cubicBezTo>
                    <a:cubicBezTo>
                      <a:pt x="3849" y="634"/>
                      <a:pt x="3689" y="794"/>
                      <a:pt x="3491" y="794"/>
                    </a:cubicBezTo>
                    <a:cubicBezTo>
                      <a:pt x="3294" y="794"/>
                      <a:pt x="3134" y="634"/>
                      <a:pt x="3134" y="437"/>
                    </a:cubicBezTo>
                    <a:cubicBezTo>
                      <a:pt x="3134" y="239"/>
                      <a:pt x="3294" y="79"/>
                      <a:pt x="3491" y="7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 sz="1013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2267898" y="2883684"/>
            <a:ext cx="6374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 smtClean="0">
                <a:solidFill>
                  <a:srgbClr val="00A39A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感谢您的观看与指正！</a:t>
            </a:r>
            <a:endParaRPr lang="zh-CN" altLang="en-US" sz="3600" b="1" dirty="0">
              <a:solidFill>
                <a:srgbClr val="00A39A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308140" y="1146934"/>
            <a:ext cx="19816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zh-CN" sz="8800" dirty="0" smtClean="0">
                <a:solidFill>
                  <a:srgbClr val="00A39A"/>
                </a:solidFill>
                <a:latin typeface="Agency FB" panose="020B0503020202020204" pitchFamily="34" charset="0"/>
                <a:cs typeface="Arial Black"/>
              </a:rPr>
              <a:t>20XX</a:t>
            </a:r>
            <a:endParaRPr kumimoji="1" lang="zh-CN" altLang="en-US" sz="8800" dirty="0">
              <a:solidFill>
                <a:srgbClr val="00A39A"/>
              </a:solidFill>
              <a:latin typeface="Agency FB" panose="020B0503020202020204" pitchFamily="34" charset="0"/>
              <a:cs typeface="Arial Black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78227" y="2415190"/>
            <a:ext cx="312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zh-CN" sz="3000" b="1" dirty="0">
                <a:solidFill>
                  <a:srgbClr val="00A39A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 Black"/>
              </a:rPr>
              <a:t>BUSINESS</a:t>
            </a:r>
            <a:r>
              <a:rPr kumimoji="1" lang="zh-CN" altLang="en-US" sz="3000" b="1" dirty="0">
                <a:solidFill>
                  <a:srgbClr val="00A39A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 Black"/>
              </a:rPr>
              <a:t> </a:t>
            </a:r>
            <a:r>
              <a:rPr kumimoji="1" lang="en-US" altLang="zh-CN" sz="3000" b="1" dirty="0">
                <a:solidFill>
                  <a:srgbClr val="00A39A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 Black"/>
              </a:rPr>
              <a:t>PLAN</a:t>
            </a:r>
            <a:endParaRPr kumimoji="1" lang="zh-CN" altLang="en-US" sz="3000" b="1" dirty="0">
              <a:solidFill>
                <a:srgbClr val="00A39A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3556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6316dd16ada17ed8878866631ea93719177d0"/>
  <p:tag name="ISPRING_PRESENTATION_TITLE" val="绿色抽象线条商业计划书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2101</Words>
  <Application>Microsoft Office PowerPoint</Application>
  <PresentationFormat>全屏显示(16:9)</PresentationFormat>
  <Paragraphs>264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 Unicode MS</vt:lpstr>
      <vt:lpstr>华文楷体</vt:lpstr>
      <vt:lpstr>宋体</vt:lpstr>
      <vt:lpstr>Microsoft YaHei</vt:lpstr>
      <vt:lpstr>Microsoft YaHei</vt:lpstr>
      <vt:lpstr>Agency FB</vt:lpstr>
      <vt:lpstr>Arial</vt:lpstr>
      <vt:lpstr>Arial Black</vt:lpstr>
      <vt:lpstr>Calibri</vt:lpstr>
      <vt:lpstr>Calibri Light</vt:lpstr>
      <vt:lpstr>Open Sans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绿色抽象线条商业计划书</dc:title>
  <dc:creator>第一PPT</dc:creator>
  <cp:keywords>www.1ppt.com</cp:keywords>
  <dc:description>www.1ppt.com</dc:description>
  <cp:lastModifiedBy>faith123</cp:lastModifiedBy>
  <cp:revision>11</cp:revision>
  <dcterms:created xsi:type="dcterms:W3CDTF">2017-03-27T14:14:29Z</dcterms:created>
  <dcterms:modified xsi:type="dcterms:W3CDTF">2019-12-10T06:44:10Z</dcterms:modified>
</cp:coreProperties>
</file>