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17.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49.xml" ContentType="application/vnd.openxmlformats-officedocument.presentationml.tags+xml"/>
  <Override PartName="/ppt/tags/tag50.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notesSlides/notesSlide24.xml" ContentType="application/vnd.openxmlformats-officedocument.presentationml.notesSlide+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0"/>
  </p:notesMasterIdLst>
  <p:sldIdLst>
    <p:sldId id="298" r:id="rId2"/>
    <p:sldId id="259" r:id="rId3"/>
    <p:sldId id="260" r:id="rId4"/>
    <p:sldId id="266" r:id="rId5"/>
    <p:sldId id="261" r:id="rId6"/>
    <p:sldId id="263" r:id="rId7"/>
    <p:sldId id="264" r:id="rId8"/>
    <p:sldId id="267" r:id="rId9"/>
    <p:sldId id="299" r:id="rId10"/>
    <p:sldId id="265" r:id="rId11"/>
    <p:sldId id="272" r:id="rId12"/>
    <p:sldId id="269" r:id="rId13"/>
    <p:sldId id="274" r:id="rId14"/>
    <p:sldId id="271" r:id="rId15"/>
    <p:sldId id="300" r:id="rId16"/>
    <p:sldId id="270" r:id="rId17"/>
    <p:sldId id="273" r:id="rId18"/>
    <p:sldId id="279" r:id="rId19"/>
    <p:sldId id="277" r:id="rId20"/>
    <p:sldId id="280" r:id="rId21"/>
    <p:sldId id="301" r:id="rId22"/>
    <p:sldId id="288" r:id="rId23"/>
    <p:sldId id="281" r:id="rId24"/>
    <p:sldId id="285" r:id="rId25"/>
    <p:sldId id="286" r:id="rId26"/>
    <p:sldId id="294" r:id="rId27"/>
    <p:sldId id="296" r:id="rId28"/>
    <p:sldId id="302" r:id="rId29"/>
  </p:sldIdLst>
  <p:sldSz cx="9144000" cy="5143500" type="screen16x9"/>
  <p:notesSz cx="6858000" cy="9144000"/>
  <p:custDataLst>
    <p:tags r:id="rId3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8B29D"/>
    <a:srgbClr val="1F8A70"/>
    <a:srgbClr val="004358"/>
    <a:srgbClr val="8CC13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77" autoAdjust="0"/>
    <p:restoredTop sz="94660"/>
  </p:normalViewPr>
  <p:slideViewPr>
    <p:cSldViewPr>
      <p:cViewPr varScale="1">
        <p:scale>
          <a:sx n="115" d="100"/>
          <a:sy n="115" d="100"/>
        </p:scale>
        <p:origin x="678" y="96"/>
      </p:cViewPr>
      <p:guideLst>
        <p:guide orient="horz" pos="1620"/>
        <p:guide pos="2880"/>
      </p:guideLst>
    </p:cSldViewPr>
  </p:slideViewPr>
  <p:notesTextViewPr>
    <p:cViewPr>
      <p:scale>
        <a:sx n="100" d="100"/>
        <a:sy n="100" d="100"/>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EB434C9-24AD-499E-A3D3-450AA63C6BEE}" type="datetimeFigureOut">
              <a:rPr lang="zh-CN" altLang="en-US" smtClean="0"/>
              <a:t>2018/12/1</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F63B06C-D6D9-4FFD-929B-924A300FDF0D}" type="slidenum">
              <a:rPr lang="zh-CN" altLang="en-US" smtClean="0"/>
              <a:t>‹#›</a:t>
            </a:fld>
            <a:endParaRPr lang="zh-CN" altLang="en-US"/>
          </a:p>
        </p:txBody>
      </p:sp>
    </p:spTree>
    <p:extLst>
      <p:ext uri="{BB962C8B-B14F-4D97-AF65-F5344CB8AC3E}">
        <p14:creationId xmlns:p14="http://schemas.microsoft.com/office/powerpoint/2010/main" val="24860442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F63B06C-D6D9-4FFD-929B-924A300FDF0D}" type="slidenum">
              <a:rPr lang="zh-CN" altLang="en-US" smtClean="0"/>
              <a:t>1</a:t>
            </a:fld>
            <a:endParaRPr lang="zh-CN" altLang="en-US"/>
          </a:p>
        </p:txBody>
      </p:sp>
    </p:spTree>
    <p:extLst>
      <p:ext uri="{BB962C8B-B14F-4D97-AF65-F5344CB8AC3E}">
        <p14:creationId xmlns:p14="http://schemas.microsoft.com/office/powerpoint/2010/main" val="3649018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63B06C-D6D9-4FFD-929B-924A300FDF0D}" type="slidenum">
              <a:rPr lang="zh-CN" altLang="en-US" smtClean="0"/>
              <a:t>2</a:t>
            </a:fld>
            <a:endParaRPr lang="zh-CN" altLang="en-US"/>
          </a:p>
        </p:txBody>
      </p:sp>
    </p:spTree>
    <p:extLst>
      <p:ext uri="{BB962C8B-B14F-4D97-AF65-F5344CB8AC3E}">
        <p14:creationId xmlns:p14="http://schemas.microsoft.com/office/powerpoint/2010/main" val="11064363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63B06C-D6D9-4FFD-929B-924A300FDF0D}" type="slidenum">
              <a:rPr lang="zh-CN" altLang="en-US" smtClean="0"/>
              <a:t>3</a:t>
            </a:fld>
            <a:endParaRPr lang="zh-CN" altLang="en-US"/>
          </a:p>
        </p:txBody>
      </p:sp>
    </p:spTree>
    <p:extLst>
      <p:ext uri="{BB962C8B-B14F-4D97-AF65-F5344CB8AC3E}">
        <p14:creationId xmlns:p14="http://schemas.microsoft.com/office/powerpoint/2010/main" val="17876050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C6162F6-4E3F-405A-8F7F-53A2BA8F3EB8}" type="slidenum">
              <a:rPr lang="zh-CN" altLang="en-US" smtClean="0"/>
              <a:t>4</a:t>
            </a:fld>
            <a:endParaRPr lang="zh-CN" altLang="en-US"/>
          </a:p>
        </p:txBody>
      </p:sp>
    </p:spTree>
    <p:extLst>
      <p:ext uri="{BB962C8B-B14F-4D97-AF65-F5344CB8AC3E}">
        <p14:creationId xmlns:p14="http://schemas.microsoft.com/office/powerpoint/2010/main" val="13374992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C6162F6-4E3F-405A-8F7F-53A2BA8F3EB8}" type="slidenum">
              <a:rPr lang="zh-CN" altLang="en-US" smtClean="0"/>
              <a:t>5</a:t>
            </a:fld>
            <a:endParaRPr lang="zh-CN" altLang="en-US"/>
          </a:p>
        </p:txBody>
      </p:sp>
    </p:spTree>
    <p:extLst>
      <p:ext uri="{BB962C8B-B14F-4D97-AF65-F5344CB8AC3E}">
        <p14:creationId xmlns:p14="http://schemas.microsoft.com/office/powerpoint/2010/main" val="38325486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C6162F6-4E3F-405A-8F7F-53A2BA8F3EB8}" type="slidenum">
              <a:rPr lang="zh-CN" altLang="en-US" smtClean="0"/>
              <a:t>6</a:t>
            </a:fld>
            <a:endParaRPr lang="zh-CN" altLang="en-US"/>
          </a:p>
        </p:txBody>
      </p:sp>
    </p:spTree>
    <p:extLst>
      <p:ext uri="{BB962C8B-B14F-4D97-AF65-F5344CB8AC3E}">
        <p14:creationId xmlns:p14="http://schemas.microsoft.com/office/powerpoint/2010/main" val="8219949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C6162F6-4E3F-405A-8F7F-53A2BA8F3EB8}" type="slidenum">
              <a:rPr lang="zh-CN" altLang="en-US" smtClean="0"/>
              <a:t>7</a:t>
            </a:fld>
            <a:endParaRPr lang="zh-CN" altLang="en-US"/>
          </a:p>
        </p:txBody>
      </p:sp>
    </p:spTree>
    <p:extLst>
      <p:ext uri="{BB962C8B-B14F-4D97-AF65-F5344CB8AC3E}">
        <p14:creationId xmlns:p14="http://schemas.microsoft.com/office/powerpoint/2010/main" val="41302539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C6162F6-4E3F-405A-8F7F-53A2BA8F3EB8}" type="slidenum">
              <a:rPr lang="zh-CN" altLang="en-US" smtClean="0"/>
              <a:t>8</a:t>
            </a:fld>
            <a:endParaRPr lang="zh-CN" altLang="en-US"/>
          </a:p>
        </p:txBody>
      </p:sp>
    </p:spTree>
    <p:extLst>
      <p:ext uri="{BB962C8B-B14F-4D97-AF65-F5344CB8AC3E}">
        <p14:creationId xmlns:p14="http://schemas.microsoft.com/office/powerpoint/2010/main" val="34260026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63B06C-D6D9-4FFD-929B-924A300FDF0D}" type="slidenum">
              <a:rPr lang="zh-CN" altLang="en-US" smtClean="0"/>
              <a:t>9</a:t>
            </a:fld>
            <a:endParaRPr lang="zh-CN" altLang="en-US"/>
          </a:p>
        </p:txBody>
      </p:sp>
    </p:spTree>
    <p:extLst>
      <p:ext uri="{BB962C8B-B14F-4D97-AF65-F5344CB8AC3E}">
        <p14:creationId xmlns:p14="http://schemas.microsoft.com/office/powerpoint/2010/main" val="28140375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C6162F6-4E3F-405A-8F7F-53A2BA8F3EB8}" type="slidenum">
              <a:rPr lang="zh-CN" altLang="en-US" smtClean="0"/>
              <a:t>10</a:t>
            </a:fld>
            <a:endParaRPr lang="zh-CN" altLang="en-US"/>
          </a:p>
        </p:txBody>
      </p:sp>
    </p:spTree>
    <p:extLst>
      <p:ext uri="{BB962C8B-B14F-4D97-AF65-F5344CB8AC3E}">
        <p14:creationId xmlns:p14="http://schemas.microsoft.com/office/powerpoint/2010/main" val="36162677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C6162F6-4E3F-405A-8F7F-53A2BA8F3EB8}" type="slidenum">
              <a:rPr lang="zh-CN" altLang="en-US" smtClean="0"/>
              <a:t>11</a:t>
            </a:fld>
            <a:endParaRPr lang="zh-CN" altLang="en-US"/>
          </a:p>
        </p:txBody>
      </p:sp>
    </p:spTree>
    <p:extLst>
      <p:ext uri="{BB962C8B-B14F-4D97-AF65-F5344CB8AC3E}">
        <p14:creationId xmlns:p14="http://schemas.microsoft.com/office/powerpoint/2010/main" val="1669199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C6162F6-4E3F-405A-8F7F-53A2BA8F3EB8}" type="slidenum">
              <a:rPr lang="zh-CN" altLang="en-US" smtClean="0"/>
              <a:t>12</a:t>
            </a:fld>
            <a:endParaRPr lang="zh-CN" altLang="en-US"/>
          </a:p>
        </p:txBody>
      </p:sp>
    </p:spTree>
    <p:extLst>
      <p:ext uri="{BB962C8B-B14F-4D97-AF65-F5344CB8AC3E}">
        <p14:creationId xmlns:p14="http://schemas.microsoft.com/office/powerpoint/2010/main" val="2102917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C6162F6-4E3F-405A-8F7F-53A2BA8F3EB8}" type="slidenum">
              <a:rPr lang="zh-CN" altLang="en-US" smtClean="0"/>
              <a:t>13</a:t>
            </a:fld>
            <a:endParaRPr lang="zh-CN" altLang="en-US"/>
          </a:p>
        </p:txBody>
      </p:sp>
    </p:spTree>
    <p:extLst>
      <p:ext uri="{BB962C8B-B14F-4D97-AF65-F5344CB8AC3E}">
        <p14:creationId xmlns:p14="http://schemas.microsoft.com/office/powerpoint/2010/main" val="12967421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C6162F6-4E3F-405A-8F7F-53A2BA8F3EB8}" type="slidenum">
              <a:rPr lang="zh-CN" altLang="en-US" smtClean="0"/>
              <a:t>14</a:t>
            </a:fld>
            <a:endParaRPr lang="zh-CN" altLang="en-US"/>
          </a:p>
        </p:txBody>
      </p:sp>
    </p:spTree>
    <p:extLst>
      <p:ext uri="{BB962C8B-B14F-4D97-AF65-F5344CB8AC3E}">
        <p14:creationId xmlns:p14="http://schemas.microsoft.com/office/powerpoint/2010/main" val="1590051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63B06C-D6D9-4FFD-929B-924A300FDF0D}" type="slidenum">
              <a:rPr lang="zh-CN" altLang="en-US" smtClean="0"/>
              <a:t>15</a:t>
            </a:fld>
            <a:endParaRPr lang="zh-CN" altLang="en-US"/>
          </a:p>
        </p:txBody>
      </p:sp>
    </p:spTree>
    <p:extLst>
      <p:ext uri="{BB962C8B-B14F-4D97-AF65-F5344CB8AC3E}">
        <p14:creationId xmlns:p14="http://schemas.microsoft.com/office/powerpoint/2010/main" val="4584317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C6162F6-4E3F-405A-8F7F-53A2BA8F3EB8}" type="slidenum">
              <a:rPr lang="zh-CN" altLang="en-US" smtClean="0"/>
              <a:t>16</a:t>
            </a:fld>
            <a:endParaRPr lang="zh-CN" altLang="en-US"/>
          </a:p>
        </p:txBody>
      </p:sp>
    </p:spTree>
    <p:extLst>
      <p:ext uri="{BB962C8B-B14F-4D97-AF65-F5344CB8AC3E}">
        <p14:creationId xmlns:p14="http://schemas.microsoft.com/office/powerpoint/2010/main" val="4874848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C6162F6-4E3F-405A-8F7F-53A2BA8F3EB8}" type="slidenum">
              <a:rPr lang="zh-CN" altLang="en-US" smtClean="0"/>
              <a:t>17</a:t>
            </a:fld>
            <a:endParaRPr lang="zh-CN" altLang="en-US"/>
          </a:p>
        </p:txBody>
      </p:sp>
    </p:spTree>
    <p:extLst>
      <p:ext uri="{BB962C8B-B14F-4D97-AF65-F5344CB8AC3E}">
        <p14:creationId xmlns:p14="http://schemas.microsoft.com/office/powerpoint/2010/main" val="8390083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C6162F6-4E3F-405A-8F7F-53A2BA8F3EB8}" type="slidenum">
              <a:rPr lang="zh-CN" altLang="en-US" smtClean="0"/>
              <a:t>18</a:t>
            </a:fld>
            <a:endParaRPr lang="zh-CN" altLang="en-US"/>
          </a:p>
        </p:txBody>
      </p:sp>
    </p:spTree>
    <p:extLst>
      <p:ext uri="{BB962C8B-B14F-4D97-AF65-F5344CB8AC3E}">
        <p14:creationId xmlns:p14="http://schemas.microsoft.com/office/powerpoint/2010/main" val="3566690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C6162F6-4E3F-405A-8F7F-53A2BA8F3EB8}" type="slidenum">
              <a:rPr lang="zh-CN" altLang="en-US" smtClean="0"/>
              <a:t>19</a:t>
            </a:fld>
            <a:endParaRPr lang="zh-CN" altLang="en-US"/>
          </a:p>
        </p:txBody>
      </p:sp>
    </p:spTree>
    <p:extLst>
      <p:ext uri="{BB962C8B-B14F-4D97-AF65-F5344CB8AC3E}">
        <p14:creationId xmlns:p14="http://schemas.microsoft.com/office/powerpoint/2010/main" val="42625949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C6162F6-4E3F-405A-8F7F-53A2BA8F3EB8}" type="slidenum">
              <a:rPr lang="zh-CN" altLang="en-US" smtClean="0"/>
              <a:t>20</a:t>
            </a:fld>
            <a:endParaRPr lang="zh-CN" altLang="en-US"/>
          </a:p>
        </p:txBody>
      </p:sp>
    </p:spTree>
    <p:extLst>
      <p:ext uri="{BB962C8B-B14F-4D97-AF65-F5344CB8AC3E}">
        <p14:creationId xmlns:p14="http://schemas.microsoft.com/office/powerpoint/2010/main" val="32325791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63B06C-D6D9-4FFD-929B-924A300FDF0D}" type="slidenum">
              <a:rPr lang="zh-CN" altLang="en-US" smtClean="0"/>
              <a:t>21</a:t>
            </a:fld>
            <a:endParaRPr lang="zh-CN" altLang="en-US"/>
          </a:p>
        </p:txBody>
      </p:sp>
    </p:spTree>
    <p:extLst>
      <p:ext uri="{BB962C8B-B14F-4D97-AF65-F5344CB8AC3E}">
        <p14:creationId xmlns:p14="http://schemas.microsoft.com/office/powerpoint/2010/main" val="35137107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C6162F6-4E3F-405A-8F7F-53A2BA8F3EB8}" type="slidenum">
              <a:rPr lang="zh-CN" altLang="en-US" smtClean="0"/>
              <a:t>22</a:t>
            </a:fld>
            <a:endParaRPr lang="zh-CN" altLang="en-US"/>
          </a:p>
        </p:txBody>
      </p:sp>
    </p:spTree>
    <p:extLst>
      <p:ext uri="{BB962C8B-B14F-4D97-AF65-F5344CB8AC3E}">
        <p14:creationId xmlns:p14="http://schemas.microsoft.com/office/powerpoint/2010/main" val="35959059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C6162F6-4E3F-405A-8F7F-53A2BA8F3EB8}" type="slidenum">
              <a:rPr lang="zh-CN" altLang="en-US" smtClean="0"/>
              <a:t>23</a:t>
            </a:fld>
            <a:endParaRPr lang="zh-CN" altLang="en-US"/>
          </a:p>
        </p:txBody>
      </p:sp>
    </p:spTree>
    <p:extLst>
      <p:ext uri="{BB962C8B-B14F-4D97-AF65-F5344CB8AC3E}">
        <p14:creationId xmlns:p14="http://schemas.microsoft.com/office/powerpoint/2010/main" val="22442430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C6162F6-4E3F-405A-8F7F-53A2BA8F3EB8}" type="slidenum">
              <a:rPr lang="zh-CN" altLang="en-US" smtClean="0"/>
              <a:t>24</a:t>
            </a:fld>
            <a:endParaRPr lang="zh-CN" altLang="en-US"/>
          </a:p>
        </p:txBody>
      </p:sp>
    </p:spTree>
    <p:extLst>
      <p:ext uri="{BB962C8B-B14F-4D97-AF65-F5344CB8AC3E}">
        <p14:creationId xmlns:p14="http://schemas.microsoft.com/office/powerpoint/2010/main" val="26378081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C6162F6-4E3F-405A-8F7F-53A2BA8F3EB8}" type="slidenum">
              <a:rPr lang="zh-CN" altLang="en-US" smtClean="0"/>
              <a:t>25</a:t>
            </a:fld>
            <a:endParaRPr lang="zh-CN" altLang="en-US"/>
          </a:p>
        </p:txBody>
      </p:sp>
    </p:spTree>
    <p:extLst>
      <p:ext uri="{BB962C8B-B14F-4D97-AF65-F5344CB8AC3E}">
        <p14:creationId xmlns:p14="http://schemas.microsoft.com/office/powerpoint/2010/main" val="20510823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63B06C-D6D9-4FFD-929B-924A300FDF0D}" type="slidenum">
              <a:rPr lang="zh-CN" altLang="en-US" smtClean="0"/>
              <a:t>26</a:t>
            </a:fld>
            <a:endParaRPr lang="zh-CN" altLang="en-US"/>
          </a:p>
        </p:txBody>
      </p:sp>
    </p:spTree>
    <p:extLst>
      <p:ext uri="{BB962C8B-B14F-4D97-AF65-F5344CB8AC3E}">
        <p14:creationId xmlns:p14="http://schemas.microsoft.com/office/powerpoint/2010/main" val="28343982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63B06C-D6D9-4FFD-929B-924A300FDF0D}" type="slidenum">
              <a:rPr lang="zh-CN" altLang="en-US" smtClean="0"/>
              <a:t>27</a:t>
            </a:fld>
            <a:endParaRPr lang="zh-CN" altLang="en-US"/>
          </a:p>
        </p:txBody>
      </p:sp>
    </p:spTree>
    <p:extLst>
      <p:ext uri="{BB962C8B-B14F-4D97-AF65-F5344CB8AC3E}">
        <p14:creationId xmlns:p14="http://schemas.microsoft.com/office/powerpoint/2010/main" val="11498857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F63B06C-D6D9-4FFD-929B-924A300FDF0D}" type="slidenum">
              <a:rPr lang="zh-CN" altLang="en-US" smtClean="0"/>
              <a:t>28</a:t>
            </a:fld>
            <a:endParaRPr lang="zh-CN" altLang="en-US"/>
          </a:p>
        </p:txBody>
      </p:sp>
    </p:spTree>
    <p:extLst>
      <p:ext uri="{BB962C8B-B14F-4D97-AF65-F5344CB8AC3E}">
        <p14:creationId xmlns:p14="http://schemas.microsoft.com/office/powerpoint/2010/main" val="26107376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26" name="TextBox 25"/>
          <p:cNvSpPr txBox="1"/>
          <p:nvPr userDrawn="1"/>
        </p:nvSpPr>
        <p:spPr>
          <a:xfrm>
            <a:off x="943824" y="205931"/>
            <a:ext cx="877163" cy="461665"/>
          </a:xfrm>
          <a:prstGeom prst="rect">
            <a:avLst/>
          </a:prstGeom>
          <a:noFill/>
        </p:spPr>
        <p:txBody>
          <a:bodyPr wrap="none" rtlCol="0">
            <a:spAutoFit/>
          </a:bodyPr>
          <a:lstStyle/>
          <a:p>
            <a:r>
              <a:rPr lang="zh-CN" altLang="en-US" sz="2400" b="1" spc="300" dirty="0" smtClean="0">
                <a:solidFill>
                  <a:schemeClr val="tx1">
                    <a:lumMod val="85000"/>
                    <a:lumOff val="15000"/>
                  </a:schemeClr>
                </a:solidFill>
                <a:latin typeface="微软雅黑" panose="020B0503020204020204" pitchFamily="34" charset="-122"/>
                <a:ea typeface="微软雅黑" panose="020B0503020204020204" pitchFamily="34" charset="-122"/>
              </a:rPr>
              <a:t>目录</a:t>
            </a:r>
            <a:endParaRPr lang="zh-CN" altLang="en-US" sz="2400" b="1" spc="3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27" name="组合 26"/>
          <p:cNvGrpSpPr>
            <a:grpSpLocks noChangeAspect="1"/>
          </p:cNvGrpSpPr>
          <p:nvPr userDrawn="1"/>
        </p:nvGrpSpPr>
        <p:grpSpPr>
          <a:xfrm>
            <a:off x="271105" y="205931"/>
            <a:ext cx="444950" cy="387795"/>
            <a:chOff x="1043608" y="526853"/>
            <a:chExt cx="1049168" cy="914402"/>
          </a:xfrm>
          <a:solidFill>
            <a:srgbClr val="C00000"/>
          </a:solidFill>
        </p:grpSpPr>
        <p:sp>
          <p:nvSpPr>
            <p:cNvPr id="28" name="矩形 27"/>
            <p:cNvSpPr/>
            <p:nvPr/>
          </p:nvSpPr>
          <p:spPr>
            <a:xfrm rot="2700000">
              <a:off x="1178374" y="526853"/>
              <a:ext cx="914402" cy="914402"/>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rot="2700000">
              <a:off x="1043609" y="526852"/>
              <a:ext cx="914400" cy="91440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平行四边形 9"/>
          <p:cNvSpPr/>
          <p:nvPr userDrawn="1"/>
        </p:nvSpPr>
        <p:spPr>
          <a:xfrm>
            <a:off x="8681391" y="232629"/>
            <a:ext cx="462609" cy="204134"/>
          </a:xfrm>
          <a:prstGeom prst="parallelogram">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平行四边形 10"/>
          <p:cNvSpPr/>
          <p:nvPr userDrawn="1"/>
        </p:nvSpPr>
        <p:spPr>
          <a:xfrm>
            <a:off x="8197003" y="232629"/>
            <a:ext cx="462609" cy="204134"/>
          </a:xfrm>
          <a:prstGeom prst="parallelogram">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2000"/>
                                        <p:tgtEl>
                                          <p:spTgt spid="27"/>
                                        </p:tgtEl>
                                      </p:cBhvr>
                                    </p:animEffect>
                                    <p:anim calcmode="lin" valueType="num">
                                      <p:cBhvr>
                                        <p:cTn id="8" dur="2000" fill="hold"/>
                                        <p:tgtEl>
                                          <p:spTgt spid="27"/>
                                        </p:tgtEl>
                                        <p:attrNameLst>
                                          <p:attrName>ppt_w</p:attrName>
                                        </p:attrNameLst>
                                      </p:cBhvr>
                                      <p:tavLst>
                                        <p:tav tm="0" fmla="#ppt_w*sin(2.5*pi*$)">
                                          <p:val>
                                            <p:fltVal val="0"/>
                                          </p:val>
                                        </p:tav>
                                        <p:tav tm="100000">
                                          <p:val>
                                            <p:fltVal val="1"/>
                                          </p:val>
                                        </p:tav>
                                      </p:tavLst>
                                    </p:anim>
                                    <p:anim calcmode="lin" valueType="num">
                                      <p:cBhvr>
                                        <p:cTn id="9" dur="2000" fill="hold"/>
                                        <p:tgtEl>
                                          <p:spTgt spid="27"/>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barn(inVertical)">
                                      <p:cBhvr>
                                        <p:cTn id="14" dur="500"/>
                                        <p:tgtEl>
                                          <p:spTgt spid="26"/>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1+#ppt_w/2"/>
                                          </p:val>
                                        </p:tav>
                                        <p:tav tm="100000">
                                          <p:val>
                                            <p:strVal val="#ppt_x"/>
                                          </p:val>
                                        </p:tav>
                                      </p:tavLst>
                                    </p:anim>
                                    <p:anim calcmode="lin" valueType="num">
                                      <p:cBhvr additive="base">
                                        <p:cTn id="20" dur="500" fill="hold"/>
                                        <p:tgtEl>
                                          <p:spTgt spid="11"/>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1+#ppt_w/2"/>
                                          </p:val>
                                        </p:tav>
                                        <p:tav tm="100000">
                                          <p:val>
                                            <p:strVal val="#ppt_x"/>
                                          </p:val>
                                        </p:tav>
                                      </p:tavLst>
                                    </p:anim>
                                    <p:anim calcmode="lin" valueType="num">
                                      <p:cBhvr additive="base">
                                        <p:cTn id="24"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10" grpId="0" animBg="1"/>
      <p:bldP spid="11" grpId="0" animBg="1"/>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pic>
        <p:nvPicPr>
          <p:cNvPr id="7" name="Picture 4" descr="C:\Users\jsj\Desktop\PNG\1.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2937"/>
          <a:stretch>
            <a:fillRect/>
          </a:stretch>
        </p:blipFill>
        <p:spPr bwMode="auto">
          <a:xfrm>
            <a:off x="5687808" y="0"/>
            <a:ext cx="3456192" cy="3863976"/>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p:cNvSpPr txBox="1"/>
          <p:nvPr userDrawn="1"/>
        </p:nvSpPr>
        <p:spPr>
          <a:xfrm>
            <a:off x="943824" y="205931"/>
            <a:ext cx="877163" cy="461665"/>
          </a:xfrm>
          <a:prstGeom prst="rect">
            <a:avLst/>
          </a:prstGeom>
          <a:noFill/>
        </p:spPr>
        <p:txBody>
          <a:bodyPr wrap="none" rtlCol="0">
            <a:spAutoFit/>
          </a:bodyPr>
          <a:lstStyle/>
          <a:p>
            <a:r>
              <a:rPr lang="zh-CN" altLang="en-US" sz="2400" b="1" spc="300" dirty="0" smtClean="0">
                <a:solidFill>
                  <a:schemeClr val="tx1">
                    <a:lumMod val="85000"/>
                    <a:lumOff val="15000"/>
                  </a:schemeClr>
                </a:solidFill>
                <a:latin typeface="微软雅黑" panose="020B0503020204020204" pitchFamily="34" charset="-122"/>
                <a:ea typeface="微软雅黑" panose="020B0503020204020204" pitchFamily="34" charset="-122"/>
              </a:rPr>
              <a:t>目录</a:t>
            </a:r>
            <a:endParaRPr lang="zh-CN" altLang="en-US" sz="2400" b="1" spc="3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27" name="组合 26"/>
          <p:cNvGrpSpPr>
            <a:grpSpLocks noChangeAspect="1"/>
          </p:cNvGrpSpPr>
          <p:nvPr userDrawn="1"/>
        </p:nvGrpSpPr>
        <p:grpSpPr>
          <a:xfrm>
            <a:off x="230312" y="222941"/>
            <a:ext cx="620802" cy="387795"/>
            <a:chOff x="1043608" y="526852"/>
            <a:chExt cx="1463819" cy="914403"/>
          </a:xfrm>
        </p:grpSpPr>
        <p:sp>
          <p:nvSpPr>
            <p:cNvPr id="28" name="矩形 27"/>
            <p:cNvSpPr/>
            <p:nvPr/>
          </p:nvSpPr>
          <p:spPr>
            <a:xfrm rot="2700000">
              <a:off x="1593026" y="526853"/>
              <a:ext cx="914402" cy="91440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rot="2700000">
              <a:off x="1043608" y="526852"/>
              <a:ext cx="914400" cy="914400"/>
            </a:xfrm>
            <a:prstGeom prst="rect">
              <a:avLst/>
            </a:prstGeom>
            <a:solidFill>
              <a:srgbClr val="18B2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0" name="矩形 29"/>
          <p:cNvSpPr/>
          <p:nvPr userDrawn="1"/>
        </p:nvSpPr>
        <p:spPr>
          <a:xfrm>
            <a:off x="236710" y="155228"/>
            <a:ext cx="367408" cy="523220"/>
          </a:xfrm>
          <a:prstGeom prst="rect">
            <a:avLst/>
          </a:prstGeom>
        </p:spPr>
        <p:txBody>
          <a:bodyPr wrap="none">
            <a:spAutoFit/>
          </a:bodyPr>
          <a:lstStyle/>
          <a:p>
            <a:fld id="{16C71096-780E-43E4-8101-11DF57EE2ECA}" type="slidenum">
              <a:rPr lang="zh-CN" altLang="en-US" sz="2800">
                <a:solidFill>
                  <a:schemeClr val="bg1"/>
                </a:solidFill>
              </a:rPr>
              <a:t>‹#›</a:t>
            </a:fld>
            <a:endParaRPr lang="zh-CN" altLang="en-US" sz="2800" dirty="0">
              <a:solidFill>
                <a:schemeClr val="bg1"/>
              </a:solidFill>
            </a:endParaRPr>
          </a:p>
        </p:txBody>
      </p:sp>
      <p:sp>
        <p:nvSpPr>
          <p:cNvPr id="31" name="矩形 30"/>
          <p:cNvSpPr/>
          <p:nvPr userDrawn="1"/>
        </p:nvSpPr>
        <p:spPr>
          <a:xfrm>
            <a:off x="0" y="766688"/>
            <a:ext cx="9144000" cy="43768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标题和内容">
    <p:spTree>
      <p:nvGrpSpPr>
        <p:cNvPr id="1" name=""/>
        <p:cNvGrpSpPr/>
        <p:nvPr/>
      </p:nvGrpSpPr>
      <p:grpSpPr>
        <a:xfrm>
          <a:off x="0" y="0"/>
          <a:ext cx="0" cy="0"/>
          <a:chOff x="0" y="0"/>
          <a:chExt cx="0" cy="0"/>
        </a:xfrm>
      </p:grpSpPr>
      <p:grpSp>
        <p:nvGrpSpPr>
          <p:cNvPr id="8" name="组合 7"/>
          <p:cNvGrpSpPr>
            <a:grpSpLocks noChangeAspect="1"/>
          </p:cNvGrpSpPr>
          <p:nvPr userDrawn="1"/>
        </p:nvGrpSpPr>
        <p:grpSpPr>
          <a:xfrm>
            <a:off x="271105" y="205931"/>
            <a:ext cx="444950" cy="387795"/>
            <a:chOff x="1043608" y="526853"/>
            <a:chExt cx="1049168" cy="914402"/>
          </a:xfrm>
          <a:solidFill>
            <a:srgbClr val="C00000"/>
          </a:solidFill>
        </p:grpSpPr>
        <p:sp>
          <p:nvSpPr>
            <p:cNvPr id="9" name="矩形 8"/>
            <p:cNvSpPr/>
            <p:nvPr/>
          </p:nvSpPr>
          <p:spPr>
            <a:xfrm rot="2700000">
              <a:off x="1178374" y="526853"/>
              <a:ext cx="914402" cy="914402"/>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rot="2700000">
              <a:off x="1043609" y="526852"/>
              <a:ext cx="914400" cy="91440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平行四边形 10"/>
          <p:cNvSpPr/>
          <p:nvPr userDrawn="1"/>
        </p:nvSpPr>
        <p:spPr>
          <a:xfrm>
            <a:off x="8681391" y="232629"/>
            <a:ext cx="462609" cy="204134"/>
          </a:xfrm>
          <a:prstGeom prst="parallelogram">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平行四边形 11"/>
          <p:cNvSpPr/>
          <p:nvPr userDrawn="1"/>
        </p:nvSpPr>
        <p:spPr>
          <a:xfrm>
            <a:off x="8197003" y="232629"/>
            <a:ext cx="462609" cy="204134"/>
          </a:xfrm>
          <a:prstGeom prst="parallelogram">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anim calcmode="lin" valueType="num">
                                      <p:cBhvr>
                                        <p:cTn id="8" dur="2000" fill="hold"/>
                                        <p:tgtEl>
                                          <p:spTgt spid="8"/>
                                        </p:tgtEl>
                                        <p:attrNameLst>
                                          <p:attrName>ppt_w</p:attrName>
                                        </p:attrNameLst>
                                      </p:cBhvr>
                                      <p:tavLst>
                                        <p:tav tm="0" fmla="#ppt_w*sin(2.5*pi*$)">
                                          <p:val>
                                            <p:fltVal val="0"/>
                                          </p:val>
                                        </p:tav>
                                        <p:tav tm="100000">
                                          <p:val>
                                            <p:fltVal val="1"/>
                                          </p:val>
                                        </p:tav>
                                      </p:tavLst>
                                    </p:anim>
                                    <p:anim calcmode="lin" valueType="num">
                                      <p:cBhvr>
                                        <p:cTn id="9" dur="2000" fill="hold"/>
                                        <p:tgtEl>
                                          <p:spTgt spid="8"/>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additive="base">
                                        <p:cTn id="14" dur="500" fill="hold"/>
                                        <p:tgtEl>
                                          <p:spTgt spid="11"/>
                                        </p:tgtEl>
                                        <p:attrNameLst>
                                          <p:attrName>ppt_x</p:attrName>
                                        </p:attrNameLst>
                                      </p:cBhvr>
                                      <p:tavLst>
                                        <p:tav tm="0">
                                          <p:val>
                                            <p:strVal val="1+#ppt_w/2"/>
                                          </p:val>
                                        </p:tav>
                                        <p:tav tm="100000">
                                          <p:val>
                                            <p:strVal val="#ppt_x"/>
                                          </p:val>
                                        </p:tav>
                                      </p:tavLst>
                                    </p:anim>
                                    <p:anim calcmode="lin" valueType="num">
                                      <p:cBhvr additive="base">
                                        <p:cTn id="15" dur="500" fill="hold"/>
                                        <p:tgtEl>
                                          <p:spTgt spid="11"/>
                                        </p:tgtEl>
                                        <p:attrNameLst>
                                          <p:attrName>ppt_y</p:attrName>
                                        </p:attrNameLst>
                                      </p:cBhvr>
                                      <p:tavLst>
                                        <p:tav tm="0">
                                          <p:val>
                                            <p:strVal val="#ppt_y"/>
                                          </p:val>
                                        </p:tav>
                                        <p:tav tm="100000">
                                          <p:val>
                                            <p:strVal val="#ppt_y"/>
                                          </p:val>
                                        </p:tav>
                                      </p:tavLst>
                                    </p:anim>
                                  </p:childTnLst>
                                </p:cTn>
                              </p:par>
                              <p:par>
                                <p:cTn id="16" presetID="2" presetClass="entr" presetSubtype="2"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additive="base">
                                        <p:cTn id="18" dur="500" fill="hold"/>
                                        <p:tgtEl>
                                          <p:spTgt spid="12"/>
                                        </p:tgtEl>
                                        <p:attrNameLst>
                                          <p:attrName>ppt_x</p:attrName>
                                        </p:attrNameLst>
                                      </p:cBhvr>
                                      <p:tavLst>
                                        <p:tav tm="0">
                                          <p:val>
                                            <p:strVal val="1+#ppt_w/2"/>
                                          </p:val>
                                        </p:tav>
                                        <p:tav tm="100000">
                                          <p:val>
                                            <p:strVal val="#ppt_x"/>
                                          </p:val>
                                        </p:tav>
                                      </p:tavLst>
                                    </p:anim>
                                    <p:anim calcmode="lin" valueType="num">
                                      <p:cBhvr additive="base">
                                        <p:cTn id="19"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grpSp>
        <p:nvGrpSpPr>
          <p:cNvPr id="14" name="组合 13"/>
          <p:cNvGrpSpPr/>
          <p:nvPr userDrawn="1"/>
        </p:nvGrpSpPr>
        <p:grpSpPr>
          <a:xfrm>
            <a:off x="6276285" y="4816184"/>
            <a:ext cx="588755" cy="588675"/>
            <a:chOff x="304800" y="673100"/>
            <a:chExt cx="4000500" cy="4000500"/>
          </a:xfrm>
          <a:effectLst>
            <a:outerShdw blurRad="444500" dist="254000" dir="8100000" algn="tr" rotWithShape="0">
              <a:prstClr val="black">
                <a:alpha val="50000"/>
              </a:prstClr>
            </a:outerShdw>
          </a:effectLst>
        </p:grpSpPr>
        <p:sp>
          <p:nvSpPr>
            <p:cNvPr id="15" name="同心圆 1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765">
                <a:defRPr/>
              </a:pPr>
              <a:endParaRPr lang="zh-CN" altLang="en-US" sz="1200" kern="0">
                <a:solidFill>
                  <a:sysClr val="windowText" lastClr="000000"/>
                </a:solidFill>
                <a:latin typeface="Calibri" panose="020F0502020204030204"/>
                <a:ea typeface="微软雅黑" panose="020B0503020204020204" pitchFamily="34" charset="-122"/>
              </a:endParaRPr>
            </a:p>
          </p:txBody>
        </p:sp>
        <p:sp>
          <p:nvSpPr>
            <p:cNvPr id="16" name="椭圆 1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765">
                <a:defRPr/>
              </a:pPr>
              <a:endParaRPr lang="zh-CN" altLang="en-US" sz="1200" kern="0">
                <a:solidFill>
                  <a:sysClr val="windowText" lastClr="000000"/>
                </a:solidFill>
                <a:latin typeface="Calibri" panose="020F0502020204030204"/>
                <a:ea typeface="微软雅黑" panose="020B0503020204020204" pitchFamily="34" charset="-122"/>
              </a:endParaRPr>
            </a:p>
          </p:txBody>
        </p:sp>
      </p:grpSp>
      <p:grpSp>
        <p:nvGrpSpPr>
          <p:cNvPr id="17" name="组合 16"/>
          <p:cNvGrpSpPr/>
          <p:nvPr userDrawn="1"/>
        </p:nvGrpSpPr>
        <p:grpSpPr>
          <a:xfrm>
            <a:off x="8691098" y="4102967"/>
            <a:ext cx="528983" cy="528912"/>
            <a:chOff x="304800" y="673100"/>
            <a:chExt cx="4000500" cy="4000500"/>
          </a:xfrm>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765">
                <a:defRPr/>
              </a:pPr>
              <a:endParaRPr lang="zh-CN" altLang="en-US" sz="1200" kern="0">
                <a:solidFill>
                  <a:sysClr val="windowText" lastClr="000000"/>
                </a:solidFill>
                <a:latin typeface="Calibri" panose="020F0502020204030204"/>
                <a:ea typeface="微软雅黑" panose="020B0503020204020204" pitchFamily="34" charset="-122"/>
              </a:endParaRPr>
            </a:p>
          </p:txBody>
        </p:sp>
        <p:sp>
          <p:nvSpPr>
            <p:cNvPr id="19" name="椭圆 1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765">
                <a:defRPr/>
              </a:pPr>
              <a:endParaRPr lang="zh-CN" altLang="en-US" sz="1200" kern="0">
                <a:solidFill>
                  <a:sysClr val="windowText" lastClr="000000"/>
                </a:solidFill>
                <a:latin typeface="Calibri" panose="020F0502020204030204"/>
                <a:ea typeface="微软雅黑" panose="020B0503020204020204" pitchFamily="34" charset="-122"/>
              </a:endParaRPr>
            </a:p>
          </p:txBody>
        </p:sp>
      </p:grpSp>
      <p:grpSp>
        <p:nvGrpSpPr>
          <p:cNvPr id="20" name="组合 19"/>
          <p:cNvGrpSpPr/>
          <p:nvPr userDrawn="1"/>
        </p:nvGrpSpPr>
        <p:grpSpPr>
          <a:xfrm>
            <a:off x="7452984" y="4481943"/>
            <a:ext cx="1179076" cy="1178917"/>
            <a:chOff x="304800" y="673100"/>
            <a:chExt cx="4000500" cy="4000500"/>
          </a:xfrm>
          <a:effectLst>
            <a:outerShdw blurRad="444500" dist="254000" dir="8100000" algn="tr" rotWithShape="0">
              <a:prstClr val="black">
                <a:alpha val="50000"/>
              </a:prstClr>
            </a:outerShdw>
          </a:effectLst>
        </p:grpSpPr>
        <p:sp>
          <p:nvSpPr>
            <p:cNvPr id="21" name="同心圆 2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765">
                <a:defRPr/>
              </a:pPr>
              <a:endParaRPr lang="zh-CN" altLang="en-US" kern="0">
                <a:solidFill>
                  <a:sysClr val="windowText" lastClr="000000"/>
                </a:solidFill>
                <a:latin typeface="Calibri" panose="020F0502020204030204"/>
                <a:ea typeface="微软雅黑" panose="020B0503020204020204" pitchFamily="34" charset="-122"/>
              </a:endParaRPr>
            </a:p>
          </p:txBody>
        </p:sp>
        <p:sp>
          <p:nvSpPr>
            <p:cNvPr id="22" name="椭圆 21"/>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765">
                <a:defRPr/>
              </a:pPr>
              <a:endParaRPr lang="zh-CN" altLang="en-US" kern="0">
                <a:solidFill>
                  <a:sysClr val="window" lastClr="FFFFFF"/>
                </a:solidFill>
                <a:latin typeface="Calibri" panose="020F0502020204030204"/>
                <a:ea typeface="微软雅黑" panose="020B0503020204020204" pitchFamily="34" charset="-122"/>
              </a:endParaRPr>
            </a:p>
          </p:txBody>
        </p:sp>
      </p:grpSp>
      <p:grpSp>
        <p:nvGrpSpPr>
          <p:cNvPr id="23" name="组合 22"/>
          <p:cNvGrpSpPr/>
          <p:nvPr userDrawn="1"/>
        </p:nvGrpSpPr>
        <p:grpSpPr>
          <a:xfrm>
            <a:off x="6785041" y="4382475"/>
            <a:ext cx="520102" cy="520031"/>
            <a:chOff x="304800" y="673100"/>
            <a:chExt cx="4000500" cy="4000500"/>
          </a:xfrm>
          <a:effectLst>
            <a:outerShdw blurRad="444500" dist="254000" dir="8100000" algn="tr" rotWithShape="0">
              <a:prstClr val="black">
                <a:alpha val="50000"/>
              </a:prstClr>
            </a:outerShdw>
          </a:effectLst>
        </p:grpSpPr>
        <p:sp>
          <p:nvSpPr>
            <p:cNvPr id="24" name="同心圆 2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765">
                <a:defRPr/>
              </a:pPr>
              <a:endParaRPr lang="zh-CN" altLang="en-US" sz="1200" kern="0">
                <a:solidFill>
                  <a:sysClr val="windowText" lastClr="000000"/>
                </a:solidFill>
                <a:latin typeface="Calibri" panose="020F0502020204030204"/>
                <a:ea typeface="微软雅黑" panose="020B0503020204020204" pitchFamily="34" charset="-122"/>
              </a:endParaRPr>
            </a:p>
          </p:txBody>
        </p:sp>
        <p:sp>
          <p:nvSpPr>
            <p:cNvPr id="25" name="椭圆 2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765">
                <a:defRPr/>
              </a:pPr>
              <a:endParaRPr lang="zh-CN" altLang="en-US" sz="1200" kern="0">
                <a:solidFill>
                  <a:sysClr val="windowText" lastClr="000000"/>
                </a:solidFill>
                <a:latin typeface="Calibri" panose="020F0502020204030204"/>
                <a:ea typeface="微软雅黑" panose="020B0503020204020204" pitchFamily="34" charset="-122"/>
              </a:endParaRPr>
            </a:p>
          </p:txBody>
        </p:sp>
      </p:grpSp>
      <p:grpSp>
        <p:nvGrpSpPr>
          <p:cNvPr id="26" name="组合 25"/>
          <p:cNvGrpSpPr/>
          <p:nvPr userDrawn="1"/>
        </p:nvGrpSpPr>
        <p:grpSpPr>
          <a:xfrm>
            <a:off x="5800924" y="4697492"/>
            <a:ext cx="316822" cy="316779"/>
            <a:chOff x="304800" y="673100"/>
            <a:chExt cx="4000500" cy="4000500"/>
          </a:xfrm>
          <a:effectLst>
            <a:outerShdw blurRad="444500" dist="254000" dir="8100000" algn="tr" rotWithShape="0">
              <a:prstClr val="black">
                <a:alpha val="50000"/>
              </a:prstClr>
            </a:outerShdw>
          </a:effectLst>
        </p:grpSpPr>
        <p:sp>
          <p:nvSpPr>
            <p:cNvPr id="27" name="同心圆 2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765">
                <a:defRPr/>
              </a:pPr>
              <a:endParaRPr lang="zh-CN" altLang="en-US" sz="1200" kern="0">
                <a:solidFill>
                  <a:sysClr val="windowText" lastClr="000000"/>
                </a:solidFill>
                <a:latin typeface="Calibri" panose="020F0502020204030204"/>
                <a:ea typeface="微软雅黑" panose="020B0503020204020204" pitchFamily="34" charset="-122"/>
              </a:endParaRPr>
            </a:p>
          </p:txBody>
        </p:sp>
        <p:sp>
          <p:nvSpPr>
            <p:cNvPr id="28" name="椭圆 2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765">
                <a:defRPr/>
              </a:pPr>
              <a:endParaRPr lang="zh-CN" altLang="en-US" sz="1200" kern="0">
                <a:solidFill>
                  <a:sysClr val="windowText" lastClr="000000"/>
                </a:solidFill>
                <a:latin typeface="Calibri" panose="020F0502020204030204"/>
                <a:ea typeface="微软雅黑" panose="020B0503020204020204" pitchFamily="34" charset="-122"/>
              </a:endParaRPr>
            </a:p>
          </p:txBody>
        </p:sp>
      </p:grpSp>
      <p:grpSp>
        <p:nvGrpSpPr>
          <p:cNvPr id="29" name="组合 28"/>
          <p:cNvGrpSpPr/>
          <p:nvPr userDrawn="1"/>
        </p:nvGrpSpPr>
        <p:grpSpPr>
          <a:xfrm>
            <a:off x="5626990" y="4514241"/>
            <a:ext cx="158410" cy="158389"/>
            <a:chOff x="304800" y="673100"/>
            <a:chExt cx="4000500" cy="4000500"/>
          </a:xfrm>
          <a:effectLst>
            <a:outerShdw blurRad="444500" dist="254000" dir="8100000" algn="tr" rotWithShape="0">
              <a:prstClr val="black">
                <a:alpha val="50000"/>
              </a:prstClr>
            </a:outerShdw>
          </a:effectLst>
        </p:grpSpPr>
        <p:sp>
          <p:nvSpPr>
            <p:cNvPr id="30" name="同心圆 2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765">
                <a:defRPr/>
              </a:pPr>
              <a:endParaRPr lang="zh-CN" altLang="en-US" sz="1200" kern="0">
                <a:solidFill>
                  <a:sysClr val="windowText" lastClr="000000"/>
                </a:solidFill>
                <a:latin typeface="Calibri" panose="020F0502020204030204"/>
                <a:ea typeface="微软雅黑" panose="020B0503020204020204" pitchFamily="34" charset="-122"/>
              </a:endParaRPr>
            </a:p>
          </p:txBody>
        </p:sp>
        <p:sp>
          <p:nvSpPr>
            <p:cNvPr id="31" name="椭圆 3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765">
                <a:defRPr/>
              </a:pPr>
              <a:endParaRPr lang="zh-CN" altLang="en-US" sz="1200" kern="0">
                <a:solidFill>
                  <a:sysClr val="windowText" lastClr="000000"/>
                </a:solidFill>
                <a:latin typeface="Calibri" panose="020F0502020204030204"/>
                <a:ea typeface="微软雅黑" panose="020B0503020204020204" pitchFamily="34" charset="-122"/>
              </a:endParaRPr>
            </a:p>
          </p:txBody>
        </p:sp>
      </p:grpSp>
      <p:sp>
        <p:nvSpPr>
          <p:cNvPr id="32" name="TextBox 31"/>
          <p:cNvSpPr txBox="1"/>
          <p:nvPr userDrawn="1"/>
        </p:nvSpPr>
        <p:spPr>
          <a:xfrm>
            <a:off x="943824" y="205931"/>
            <a:ext cx="877163" cy="461665"/>
          </a:xfrm>
          <a:prstGeom prst="rect">
            <a:avLst/>
          </a:prstGeom>
          <a:noFill/>
        </p:spPr>
        <p:txBody>
          <a:bodyPr wrap="none" rtlCol="0">
            <a:spAutoFit/>
          </a:bodyPr>
          <a:lstStyle/>
          <a:p>
            <a:r>
              <a:rPr lang="zh-CN" altLang="en-US" sz="2400" b="1" spc="300" dirty="0" smtClean="0">
                <a:solidFill>
                  <a:schemeClr val="tx1">
                    <a:lumMod val="85000"/>
                    <a:lumOff val="15000"/>
                  </a:schemeClr>
                </a:solidFill>
                <a:latin typeface="微软雅黑" panose="020B0503020204020204" pitchFamily="34" charset="-122"/>
                <a:ea typeface="微软雅黑" panose="020B0503020204020204" pitchFamily="34" charset="-122"/>
              </a:rPr>
              <a:t>目录</a:t>
            </a:r>
            <a:endParaRPr lang="zh-CN" altLang="en-US" sz="2400" b="1" spc="3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10" name="组合 9"/>
          <p:cNvGrpSpPr>
            <a:grpSpLocks noChangeAspect="1"/>
          </p:cNvGrpSpPr>
          <p:nvPr/>
        </p:nvGrpSpPr>
        <p:grpSpPr>
          <a:xfrm>
            <a:off x="230312" y="222941"/>
            <a:ext cx="620802" cy="387795"/>
            <a:chOff x="1043608" y="526852"/>
            <a:chExt cx="1463819" cy="914403"/>
          </a:xfrm>
        </p:grpSpPr>
        <p:sp>
          <p:nvSpPr>
            <p:cNvPr id="12" name="矩形 11"/>
            <p:cNvSpPr/>
            <p:nvPr/>
          </p:nvSpPr>
          <p:spPr>
            <a:xfrm rot="2700000">
              <a:off x="1593026" y="526853"/>
              <a:ext cx="914402" cy="91440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rot="2700000">
              <a:off x="1043608" y="526852"/>
              <a:ext cx="914400" cy="914400"/>
            </a:xfrm>
            <a:prstGeom prst="rect">
              <a:avLst/>
            </a:prstGeom>
            <a:solidFill>
              <a:srgbClr val="0255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矩形 10"/>
          <p:cNvSpPr/>
          <p:nvPr/>
        </p:nvSpPr>
        <p:spPr>
          <a:xfrm>
            <a:off x="236710" y="155228"/>
            <a:ext cx="367408" cy="523220"/>
          </a:xfrm>
          <a:prstGeom prst="rect">
            <a:avLst/>
          </a:prstGeom>
        </p:spPr>
        <p:txBody>
          <a:bodyPr wrap="none">
            <a:spAutoFit/>
          </a:bodyPr>
          <a:lstStyle/>
          <a:p>
            <a:fld id="{16C71096-780E-43E4-8101-11DF57EE2ECA}" type="slidenum">
              <a:rPr lang="zh-CN" altLang="en-US" sz="2800">
                <a:solidFill>
                  <a:schemeClr val="bg1"/>
                </a:solidFill>
              </a:rPr>
              <a:t>‹#›</a:t>
            </a:fld>
            <a:endParaRPr lang="zh-CN" altLang="en-US" sz="2800"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 calcmode="lin" valueType="num">
                                      <p:cBhvr>
                                        <p:cTn id="9" dur="500" fill="hold"/>
                                        <p:tgtEl>
                                          <p:spTgt spid="14"/>
                                        </p:tgtEl>
                                        <p:attrNameLst>
                                          <p:attrName>ppt_x</p:attrName>
                                        </p:attrNameLst>
                                      </p:cBhvr>
                                      <p:tavLst>
                                        <p:tav tm="0">
                                          <p:val>
                                            <p:fltVal val="0.5"/>
                                          </p:val>
                                        </p:tav>
                                        <p:tav tm="100000">
                                          <p:val>
                                            <p:strVal val="#ppt_x"/>
                                          </p:val>
                                        </p:tav>
                                      </p:tavLst>
                                    </p:anim>
                                    <p:anim calcmode="lin" valueType="num">
                                      <p:cBhvr>
                                        <p:cTn id="10" dur="500" fill="hold"/>
                                        <p:tgtEl>
                                          <p:spTgt spid="14"/>
                                        </p:tgtEl>
                                        <p:attrNameLst>
                                          <p:attrName>ppt_y</p:attrName>
                                        </p:attrNameLst>
                                      </p:cBhvr>
                                      <p:tavLst>
                                        <p:tav tm="0">
                                          <p:val>
                                            <p:fltVal val="0.5"/>
                                          </p:val>
                                        </p:tav>
                                        <p:tav tm="100000">
                                          <p:val>
                                            <p:strVal val="#ppt_y"/>
                                          </p:val>
                                        </p:tav>
                                      </p:tavLst>
                                    </p:anim>
                                  </p:childTnLst>
                                </p:cTn>
                              </p:par>
                              <p:par>
                                <p:cTn id="11" presetID="23" presetClass="entr" presetSubtype="528" fill="hold" nodeType="withEffect">
                                  <p:stCondLst>
                                    <p:cond delay="300"/>
                                  </p:stCondLst>
                                  <p:childTnLst>
                                    <p:set>
                                      <p:cBhvr>
                                        <p:cTn id="12" dur="1" fill="hold">
                                          <p:stCondLst>
                                            <p:cond delay="0"/>
                                          </p:stCondLst>
                                        </p:cTn>
                                        <p:tgtEl>
                                          <p:spTgt spid="17"/>
                                        </p:tgtEl>
                                        <p:attrNameLst>
                                          <p:attrName>style.visibility</p:attrName>
                                        </p:attrNameLst>
                                      </p:cBhvr>
                                      <p:to>
                                        <p:strVal val="visible"/>
                                      </p:to>
                                    </p:set>
                                    <p:anim calcmode="lin" valueType="num">
                                      <p:cBhvr>
                                        <p:cTn id="13" dur="500" fill="hold"/>
                                        <p:tgtEl>
                                          <p:spTgt spid="17"/>
                                        </p:tgtEl>
                                        <p:attrNameLst>
                                          <p:attrName>ppt_w</p:attrName>
                                        </p:attrNameLst>
                                      </p:cBhvr>
                                      <p:tavLst>
                                        <p:tav tm="0">
                                          <p:val>
                                            <p:fltVal val="0"/>
                                          </p:val>
                                        </p:tav>
                                        <p:tav tm="100000">
                                          <p:val>
                                            <p:strVal val="#ppt_w"/>
                                          </p:val>
                                        </p:tav>
                                      </p:tavLst>
                                    </p:anim>
                                    <p:anim calcmode="lin" valueType="num">
                                      <p:cBhvr>
                                        <p:cTn id="14" dur="500" fill="hold"/>
                                        <p:tgtEl>
                                          <p:spTgt spid="17"/>
                                        </p:tgtEl>
                                        <p:attrNameLst>
                                          <p:attrName>ppt_h</p:attrName>
                                        </p:attrNameLst>
                                      </p:cBhvr>
                                      <p:tavLst>
                                        <p:tav tm="0">
                                          <p:val>
                                            <p:fltVal val="0"/>
                                          </p:val>
                                        </p:tav>
                                        <p:tav tm="100000">
                                          <p:val>
                                            <p:strVal val="#ppt_h"/>
                                          </p:val>
                                        </p:tav>
                                      </p:tavLst>
                                    </p:anim>
                                    <p:anim calcmode="lin" valueType="num">
                                      <p:cBhvr>
                                        <p:cTn id="15" dur="500" fill="hold"/>
                                        <p:tgtEl>
                                          <p:spTgt spid="17"/>
                                        </p:tgtEl>
                                        <p:attrNameLst>
                                          <p:attrName>ppt_x</p:attrName>
                                        </p:attrNameLst>
                                      </p:cBhvr>
                                      <p:tavLst>
                                        <p:tav tm="0">
                                          <p:val>
                                            <p:fltVal val="0.5"/>
                                          </p:val>
                                        </p:tav>
                                        <p:tav tm="100000">
                                          <p:val>
                                            <p:strVal val="#ppt_x"/>
                                          </p:val>
                                        </p:tav>
                                      </p:tavLst>
                                    </p:anim>
                                    <p:anim calcmode="lin" valueType="num">
                                      <p:cBhvr>
                                        <p:cTn id="16" dur="500" fill="hold"/>
                                        <p:tgtEl>
                                          <p:spTgt spid="17"/>
                                        </p:tgtEl>
                                        <p:attrNameLst>
                                          <p:attrName>ppt_y</p:attrName>
                                        </p:attrNameLst>
                                      </p:cBhvr>
                                      <p:tavLst>
                                        <p:tav tm="0">
                                          <p:val>
                                            <p:fltVal val="0.5"/>
                                          </p:val>
                                        </p:tav>
                                        <p:tav tm="100000">
                                          <p:val>
                                            <p:strVal val="#ppt_y"/>
                                          </p:val>
                                        </p:tav>
                                      </p:tavLst>
                                    </p:anim>
                                  </p:childTnLst>
                                </p:cTn>
                              </p:par>
                              <p:par>
                                <p:cTn id="17" presetID="23" presetClass="entr" presetSubtype="528" fill="hold" nodeType="withEffect">
                                  <p:stCondLst>
                                    <p:cond delay="600"/>
                                  </p:stCondLst>
                                  <p:childTnLst>
                                    <p:set>
                                      <p:cBhvr>
                                        <p:cTn id="18" dur="1" fill="hold">
                                          <p:stCondLst>
                                            <p:cond delay="0"/>
                                          </p:stCondLst>
                                        </p:cTn>
                                        <p:tgtEl>
                                          <p:spTgt spid="20"/>
                                        </p:tgtEl>
                                        <p:attrNameLst>
                                          <p:attrName>style.visibility</p:attrName>
                                        </p:attrNameLst>
                                      </p:cBhvr>
                                      <p:to>
                                        <p:strVal val="visible"/>
                                      </p:to>
                                    </p:set>
                                    <p:anim calcmode="lin" valueType="num">
                                      <p:cBhvr>
                                        <p:cTn id="19" dur="500" fill="hold"/>
                                        <p:tgtEl>
                                          <p:spTgt spid="20"/>
                                        </p:tgtEl>
                                        <p:attrNameLst>
                                          <p:attrName>ppt_w</p:attrName>
                                        </p:attrNameLst>
                                      </p:cBhvr>
                                      <p:tavLst>
                                        <p:tav tm="0">
                                          <p:val>
                                            <p:fltVal val="0"/>
                                          </p:val>
                                        </p:tav>
                                        <p:tav tm="100000">
                                          <p:val>
                                            <p:strVal val="#ppt_w"/>
                                          </p:val>
                                        </p:tav>
                                      </p:tavLst>
                                    </p:anim>
                                    <p:anim calcmode="lin" valueType="num">
                                      <p:cBhvr>
                                        <p:cTn id="20" dur="500" fill="hold"/>
                                        <p:tgtEl>
                                          <p:spTgt spid="20"/>
                                        </p:tgtEl>
                                        <p:attrNameLst>
                                          <p:attrName>ppt_h</p:attrName>
                                        </p:attrNameLst>
                                      </p:cBhvr>
                                      <p:tavLst>
                                        <p:tav tm="0">
                                          <p:val>
                                            <p:fltVal val="0"/>
                                          </p:val>
                                        </p:tav>
                                        <p:tav tm="100000">
                                          <p:val>
                                            <p:strVal val="#ppt_h"/>
                                          </p:val>
                                        </p:tav>
                                      </p:tavLst>
                                    </p:anim>
                                    <p:anim calcmode="lin" valueType="num">
                                      <p:cBhvr>
                                        <p:cTn id="21" dur="500" fill="hold"/>
                                        <p:tgtEl>
                                          <p:spTgt spid="20"/>
                                        </p:tgtEl>
                                        <p:attrNameLst>
                                          <p:attrName>ppt_x</p:attrName>
                                        </p:attrNameLst>
                                      </p:cBhvr>
                                      <p:tavLst>
                                        <p:tav tm="0">
                                          <p:val>
                                            <p:fltVal val="0.5"/>
                                          </p:val>
                                        </p:tav>
                                        <p:tav tm="100000">
                                          <p:val>
                                            <p:strVal val="#ppt_x"/>
                                          </p:val>
                                        </p:tav>
                                      </p:tavLst>
                                    </p:anim>
                                    <p:anim calcmode="lin" valueType="num">
                                      <p:cBhvr>
                                        <p:cTn id="22" dur="500" fill="hold"/>
                                        <p:tgtEl>
                                          <p:spTgt spid="20"/>
                                        </p:tgtEl>
                                        <p:attrNameLst>
                                          <p:attrName>ppt_y</p:attrName>
                                        </p:attrNameLst>
                                      </p:cBhvr>
                                      <p:tavLst>
                                        <p:tav tm="0">
                                          <p:val>
                                            <p:fltVal val="0.5"/>
                                          </p:val>
                                        </p:tav>
                                        <p:tav tm="100000">
                                          <p:val>
                                            <p:strVal val="#ppt_y"/>
                                          </p:val>
                                        </p:tav>
                                      </p:tavLst>
                                    </p:anim>
                                  </p:childTnLst>
                                </p:cTn>
                              </p:par>
                              <p:par>
                                <p:cTn id="23" presetID="23" presetClass="entr" presetSubtype="528" fill="hold" nodeType="withEffect">
                                  <p:stCondLst>
                                    <p:cond delay="300"/>
                                  </p:stCondLst>
                                  <p:childTnLst>
                                    <p:set>
                                      <p:cBhvr>
                                        <p:cTn id="24" dur="1" fill="hold">
                                          <p:stCondLst>
                                            <p:cond delay="0"/>
                                          </p:stCondLst>
                                        </p:cTn>
                                        <p:tgtEl>
                                          <p:spTgt spid="23"/>
                                        </p:tgtEl>
                                        <p:attrNameLst>
                                          <p:attrName>style.visibility</p:attrName>
                                        </p:attrNameLst>
                                      </p:cBhvr>
                                      <p:to>
                                        <p:strVal val="visible"/>
                                      </p:to>
                                    </p:set>
                                    <p:anim calcmode="lin" valueType="num">
                                      <p:cBhvr>
                                        <p:cTn id="25" dur="500" fill="hold"/>
                                        <p:tgtEl>
                                          <p:spTgt spid="23"/>
                                        </p:tgtEl>
                                        <p:attrNameLst>
                                          <p:attrName>ppt_w</p:attrName>
                                        </p:attrNameLst>
                                      </p:cBhvr>
                                      <p:tavLst>
                                        <p:tav tm="0">
                                          <p:val>
                                            <p:fltVal val="0"/>
                                          </p:val>
                                        </p:tav>
                                        <p:tav tm="100000">
                                          <p:val>
                                            <p:strVal val="#ppt_w"/>
                                          </p:val>
                                        </p:tav>
                                      </p:tavLst>
                                    </p:anim>
                                    <p:anim calcmode="lin" valueType="num">
                                      <p:cBhvr>
                                        <p:cTn id="26" dur="500" fill="hold"/>
                                        <p:tgtEl>
                                          <p:spTgt spid="23"/>
                                        </p:tgtEl>
                                        <p:attrNameLst>
                                          <p:attrName>ppt_h</p:attrName>
                                        </p:attrNameLst>
                                      </p:cBhvr>
                                      <p:tavLst>
                                        <p:tav tm="0">
                                          <p:val>
                                            <p:fltVal val="0"/>
                                          </p:val>
                                        </p:tav>
                                        <p:tav tm="100000">
                                          <p:val>
                                            <p:strVal val="#ppt_h"/>
                                          </p:val>
                                        </p:tav>
                                      </p:tavLst>
                                    </p:anim>
                                    <p:anim calcmode="lin" valueType="num">
                                      <p:cBhvr>
                                        <p:cTn id="27" dur="500" fill="hold"/>
                                        <p:tgtEl>
                                          <p:spTgt spid="23"/>
                                        </p:tgtEl>
                                        <p:attrNameLst>
                                          <p:attrName>ppt_x</p:attrName>
                                        </p:attrNameLst>
                                      </p:cBhvr>
                                      <p:tavLst>
                                        <p:tav tm="0">
                                          <p:val>
                                            <p:fltVal val="0.5"/>
                                          </p:val>
                                        </p:tav>
                                        <p:tav tm="100000">
                                          <p:val>
                                            <p:strVal val="#ppt_x"/>
                                          </p:val>
                                        </p:tav>
                                      </p:tavLst>
                                    </p:anim>
                                    <p:anim calcmode="lin" valueType="num">
                                      <p:cBhvr>
                                        <p:cTn id="28" dur="500" fill="hold"/>
                                        <p:tgtEl>
                                          <p:spTgt spid="23"/>
                                        </p:tgtEl>
                                        <p:attrNameLst>
                                          <p:attrName>ppt_y</p:attrName>
                                        </p:attrNameLst>
                                      </p:cBhvr>
                                      <p:tavLst>
                                        <p:tav tm="0">
                                          <p:val>
                                            <p:fltVal val="0.5"/>
                                          </p:val>
                                        </p:tav>
                                        <p:tav tm="100000">
                                          <p:val>
                                            <p:strVal val="#ppt_y"/>
                                          </p:val>
                                        </p:tav>
                                      </p:tavLst>
                                    </p:anim>
                                  </p:childTnLst>
                                </p:cTn>
                              </p:par>
                              <p:par>
                                <p:cTn id="29" presetID="23" presetClass="entr" presetSubtype="528" fill="hold" nodeType="withEffect">
                                  <p:stCondLst>
                                    <p:cond delay="600"/>
                                  </p:stCondLst>
                                  <p:childTnLst>
                                    <p:set>
                                      <p:cBhvr>
                                        <p:cTn id="30" dur="1" fill="hold">
                                          <p:stCondLst>
                                            <p:cond delay="0"/>
                                          </p:stCondLst>
                                        </p:cTn>
                                        <p:tgtEl>
                                          <p:spTgt spid="26"/>
                                        </p:tgtEl>
                                        <p:attrNameLst>
                                          <p:attrName>style.visibility</p:attrName>
                                        </p:attrNameLst>
                                      </p:cBhvr>
                                      <p:to>
                                        <p:strVal val="visible"/>
                                      </p:to>
                                    </p:set>
                                    <p:anim calcmode="lin" valueType="num">
                                      <p:cBhvr>
                                        <p:cTn id="31" dur="500" fill="hold"/>
                                        <p:tgtEl>
                                          <p:spTgt spid="26"/>
                                        </p:tgtEl>
                                        <p:attrNameLst>
                                          <p:attrName>ppt_w</p:attrName>
                                        </p:attrNameLst>
                                      </p:cBhvr>
                                      <p:tavLst>
                                        <p:tav tm="0">
                                          <p:val>
                                            <p:fltVal val="0"/>
                                          </p:val>
                                        </p:tav>
                                        <p:tav tm="100000">
                                          <p:val>
                                            <p:strVal val="#ppt_w"/>
                                          </p:val>
                                        </p:tav>
                                      </p:tavLst>
                                    </p:anim>
                                    <p:anim calcmode="lin" valueType="num">
                                      <p:cBhvr>
                                        <p:cTn id="32" dur="500" fill="hold"/>
                                        <p:tgtEl>
                                          <p:spTgt spid="26"/>
                                        </p:tgtEl>
                                        <p:attrNameLst>
                                          <p:attrName>ppt_h</p:attrName>
                                        </p:attrNameLst>
                                      </p:cBhvr>
                                      <p:tavLst>
                                        <p:tav tm="0">
                                          <p:val>
                                            <p:fltVal val="0"/>
                                          </p:val>
                                        </p:tav>
                                        <p:tav tm="100000">
                                          <p:val>
                                            <p:strVal val="#ppt_h"/>
                                          </p:val>
                                        </p:tav>
                                      </p:tavLst>
                                    </p:anim>
                                    <p:anim calcmode="lin" valueType="num">
                                      <p:cBhvr>
                                        <p:cTn id="33" dur="500" fill="hold"/>
                                        <p:tgtEl>
                                          <p:spTgt spid="26"/>
                                        </p:tgtEl>
                                        <p:attrNameLst>
                                          <p:attrName>ppt_x</p:attrName>
                                        </p:attrNameLst>
                                      </p:cBhvr>
                                      <p:tavLst>
                                        <p:tav tm="0">
                                          <p:val>
                                            <p:fltVal val="0.5"/>
                                          </p:val>
                                        </p:tav>
                                        <p:tav tm="100000">
                                          <p:val>
                                            <p:strVal val="#ppt_x"/>
                                          </p:val>
                                        </p:tav>
                                      </p:tavLst>
                                    </p:anim>
                                    <p:anim calcmode="lin" valueType="num">
                                      <p:cBhvr>
                                        <p:cTn id="34" dur="500" fill="hold"/>
                                        <p:tgtEl>
                                          <p:spTgt spid="26"/>
                                        </p:tgtEl>
                                        <p:attrNameLst>
                                          <p:attrName>ppt_y</p:attrName>
                                        </p:attrNameLst>
                                      </p:cBhvr>
                                      <p:tavLst>
                                        <p:tav tm="0">
                                          <p:val>
                                            <p:fltVal val="0.5"/>
                                          </p:val>
                                        </p:tav>
                                        <p:tav tm="100000">
                                          <p:val>
                                            <p:strVal val="#ppt_y"/>
                                          </p:val>
                                        </p:tav>
                                      </p:tavLst>
                                    </p:anim>
                                  </p:childTnLst>
                                </p:cTn>
                              </p:par>
                              <p:par>
                                <p:cTn id="35" presetID="23" presetClass="entr" presetSubtype="528" fill="hold" nodeType="withEffect">
                                  <p:stCondLst>
                                    <p:cond delay="600"/>
                                  </p:stCondLst>
                                  <p:childTnLst>
                                    <p:set>
                                      <p:cBhvr>
                                        <p:cTn id="36" dur="1" fill="hold">
                                          <p:stCondLst>
                                            <p:cond delay="0"/>
                                          </p:stCondLst>
                                        </p:cTn>
                                        <p:tgtEl>
                                          <p:spTgt spid="29"/>
                                        </p:tgtEl>
                                        <p:attrNameLst>
                                          <p:attrName>style.visibility</p:attrName>
                                        </p:attrNameLst>
                                      </p:cBhvr>
                                      <p:to>
                                        <p:strVal val="visible"/>
                                      </p:to>
                                    </p:set>
                                    <p:anim calcmode="lin" valueType="num">
                                      <p:cBhvr>
                                        <p:cTn id="37" dur="500" fill="hold"/>
                                        <p:tgtEl>
                                          <p:spTgt spid="29"/>
                                        </p:tgtEl>
                                        <p:attrNameLst>
                                          <p:attrName>ppt_w</p:attrName>
                                        </p:attrNameLst>
                                      </p:cBhvr>
                                      <p:tavLst>
                                        <p:tav tm="0">
                                          <p:val>
                                            <p:fltVal val="0"/>
                                          </p:val>
                                        </p:tav>
                                        <p:tav tm="100000">
                                          <p:val>
                                            <p:strVal val="#ppt_w"/>
                                          </p:val>
                                        </p:tav>
                                      </p:tavLst>
                                    </p:anim>
                                    <p:anim calcmode="lin" valueType="num">
                                      <p:cBhvr>
                                        <p:cTn id="38" dur="500" fill="hold"/>
                                        <p:tgtEl>
                                          <p:spTgt spid="29"/>
                                        </p:tgtEl>
                                        <p:attrNameLst>
                                          <p:attrName>ppt_h</p:attrName>
                                        </p:attrNameLst>
                                      </p:cBhvr>
                                      <p:tavLst>
                                        <p:tav tm="0">
                                          <p:val>
                                            <p:fltVal val="0"/>
                                          </p:val>
                                        </p:tav>
                                        <p:tav tm="100000">
                                          <p:val>
                                            <p:strVal val="#ppt_h"/>
                                          </p:val>
                                        </p:tav>
                                      </p:tavLst>
                                    </p:anim>
                                    <p:anim calcmode="lin" valueType="num">
                                      <p:cBhvr>
                                        <p:cTn id="39" dur="500" fill="hold"/>
                                        <p:tgtEl>
                                          <p:spTgt spid="29"/>
                                        </p:tgtEl>
                                        <p:attrNameLst>
                                          <p:attrName>ppt_x</p:attrName>
                                        </p:attrNameLst>
                                      </p:cBhvr>
                                      <p:tavLst>
                                        <p:tav tm="0">
                                          <p:val>
                                            <p:fltVal val="0.5"/>
                                          </p:val>
                                        </p:tav>
                                        <p:tav tm="100000">
                                          <p:val>
                                            <p:strVal val="#ppt_x"/>
                                          </p:val>
                                        </p:tav>
                                      </p:tavLst>
                                    </p:anim>
                                    <p:anim calcmode="lin" valueType="num">
                                      <p:cBhvr>
                                        <p:cTn id="40" dur="500" fill="hold"/>
                                        <p:tgtEl>
                                          <p:spTgt spid="29"/>
                                        </p:tgtEl>
                                        <p:attrNameLst>
                                          <p:attrName>ppt_y</p:attrName>
                                        </p:attrNameLst>
                                      </p:cBhvr>
                                      <p:tavLst>
                                        <p:tav tm="0">
                                          <p:val>
                                            <p:fltVal val="0.5"/>
                                          </p:val>
                                        </p:tav>
                                        <p:tav tm="100000">
                                          <p:val>
                                            <p:strVal val="#ppt_y"/>
                                          </p:val>
                                        </p:tav>
                                      </p:tavLst>
                                    </p:anim>
                                  </p:childTnLst>
                                </p:cTn>
                              </p:par>
                              <p:par>
                                <p:cTn id="41" presetID="26" presetClass="emph" presetSubtype="0" repeatCount="3000" fill="hold" nodeType="withEffect">
                                  <p:stCondLst>
                                    <p:cond delay="410"/>
                                  </p:stCondLst>
                                  <p:childTnLst>
                                    <p:animEffect transition="out" filter="fade">
                                      <p:cBhvr>
                                        <p:cTn id="42" dur="500" tmFilter="0, 0; .2, .5; .8, .5; 1, 0"/>
                                        <p:tgtEl>
                                          <p:spTgt spid="20"/>
                                        </p:tgtEl>
                                      </p:cBhvr>
                                    </p:animEffect>
                                    <p:animScale>
                                      <p:cBhvr>
                                        <p:cTn id="43" dur="250" autoRev="1" fill="hold"/>
                                        <p:tgtEl>
                                          <p:spTgt spid="20"/>
                                        </p:tgtEl>
                                      </p:cBhvr>
                                      <p:by x="105000" y="105000"/>
                                    </p:animScale>
                                  </p:childTnLst>
                                </p:cTn>
                              </p:par>
                              <p:par>
                                <p:cTn id="44" presetID="26" presetClass="emph" presetSubtype="0" repeatCount="3000" fill="hold" nodeType="withEffect">
                                  <p:stCondLst>
                                    <p:cond delay="810"/>
                                  </p:stCondLst>
                                  <p:childTnLst>
                                    <p:animEffect transition="out" filter="fade">
                                      <p:cBhvr>
                                        <p:cTn id="45" dur="500" tmFilter="0, 0; .2, .5; .8, .5; 1, 0"/>
                                        <p:tgtEl>
                                          <p:spTgt spid="23"/>
                                        </p:tgtEl>
                                      </p:cBhvr>
                                    </p:animEffect>
                                    <p:animScale>
                                      <p:cBhvr>
                                        <p:cTn id="46" dur="250" autoRev="1" fill="hold"/>
                                        <p:tgtEl>
                                          <p:spTgt spid="2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grpSp>
        <p:nvGrpSpPr>
          <p:cNvPr id="14" name="组合 13"/>
          <p:cNvGrpSpPr/>
          <p:nvPr userDrawn="1"/>
        </p:nvGrpSpPr>
        <p:grpSpPr>
          <a:xfrm>
            <a:off x="6276285" y="4816184"/>
            <a:ext cx="588755" cy="588675"/>
            <a:chOff x="304800" y="673100"/>
            <a:chExt cx="4000500" cy="4000500"/>
          </a:xfrm>
          <a:effectLst>
            <a:outerShdw blurRad="444500" dist="254000" dir="8100000" algn="tr" rotWithShape="0">
              <a:prstClr val="black">
                <a:alpha val="50000"/>
              </a:prstClr>
            </a:outerShdw>
          </a:effectLst>
        </p:grpSpPr>
        <p:sp>
          <p:nvSpPr>
            <p:cNvPr id="15" name="同心圆 1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765">
                <a:defRPr/>
              </a:pPr>
              <a:endParaRPr lang="zh-CN" altLang="en-US" sz="1200" kern="0">
                <a:solidFill>
                  <a:sysClr val="windowText" lastClr="000000"/>
                </a:solidFill>
                <a:latin typeface="Calibri" panose="020F0502020204030204"/>
                <a:ea typeface="微软雅黑" panose="020B0503020204020204" pitchFamily="34" charset="-122"/>
              </a:endParaRPr>
            </a:p>
          </p:txBody>
        </p:sp>
        <p:sp>
          <p:nvSpPr>
            <p:cNvPr id="16" name="椭圆 1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765">
                <a:defRPr/>
              </a:pPr>
              <a:endParaRPr lang="zh-CN" altLang="en-US" sz="1200" kern="0">
                <a:solidFill>
                  <a:sysClr val="windowText" lastClr="000000"/>
                </a:solidFill>
                <a:latin typeface="Calibri" panose="020F0502020204030204"/>
                <a:ea typeface="微软雅黑" panose="020B0503020204020204" pitchFamily="34" charset="-122"/>
              </a:endParaRPr>
            </a:p>
          </p:txBody>
        </p:sp>
      </p:grpSp>
      <p:grpSp>
        <p:nvGrpSpPr>
          <p:cNvPr id="17" name="组合 16"/>
          <p:cNvGrpSpPr/>
          <p:nvPr userDrawn="1"/>
        </p:nvGrpSpPr>
        <p:grpSpPr>
          <a:xfrm>
            <a:off x="8691098" y="4102967"/>
            <a:ext cx="528983" cy="528912"/>
            <a:chOff x="304800" y="673100"/>
            <a:chExt cx="4000500" cy="4000500"/>
          </a:xfrm>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765">
                <a:defRPr/>
              </a:pPr>
              <a:endParaRPr lang="zh-CN" altLang="en-US" sz="1200" kern="0">
                <a:solidFill>
                  <a:sysClr val="windowText" lastClr="000000"/>
                </a:solidFill>
                <a:latin typeface="Calibri" panose="020F0502020204030204"/>
                <a:ea typeface="微软雅黑" panose="020B0503020204020204" pitchFamily="34" charset="-122"/>
              </a:endParaRPr>
            </a:p>
          </p:txBody>
        </p:sp>
        <p:sp>
          <p:nvSpPr>
            <p:cNvPr id="19" name="椭圆 1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765">
                <a:defRPr/>
              </a:pPr>
              <a:endParaRPr lang="zh-CN" altLang="en-US" sz="1200" kern="0">
                <a:solidFill>
                  <a:sysClr val="windowText" lastClr="000000"/>
                </a:solidFill>
                <a:latin typeface="Calibri" panose="020F0502020204030204"/>
                <a:ea typeface="微软雅黑" panose="020B0503020204020204" pitchFamily="34" charset="-122"/>
              </a:endParaRPr>
            </a:p>
          </p:txBody>
        </p:sp>
      </p:grpSp>
      <p:grpSp>
        <p:nvGrpSpPr>
          <p:cNvPr id="20" name="组合 19"/>
          <p:cNvGrpSpPr/>
          <p:nvPr userDrawn="1"/>
        </p:nvGrpSpPr>
        <p:grpSpPr>
          <a:xfrm>
            <a:off x="7452984" y="4481943"/>
            <a:ext cx="1179076" cy="1178917"/>
            <a:chOff x="304800" y="673100"/>
            <a:chExt cx="4000500" cy="4000500"/>
          </a:xfrm>
          <a:effectLst>
            <a:outerShdw blurRad="444500" dist="254000" dir="8100000" algn="tr" rotWithShape="0">
              <a:prstClr val="black">
                <a:alpha val="50000"/>
              </a:prstClr>
            </a:outerShdw>
          </a:effectLst>
        </p:grpSpPr>
        <p:sp>
          <p:nvSpPr>
            <p:cNvPr id="21" name="同心圆 2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765">
                <a:defRPr/>
              </a:pPr>
              <a:endParaRPr lang="zh-CN" altLang="en-US" kern="0">
                <a:solidFill>
                  <a:sysClr val="windowText" lastClr="000000"/>
                </a:solidFill>
                <a:latin typeface="Calibri" panose="020F0502020204030204"/>
                <a:ea typeface="微软雅黑" panose="020B0503020204020204" pitchFamily="34" charset="-122"/>
              </a:endParaRPr>
            </a:p>
          </p:txBody>
        </p:sp>
        <p:sp>
          <p:nvSpPr>
            <p:cNvPr id="22" name="椭圆 21"/>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765">
                <a:defRPr/>
              </a:pPr>
              <a:endParaRPr lang="zh-CN" altLang="en-US" kern="0">
                <a:solidFill>
                  <a:sysClr val="window" lastClr="FFFFFF"/>
                </a:solidFill>
                <a:latin typeface="Calibri" panose="020F0502020204030204"/>
                <a:ea typeface="微软雅黑" panose="020B0503020204020204" pitchFamily="34" charset="-122"/>
              </a:endParaRPr>
            </a:p>
          </p:txBody>
        </p:sp>
      </p:grpSp>
      <p:grpSp>
        <p:nvGrpSpPr>
          <p:cNvPr id="23" name="组合 22"/>
          <p:cNvGrpSpPr/>
          <p:nvPr userDrawn="1"/>
        </p:nvGrpSpPr>
        <p:grpSpPr>
          <a:xfrm>
            <a:off x="6785041" y="4382475"/>
            <a:ext cx="520102" cy="520031"/>
            <a:chOff x="304800" y="673100"/>
            <a:chExt cx="4000500" cy="4000500"/>
          </a:xfrm>
          <a:effectLst>
            <a:outerShdw blurRad="444500" dist="254000" dir="8100000" algn="tr" rotWithShape="0">
              <a:prstClr val="black">
                <a:alpha val="50000"/>
              </a:prstClr>
            </a:outerShdw>
          </a:effectLst>
        </p:grpSpPr>
        <p:sp>
          <p:nvSpPr>
            <p:cNvPr id="24" name="同心圆 2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765">
                <a:defRPr/>
              </a:pPr>
              <a:endParaRPr lang="zh-CN" altLang="en-US" sz="1200" kern="0">
                <a:solidFill>
                  <a:sysClr val="windowText" lastClr="000000"/>
                </a:solidFill>
                <a:latin typeface="Calibri" panose="020F0502020204030204"/>
                <a:ea typeface="微软雅黑" panose="020B0503020204020204" pitchFamily="34" charset="-122"/>
              </a:endParaRPr>
            </a:p>
          </p:txBody>
        </p:sp>
        <p:sp>
          <p:nvSpPr>
            <p:cNvPr id="25" name="椭圆 2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765">
                <a:defRPr/>
              </a:pPr>
              <a:endParaRPr lang="zh-CN" altLang="en-US" sz="1200" kern="0">
                <a:solidFill>
                  <a:sysClr val="windowText" lastClr="000000"/>
                </a:solidFill>
                <a:latin typeface="Calibri" panose="020F0502020204030204"/>
                <a:ea typeface="微软雅黑" panose="020B0503020204020204" pitchFamily="34" charset="-122"/>
              </a:endParaRPr>
            </a:p>
          </p:txBody>
        </p:sp>
      </p:grpSp>
      <p:grpSp>
        <p:nvGrpSpPr>
          <p:cNvPr id="26" name="组合 25"/>
          <p:cNvGrpSpPr/>
          <p:nvPr userDrawn="1"/>
        </p:nvGrpSpPr>
        <p:grpSpPr>
          <a:xfrm>
            <a:off x="5800924" y="4697492"/>
            <a:ext cx="316822" cy="316779"/>
            <a:chOff x="304800" y="673100"/>
            <a:chExt cx="4000500" cy="4000500"/>
          </a:xfrm>
          <a:effectLst>
            <a:outerShdw blurRad="444500" dist="254000" dir="8100000" algn="tr" rotWithShape="0">
              <a:prstClr val="black">
                <a:alpha val="50000"/>
              </a:prstClr>
            </a:outerShdw>
          </a:effectLst>
        </p:grpSpPr>
        <p:sp>
          <p:nvSpPr>
            <p:cNvPr id="27" name="同心圆 2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765">
                <a:defRPr/>
              </a:pPr>
              <a:endParaRPr lang="zh-CN" altLang="en-US" sz="1200" kern="0">
                <a:solidFill>
                  <a:sysClr val="windowText" lastClr="000000"/>
                </a:solidFill>
                <a:latin typeface="Calibri" panose="020F0502020204030204"/>
                <a:ea typeface="微软雅黑" panose="020B0503020204020204" pitchFamily="34" charset="-122"/>
              </a:endParaRPr>
            </a:p>
          </p:txBody>
        </p:sp>
        <p:sp>
          <p:nvSpPr>
            <p:cNvPr id="28" name="椭圆 2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765">
                <a:defRPr/>
              </a:pPr>
              <a:endParaRPr lang="zh-CN" altLang="en-US" sz="1200" kern="0">
                <a:solidFill>
                  <a:sysClr val="windowText" lastClr="000000"/>
                </a:solidFill>
                <a:latin typeface="Calibri" panose="020F0502020204030204"/>
                <a:ea typeface="微软雅黑" panose="020B0503020204020204" pitchFamily="34" charset="-122"/>
              </a:endParaRPr>
            </a:p>
          </p:txBody>
        </p:sp>
      </p:grpSp>
      <p:grpSp>
        <p:nvGrpSpPr>
          <p:cNvPr id="29" name="组合 28"/>
          <p:cNvGrpSpPr/>
          <p:nvPr userDrawn="1"/>
        </p:nvGrpSpPr>
        <p:grpSpPr>
          <a:xfrm>
            <a:off x="5626990" y="4514241"/>
            <a:ext cx="158410" cy="158389"/>
            <a:chOff x="304800" y="673100"/>
            <a:chExt cx="4000500" cy="4000500"/>
          </a:xfrm>
          <a:effectLst>
            <a:outerShdw blurRad="444500" dist="254000" dir="8100000" algn="tr" rotWithShape="0">
              <a:prstClr val="black">
                <a:alpha val="50000"/>
              </a:prstClr>
            </a:outerShdw>
          </a:effectLst>
        </p:grpSpPr>
        <p:sp>
          <p:nvSpPr>
            <p:cNvPr id="30" name="同心圆 2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765">
                <a:defRPr/>
              </a:pPr>
              <a:endParaRPr lang="zh-CN" altLang="en-US" sz="1200" kern="0">
                <a:solidFill>
                  <a:sysClr val="windowText" lastClr="000000"/>
                </a:solidFill>
                <a:latin typeface="Calibri" panose="020F0502020204030204"/>
                <a:ea typeface="微软雅黑" panose="020B0503020204020204" pitchFamily="34" charset="-122"/>
              </a:endParaRPr>
            </a:p>
          </p:txBody>
        </p:sp>
        <p:sp>
          <p:nvSpPr>
            <p:cNvPr id="31" name="椭圆 3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765">
                <a:defRPr/>
              </a:pPr>
              <a:endParaRPr lang="zh-CN" altLang="en-US" sz="1200" kern="0">
                <a:solidFill>
                  <a:sysClr val="windowText" lastClr="000000"/>
                </a:solidFill>
                <a:latin typeface="Calibri" panose="020F0502020204030204"/>
                <a:ea typeface="微软雅黑" panose="020B0503020204020204" pitchFamily="34" charset="-122"/>
              </a:endParaRPr>
            </a:p>
          </p:txBody>
        </p:sp>
      </p:grpSp>
      <p:sp>
        <p:nvSpPr>
          <p:cNvPr id="32" name="TextBox 31"/>
          <p:cNvSpPr txBox="1"/>
          <p:nvPr userDrawn="1"/>
        </p:nvSpPr>
        <p:spPr>
          <a:xfrm>
            <a:off x="943824" y="205931"/>
            <a:ext cx="2262158" cy="461665"/>
          </a:xfrm>
          <a:prstGeom prst="rect">
            <a:avLst/>
          </a:prstGeom>
          <a:noFill/>
        </p:spPr>
        <p:txBody>
          <a:bodyPr wrap="none" rtlCol="0">
            <a:spAutoFit/>
          </a:bodyPr>
          <a:lstStyle/>
          <a:p>
            <a:r>
              <a:rPr lang="zh-CN" altLang="en-US" sz="2400" b="1" spc="300" dirty="0" smtClean="0">
                <a:solidFill>
                  <a:schemeClr val="tx1">
                    <a:lumMod val="85000"/>
                    <a:lumOff val="15000"/>
                  </a:schemeClr>
                </a:solidFill>
                <a:latin typeface="微软雅黑" panose="020B0503020204020204" pitchFamily="34" charset="-122"/>
                <a:ea typeface="微软雅黑" panose="020B0503020204020204" pitchFamily="34" charset="-122"/>
              </a:rPr>
              <a:t>年度工作概述</a:t>
            </a:r>
            <a:endParaRPr lang="zh-CN" altLang="en-US" sz="2400" b="1" spc="3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10" name="组合 9"/>
          <p:cNvGrpSpPr>
            <a:grpSpLocks noChangeAspect="1"/>
          </p:cNvGrpSpPr>
          <p:nvPr/>
        </p:nvGrpSpPr>
        <p:grpSpPr>
          <a:xfrm>
            <a:off x="230312" y="222941"/>
            <a:ext cx="620802" cy="387795"/>
            <a:chOff x="1043608" y="526852"/>
            <a:chExt cx="1463819" cy="914403"/>
          </a:xfrm>
        </p:grpSpPr>
        <p:sp>
          <p:nvSpPr>
            <p:cNvPr id="12" name="矩形 11"/>
            <p:cNvSpPr/>
            <p:nvPr/>
          </p:nvSpPr>
          <p:spPr>
            <a:xfrm rot="2700000">
              <a:off x="1593026" y="526853"/>
              <a:ext cx="914402" cy="91440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rot="2700000">
              <a:off x="1043608" y="526852"/>
              <a:ext cx="914400" cy="914400"/>
            </a:xfrm>
            <a:prstGeom prst="rect">
              <a:avLst/>
            </a:prstGeom>
            <a:solidFill>
              <a:srgbClr val="0255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矩形 10"/>
          <p:cNvSpPr/>
          <p:nvPr/>
        </p:nvSpPr>
        <p:spPr>
          <a:xfrm>
            <a:off x="236710" y="155228"/>
            <a:ext cx="367408" cy="523220"/>
          </a:xfrm>
          <a:prstGeom prst="rect">
            <a:avLst/>
          </a:prstGeom>
        </p:spPr>
        <p:txBody>
          <a:bodyPr wrap="none">
            <a:spAutoFit/>
          </a:bodyPr>
          <a:lstStyle/>
          <a:p>
            <a:fld id="{16C71096-780E-43E4-8101-11DF57EE2ECA}" type="slidenum">
              <a:rPr lang="zh-CN" altLang="en-US" sz="2800">
                <a:solidFill>
                  <a:schemeClr val="bg1"/>
                </a:solidFill>
              </a:rPr>
              <a:t>‹#›</a:t>
            </a:fld>
            <a:endParaRPr lang="zh-CN" altLang="en-US" sz="2800"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 calcmode="lin" valueType="num">
                                      <p:cBhvr>
                                        <p:cTn id="9" dur="500" fill="hold"/>
                                        <p:tgtEl>
                                          <p:spTgt spid="14"/>
                                        </p:tgtEl>
                                        <p:attrNameLst>
                                          <p:attrName>ppt_x</p:attrName>
                                        </p:attrNameLst>
                                      </p:cBhvr>
                                      <p:tavLst>
                                        <p:tav tm="0">
                                          <p:val>
                                            <p:fltVal val="0.5"/>
                                          </p:val>
                                        </p:tav>
                                        <p:tav tm="100000">
                                          <p:val>
                                            <p:strVal val="#ppt_x"/>
                                          </p:val>
                                        </p:tav>
                                      </p:tavLst>
                                    </p:anim>
                                    <p:anim calcmode="lin" valueType="num">
                                      <p:cBhvr>
                                        <p:cTn id="10" dur="500" fill="hold"/>
                                        <p:tgtEl>
                                          <p:spTgt spid="14"/>
                                        </p:tgtEl>
                                        <p:attrNameLst>
                                          <p:attrName>ppt_y</p:attrName>
                                        </p:attrNameLst>
                                      </p:cBhvr>
                                      <p:tavLst>
                                        <p:tav tm="0">
                                          <p:val>
                                            <p:fltVal val="0.5"/>
                                          </p:val>
                                        </p:tav>
                                        <p:tav tm="100000">
                                          <p:val>
                                            <p:strVal val="#ppt_y"/>
                                          </p:val>
                                        </p:tav>
                                      </p:tavLst>
                                    </p:anim>
                                  </p:childTnLst>
                                </p:cTn>
                              </p:par>
                              <p:par>
                                <p:cTn id="11" presetID="23" presetClass="entr" presetSubtype="528" fill="hold" nodeType="withEffect">
                                  <p:stCondLst>
                                    <p:cond delay="300"/>
                                  </p:stCondLst>
                                  <p:childTnLst>
                                    <p:set>
                                      <p:cBhvr>
                                        <p:cTn id="12" dur="1" fill="hold">
                                          <p:stCondLst>
                                            <p:cond delay="0"/>
                                          </p:stCondLst>
                                        </p:cTn>
                                        <p:tgtEl>
                                          <p:spTgt spid="17"/>
                                        </p:tgtEl>
                                        <p:attrNameLst>
                                          <p:attrName>style.visibility</p:attrName>
                                        </p:attrNameLst>
                                      </p:cBhvr>
                                      <p:to>
                                        <p:strVal val="visible"/>
                                      </p:to>
                                    </p:set>
                                    <p:anim calcmode="lin" valueType="num">
                                      <p:cBhvr>
                                        <p:cTn id="13" dur="500" fill="hold"/>
                                        <p:tgtEl>
                                          <p:spTgt spid="17"/>
                                        </p:tgtEl>
                                        <p:attrNameLst>
                                          <p:attrName>ppt_w</p:attrName>
                                        </p:attrNameLst>
                                      </p:cBhvr>
                                      <p:tavLst>
                                        <p:tav tm="0">
                                          <p:val>
                                            <p:fltVal val="0"/>
                                          </p:val>
                                        </p:tav>
                                        <p:tav tm="100000">
                                          <p:val>
                                            <p:strVal val="#ppt_w"/>
                                          </p:val>
                                        </p:tav>
                                      </p:tavLst>
                                    </p:anim>
                                    <p:anim calcmode="lin" valueType="num">
                                      <p:cBhvr>
                                        <p:cTn id="14" dur="500" fill="hold"/>
                                        <p:tgtEl>
                                          <p:spTgt spid="17"/>
                                        </p:tgtEl>
                                        <p:attrNameLst>
                                          <p:attrName>ppt_h</p:attrName>
                                        </p:attrNameLst>
                                      </p:cBhvr>
                                      <p:tavLst>
                                        <p:tav tm="0">
                                          <p:val>
                                            <p:fltVal val="0"/>
                                          </p:val>
                                        </p:tav>
                                        <p:tav tm="100000">
                                          <p:val>
                                            <p:strVal val="#ppt_h"/>
                                          </p:val>
                                        </p:tav>
                                      </p:tavLst>
                                    </p:anim>
                                    <p:anim calcmode="lin" valueType="num">
                                      <p:cBhvr>
                                        <p:cTn id="15" dur="500" fill="hold"/>
                                        <p:tgtEl>
                                          <p:spTgt spid="17"/>
                                        </p:tgtEl>
                                        <p:attrNameLst>
                                          <p:attrName>ppt_x</p:attrName>
                                        </p:attrNameLst>
                                      </p:cBhvr>
                                      <p:tavLst>
                                        <p:tav tm="0">
                                          <p:val>
                                            <p:fltVal val="0.5"/>
                                          </p:val>
                                        </p:tav>
                                        <p:tav tm="100000">
                                          <p:val>
                                            <p:strVal val="#ppt_x"/>
                                          </p:val>
                                        </p:tav>
                                      </p:tavLst>
                                    </p:anim>
                                    <p:anim calcmode="lin" valueType="num">
                                      <p:cBhvr>
                                        <p:cTn id="16" dur="500" fill="hold"/>
                                        <p:tgtEl>
                                          <p:spTgt spid="17"/>
                                        </p:tgtEl>
                                        <p:attrNameLst>
                                          <p:attrName>ppt_y</p:attrName>
                                        </p:attrNameLst>
                                      </p:cBhvr>
                                      <p:tavLst>
                                        <p:tav tm="0">
                                          <p:val>
                                            <p:fltVal val="0.5"/>
                                          </p:val>
                                        </p:tav>
                                        <p:tav tm="100000">
                                          <p:val>
                                            <p:strVal val="#ppt_y"/>
                                          </p:val>
                                        </p:tav>
                                      </p:tavLst>
                                    </p:anim>
                                  </p:childTnLst>
                                </p:cTn>
                              </p:par>
                              <p:par>
                                <p:cTn id="17" presetID="23" presetClass="entr" presetSubtype="528" fill="hold" nodeType="withEffect">
                                  <p:stCondLst>
                                    <p:cond delay="600"/>
                                  </p:stCondLst>
                                  <p:childTnLst>
                                    <p:set>
                                      <p:cBhvr>
                                        <p:cTn id="18" dur="1" fill="hold">
                                          <p:stCondLst>
                                            <p:cond delay="0"/>
                                          </p:stCondLst>
                                        </p:cTn>
                                        <p:tgtEl>
                                          <p:spTgt spid="20"/>
                                        </p:tgtEl>
                                        <p:attrNameLst>
                                          <p:attrName>style.visibility</p:attrName>
                                        </p:attrNameLst>
                                      </p:cBhvr>
                                      <p:to>
                                        <p:strVal val="visible"/>
                                      </p:to>
                                    </p:set>
                                    <p:anim calcmode="lin" valueType="num">
                                      <p:cBhvr>
                                        <p:cTn id="19" dur="500" fill="hold"/>
                                        <p:tgtEl>
                                          <p:spTgt spid="20"/>
                                        </p:tgtEl>
                                        <p:attrNameLst>
                                          <p:attrName>ppt_w</p:attrName>
                                        </p:attrNameLst>
                                      </p:cBhvr>
                                      <p:tavLst>
                                        <p:tav tm="0">
                                          <p:val>
                                            <p:fltVal val="0"/>
                                          </p:val>
                                        </p:tav>
                                        <p:tav tm="100000">
                                          <p:val>
                                            <p:strVal val="#ppt_w"/>
                                          </p:val>
                                        </p:tav>
                                      </p:tavLst>
                                    </p:anim>
                                    <p:anim calcmode="lin" valueType="num">
                                      <p:cBhvr>
                                        <p:cTn id="20" dur="500" fill="hold"/>
                                        <p:tgtEl>
                                          <p:spTgt spid="20"/>
                                        </p:tgtEl>
                                        <p:attrNameLst>
                                          <p:attrName>ppt_h</p:attrName>
                                        </p:attrNameLst>
                                      </p:cBhvr>
                                      <p:tavLst>
                                        <p:tav tm="0">
                                          <p:val>
                                            <p:fltVal val="0"/>
                                          </p:val>
                                        </p:tav>
                                        <p:tav tm="100000">
                                          <p:val>
                                            <p:strVal val="#ppt_h"/>
                                          </p:val>
                                        </p:tav>
                                      </p:tavLst>
                                    </p:anim>
                                    <p:anim calcmode="lin" valueType="num">
                                      <p:cBhvr>
                                        <p:cTn id="21" dur="500" fill="hold"/>
                                        <p:tgtEl>
                                          <p:spTgt spid="20"/>
                                        </p:tgtEl>
                                        <p:attrNameLst>
                                          <p:attrName>ppt_x</p:attrName>
                                        </p:attrNameLst>
                                      </p:cBhvr>
                                      <p:tavLst>
                                        <p:tav tm="0">
                                          <p:val>
                                            <p:fltVal val="0.5"/>
                                          </p:val>
                                        </p:tav>
                                        <p:tav tm="100000">
                                          <p:val>
                                            <p:strVal val="#ppt_x"/>
                                          </p:val>
                                        </p:tav>
                                      </p:tavLst>
                                    </p:anim>
                                    <p:anim calcmode="lin" valueType="num">
                                      <p:cBhvr>
                                        <p:cTn id="22" dur="500" fill="hold"/>
                                        <p:tgtEl>
                                          <p:spTgt spid="20"/>
                                        </p:tgtEl>
                                        <p:attrNameLst>
                                          <p:attrName>ppt_y</p:attrName>
                                        </p:attrNameLst>
                                      </p:cBhvr>
                                      <p:tavLst>
                                        <p:tav tm="0">
                                          <p:val>
                                            <p:fltVal val="0.5"/>
                                          </p:val>
                                        </p:tav>
                                        <p:tav tm="100000">
                                          <p:val>
                                            <p:strVal val="#ppt_y"/>
                                          </p:val>
                                        </p:tav>
                                      </p:tavLst>
                                    </p:anim>
                                  </p:childTnLst>
                                </p:cTn>
                              </p:par>
                              <p:par>
                                <p:cTn id="23" presetID="23" presetClass="entr" presetSubtype="528" fill="hold" nodeType="withEffect">
                                  <p:stCondLst>
                                    <p:cond delay="300"/>
                                  </p:stCondLst>
                                  <p:childTnLst>
                                    <p:set>
                                      <p:cBhvr>
                                        <p:cTn id="24" dur="1" fill="hold">
                                          <p:stCondLst>
                                            <p:cond delay="0"/>
                                          </p:stCondLst>
                                        </p:cTn>
                                        <p:tgtEl>
                                          <p:spTgt spid="23"/>
                                        </p:tgtEl>
                                        <p:attrNameLst>
                                          <p:attrName>style.visibility</p:attrName>
                                        </p:attrNameLst>
                                      </p:cBhvr>
                                      <p:to>
                                        <p:strVal val="visible"/>
                                      </p:to>
                                    </p:set>
                                    <p:anim calcmode="lin" valueType="num">
                                      <p:cBhvr>
                                        <p:cTn id="25" dur="500" fill="hold"/>
                                        <p:tgtEl>
                                          <p:spTgt spid="23"/>
                                        </p:tgtEl>
                                        <p:attrNameLst>
                                          <p:attrName>ppt_w</p:attrName>
                                        </p:attrNameLst>
                                      </p:cBhvr>
                                      <p:tavLst>
                                        <p:tav tm="0">
                                          <p:val>
                                            <p:fltVal val="0"/>
                                          </p:val>
                                        </p:tav>
                                        <p:tav tm="100000">
                                          <p:val>
                                            <p:strVal val="#ppt_w"/>
                                          </p:val>
                                        </p:tav>
                                      </p:tavLst>
                                    </p:anim>
                                    <p:anim calcmode="lin" valueType="num">
                                      <p:cBhvr>
                                        <p:cTn id="26" dur="500" fill="hold"/>
                                        <p:tgtEl>
                                          <p:spTgt spid="23"/>
                                        </p:tgtEl>
                                        <p:attrNameLst>
                                          <p:attrName>ppt_h</p:attrName>
                                        </p:attrNameLst>
                                      </p:cBhvr>
                                      <p:tavLst>
                                        <p:tav tm="0">
                                          <p:val>
                                            <p:fltVal val="0"/>
                                          </p:val>
                                        </p:tav>
                                        <p:tav tm="100000">
                                          <p:val>
                                            <p:strVal val="#ppt_h"/>
                                          </p:val>
                                        </p:tav>
                                      </p:tavLst>
                                    </p:anim>
                                    <p:anim calcmode="lin" valueType="num">
                                      <p:cBhvr>
                                        <p:cTn id="27" dur="500" fill="hold"/>
                                        <p:tgtEl>
                                          <p:spTgt spid="23"/>
                                        </p:tgtEl>
                                        <p:attrNameLst>
                                          <p:attrName>ppt_x</p:attrName>
                                        </p:attrNameLst>
                                      </p:cBhvr>
                                      <p:tavLst>
                                        <p:tav tm="0">
                                          <p:val>
                                            <p:fltVal val="0.5"/>
                                          </p:val>
                                        </p:tav>
                                        <p:tav tm="100000">
                                          <p:val>
                                            <p:strVal val="#ppt_x"/>
                                          </p:val>
                                        </p:tav>
                                      </p:tavLst>
                                    </p:anim>
                                    <p:anim calcmode="lin" valueType="num">
                                      <p:cBhvr>
                                        <p:cTn id="28" dur="500" fill="hold"/>
                                        <p:tgtEl>
                                          <p:spTgt spid="23"/>
                                        </p:tgtEl>
                                        <p:attrNameLst>
                                          <p:attrName>ppt_y</p:attrName>
                                        </p:attrNameLst>
                                      </p:cBhvr>
                                      <p:tavLst>
                                        <p:tav tm="0">
                                          <p:val>
                                            <p:fltVal val="0.5"/>
                                          </p:val>
                                        </p:tav>
                                        <p:tav tm="100000">
                                          <p:val>
                                            <p:strVal val="#ppt_y"/>
                                          </p:val>
                                        </p:tav>
                                      </p:tavLst>
                                    </p:anim>
                                  </p:childTnLst>
                                </p:cTn>
                              </p:par>
                              <p:par>
                                <p:cTn id="29" presetID="23" presetClass="entr" presetSubtype="528" fill="hold" nodeType="withEffect">
                                  <p:stCondLst>
                                    <p:cond delay="600"/>
                                  </p:stCondLst>
                                  <p:childTnLst>
                                    <p:set>
                                      <p:cBhvr>
                                        <p:cTn id="30" dur="1" fill="hold">
                                          <p:stCondLst>
                                            <p:cond delay="0"/>
                                          </p:stCondLst>
                                        </p:cTn>
                                        <p:tgtEl>
                                          <p:spTgt spid="26"/>
                                        </p:tgtEl>
                                        <p:attrNameLst>
                                          <p:attrName>style.visibility</p:attrName>
                                        </p:attrNameLst>
                                      </p:cBhvr>
                                      <p:to>
                                        <p:strVal val="visible"/>
                                      </p:to>
                                    </p:set>
                                    <p:anim calcmode="lin" valueType="num">
                                      <p:cBhvr>
                                        <p:cTn id="31" dur="500" fill="hold"/>
                                        <p:tgtEl>
                                          <p:spTgt spid="26"/>
                                        </p:tgtEl>
                                        <p:attrNameLst>
                                          <p:attrName>ppt_w</p:attrName>
                                        </p:attrNameLst>
                                      </p:cBhvr>
                                      <p:tavLst>
                                        <p:tav tm="0">
                                          <p:val>
                                            <p:fltVal val="0"/>
                                          </p:val>
                                        </p:tav>
                                        <p:tav tm="100000">
                                          <p:val>
                                            <p:strVal val="#ppt_w"/>
                                          </p:val>
                                        </p:tav>
                                      </p:tavLst>
                                    </p:anim>
                                    <p:anim calcmode="lin" valueType="num">
                                      <p:cBhvr>
                                        <p:cTn id="32" dur="500" fill="hold"/>
                                        <p:tgtEl>
                                          <p:spTgt spid="26"/>
                                        </p:tgtEl>
                                        <p:attrNameLst>
                                          <p:attrName>ppt_h</p:attrName>
                                        </p:attrNameLst>
                                      </p:cBhvr>
                                      <p:tavLst>
                                        <p:tav tm="0">
                                          <p:val>
                                            <p:fltVal val="0"/>
                                          </p:val>
                                        </p:tav>
                                        <p:tav tm="100000">
                                          <p:val>
                                            <p:strVal val="#ppt_h"/>
                                          </p:val>
                                        </p:tav>
                                      </p:tavLst>
                                    </p:anim>
                                    <p:anim calcmode="lin" valueType="num">
                                      <p:cBhvr>
                                        <p:cTn id="33" dur="500" fill="hold"/>
                                        <p:tgtEl>
                                          <p:spTgt spid="26"/>
                                        </p:tgtEl>
                                        <p:attrNameLst>
                                          <p:attrName>ppt_x</p:attrName>
                                        </p:attrNameLst>
                                      </p:cBhvr>
                                      <p:tavLst>
                                        <p:tav tm="0">
                                          <p:val>
                                            <p:fltVal val="0.5"/>
                                          </p:val>
                                        </p:tav>
                                        <p:tav tm="100000">
                                          <p:val>
                                            <p:strVal val="#ppt_x"/>
                                          </p:val>
                                        </p:tav>
                                      </p:tavLst>
                                    </p:anim>
                                    <p:anim calcmode="lin" valueType="num">
                                      <p:cBhvr>
                                        <p:cTn id="34" dur="500" fill="hold"/>
                                        <p:tgtEl>
                                          <p:spTgt spid="26"/>
                                        </p:tgtEl>
                                        <p:attrNameLst>
                                          <p:attrName>ppt_y</p:attrName>
                                        </p:attrNameLst>
                                      </p:cBhvr>
                                      <p:tavLst>
                                        <p:tav tm="0">
                                          <p:val>
                                            <p:fltVal val="0.5"/>
                                          </p:val>
                                        </p:tav>
                                        <p:tav tm="100000">
                                          <p:val>
                                            <p:strVal val="#ppt_y"/>
                                          </p:val>
                                        </p:tav>
                                      </p:tavLst>
                                    </p:anim>
                                  </p:childTnLst>
                                </p:cTn>
                              </p:par>
                              <p:par>
                                <p:cTn id="35" presetID="23" presetClass="entr" presetSubtype="528" fill="hold" nodeType="withEffect">
                                  <p:stCondLst>
                                    <p:cond delay="600"/>
                                  </p:stCondLst>
                                  <p:childTnLst>
                                    <p:set>
                                      <p:cBhvr>
                                        <p:cTn id="36" dur="1" fill="hold">
                                          <p:stCondLst>
                                            <p:cond delay="0"/>
                                          </p:stCondLst>
                                        </p:cTn>
                                        <p:tgtEl>
                                          <p:spTgt spid="29"/>
                                        </p:tgtEl>
                                        <p:attrNameLst>
                                          <p:attrName>style.visibility</p:attrName>
                                        </p:attrNameLst>
                                      </p:cBhvr>
                                      <p:to>
                                        <p:strVal val="visible"/>
                                      </p:to>
                                    </p:set>
                                    <p:anim calcmode="lin" valueType="num">
                                      <p:cBhvr>
                                        <p:cTn id="37" dur="500" fill="hold"/>
                                        <p:tgtEl>
                                          <p:spTgt spid="29"/>
                                        </p:tgtEl>
                                        <p:attrNameLst>
                                          <p:attrName>ppt_w</p:attrName>
                                        </p:attrNameLst>
                                      </p:cBhvr>
                                      <p:tavLst>
                                        <p:tav tm="0">
                                          <p:val>
                                            <p:fltVal val="0"/>
                                          </p:val>
                                        </p:tav>
                                        <p:tav tm="100000">
                                          <p:val>
                                            <p:strVal val="#ppt_w"/>
                                          </p:val>
                                        </p:tav>
                                      </p:tavLst>
                                    </p:anim>
                                    <p:anim calcmode="lin" valueType="num">
                                      <p:cBhvr>
                                        <p:cTn id="38" dur="500" fill="hold"/>
                                        <p:tgtEl>
                                          <p:spTgt spid="29"/>
                                        </p:tgtEl>
                                        <p:attrNameLst>
                                          <p:attrName>ppt_h</p:attrName>
                                        </p:attrNameLst>
                                      </p:cBhvr>
                                      <p:tavLst>
                                        <p:tav tm="0">
                                          <p:val>
                                            <p:fltVal val="0"/>
                                          </p:val>
                                        </p:tav>
                                        <p:tav tm="100000">
                                          <p:val>
                                            <p:strVal val="#ppt_h"/>
                                          </p:val>
                                        </p:tav>
                                      </p:tavLst>
                                    </p:anim>
                                    <p:anim calcmode="lin" valueType="num">
                                      <p:cBhvr>
                                        <p:cTn id="39" dur="500" fill="hold"/>
                                        <p:tgtEl>
                                          <p:spTgt spid="29"/>
                                        </p:tgtEl>
                                        <p:attrNameLst>
                                          <p:attrName>ppt_x</p:attrName>
                                        </p:attrNameLst>
                                      </p:cBhvr>
                                      <p:tavLst>
                                        <p:tav tm="0">
                                          <p:val>
                                            <p:fltVal val="0.5"/>
                                          </p:val>
                                        </p:tav>
                                        <p:tav tm="100000">
                                          <p:val>
                                            <p:strVal val="#ppt_x"/>
                                          </p:val>
                                        </p:tav>
                                      </p:tavLst>
                                    </p:anim>
                                    <p:anim calcmode="lin" valueType="num">
                                      <p:cBhvr>
                                        <p:cTn id="40" dur="500" fill="hold"/>
                                        <p:tgtEl>
                                          <p:spTgt spid="29"/>
                                        </p:tgtEl>
                                        <p:attrNameLst>
                                          <p:attrName>ppt_y</p:attrName>
                                        </p:attrNameLst>
                                      </p:cBhvr>
                                      <p:tavLst>
                                        <p:tav tm="0">
                                          <p:val>
                                            <p:fltVal val="0.5"/>
                                          </p:val>
                                        </p:tav>
                                        <p:tav tm="100000">
                                          <p:val>
                                            <p:strVal val="#ppt_y"/>
                                          </p:val>
                                        </p:tav>
                                      </p:tavLst>
                                    </p:anim>
                                  </p:childTnLst>
                                </p:cTn>
                              </p:par>
                              <p:par>
                                <p:cTn id="41" presetID="26" presetClass="emph" presetSubtype="0" repeatCount="3000" fill="hold" nodeType="withEffect">
                                  <p:stCondLst>
                                    <p:cond delay="410"/>
                                  </p:stCondLst>
                                  <p:childTnLst>
                                    <p:animEffect transition="out" filter="fade">
                                      <p:cBhvr>
                                        <p:cTn id="42" dur="500" tmFilter="0, 0; .2, .5; .8, .5; 1, 0"/>
                                        <p:tgtEl>
                                          <p:spTgt spid="20"/>
                                        </p:tgtEl>
                                      </p:cBhvr>
                                    </p:animEffect>
                                    <p:animScale>
                                      <p:cBhvr>
                                        <p:cTn id="43" dur="250" autoRev="1" fill="hold"/>
                                        <p:tgtEl>
                                          <p:spTgt spid="20"/>
                                        </p:tgtEl>
                                      </p:cBhvr>
                                      <p:by x="105000" y="105000"/>
                                    </p:animScale>
                                  </p:childTnLst>
                                </p:cTn>
                              </p:par>
                              <p:par>
                                <p:cTn id="44" presetID="26" presetClass="emph" presetSubtype="0" repeatCount="3000" fill="hold" nodeType="withEffect">
                                  <p:stCondLst>
                                    <p:cond delay="810"/>
                                  </p:stCondLst>
                                  <p:childTnLst>
                                    <p:animEffect transition="out" filter="fade">
                                      <p:cBhvr>
                                        <p:cTn id="45" dur="500" tmFilter="0, 0; .2, .5; .8, .5; 1, 0"/>
                                        <p:tgtEl>
                                          <p:spTgt spid="23"/>
                                        </p:tgtEl>
                                      </p:cBhvr>
                                    </p:animEffect>
                                    <p:animScale>
                                      <p:cBhvr>
                                        <p:cTn id="46" dur="250" autoRev="1" fill="hold"/>
                                        <p:tgtEl>
                                          <p:spTgt spid="2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3_标题幻灯片">
    <p:spTree>
      <p:nvGrpSpPr>
        <p:cNvPr id="1" name=""/>
        <p:cNvGrpSpPr/>
        <p:nvPr/>
      </p:nvGrpSpPr>
      <p:grpSpPr>
        <a:xfrm>
          <a:off x="0" y="0"/>
          <a:ext cx="0" cy="0"/>
          <a:chOff x="0" y="0"/>
          <a:chExt cx="0" cy="0"/>
        </a:xfrm>
      </p:grpSpPr>
      <p:grpSp>
        <p:nvGrpSpPr>
          <p:cNvPr id="14" name="组合 13"/>
          <p:cNvGrpSpPr/>
          <p:nvPr userDrawn="1"/>
        </p:nvGrpSpPr>
        <p:grpSpPr>
          <a:xfrm>
            <a:off x="6276285" y="4816184"/>
            <a:ext cx="588755" cy="588675"/>
            <a:chOff x="304800" y="673100"/>
            <a:chExt cx="4000500" cy="4000500"/>
          </a:xfrm>
          <a:effectLst>
            <a:outerShdw blurRad="444500" dist="254000" dir="8100000" algn="tr" rotWithShape="0">
              <a:prstClr val="black">
                <a:alpha val="50000"/>
              </a:prstClr>
            </a:outerShdw>
          </a:effectLst>
        </p:grpSpPr>
        <p:sp>
          <p:nvSpPr>
            <p:cNvPr id="15" name="同心圆 1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765">
                <a:defRPr/>
              </a:pPr>
              <a:endParaRPr lang="zh-CN" altLang="en-US" sz="1200" kern="0">
                <a:solidFill>
                  <a:sysClr val="windowText" lastClr="000000"/>
                </a:solidFill>
                <a:latin typeface="Calibri" panose="020F0502020204030204"/>
                <a:ea typeface="微软雅黑" panose="020B0503020204020204" pitchFamily="34" charset="-122"/>
              </a:endParaRPr>
            </a:p>
          </p:txBody>
        </p:sp>
        <p:sp>
          <p:nvSpPr>
            <p:cNvPr id="16" name="椭圆 1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765">
                <a:defRPr/>
              </a:pPr>
              <a:endParaRPr lang="zh-CN" altLang="en-US" sz="1200" kern="0">
                <a:solidFill>
                  <a:sysClr val="windowText" lastClr="000000"/>
                </a:solidFill>
                <a:latin typeface="Calibri" panose="020F0502020204030204"/>
                <a:ea typeface="微软雅黑" panose="020B0503020204020204" pitchFamily="34" charset="-122"/>
              </a:endParaRPr>
            </a:p>
          </p:txBody>
        </p:sp>
      </p:grpSp>
      <p:grpSp>
        <p:nvGrpSpPr>
          <p:cNvPr id="17" name="组合 16"/>
          <p:cNvGrpSpPr/>
          <p:nvPr userDrawn="1"/>
        </p:nvGrpSpPr>
        <p:grpSpPr>
          <a:xfrm>
            <a:off x="8691098" y="4102967"/>
            <a:ext cx="528983" cy="528912"/>
            <a:chOff x="304800" y="673100"/>
            <a:chExt cx="4000500" cy="4000500"/>
          </a:xfrm>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765">
                <a:defRPr/>
              </a:pPr>
              <a:endParaRPr lang="zh-CN" altLang="en-US" sz="1200" kern="0">
                <a:solidFill>
                  <a:sysClr val="windowText" lastClr="000000"/>
                </a:solidFill>
                <a:latin typeface="Calibri" panose="020F0502020204030204"/>
                <a:ea typeface="微软雅黑" panose="020B0503020204020204" pitchFamily="34" charset="-122"/>
              </a:endParaRPr>
            </a:p>
          </p:txBody>
        </p:sp>
        <p:sp>
          <p:nvSpPr>
            <p:cNvPr id="19" name="椭圆 1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765">
                <a:defRPr/>
              </a:pPr>
              <a:endParaRPr lang="zh-CN" altLang="en-US" sz="1200" kern="0">
                <a:solidFill>
                  <a:sysClr val="windowText" lastClr="000000"/>
                </a:solidFill>
                <a:latin typeface="Calibri" panose="020F0502020204030204"/>
                <a:ea typeface="微软雅黑" panose="020B0503020204020204" pitchFamily="34" charset="-122"/>
              </a:endParaRPr>
            </a:p>
          </p:txBody>
        </p:sp>
      </p:grpSp>
      <p:grpSp>
        <p:nvGrpSpPr>
          <p:cNvPr id="20" name="组合 19"/>
          <p:cNvGrpSpPr/>
          <p:nvPr userDrawn="1"/>
        </p:nvGrpSpPr>
        <p:grpSpPr>
          <a:xfrm>
            <a:off x="7452984" y="4481943"/>
            <a:ext cx="1179076" cy="1178917"/>
            <a:chOff x="304800" y="673100"/>
            <a:chExt cx="4000500" cy="4000500"/>
          </a:xfrm>
          <a:effectLst>
            <a:outerShdw blurRad="444500" dist="254000" dir="8100000" algn="tr" rotWithShape="0">
              <a:prstClr val="black">
                <a:alpha val="50000"/>
              </a:prstClr>
            </a:outerShdw>
          </a:effectLst>
        </p:grpSpPr>
        <p:sp>
          <p:nvSpPr>
            <p:cNvPr id="21" name="同心圆 2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765">
                <a:defRPr/>
              </a:pPr>
              <a:endParaRPr lang="zh-CN" altLang="en-US" kern="0">
                <a:solidFill>
                  <a:sysClr val="windowText" lastClr="000000"/>
                </a:solidFill>
                <a:latin typeface="Calibri" panose="020F0502020204030204"/>
                <a:ea typeface="微软雅黑" panose="020B0503020204020204" pitchFamily="34" charset="-122"/>
              </a:endParaRPr>
            </a:p>
          </p:txBody>
        </p:sp>
        <p:sp>
          <p:nvSpPr>
            <p:cNvPr id="22" name="椭圆 21"/>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765">
                <a:defRPr/>
              </a:pPr>
              <a:endParaRPr lang="zh-CN" altLang="en-US" kern="0">
                <a:solidFill>
                  <a:sysClr val="window" lastClr="FFFFFF"/>
                </a:solidFill>
                <a:latin typeface="Calibri" panose="020F0502020204030204"/>
                <a:ea typeface="微软雅黑" panose="020B0503020204020204" pitchFamily="34" charset="-122"/>
              </a:endParaRPr>
            </a:p>
          </p:txBody>
        </p:sp>
      </p:grpSp>
      <p:grpSp>
        <p:nvGrpSpPr>
          <p:cNvPr id="23" name="组合 22"/>
          <p:cNvGrpSpPr/>
          <p:nvPr userDrawn="1"/>
        </p:nvGrpSpPr>
        <p:grpSpPr>
          <a:xfrm>
            <a:off x="6785041" y="4382475"/>
            <a:ext cx="520102" cy="520031"/>
            <a:chOff x="304800" y="673100"/>
            <a:chExt cx="4000500" cy="4000500"/>
          </a:xfrm>
          <a:effectLst>
            <a:outerShdw blurRad="444500" dist="254000" dir="8100000" algn="tr" rotWithShape="0">
              <a:prstClr val="black">
                <a:alpha val="50000"/>
              </a:prstClr>
            </a:outerShdw>
          </a:effectLst>
        </p:grpSpPr>
        <p:sp>
          <p:nvSpPr>
            <p:cNvPr id="24" name="同心圆 2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765">
                <a:defRPr/>
              </a:pPr>
              <a:endParaRPr lang="zh-CN" altLang="en-US" sz="1200" kern="0">
                <a:solidFill>
                  <a:sysClr val="windowText" lastClr="000000"/>
                </a:solidFill>
                <a:latin typeface="Calibri" panose="020F0502020204030204"/>
                <a:ea typeface="微软雅黑" panose="020B0503020204020204" pitchFamily="34" charset="-122"/>
              </a:endParaRPr>
            </a:p>
          </p:txBody>
        </p:sp>
        <p:sp>
          <p:nvSpPr>
            <p:cNvPr id="25" name="椭圆 2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765">
                <a:defRPr/>
              </a:pPr>
              <a:endParaRPr lang="zh-CN" altLang="en-US" sz="1200" kern="0">
                <a:solidFill>
                  <a:sysClr val="windowText" lastClr="000000"/>
                </a:solidFill>
                <a:latin typeface="Calibri" panose="020F0502020204030204"/>
                <a:ea typeface="微软雅黑" panose="020B0503020204020204" pitchFamily="34" charset="-122"/>
              </a:endParaRPr>
            </a:p>
          </p:txBody>
        </p:sp>
      </p:grpSp>
      <p:grpSp>
        <p:nvGrpSpPr>
          <p:cNvPr id="26" name="组合 25"/>
          <p:cNvGrpSpPr/>
          <p:nvPr userDrawn="1"/>
        </p:nvGrpSpPr>
        <p:grpSpPr>
          <a:xfrm>
            <a:off x="5800924" y="4697492"/>
            <a:ext cx="316822" cy="316779"/>
            <a:chOff x="304800" y="673100"/>
            <a:chExt cx="4000500" cy="4000500"/>
          </a:xfrm>
          <a:effectLst>
            <a:outerShdw blurRad="444500" dist="254000" dir="8100000" algn="tr" rotWithShape="0">
              <a:prstClr val="black">
                <a:alpha val="50000"/>
              </a:prstClr>
            </a:outerShdw>
          </a:effectLst>
        </p:grpSpPr>
        <p:sp>
          <p:nvSpPr>
            <p:cNvPr id="27" name="同心圆 2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765">
                <a:defRPr/>
              </a:pPr>
              <a:endParaRPr lang="zh-CN" altLang="en-US" sz="1200" kern="0">
                <a:solidFill>
                  <a:sysClr val="windowText" lastClr="000000"/>
                </a:solidFill>
                <a:latin typeface="Calibri" panose="020F0502020204030204"/>
                <a:ea typeface="微软雅黑" panose="020B0503020204020204" pitchFamily="34" charset="-122"/>
              </a:endParaRPr>
            </a:p>
          </p:txBody>
        </p:sp>
        <p:sp>
          <p:nvSpPr>
            <p:cNvPr id="28" name="椭圆 2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765">
                <a:defRPr/>
              </a:pPr>
              <a:endParaRPr lang="zh-CN" altLang="en-US" sz="1200" kern="0">
                <a:solidFill>
                  <a:sysClr val="windowText" lastClr="000000"/>
                </a:solidFill>
                <a:latin typeface="Calibri" panose="020F0502020204030204"/>
                <a:ea typeface="微软雅黑" panose="020B0503020204020204" pitchFamily="34" charset="-122"/>
              </a:endParaRPr>
            </a:p>
          </p:txBody>
        </p:sp>
      </p:grpSp>
      <p:grpSp>
        <p:nvGrpSpPr>
          <p:cNvPr id="29" name="组合 28"/>
          <p:cNvGrpSpPr/>
          <p:nvPr userDrawn="1"/>
        </p:nvGrpSpPr>
        <p:grpSpPr>
          <a:xfrm>
            <a:off x="5626990" y="4514241"/>
            <a:ext cx="158410" cy="158389"/>
            <a:chOff x="304800" y="673100"/>
            <a:chExt cx="4000500" cy="4000500"/>
          </a:xfrm>
          <a:effectLst>
            <a:outerShdw blurRad="444500" dist="254000" dir="8100000" algn="tr" rotWithShape="0">
              <a:prstClr val="black">
                <a:alpha val="50000"/>
              </a:prstClr>
            </a:outerShdw>
          </a:effectLst>
        </p:grpSpPr>
        <p:sp>
          <p:nvSpPr>
            <p:cNvPr id="30" name="同心圆 2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765">
                <a:defRPr/>
              </a:pPr>
              <a:endParaRPr lang="zh-CN" altLang="en-US" sz="1200" kern="0">
                <a:solidFill>
                  <a:sysClr val="windowText" lastClr="000000"/>
                </a:solidFill>
                <a:latin typeface="Calibri" panose="020F0502020204030204"/>
                <a:ea typeface="微软雅黑" panose="020B0503020204020204" pitchFamily="34" charset="-122"/>
              </a:endParaRPr>
            </a:p>
          </p:txBody>
        </p:sp>
        <p:sp>
          <p:nvSpPr>
            <p:cNvPr id="31" name="椭圆 3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765">
                <a:defRPr/>
              </a:pPr>
              <a:endParaRPr lang="zh-CN" altLang="en-US" sz="1200" kern="0">
                <a:solidFill>
                  <a:sysClr val="windowText" lastClr="000000"/>
                </a:solidFill>
                <a:latin typeface="Calibri" panose="020F0502020204030204"/>
                <a:ea typeface="微软雅黑" panose="020B0503020204020204" pitchFamily="34" charset="-122"/>
              </a:endParaRPr>
            </a:p>
          </p:txBody>
        </p:sp>
      </p:grpSp>
      <p:sp>
        <p:nvSpPr>
          <p:cNvPr id="32" name="TextBox 31"/>
          <p:cNvSpPr txBox="1"/>
          <p:nvPr userDrawn="1"/>
        </p:nvSpPr>
        <p:spPr>
          <a:xfrm>
            <a:off x="943824" y="205931"/>
            <a:ext cx="2608406" cy="461665"/>
          </a:xfrm>
          <a:prstGeom prst="rect">
            <a:avLst/>
          </a:prstGeom>
          <a:noFill/>
        </p:spPr>
        <p:txBody>
          <a:bodyPr wrap="none" rtlCol="0">
            <a:spAutoFit/>
          </a:bodyPr>
          <a:lstStyle/>
          <a:p>
            <a:r>
              <a:rPr lang="zh-CN" altLang="en-US" sz="2400" b="1" spc="300" dirty="0" smtClean="0">
                <a:solidFill>
                  <a:schemeClr val="tx1">
                    <a:lumMod val="85000"/>
                    <a:lumOff val="15000"/>
                  </a:schemeClr>
                </a:solidFill>
                <a:latin typeface="微软雅黑" panose="020B0503020204020204" pitchFamily="34" charset="-122"/>
                <a:ea typeface="微软雅黑" panose="020B0503020204020204" pitchFamily="34" charset="-122"/>
              </a:rPr>
              <a:t>取得的成绩经验</a:t>
            </a:r>
            <a:endParaRPr lang="zh-CN" altLang="en-US" sz="2400" b="1" spc="3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10" name="组合 9"/>
          <p:cNvGrpSpPr>
            <a:grpSpLocks noChangeAspect="1"/>
          </p:cNvGrpSpPr>
          <p:nvPr/>
        </p:nvGrpSpPr>
        <p:grpSpPr>
          <a:xfrm>
            <a:off x="230312" y="222941"/>
            <a:ext cx="620802" cy="387795"/>
            <a:chOff x="1043608" y="526852"/>
            <a:chExt cx="1463819" cy="914403"/>
          </a:xfrm>
        </p:grpSpPr>
        <p:sp>
          <p:nvSpPr>
            <p:cNvPr id="12" name="矩形 11"/>
            <p:cNvSpPr/>
            <p:nvPr/>
          </p:nvSpPr>
          <p:spPr>
            <a:xfrm rot="2700000">
              <a:off x="1593026" y="526853"/>
              <a:ext cx="914402" cy="91440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rot="2700000">
              <a:off x="1043608" y="526852"/>
              <a:ext cx="914400" cy="914400"/>
            </a:xfrm>
            <a:prstGeom prst="rect">
              <a:avLst/>
            </a:prstGeom>
            <a:solidFill>
              <a:srgbClr val="0255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矩形 10"/>
          <p:cNvSpPr/>
          <p:nvPr/>
        </p:nvSpPr>
        <p:spPr>
          <a:xfrm>
            <a:off x="236710" y="155228"/>
            <a:ext cx="367408" cy="523220"/>
          </a:xfrm>
          <a:prstGeom prst="rect">
            <a:avLst/>
          </a:prstGeom>
        </p:spPr>
        <p:txBody>
          <a:bodyPr wrap="none">
            <a:spAutoFit/>
          </a:bodyPr>
          <a:lstStyle/>
          <a:p>
            <a:fld id="{16C71096-780E-43E4-8101-11DF57EE2ECA}" type="slidenum">
              <a:rPr lang="zh-CN" altLang="en-US" sz="2800">
                <a:solidFill>
                  <a:schemeClr val="bg1"/>
                </a:solidFill>
              </a:rPr>
              <a:t>‹#›</a:t>
            </a:fld>
            <a:endParaRPr lang="zh-CN" altLang="en-US" sz="2800"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 calcmode="lin" valueType="num">
                                      <p:cBhvr>
                                        <p:cTn id="9" dur="500" fill="hold"/>
                                        <p:tgtEl>
                                          <p:spTgt spid="14"/>
                                        </p:tgtEl>
                                        <p:attrNameLst>
                                          <p:attrName>ppt_x</p:attrName>
                                        </p:attrNameLst>
                                      </p:cBhvr>
                                      <p:tavLst>
                                        <p:tav tm="0">
                                          <p:val>
                                            <p:fltVal val="0.5"/>
                                          </p:val>
                                        </p:tav>
                                        <p:tav tm="100000">
                                          <p:val>
                                            <p:strVal val="#ppt_x"/>
                                          </p:val>
                                        </p:tav>
                                      </p:tavLst>
                                    </p:anim>
                                    <p:anim calcmode="lin" valueType="num">
                                      <p:cBhvr>
                                        <p:cTn id="10" dur="500" fill="hold"/>
                                        <p:tgtEl>
                                          <p:spTgt spid="14"/>
                                        </p:tgtEl>
                                        <p:attrNameLst>
                                          <p:attrName>ppt_y</p:attrName>
                                        </p:attrNameLst>
                                      </p:cBhvr>
                                      <p:tavLst>
                                        <p:tav tm="0">
                                          <p:val>
                                            <p:fltVal val="0.5"/>
                                          </p:val>
                                        </p:tav>
                                        <p:tav tm="100000">
                                          <p:val>
                                            <p:strVal val="#ppt_y"/>
                                          </p:val>
                                        </p:tav>
                                      </p:tavLst>
                                    </p:anim>
                                  </p:childTnLst>
                                </p:cTn>
                              </p:par>
                              <p:par>
                                <p:cTn id="11" presetID="23" presetClass="entr" presetSubtype="528" fill="hold" nodeType="withEffect">
                                  <p:stCondLst>
                                    <p:cond delay="300"/>
                                  </p:stCondLst>
                                  <p:childTnLst>
                                    <p:set>
                                      <p:cBhvr>
                                        <p:cTn id="12" dur="1" fill="hold">
                                          <p:stCondLst>
                                            <p:cond delay="0"/>
                                          </p:stCondLst>
                                        </p:cTn>
                                        <p:tgtEl>
                                          <p:spTgt spid="17"/>
                                        </p:tgtEl>
                                        <p:attrNameLst>
                                          <p:attrName>style.visibility</p:attrName>
                                        </p:attrNameLst>
                                      </p:cBhvr>
                                      <p:to>
                                        <p:strVal val="visible"/>
                                      </p:to>
                                    </p:set>
                                    <p:anim calcmode="lin" valueType="num">
                                      <p:cBhvr>
                                        <p:cTn id="13" dur="500" fill="hold"/>
                                        <p:tgtEl>
                                          <p:spTgt spid="17"/>
                                        </p:tgtEl>
                                        <p:attrNameLst>
                                          <p:attrName>ppt_w</p:attrName>
                                        </p:attrNameLst>
                                      </p:cBhvr>
                                      <p:tavLst>
                                        <p:tav tm="0">
                                          <p:val>
                                            <p:fltVal val="0"/>
                                          </p:val>
                                        </p:tav>
                                        <p:tav tm="100000">
                                          <p:val>
                                            <p:strVal val="#ppt_w"/>
                                          </p:val>
                                        </p:tav>
                                      </p:tavLst>
                                    </p:anim>
                                    <p:anim calcmode="lin" valueType="num">
                                      <p:cBhvr>
                                        <p:cTn id="14" dur="500" fill="hold"/>
                                        <p:tgtEl>
                                          <p:spTgt spid="17"/>
                                        </p:tgtEl>
                                        <p:attrNameLst>
                                          <p:attrName>ppt_h</p:attrName>
                                        </p:attrNameLst>
                                      </p:cBhvr>
                                      <p:tavLst>
                                        <p:tav tm="0">
                                          <p:val>
                                            <p:fltVal val="0"/>
                                          </p:val>
                                        </p:tav>
                                        <p:tav tm="100000">
                                          <p:val>
                                            <p:strVal val="#ppt_h"/>
                                          </p:val>
                                        </p:tav>
                                      </p:tavLst>
                                    </p:anim>
                                    <p:anim calcmode="lin" valueType="num">
                                      <p:cBhvr>
                                        <p:cTn id="15" dur="500" fill="hold"/>
                                        <p:tgtEl>
                                          <p:spTgt spid="17"/>
                                        </p:tgtEl>
                                        <p:attrNameLst>
                                          <p:attrName>ppt_x</p:attrName>
                                        </p:attrNameLst>
                                      </p:cBhvr>
                                      <p:tavLst>
                                        <p:tav tm="0">
                                          <p:val>
                                            <p:fltVal val="0.5"/>
                                          </p:val>
                                        </p:tav>
                                        <p:tav tm="100000">
                                          <p:val>
                                            <p:strVal val="#ppt_x"/>
                                          </p:val>
                                        </p:tav>
                                      </p:tavLst>
                                    </p:anim>
                                    <p:anim calcmode="lin" valueType="num">
                                      <p:cBhvr>
                                        <p:cTn id="16" dur="500" fill="hold"/>
                                        <p:tgtEl>
                                          <p:spTgt spid="17"/>
                                        </p:tgtEl>
                                        <p:attrNameLst>
                                          <p:attrName>ppt_y</p:attrName>
                                        </p:attrNameLst>
                                      </p:cBhvr>
                                      <p:tavLst>
                                        <p:tav tm="0">
                                          <p:val>
                                            <p:fltVal val="0.5"/>
                                          </p:val>
                                        </p:tav>
                                        <p:tav tm="100000">
                                          <p:val>
                                            <p:strVal val="#ppt_y"/>
                                          </p:val>
                                        </p:tav>
                                      </p:tavLst>
                                    </p:anim>
                                  </p:childTnLst>
                                </p:cTn>
                              </p:par>
                              <p:par>
                                <p:cTn id="17" presetID="23" presetClass="entr" presetSubtype="528" fill="hold" nodeType="withEffect">
                                  <p:stCondLst>
                                    <p:cond delay="600"/>
                                  </p:stCondLst>
                                  <p:childTnLst>
                                    <p:set>
                                      <p:cBhvr>
                                        <p:cTn id="18" dur="1" fill="hold">
                                          <p:stCondLst>
                                            <p:cond delay="0"/>
                                          </p:stCondLst>
                                        </p:cTn>
                                        <p:tgtEl>
                                          <p:spTgt spid="20"/>
                                        </p:tgtEl>
                                        <p:attrNameLst>
                                          <p:attrName>style.visibility</p:attrName>
                                        </p:attrNameLst>
                                      </p:cBhvr>
                                      <p:to>
                                        <p:strVal val="visible"/>
                                      </p:to>
                                    </p:set>
                                    <p:anim calcmode="lin" valueType="num">
                                      <p:cBhvr>
                                        <p:cTn id="19" dur="500" fill="hold"/>
                                        <p:tgtEl>
                                          <p:spTgt spid="20"/>
                                        </p:tgtEl>
                                        <p:attrNameLst>
                                          <p:attrName>ppt_w</p:attrName>
                                        </p:attrNameLst>
                                      </p:cBhvr>
                                      <p:tavLst>
                                        <p:tav tm="0">
                                          <p:val>
                                            <p:fltVal val="0"/>
                                          </p:val>
                                        </p:tav>
                                        <p:tav tm="100000">
                                          <p:val>
                                            <p:strVal val="#ppt_w"/>
                                          </p:val>
                                        </p:tav>
                                      </p:tavLst>
                                    </p:anim>
                                    <p:anim calcmode="lin" valueType="num">
                                      <p:cBhvr>
                                        <p:cTn id="20" dur="500" fill="hold"/>
                                        <p:tgtEl>
                                          <p:spTgt spid="20"/>
                                        </p:tgtEl>
                                        <p:attrNameLst>
                                          <p:attrName>ppt_h</p:attrName>
                                        </p:attrNameLst>
                                      </p:cBhvr>
                                      <p:tavLst>
                                        <p:tav tm="0">
                                          <p:val>
                                            <p:fltVal val="0"/>
                                          </p:val>
                                        </p:tav>
                                        <p:tav tm="100000">
                                          <p:val>
                                            <p:strVal val="#ppt_h"/>
                                          </p:val>
                                        </p:tav>
                                      </p:tavLst>
                                    </p:anim>
                                    <p:anim calcmode="lin" valueType="num">
                                      <p:cBhvr>
                                        <p:cTn id="21" dur="500" fill="hold"/>
                                        <p:tgtEl>
                                          <p:spTgt spid="20"/>
                                        </p:tgtEl>
                                        <p:attrNameLst>
                                          <p:attrName>ppt_x</p:attrName>
                                        </p:attrNameLst>
                                      </p:cBhvr>
                                      <p:tavLst>
                                        <p:tav tm="0">
                                          <p:val>
                                            <p:fltVal val="0.5"/>
                                          </p:val>
                                        </p:tav>
                                        <p:tav tm="100000">
                                          <p:val>
                                            <p:strVal val="#ppt_x"/>
                                          </p:val>
                                        </p:tav>
                                      </p:tavLst>
                                    </p:anim>
                                    <p:anim calcmode="lin" valueType="num">
                                      <p:cBhvr>
                                        <p:cTn id="22" dur="500" fill="hold"/>
                                        <p:tgtEl>
                                          <p:spTgt spid="20"/>
                                        </p:tgtEl>
                                        <p:attrNameLst>
                                          <p:attrName>ppt_y</p:attrName>
                                        </p:attrNameLst>
                                      </p:cBhvr>
                                      <p:tavLst>
                                        <p:tav tm="0">
                                          <p:val>
                                            <p:fltVal val="0.5"/>
                                          </p:val>
                                        </p:tav>
                                        <p:tav tm="100000">
                                          <p:val>
                                            <p:strVal val="#ppt_y"/>
                                          </p:val>
                                        </p:tav>
                                      </p:tavLst>
                                    </p:anim>
                                  </p:childTnLst>
                                </p:cTn>
                              </p:par>
                              <p:par>
                                <p:cTn id="23" presetID="23" presetClass="entr" presetSubtype="528" fill="hold" nodeType="withEffect">
                                  <p:stCondLst>
                                    <p:cond delay="300"/>
                                  </p:stCondLst>
                                  <p:childTnLst>
                                    <p:set>
                                      <p:cBhvr>
                                        <p:cTn id="24" dur="1" fill="hold">
                                          <p:stCondLst>
                                            <p:cond delay="0"/>
                                          </p:stCondLst>
                                        </p:cTn>
                                        <p:tgtEl>
                                          <p:spTgt spid="23"/>
                                        </p:tgtEl>
                                        <p:attrNameLst>
                                          <p:attrName>style.visibility</p:attrName>
                                        </p:attrNameLst>
                                      </p:cBhvr>
                                      <p:to>
                                        <p:strVal val="visible"/>
                                      </p:to>
                                    </p:set>
                                    <p:anim calcmode="lin" valueType="num">
                                      <p:cBhvr>
                                        <p:cTn id="25" dur="500" fill="hold"/>
                                        <p:tgtEl>
                                          <p:spTgt spid="23"/>
                                        </p:tgtEl>
                                        <p:attrNameLst>
                                          <p:attrName>ppt_w</p:attrName>
                                        </p:attrNameLst>
                                      </p:cBhvr>
                                      <p:tavLst>
                                        <p:tav tm="0">
                                          <p:val>
                                            <p:fltVal val="0"/>
                                          </p:val>
                                        </p:tav>
                                        <p:tav tm="100000">
                                          <p:val>
                                            <p:strVal val="#ppt_w"/>
                                          </p:val>
                                        </p:tav>
                                      </p:tavLst>
                                    </p:anim>
                                    <p:anim calcmode="lin" valueType="num">
                                      <p:cBhvr>
                                        <p:cTn id="26" dur="500" fill="hold"/>
                                        <p:tgtEl>
                                          <p:spTgt spid="23"/>
                                        </p:tgtEl>
                                        <p:attrNameLst>
                                          <p:attrName>ppt_h</p:attrName>
                                        </p:attrNameLst>
                                      </p:cBhvr>
                                      <p:tavLst>
                                        <p:tav tm="0">
                                          <p:val>
                                            <p:fltVal val="0"/>
                                          </p:val>
                                        </p:tav>
                                        <p:tav tm="100000">
                                          <p:val>
                                            <p:strVal val="#ppt_h"/>
                                          </p:val>
                                        </p:tav>
                                      </p:tavLst>
                                    </p:anim>
                                    <p:anim calcmode="lin" valueType="num">
                                      <p:cBhvr>
                                        <p:cTn id="27" dur="500" fill="hold"/>
                                        <p:tgtEl>
                                          <p:spTgt spid="23"/>
                                        </p:tgtEl>
                                        <p:attrNameLst>
                                          <p:attrName>ppt_x</p:attrName>
                                        </p:attrNameLst>
                                      </p:cBhvr>
                                      <p:tavLst>
                                        <p:tav tm="0">
                                          <p:val>
                                            <p:fltVal val="0.5"/>
                                          </p:val>
                                        </p:tav>
                                        <p:tav tm="100000">
                                          <p:val>
                                            <p:strVal val="#ppt_x"/>
                                          </p:val>
                                        </p:tav>
                                      </p:tavLst>
                                    </p:anim>
                                    <p:anim calcmode="lin" valueType="num">
                                      <p:cBhvr>
                                        <p:cTn id="28" dur="500" fill="hold"/>
                                        <p:tgtEl>
                                          <p:spTgt spid="23"/>
                                        </p:tgtEl>
                                        <p:attrNameLst>
                                          <p:attrName>ppt_y</p:attrName>
                                        </p:attrNameLst>
                                      </p:cBhvr>
                                      <p:tavLst>
                                        <p:tav tm="0">
                                          <p:val>
                                            <p:fltVal val="0.5"/>
                                          </p:val>
                                        </p:tav>
                                        <p:tav tm="100000">
                                          <p:val>
                                            <p:strVal val="#ppt_y"/>
                                          </p:val>
                                        </p:tav>
                                      </p:tavLst>
                                    </p:anim>
                                  </p:childTnLst>
                                </p:cTn>
                              </p:par>
                              <p:par>
                                <p:cTn id="29" presetID="23" presetClass="entr" presetSubtype="528" fill="hold" nodeType="withEffect">
                                  <p:stCondLst>
                                    <p:cond delay="600"/>
                                  </p:stCondLst>
                                  <p:childTnLst>
                                    <p:set>
                                      <p:cBhvr>
                                        <p:cTn id="30" dur="1" fill="hold">
                                          <p:stCondLst>
                                            <p:cond delay="0"/>
                                          </p:stCondLst>
                                        </p:cTn>
                                        <p:tgtEl>
                                          <p:spTgt spid="26"/>
                                        </p:tgtEl>
                                        <p:attrNameLst>
                                          <p:attrName>style.visibility</p:attrName>
                                        </p:attrNameLst>
                                      </p:cBhvr>
                                      <p:to>
                                        <p:strVal val="visible"/>
                                      </p:to>
                                    </p:set>
                                    <p:anim calcmode="lin" valueType="num">
                                      <p:cBhvr>
                                        <p:cTn id="31" dur="500" fill="hold"/>
                                        <p:tgtEl>
                                          <p:spTgt spid="26"/>
                                        </p:tgtEl>
                                        <p:attrNameLst>
                                          <p:attrName>ppt_w</p:attrName>
                                        </p:attrNameLst>
                                      </p:cBhvr>
                                      <p:tavLst>
                                        <p:tav tm="0">
                                          <p:val>
                                            <p:fltVal val="0"/>
                                          </p:val>
                                        </p:tav>
                                        <p:tav tm="100000">
                                          <p:val>
                                            <p:strVal val="#ppt_w"/>
                                          </p:val>
                                        </p:tav>
                                      </p:tavLst>
                                    </p:anim>
                                    <p:anim calcmode="lin" valueType="num">
                                      <p:cBhvr>
                                        <p:cTn id="32" dur="500" fill="hold"/>
                                        <p:tgtEl>
                                          <p:spTgt spid="26"/>
                                        </p:tgtEl>
                                        <p:attrNameLst>
                                          <p:attrName>ppt_h</p:attrName>
                                        </p:attrNameLst>
                                      </p:cBhvr>
                                      <p:tavLst>
                                        <p:tav tm="0">
                                          <p:val>
                                            <p:fltVal val="0"/>
                                          </p:val>
                                        </p:tav>
                                        <p:tav tm="100000">
                                          <p:val>
                                            <p:strVal val="#ppt_h"/>
                                          </p:val>
                                        </p:tav>
                                      </p:tavLst>
                                    </p:anim>
                                    <p:anim calcmode="lin" valueType="num">
                                      <p:cBhvr>
                                        <p:cTn id="33" dur="500" fill="hold"/>
                                        <p:tgtEl>
                                          <p:spTgt spid="26"/>
                                        </p:tgtEl>
                                        <p:attrNameLst>
                                          <p:attrName>ppt_x</p:attrName>
                                        </p:attrNameLst>
                                      </p:cBhvr>
                                      <p:tavLst>
                                        <p:tav tm="0">
                                          <p:val>
                                            <p:fltVal val="0.5"/>
                                          </p:val>
                                        </p:tav>
                                        <p:tav tm="100000">
                                          <p:val>
                                            <p:strVal val="#ppt_x"/>
                                          </p:val>
                                        </p:tav>
                                      </p:tavLst>
                                    </p:anim>
                                    <p:anim calcmode="lin" valueType="num">
                                      <p:cBhvr>
                                        <p:cTn id="34" dur="500" fill="hold"/>
                                        <p:tgtEl>
                                          <p:spTgt spid="26"/>
                                        </p:tgtEl>
                                        <p:attrNameLst>
                                          <p:attrName>ppt_y</p:attrName>
                                        </p:attrNameLst>
                                      </p:cBhvr>
                                      <p:tavLst>
                                        <p:tav tm="0">
                                          <p:val>
                                            <p:fltVal val="0.5"/>
                                          </p:val>
                                        </p:tav>
                                        <p:tav tm="100000">
                                          <p:val>
                                            <p:strVal val="#ppt_y"/>
                                          </p:val>
                                        </p:tav>
                                      </p:tavLst>
                                    </p:anim>
                                  </p:childTnLst>
                                </p:cTn>
                              </p:par>
                              <p:par>
                                <p:cTn id="35" presetID="23" presetClass="entr" presetSubtype="528" fill="hold" nodeType="withEffect">
                                  <p:stCondLst>
                                    <p:cond delay="600"/>
                                  </p:stCondLst>
                                  <p:childTnLst>
                                    <p:set>
                                      <p:cBhvr>
                                        <p:cTn id="36" dur="1" fill="hold">
                                          <p:stCondLst>
                                            <p:cond delay="0"/>
                                          </p:stCondLst>
                                        </p:cTn>
                                        <p:tgtEl>
                                          <p:spTgt spid="29"/>
                                        </p:tgtEl>
                                        <p:attrNameLst>
                                          <p:attrName>style.visibility</p:attrName>
                                        </p:attrNameLst>
                                      </p:cBhvr>
                                      <p:to>
                                        <p:strVal val="visible"/>
                                      </p:to>
                                    </p:set>
                                    <p:anim calcmode="lin" valueType="num">
                                      <p:cBhvr>
                                        <p:cTn id="37" dur="500" fill="hold"/>
                                        <p:tgtEl>
                                          <p:spTgt spid="29"/>
                                        </p:tgtEl>
                                        <p:attrNameLst>
                                          <p:attrName>ppt_w</p:attrName>
                                        </p:attrNameLst>
                                      </p:cBhvr>
                                      <p:tavLst>
                                        <p:tav tm="0">
                                          <p:val>
                                            <p:fltVal val="0"/>
                                          </p:val>
                                        </p:tav>
                                        <p:tav tm="100000">
                                          <p:val>
                                            <p:strVal val="#ppt_w"/>
                                          </p:val>
                                        </p:tav>
                                      </p:tavLst>
                                    </p:anim>
                                    <p:anim calcmode="lin" valueType="num">
                                      <p:cBhvr>
                                        <p:cTn id="38" dur="500" fill="hold"/>
                                        <p:tgtEl>
                                          <p:spTgt spid="29"/>
                                        </p:tgtEl>
                                        <p:attrNameLst>
                                          <p:attrName>ppt_h</p:attrName>
                                        </p:attrNameLst>
                                      </p:cBhvr>
                                      <p:tavLst>
                                        <p:tav tm="0">
                                          <p:val>
                                            <p:fltVal val="0"/>
                                          </p:val>
                                        </p:tav>
                                        <p:tav tm="100000">
                                          <p:val>
                                            <p:strVal val="#ppt_h"/>
                                          </p:val>
                                        </p:tav>
                                      </p:tavLst>
                                    </p:anim>
                                    <p:anim calcmode="lin" valueType="num">
                                      <p:cBhvr>
                                        <p:cTn id="39" dur="500" fill="hold"/>
                                        <p:tgtEl>
                                          <p:spTgt spid="29"/>
                                        </p:tgtEl>
                                        <p:attrNameLst>
                                          <p:attrName>ppt_x</p:attrName>
                                        </p:attrNameLst>
                                      </p:cBhvr>
                                      <p:tavLst>
                                        <p:tav tm="0">
                                          <p:val>
                                            <p:fltVal val="0.5"/>
                                          </p:val>
                                        </p:tav>
                                        <p:tav tm="100000">
                                          <p:val>
                                            <p:strVal val="#ppt_x"/>
                                          </p:val>
                                        </p:tav>
                                      </p:tavLst>
                                    </p:anim>
                                    <p:anim calcmode="lin" valueType="num">
                                      <p:cBhvr>
                                        <p:cTn id="40" dur="500" fill="hold"/>
                                        <p:tgtEl>
                                          <p:spTgt spid="29"/>
                                        </p:tgtEl>
                                        <p:attrNameLst>
                                          <p:attrName>ppt_y</p:attrName>
                                        </p:attrNameLst>
                                      </p:cBhvr>
                                      <p:tavLst>
                                        <p:tav tm="0">
                                          <p:val>
                                            <p:fltVal val="0.5"/>
                                          </p:val>
                                        </p:tav>
                                        <p:tav tm="100000">
                                          <p:val>
                                            <p:strVal val="#ppt_y"/>
                                          </p:val>
                                        </p:tav>
                                      </p:tavLst>
                                    </p:anim>
                                  </p:childTnLst>
                                </p:cTn>
                              </p:par>
                              <p:par>
                                <p:cTn id="41" presetID="26" presetClass="emph" presetSubtype="0" repeatCount="3000" fill="hold" nodeType="withEffect">
                                  <p:stCondLst>
                                    <p:cond delay="410"/>
                                  </p:stCondLst>
                                  <p:childTnLst>
                                    <p:animEffect transition="out" filter="fade">
                                      <p:cBhvr>
                                        <p:cTn id="42" dur="500" tmFilter="0, 0; .2, .5; .8, .5; 1, 0"/>
                                        <p:tgtEl>
                                          <p:spTgt spid="20"/>
                                        </p:tgtEl>
                                      </p:cBhvr>
                                    </p:animEffect>
                                    <p:animScale>
                                      <p:cBhvr>
                                        <p:cTn id="43" dur="250" autoRev="1" fill="hold"/>
                                        <p:tgtEl>
                                          <p:spTgt spid="20"/>
                                        </p:tgtEl>
                                      </p:cBhvr>
                                      <p:by x="105000" y="105000"/>
                                    </p:animScale>
                                  </p:childTnLst>
                                </p:cTn>
                              </p:par>
                              <p:par>
                                <p:cTn id="44" presetID="26" presetClass="emph" presetSubtype="0" repeatCount="3000" fill="hold" nodeType="withEffect">
                                  <p:stCondLst>
                                    <p:cond delay="810"/>
                                  </p:stCondLst>
                                  <p:childTnLst>
                                    <p:animEffect transition="out" filter="fade">
                                      <p:cBhvr>
                                        <p:cTn id="45" dur="500" tmFilter="0, 0; .2, .5; .8, .5; 1, 0"/>
                                        <p:tgtEl>
                                          <p:spTgt spid="23"/>
                                        </p:tgtEl>
                                      </p:cBhvr>
                                    </p:animEffect>
                                    <p:animScale>
                                      <p:cBhvr>
                                        <p:cTn id="46" dur="250" autoRev="1" fill="hold"/>
                                        <p:tgtEl>
                                          <p:spTgt spid="2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4_标题幻灯片">
    <p:spTree>
      <p:nvGrpSpPr>
        <p:cNvPr id="1" name=""/>
        <p:cNvGrpSpPr/>
        <p:nvPr/>
      </p:nvGrpSpPr>
      <p:grpSpPr>
        <a:xfrm>
          <a:off x="0" y="0"/>
          <a:ext cx="0" cy="0"/>
          <a:chOff x="0" y="0"/>
          <a:chExt cx="0" cy="0"/>
        </a:xfrm>
      </p:grpSpPr>
      <p:grpSp>
        <p:nvGrpSpPr>
          <p:cNvPr id="14" name="组合 13"/>
          <p:cNvGrpSpPr/>
          <p:nvPr userDrawn="1"/>
        </p:nvGrpSpPr>
        <p:grpSpPr>
          <a:xfrm>
            <a:off x="6276285" y="4816184"/>
            <a:ext cx="588755" cy="588675"/>
            <a:chOff x="304800" y="673100"/>
            <a:chExt cx="4000500" cy="4000500"/>
          </a:xfrm>
          <a:effectLst>
            <a:outerShdw blurRad="444500" dist="254000" dir="8100000" algn="tr" rotWithShape="0">
              <a:prstClr val="black">
                <a:alpha val="50000"/>
              </a:prstClr>
            </a:outerShdw>
          </a:effectLst>
        </p:grpSpPr>
        <p:sp>
          <p:nvSpPr>
            <p:cNvPr id="15" name="同心圆 1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765">
                <a:defRPr/>
              </a:pPr>
              <a:endParaRPr lang="zh-CN" altLang="en-US" sz="1200" kern="0">
                <a:solidFill>
                  <a:sysClr val="windowText" lastClr="000000"/>
                </a:solidFill>
                <a:latin typeface="Calibri" panose="020F0502020204030204"/>
                <a:ea typeface="微软雅黑" panose="020B0503020204020204" pitchFamily="34" charset="-122"/>
              </a:endParaRPr>
            </a:p>
          </p:txBody>
        </p:sp>
        <p:sp>
          <p:nvSpPr>
            <p:cNvPr id="16" name="椭圆 1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765">
                <a:defRPr/>
              </a:pPr>
              <a:endParaRPr lang="zh-CN" altLang="en-US" sz="1200" kern="0">
                <a:solidFill>
                  <a:sysClr val="windowText" lastClr="000000"/>
                </a:solidFill>
                <a:latin typeface="Calibri" panose="020F0502020204030204"/>
                <a:ea typeface="微软雅黑" panose="020B0503020204020204" pitchFamily="34" charset="-122"/>
              </a:endParaRPr>
            </a:p>
          </p:txBody>
        </p:sp>
      </p:grpSp>
      <p:grpSp>
        <p:nvGrpSpPr>
          <p:cNvPr id="17" name="组合 16"/>
          <p:cNvGrpSpPr/>
          <p:nvPr userDrawn="1"/>
        </p:nvGrpSpPr>
        <p:grpSpPr>
          <a:xfrm>
            <a:off x="8691098" y="4102967"/>
            <a:ext cx="528983" cy="528912"/>
            <a:chOff x="304800" y="673100"/>
            <a:chExt cx="4000500" cy="4000500"/>
          </a:xfrm>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765">
                <a:defRPr/>
              </a:pPr>
              <a:endParaRPr lang="zh-CN" altLang="en-US" sz="1200" kern="0">
                <a:solidFill>
                  <a:sysClr val="windowText" lastClr="000000"/>
                </a:solidFill>
                <a:latin typeface="Calibri" panose="020F0502020204030204"/>
                <a:ea typeface="微软雅黑" panose="020B0503020204020204" pitchFamily="34" charset="-122"/>
              </a:endParaRPr>
            </a:p>
          </p:txBody>
        </p:sp>
        <p:sp>
          <p:nvSpPr>
            <p:cNvPr id="19" name="椭圆 1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765">
                <a:defRPr/>
              </a:pPr>
              <a:endParaRPr lang="zh-CN" altLang="en-US" sz="1200" kern="0">
                <a:solidFill>
                  <a:sysClr val="windowText" lastClr="000000"/>
                </a:solidFill>
                <a:latin typeface="Calibri" panose="020F0502020204030204"/>
                <a:ea typeface="微软雅黑" panose="020B0503020204020204" pitchFamily="34" charset="-122"/>
              </a:endParaRPr>
            </a:p>
          </p:txBody>
        </p:sp>
      </p:grpSp>
      <p:grpSp>
        <p:nvGrpSpPr>
          <p:cNvPr id="20" name="组合 19"/>
          <p:cNvGrpSpPr/>
          <p:nvPr userDrawn="1"/>
        </p:nvGrpSpPr>
        <p:grpSpPr>
          <a:xfrm>
            <a:off x="7452984" y="4481943"/>
            <a:ext cx="1179076" cy="1178917"/>
            <a:chOff x="304800" y="673100"/>
            <a:chExt cx="4000500" cy="4000500"/>
          </a:xfrm>
          <a:effectLst>
            <a:outerShdw blurRad="444500" dist="254000" dir="8100000" algn="tr" rotWithShape="0">
              <a:prstClr val="black">
                <a:alpha val="50000"/>
              </a:prstClr>
            </a:outerShdw>
          </a:effectLst>
        </p:grpSpPr>
        <p:sp>
          <p:nvSpPr>
            <p:cNvPr id="21" name="同心圆 2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765">
                <a:defRPr/>
              </a:pPr>
              <a:endParaRPr lang="zh-CN" altLang="en-US" kern="0">
                <a:solidFill>
                  <a:sysClr val="windowText" lastClr="000000"/>
                </a:solidFill>
                <a:latin typeface="Calibri" panose="020F0502020204030204"/>
                <a:ea typeface="微软雅黑" panose="020B0503020204020204" pitchFamily="34" charset="-122"/>
              </a:endParaRPr>
            </a:p>
          </p:txBody>
        </p:sp>
        <p:sp>
          <p:nvSpPr>
            <p:cNvPr id="22" name="椭圆 21"/>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765">
                <a:defRPr/>
              </a:pPr>
              <a:endParaRPr lang="zh-CN" altLang="en-US" kern="0">
                <a:solidFill>
                  <a:sysClr val="window" lastClr="FFFFFF"/>
                </a:solidFill>
                <a:latin typeface="Calibri" panose="020F0502020204030204"/>
                <a:ea typeface="微软雅黑" panose="020B0503020204020204" pitchFamily="34" charset="-122"/>
              </a:endParaRPr>
            </a:p>
          </p:txBody>
        </p:sp>
      </p:grpSp>
      <p:grpSp>
        <p:nvGrpSpPr>
          <p:cNvPr id="23" name="组合 22"/>
          <p:cNvGrpSpPr/>
          <p:nvPr userDrawn="1"/>
        </p:nvGrpSpPr>
        <p:grpSpPr>
          <a:xfrm>
            <a:off x="6785041" y="4382475"/>
            <a:ext cx="520102" cy="520031"/>
            <a:chOff x="304800" y="673100"/>
            <a:chExt cx="4000500" cy="4000500"/>
          </a:xfrm>
          <a:effectLst>
            <a:outerShdw blurRad="444500" dist="254000" dir="8100000" algn="tr" rotWithShape="0">
              <a:prstClr val="black">
                <a:alpha val="50000"/>
              </a:prstClr>
            </a:outerShdw>
          </a:effectLst>
        </p:grpSpPr>
        <p:sp>
          <p:nvSpPr>
            <p:cNvPr id="24" name="同心圆 2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765">
                <a:defRPr/>
              </a:pPr>
              <a:endParaRPr lang="zh-CN" altLang="en-US" sz="1200" kern="0">
                <a:solidFill>
                  <a:sysClr val="windowText" lastClr="000000"/>
                </a:solidFill>
                <a:latin typeface="Calibri" panose="020F0502020204030204"/>
                <a:ea typeface="微软雅黑" panose="020B0503020204020204" pitchFamily="34" charset="-122"/>
              </a:endParaRPr>
            </a:p>
          </p:txBody>
        </p:sp>
        <p:sp>
          <p:nvSpPr>
            <p:cNvPr id="25" name="椭圆 2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765">
                <a:defRPr/>
              </a:pPr>
              <a:endParaRPr lang="zh-CN" altLang="en-US" sz="1200" kern="0">
                <a:solidFill>
                  <a:sysClr val="windowText" lastClr="000000"/>
                </a:solidFill>
                <a:latin typeface="Calibri" panose="020F0502020204030204"/>
                <a:ea typeface="微软雅黑" panose="020B0503020204020204" pitchFamily="34" charset="-122"/>
              </a:endParaRPr>
            </a:p>
          </p:txBody>
        </p:sp>
      </p:grpSp>
      <p:grpSp>
        <p:nvGrpSpPr>
          <p:cNvPr id="26" name="组合 25"/>
          <p:cNvGrpSpPr/>
          <p:nvPr userDrawn="1"/>
        </p:nvGrpSpPr>
        <p:grpSpPr>
          <a:xfrm>
            <a:off x="5800924" y="4697492"/>
            <a:ext cx="316822" cy="316779"/>
            <a:chOff x="304800" y="673100"/>
            <a:chExt cx="4000500" cy="4000500"/>
          </a:xfrm>
          <a:effectLst>
            <a:outerShdw blurRad="444500" dist="254000" dir="8100000" algn="tr" rotWithShape="0">
              <a:prstClr val="black">
                <a:alpha val="50000"/>
              </a:prstClr>
            </a:outerShdw>
          </a:effectLst>
        </p:grpSpPr>
        <p:sp>
          <p:nvSpPr>
            <p:cNvPr id="27" name="同心圆 2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765">
                <a:defRPr/>
              </a:pPr>
              <a:endParaRPr lang="zh-CN" altLang="en-US" sz="1200" kern="0">
                <a:solidFill>
                  <a:sysClr val="windowText" lastClr="000000"/>
                </a:solidFill>
                <a:latin typeface="Calibri" panose="020F0502020204030204"/>
                <a:ea typeface="微软雅黑" panose="020B0503020204020204" pitchFamily="34" charset="-122"/>
              </a:endParaRPr>
            </a:p>
          </p:txBody>
        </p:sp>
        <p:sp>
          <p:nvSpPr>
            <p:cNvPr id="28" name="椭圆 2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765">
                <a:defRPr/>
              </a:pPr>
              <a:endParaRPr lang="zh-CN" altLang="en-US" sz="1200" kern="0">
                <a:solidFill>
                  <a:sysClr val="windowText" lastClr="000000"/>
                </a:solidFill>
                <a:latin typeface="Calibri" panose="020F0502020204030204"/>
                <a:ea typeface="微软雅黑" panose="020B0503020204020204" pitchFamily="34" charset="-122"/>
              </a:endParaRPr>
            </a:p>
          </p:txBody>
        </p:sp>
      </p:grpSp>
      <p:grpSp>
        <p:nvGrpSpPr>
          <p:cNvPr id="29" name="组合 28"/>
          <p:cNvGrpSpPr/>
          <p:nvPr userDrawn="1"/>
        </p:nvGrpSpPr>
        <p:grpSpPr>
          <a:xfrm>
            <a:off x="5626990" y="4514241"/>
            <a:ext cx="158410" cy="158389"/>
            <a:chOff x="304800" y="673100"/>
            <a:chExt cx="4000500" cy="4000500"/>
          </a:xfrm>
          <a:effectLst>
            <a:outerShdw blurRad="444500" dist="254000" dir="8100000" algn="tr" rotWithShape="0">
              <a:prstClr val="black">
                <a:alpha val="50000"/>
              </a:prstClr>
            </a:outerShdw>
          </a:effectLst>
        </p:grpSpPr>
        <p:sp>
          <p:nvSpPr>
            <p:cNvPr id="30" name="同心圆 2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765">
                <a:defRPr/>
              </a:pPr>
              <a:endParaRPr lang="zh-CN" altLang="en-US" sz="1200" kern="0">
                <a:solidFill>
                  <a:sysClr val="windowText" lastClr="000000"/>
                </a:solidFill>
                <a:latin typeface="Calibri" panose="020F0502020204030204"/>
                <a:ea typeface="微软雅黑" panose="020B0503020204020204" pitchFamily="34" charset="-122"/>
              </a:endParaRPr>
            </a:p>
          </p:txBody>
        </p:sp>
        <p:sp>
          <p:nvSpPr>
            <p:cNvPr id="31" name="椭圆 3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765">
                <a:defRPr/>
              </a:pPr>
              <a:endParaRPr lang="zh-CN" altLang="en-US" sz="1200" kern="0">
                <a:solidFill>
                  <a:sysClr val="windowText" lastClr="000000"/>
                </a:solidFill>
                <a:latin typeface="Calibri" panose="020F0502020204030204"/>
                <a:ea typeface="微软雅黑" panose="020B0503020204020204" pitchFamily="34" charset="-122"/>
              </a:endParaRPr>
            </a:p>
          </p:txBody>
        </p:sp>
      </p:grpSp>
      <p:sp>
        <p:nvSpPr>
          <p:cNvPr id="32" name="TextBox 31"/>
          <p:cNvSpPr txBox="1"/>
          <p:nvPr userDrawn="1"/>
        </p:nvSpPr>
        <p:spPr>
          <a:xfrm>
            <a:off x="943824" y="205931"/>
            <a:ext cx="2262158" cy="461665"/>
          </a:xfrm>
          <a:prstGeom prst="rect">
            <a:avLst/>
          </a:prstGeom>
          <a:noFill/>
        </p:spPr>
        <p:txBody>
          <a:bodyPr wrap="none" rtlCol="0">
            <a:spAutoFit/>
          </a:bodyPr>
          <a:lstStyle/>
          <a:p>
            <a:r>
              <a:rPr lang="zh-CN" altLang="en-US" sz="2400" b="1" spc="300" dirty="0" smtClean="0">
                <a:solidFill>
                  <a:schemeClr val="tx1">
                    <a:lumMod val="85000"/>
                    <a:lumOff val="15000"/>
                  </a:schemeClr>
                </a:solidFill>
                <a:latin typeface="微软雅黑" panose="020B0503020204020204" pitchFamily="34" charset="-122"/>
                <a:ea typeface="微软雅黑" panose="020B0503020204020204" pitchFamily="34" charset="-122"/>
              </a:rPr>
              <a:t>当前形势分析</a:t>
            </a:r>
            <a:endParaRPr lang="zh-CN" altLang="en-US" sz="2400" b="1" spc="3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10" name="组合 9"/>
          <p:cNvGrpSpPr>
            <a:grpSpLocks noChangeAspect="1"/>
          </p:cNvGrpSpPr>
          <p:nvPr/>
        </p:nvGrpSpPr>
        <p:grpSpPr>
          <a:xfrm>
            <a:off x="230312" y="222941"/>
            <a:ext cx="620802" cy="387795"/>
            <a:chOff x="1043608" y="526852"/>
            <a:chExt cx="1463819" cy="914403"/>
          </a:xfrm>
        </p:grpSpPr>
        <p:sp>
          <p:nvSpPr>
            <p:cNvPr id="12" name="矩形 11"/>
            <p:cNvSpPr/>
            <p:nvPr/>
          </p:nvSpPr>
          <p:spPr>
            <a:xfrm rot="2700000">
              <a:off x="1593026" y="526853"/>
              <a:ext cx="914402" cy="91440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rot="2700000">
              <a:off x="1043608" y="526852"/>
              <a:ext cx="914400" cy="914400"/>
            </a:xfrm>
            <a:prstGeom prst="rect">
              <a:avLst/>
            </a:prstGeom>
            <a:solidFill>
              <a:srgbClr val="0255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矩形 10"/>
          <p:cNvSpPr/>
          <p:nvPr/>
        </p:nvSpPr>
        <p:spPr>
          <a:xfrm>
            <a:off x="236710" y="155228"/>
            <a:ext cx="367408" cy="523220"/>
          </a:xfrm>
          <a:prstGeom prst="rect">
            <a:avLst/>
          </a:prstGeom>
        </p:spPr>
        <p:txBody>
          <a:bodyPr wrap="none">
            <a:spAutoFit/>
          </a:bodyPr>
          <a:lstStyle/>
          <a:p>
            <a:fld id="{16C71096-780E-43E4-8101-11DF57EE2ECA}" type="slidenum">
              <a:rPr lang="zh-CN" altLang="en-US" sz="2800">
                <a:solidFill>
                  <a:schemeClr val="bg1"/>
                </a:solidFill>
              </a:rPr>
              <a:t>‹#›</a:t>
            </a:fld>
            <a:endParaRPr lang="zh-CN" altLang="en-US" sz="2800"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 calcmode="lin" valueType="num">
                                      <p:cBhvr>
                                        <p:cTn id="9" dur="500" fill="hold"/>
                                        <p:tgtEl>
                                          <p:spTgt spid="14"/>
                                        </p:tgtEl>
                                        <p:attrNameLst>
                                          <p:attrName>ppt_x</p:attrName>
                                        </p:attrNameLst>
                                      </p:cBhvr>
                                      <p:tavLst>
                                        <p:tav tm="0">
                                          <p:val>
                                            <p:fltVal val="0.5"/>
                                          </p:val>
                                        </p:tav>
                                        <p:tav tm="100000">
                                          <p:val>
                                            <p:strVal val="#ppt_x"/>
                                          </p:val>
                                        </p:tav>
                                      </p:tavLst>
                                    </p:anim>
                                    <p:anim calcmode="lin" valueType="num">
                                      <p:cBhvr>
                                        <p:cTn id="10" dur="500" fill="hold"/>
                                        <p:tgtEl>
                                          <p:spTgt spid="14"/>
                                        </p:tgtEl>
                                        <p:attrNameLst>
                                          <p:attrName>ppt_y</p:attrName>
                                        </p:attrNameLst>
                                      </p:cBhvr>
                                      <p:tavLst>
                                        <p:tav tm="0">
                                          <p:val>
                                            <p:fltVal val="0.5"/>
                                          </p:val>
                                        </p:tav>
                                        <p:tav tm="100000">
                                          <p:val>
                                            <p:strVal val="#ppt_y"/>
                                          </p:val>
                                        </p:tav>
                                      </p:tavLst>
                                    </p:anim>
                                  </p:childTnLst>
                                </p:cTn>
                              </p:par>
                              <p:par>
                                <p:cTn id="11" presetID="23" presetClass="entr" presetSubtype="528" fill="hold" nodeType="withEffect">
                                  <p:stCondLst>
                                    <p:cond delay="300"/>
                                  </p:stCondLst>
                                  <p:childTnLst>
                                    <p:set>
                                      <p:cBhvr>
                                        <p:cTn id="12" dur="1" fill="hold">
                                          <p:stCondLst>
                                            <p:cond delay="0"/>
                                          </p:stCondLst>
                                        </p:cTn>
                                        <p:tgtEl>
                                          <p:spTgt spid="17"/>
                                        </p:tgtEl>
                                        <p:attrNameLst>
                                          <p:attrName>style.visibility</p:attrName>
                                        </p:attrNameLst>
                                      </p:cBhvr>
                                      <p:to>
                                        <p:strVal val="visible"/>
                                      </p:to>
                                    </p:set>
                                    <p:anim calcmode="lin" valueType="num">
                                      <p:cBhvr>
                                        <p:cTn id="13" dur="500" fill="hold"/>
                                        <p:tgtEl>
                                          <p:spTgt spid="17"/>
                                        </p:tgtEl>
                                        <p:attrNameLst>
                                          <p:attrName>ppt_w</p:attrName>
                                        </p:attrNameLst>
                                      </p:cBhvr>
                                      <p:tavLst>
                                        <p:tav tm="0">
                                          <p:val>
                                            <p:fltVal val="0"/>
                                          </p:val>
                                        </p:tav>
                                        <p:tav tm="100000">
                                          <p:val>
                                            <p:strVal val="#ppt_w"/>
                                          </p:val>
                                        </p:tav>
                                      </p:tavLst>
                                    </p:anim>
                                    <p:anim calcmode="lin" valueType="num">
                                      <p:cBhvr>
                                        <p:cTn id="14" dur="500" fill="hold"/>
                                        <p:tgtEl>
                                          <p:spTgt spid="17"/>
                                        </p:tgtEl>
                                        <p:attrNameLst>
                                          <p:attrName>ppt_h</p:attrName>
                                        </p:attrNameLst>
                                      </p:cBhvr>
                                      <p:tavLst>
                                        <p:tav tm="0">
                                          <p:val>
                                            <p:fltVal val="0"/>
                                          </p:val>
                                        </p:tav>
                                        <p:tav tm="100000">
                                          <p:val>
                                            <p:strVal val="#ppt_h"/>
                                          </p:val>
                                        </p:tav>
                                      </p:tavLst>
                                    </p:anim>
                                    <p:anim calcmode="lin" valueType="num">
                                      <p:cBhvr>
                                        <p:cTn id="15" dur="500" fill="hold"/>
                                        <p:tgtEl>
                                          <p:spTgt spid="17"/>
                                        </p:tgtEl>
                                        <p:attrNameLst>
                                          <p:attrName>ppt_x</p:attrName>
                                        </p:attrNameLst>
                                      </p:cBhvr>
                                      <p:tavLst>
                                        <p:tav tm="0">
                                          <p:val>
                                            <p:fltVal val="0.5"/>
                                          </p:val>
                                        </p:tav>
                                        <p:tav tm="100000">
                                          <p:val>
                                            <p:strVal val="#ppt_x"/>
                                          </p:val>
                                        </p:tav>
                                      </p:tavLst>
                                    </p:anim>
                                    <p:anim calcmode="lin" valueType="num">
                                      <p:cBhvr>
                                        <p:cTn id="16" dur="500" fill="hold"/>
                                        <p:tgtEl>
                                          <p:spTgt spid="17"/>
                                        </p:tgtEl>
                                        <p:attrNameLst>
                                          <p:attrName>ppt_y</p:attrName>
                                        </p:attrNameLst>
                                      </p:cBhvr>
                                      <p:tavLst>
                                        <p:tav tm="0">
                                          <p:val>
                                            <p:fltVal val="0.5"/>
                                          </p:val>
                                        </p:tav>
                                        <p:tav tm="100000">
                                          <p:val>
                                            <p:strVal val="#ppt_y"/>
                                          </p:val>
                                        </p:tav>
                                      </p:tavLst>
                                    </p:anim>
                                  </p:childTnLst>
                                </p:cTn>
                              </p:par>
                              <p:par>
                                <p:cTn id="17" presetID="23" presetClass="entr" presetSubtype="528" fill="hold" nodeType="withEffect">
                                  <p:stCondLst>
                                    <p:cond delay="600"/>
                                  </p:stCondLst>
                                  <p:childTnLst>
                                    <p:set>
                                      <p:cBhvr>
                                        <p:cTn id="18" dur="1" fill="hold">
                                          <p:stCondLst>
                                            <p:cond delay="0"/>
                                          </p:stCondLst>
                                        </p:cTn>
                                        <p:tgtEl>
                                          <p:spTgt spid="20"/>
                                        </p:tgtEl>
                                        <p:attrNameLst>
                                          <p:attrName>style.visibility</p:attrName>
                                        </p:attrNameLst>
                                      </p:cBhvr>
                                      <p:to>
                                        <p:strVal val="visible"/>
                                      </p:to>
                                    </p:set>
                                    <p:anim calcmode="lin" valueType="num">
                                      <p:cBhvr>
                                        <p:cTn id="19" dur="500" fill="hold"/>
                                        <p:tgtEl>
                                          <p:spTgt spid="20"/>
                                        </p:tgtEl>
                                        <p:attrNameLst>
                                          <p:attrName>ppt_w</p:attrName>
                                        </p:attrNameLst>
                                      </p:cBhvr>
                                      <p:tavLst>
                                        <p:tav tm="0">
                                          <p:val>
                                            <p:fltVal val="0"/>
                                          </p:val>
                                        </p:tav>
                                        <p:tav tm="100000">
                                          <p:val>
                                            <p:strVal val="#ppt_w"/>
                                          </p:val>
                                        </p:tav>
                                      </p:tavLst>
                                    </p:anim>
                                    <p:anim calcmode="lin" valueType="num">
                                      <p:cBhvr>
                                        <p:cTn id="20" dur="500" fill="hold"/>
                                        <p:tgtEl>
                                          <p:spTgt spid="20"/>
                                        </p:tgtEl>
                                        <p:attrNameLst>
                                          <p:attrName>ppt_h</p:attrName>
                                        </p:attrNameLst>
                                      </p:cBhvr>
                                      <p:tavLst>
                                        <p:tav tm="0">
                                          <p:val>
                                            <p:fltVal val="0"/>
                                          </p:val>
                                        </p:tav>
                                        <p:tav tm="100000">
                                          <p:val>
                                            <p:strVal val="#ppt_h"/>
                                          </p:val>
                                        </p:tav>
                                      </p:tavLst>
                                    </p:anim>
                                    <p:anim calcmode="lin" valueType="num">
                                      <p:cBhvr>
                                        <p:cTn id="21" dur="500" fill="hold"/>
                                        <p:tgtEl>
                                          <p:spTgt spid="20"/>
                                        </p:tgtEl>
                                        <p:attrNameLst>
                                          <p:attrName>ppt_x</p:attrName>
                                        </p:attrNameLst>
                                      </p:cBhvr>
                                      <p:tavLst>
                                        <p:tav tm="0">
                                          <p:val>
                                            <p:fltVal val="0.5"/>
                                          </p:val>
                                        </p:tav>
                                        <p:tav tm="100000">
                                          <p:val>
                                            <p:strVal val="#ppt_x"/>
                                          </p:val>
                                        </p:tav>
                                      </p:tavLst>
                                    </p:anim>
                                    <p:anim calcmode="lin" valueType="num">
                                      <p:cBhvr>
                                        <p:cTn id="22" dur="500" fill="hold"/>
                                        <p:tgtEl>
                                          <p:spTgt spid="20"/>
                                        </p:tgtEl>
                                        <p:attrNameLst>
                                          <p:attrName>ppt_y</p:attrName>
                                        </p:attrNameLst>
                                      </p:cBhvr>
                                      <p:tavLst>
                                        <p:tav tm="0">
                                          <p:val>
                                            <p:fltVal val="0.5"/>
                                          </p:val>
                                        </p:tav>
                                        <p:tav tm="100000">
                                          <p:val>
                                            <p:strVal val="#ppt_y"/>
                                          </p:val>
                                        </p:tav>
                                      </p:tavLst>
                                    </p:anim>
                                  </p:childTnLst>
                                </p:cTn>
                              </p:par>
                              <p:par>
                                <p:cTn id="23" presetID="23" presetClass="entr" presetSubtype="528" fill="hold" nodeType="withEffect">
                                  <p:stCondLst>
                                    <p:cond delay="300"/>
                                  </p:stCondLst>
                                  <p:childTnLst>
                                    <p:set>
                                      <p:cBhvr>
                                        <p:cTn id="24" dur="1" fill="hold">
                                          <p:stCondLst>
                                            <p:cond delay="0"/>
                                          </p:stCondLst>
                                        </p:cTn>
                                        <p:tgtEl>
                                          <p:spTgt spid="23"/>
                                        </p:tgtEl>
                                        <p:attrNameLst>
                                          <p:attrName>style.visibility</p:attrName>
                                        </p:attrNameLst>
                                      </p:cBhvr>
                                      <p:to>
                                        <p:strVal val="visible"/>
                                      </p:to>
                                    </p:set>
                                    <p:anim calcmode="lin" valueType="num">
                                      <p:cBhvr>
                                        <p:cTn id="25" dur="500" fill="hold"/>
                                        <p:tgtEl>
                                          <p:spTgt spid="23"/>
                                        </p:tgtEl>
                                        <p:attrNameLst>
                                          <p:attrName>ppt_w</p:attrName>
                                        </p:attrNameLst>
                                      </p:cBhvr>
                                      <p:tavLst>
                                        <p:tav tm="0">
                                          <p:val>
                                            <p:fltVal val="0"/>
                                          </p:val>
                                        </p:tav>
                                        <p:tav tm="100000">
                                          <p:val>
                                            <p:strVal val="#ppt_w"/>
                                          </p:val>
                                        </p:tav>
                                      </p:tavLst>
                                    </p:anim>
                                    <p:anim calcmode="lin" valueType="num">
                                      <p:cBhvr>
                                        <p:cTn id="26" dur="500" fill="hold"/>
                                        <p:tgtEl>
                                          <p:spTgt spid="23"/>
                                        </p:tgtEl>
                                        <p:attrNameLst>
                                          <p:attrName>ppt_h</p:attrName>
                                        </p:attrNameLst>
                                      </p:cBhvr>
                                      <p:tavLst>
                                        <p:tav tm="0">
                                          <p:val>
                                            <p:fltVal val="0"/>
                                          </p:val>
                                        </p:tav>
                                        <p:tav tm="100000">
                                          <p:val>
                                            <p:strVal val="#ppt_h"/>
                                          </p:val>
                                        </p:tav>
                                      </p:tavLst>
                                    </p:anim>
                                    <p:anim calcmode="lin" valueType="num">
                                      <p:cBhvr>
                                        <p:cTn id="27" dur="500" fill="hold"/>
                                        <p:tgtEl>
                                          <p:spTgt spid="23"/>
                                        </p:tgtEl>
                                        <p:attrNameLst>
                                          <p:attrName>ppt_x</p:attrName>
                                        </p:attrNameLst>
                                      </p:cBhvr>
                                      <p:tavLst>
                                        <p:tav tm="0">
                                          <p:val>
                                            <p:fltVal val="0.5"/>
                                          </p:val>
                                        </p:tav>
                                        <p:tav tm="100000">
                                          <p:val>
                                            <p:strVal val="#ppt_x"/>
                                          </p:val>
                                        </p:tav>
                                      </p:tavLst>
                                    </p:anim>
                                    <p:anim calcmode="lin" valueType="num">
                                      <p:cBhvr>
                                        <p:cTn id="28" dur="500" fill="hold"/>
                                        <p:tgtEl>
                                          <p:spTgt spid="23"/>
                                        </p:tgtEl>
                                        <p:attrNameLst>
                                          <p:attrName>ppt_y</p:attrName>
                                        </p:attrNameLst>
                                      </p:cBhvr>
                                      <p:tavLst>
                                        <p:tav tm="0">
                                          <p:val>
                                            <p:fltVal val="0.5"/>
                                          </p:val>
                                        </p:tav>
                                        <p:tav tm="100000">
                                          <p:val>
                                            <p:strVal val="#ppt_y"/>
                                          </p:val>
                                        </p:tav>
                                      </p:tavLst>
                                    </p:anim>
                                  </p:childTnLst>
                                </p:cTn>
                              </p:par>
                              <p:par>
                                <p:cTn id="29" presetID="23" presetClass="entr" presetSubtype="528" fill="hold" nodeType="withEffect">
                                  <p:stCondLst>
                                    <p:cond delay="600"/>
                                  </p:stCondLst>
                                  <p:childTnLst>
                                    <p:set>
                                      <p:cBhvr>
                                        <p:cTn id="30" dur="1" fill="hold">
                                          <p:stCondLst>
                                            <p:cond delay="0"/>
                                          </p:stCondLst>
                                        </p:cTn>
                                        <p:tgtEl>
                                          <p:spTgt spid="26"/>
                                        </p:tgtEl>
                                        <p:attrNameLst>
                                          <p:attrName>style.visibility</p:attrName>
                                        </p:attrNameLst>
                                      </p:cBhvr>
                                      <p:to>
                                        <p:strVal val="visible"/>
                                      </p:to>
                                    </p:set>
                                    <p:anim calcmode="lin" valueType="num">
                                      <p:cBhvr>
                                        <p:cTn id="31" dur="500" fill="hold"/>
                                        <p:tgtEl>
                                          <p:spTgt spid="26"/>
                                        </p:tgtEl>
                                        <p:attrNameLst>
                                          <p:attrName>ppt_w</p:attrName>
                                        </p:attrNameLst>
                                      </p:cBhvr>
                                      <p:tavLst>
                                        <p:tav tm="0">
                                          <p:val>
                                            <p:fltVal val="0"/>
                                          </p:val>
                                        </p:tav>
                                        <p:tav tm="100000">
                                          <p:val>
                                            <p:strVal val="#ppt_w"/>
                                          </p:val>
                                        </p:tav>
                                      </p:tavLst>
                                    </p:anim>
                                    <p:anim calcmode="lin" valueType="num">
                                      <p:cBhvr>
                                        <p:cTn id="32" dur="500" fill="hold"/>
                                        <p:tgtEl>
                                          <p:spTgt spid="26"/>
                                        </p:tgtEl>
                                        <p:attrNameLst>
                                          <p:attrName>ppt_h</p:attrName>
                                        </p:attrNameLst>
                                      </p:cBhvr>
                                      <p:tavLst>
                                        <p:tav tm="0">
                                          <p:val>
                                            <p:fltVal val="0"/>
                                          </p:val>
                                        </p:tav>
                                        <p:tav tm="100000">
                                          <p:val>
                                            <p:strVal val="#ppt_h"/>
                                          </p:val>
                                        </p:tav>
                                      </p:tavLst>
                                    </p:anim>
                                    <p:anim calcmode="lin" valueType="num">
                                      <p:cBhvr>
                                        <p:cTn id="33" dur="500" fill="hold"/>
                                        <p:tgtEl>
                                          <p:spTgt spid="26"/>
                                        </p:tgtEl>
                                        <p:attrNameLst>
                                          <p:attrName>ppt_x</p:attrName>
                                        </p:attrNameLst>
                                      </p:cBhvr>
                                      <p:tavLst>
                                        <p:tav tm="0">
                                          <p:val>
                                            <p:fltVal val="0.5"/>
                                          </p:val>
                                        </p:tav>
                                        <p:tav tm="100000">
                                          <p:val>
                                            <p:strVal val="#ppt_x"/>
                                          </p:val>
                                        </p:tav>
                                      </p:tavLst>
                                    </p:anim>
                                    <p:anim calcmode="lin" valueType="num">
                                      <p:cBhvr>
                                        <p:cTn id="34" dur="500" fill="hold"/>
                                        <p:tgtEl>
                                          <p:spTgt spid="26"/>
                                        </p:tgtEl>
                                        <p:attrNameLst>
                                          <p:attrName>ppt_y</p:attrName>
                                        </p:attrNameLst>
                                      </p:cBhvr>
                                      <p:tavLst>
                                        <p:tav tm="0">
                                          <p:val>
                                            <p:fltVal val="0.5"/>
                                          </p:val>
                                        </p:tav>
                                        <p:tav tm="100000">
                                          <p:val>
                                            <p:strVal val="#ppt_y"/>
                                          </p:val>
                                        </p:tav>
                                      </p:tavLst>
                                    </p:anim>
                                  </p:childTnLst>
                                </p:cTn>
                              </p:par>
                              <p:par>
                                <p:cTn id="35" presetID="23" presetClass="entr" presetSubtype="528" fill="hold" nodeType="withEffect">
                                  <p:stCondLst>
                                    <p:cond delay="600"/>
                                  </p:stCondLst>
                                  <p:childTnLst>
                                    <p:set>
                                      <p:cBhvr>
                                        <p:cTn id="36" dur="1" fill="hold">
                                          <p:stCondLst>
                                            <p:cond delay="0"/>
                                          </p:stCondLst>
                                        </p:cTn>
                                        <p:tgtEl>
                                          <p:spTgt spid="29"/>
                                        </p:tgtEl>
                                        <p:attrNameLst>
                                          <p:attrName>style.visibility</p:attrName>
                                        </p:attrNameLst>
                                      </p:cBhvr>
                                      <p:to>
                                        <p:strVal val="visible"/>
                                      </p:to>
                                    </p:set>
                                    <p:anim calcmode="lin" valueType="num">
                                      <p:cBhvr>
                                        <p:cTn id="37" dur="500" fill="hold"/>
                                        <p:tgtEl>
                                          <p:spTgt spid="29"/>
                                        </p:tgtEl>
                                        <p:attrNameLst>
                                          <p:attrName>ppt_w</p:attrName>
                                        </p:attrNameLst>
                                      </p:cBhvr>
                                      <p:tavLst>
                                        <p:tav tm="0">
                                          <p:val>
                                            <p:fltVal val="0"/>
                                          </p:val>
                                        </p:tav>
                                        <p:tav tm="100000">
                                          <p:val>
                                            <p:strVal val="#ppt_w"/>
                                          </p:val>
                                        </p:tav>
                                      </p:tavLst>
                                    </p:anim>
                                    <p:anim calcmode="lin" valueType="num">
                                      <p:cBhvr>
                                        <p:cTn id="38" dur="500" fill="hold"/>
                                        <p:tgtEl>
                                          <p:spTgt spid="29"/>
                                        </p:tgtEl>
                                        <p:attrNameLst>
                                          <p:attrName>ppt_h</p:attrName>
                                        </p:attrNameLst>
                                      </p:cBhvr>
                                      <p:tavLst>
                                        <p:tav tm="0">
                                          <p:val>
                                            <p:fltVal val="0"/>
                                          </p:val>
                                        </p:tav>
                                        <p:tav tm="100000">
                                          <p:val>
                                            <p:strVal val="#ppt_h"/>
                                          </p:val>
                                        </p:tav>
                                      </p:tavLst>
                                    </p:anim>
                                    <p:anim calcmode="lin" valueType="num">
                                      <p:cBhvr>
                                        <p:cTn id="39" dur="500" fill="hold"/>
                                        <p:tgtEl>
                                          <p:spTgt spid="29"/>
                                        </p:tgtEl>
                                        <p:attrNameLst>
                                          <p:attrName>ppt_x</p:attrName>
                                        </p:attrNameLst>
                                      </p:cBhvr>
                                      <p:tavLst>
                                        <p:tav tm="0">
                                          <p:val>
                                            <p:fltVal val="0.5"/>
                                          </p:val>
                                        </p:tav>
                                        <p:tav tm="100000">
                                          <p:val>
                                            <p:strVal val="#ppt_x"/>
                                          </p:val>
                                        </p:tav>
                                      </p:tavLst>
                                    </p:anim>
                                    <p:anim calcmode="lin" valueType="num">
                                      <p:cBhvr>
                                        <p:cTn id="40" dur="500" fill="hold"/>
                                        <p:tgtEl>
                                          <p:spTgt spid="29"/>
                                        </p:tgtEl>
                                        <p:attrNameLst>
                                          <p:attrName>ppt_y</p:attrName>
                                        </p:attrNameLst>
                                      </p:cBhvr>
                                      <p:tavLst>
                                        <p:tav tm="0">
                                          <p:val>
                                            <p:fltVal val="0.5"/>
                                          </p:val>
                                        </p:tav>
                                        <p:tav tm="100000">
                                          <p:val>
                                            <p:strVal val="#ppt_y"/>
                                          </p:val>
                                        </p:tav>
                                      </p:tavLst>
                                    </p:anim>
                                  </p:childTnLst>
                                </p:cTn>
                              </p:par>
                              <p:par>
                                <p:cTn id="41" presetID="26" presetClass="emph" presetSubtype="0" repeatCount="3000" fill="hold" nodeType="withEffect">
                                  <p:stCondLst>
                                    <p:cond delay="410"/>
                                  </p:stCondLst>
                                  <p:childTnLst>
                                    <p:animEffect transition="out" filter="fade">
                                      <p:cBhvr>
                                        <p:cTn id="42" dur="500" tmFilter="0, 0; .2, .5; .8, .5; 1, 0"/>
                                        <p:tgtEl>
                                          <p:spTgt spid="20"/>
                                        </p:tgtEl>
                                      </p:cBhvr>
                                    </p:animEffect>
                                    <p:animScale>
                                      <p:cBhvr>
                                        <p:cTn id="43" dur="250" autoRev="1" fill="hold"/>
                                        <p:tgtEl>
                                          <p:spTgt spid="20"/>
                                        </p:tgtEl>
                                      </p:cBhvr>
                                      <p:by x="105000" y="105000"/>
                                    </p:animScale>
                                  </p:childTnLst>
                                </p:cTn>
                              </p:par>
                              <p:par>
                                <p:cTn id="44" presetID="26" presetClass="emph" presetSubtype="0" repeatCount="3000" fill="hold" nodeType="withEffect">
                                  <p:stCondLst>
                                    <p:cond delay="810"/>
                                  </p:stCondLst>
                                  <p:childTnLst>
                                    <p:animEffect transition="out" filter="fade">
                                      <p:cBhvr>
                                        <p:cTn id="45" dur="500" tmFilter="0, 0; .2, .5; .8, .5; 1, 0"/>
                                        <p:tgtEl>
                                          <p:spTgt spid="23"/>
                                        </p:tgtEl>
                                      </p:cBhvr>
                                    </p:animEffect>
                                    <p:animScale>
                                      <p:cBhvr>
                                        <p:cTn id="46" dur="250" autoRev="1" fill="hold"/>
                                        <p:tgtEl>
                                          <p:spTgt spid="2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标题幻灯片">
    <p:spTree>
      <p:nvGrpSpPr>
        <p:cNvPr id="1" name=""/>
        <p:cNvGrpSpPr/>
        <p:nvPr/>
      </p:nvGrpSpPr>
      <p:grpSpPr>
        <a:xfrm>
          <a:off x="0" y="0"/>
          <a:ext cx="0" cy="0"/>
          <a:chOff x="0" y="0"/>
          <a:chExt cx="0" cy="0"/>
        </a:xfrm>
      </p:grpSpPr>
      <p:grpSp>
        <p:nvGrpSpPr>
          <p:cNvPr id="14" name="组合 13"/>
          <p:cNvGrpSpPr/>
          <p:nvPr userDrawn="1"/>
        </p:nvGrpSpPr>
        <p:grpSpPr>
          <a:xfrm>
            <a:off x="6276285" y="4816184"/>
            <a:ext cx="588755" cy="588675"/>
            <a:chOff x="304800" y="673100"/>
            <a:chExt cx="4000500" cy="4000500"/>
          </a:xfrm>
          <a:effectLst>
            <a:outerShdw blurRad="444500" dist="254000" dir="8100000" algn="tr" rotWithShape="0">
              <a:prstClr val="black">
                <a:alpha val="50000"/>
              </a:prstClr>
            </a:outerShdw>
          </a:effectLst>
        </p:grpSpPr>
        <p:sp>
          <p:nvSpPr>
            <p:cNvPr id="15" name="同心圆 1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765">
                <a:defRPr/>
              </a:pPr>
              <a:endParaRPr lang="zh-CN" altLang="en-US" sz="1200" kern="0">
                <a:solidFill>
                  <a:sysClr val="windowText" lastClr="000000"/>
                </a:solidFill>
                <a:latin typeface="Calibri" panose="020F0502020204030204"/>
                <a:ea typeface="微软雅黑" panose="020B0503020204020204" pitchFamily="34" charset="-122"/>
              </a:endParaRPr>
            </a:p>
          </p:txBody>
        </p:sp>
        <p:sp>
          <p:nvSpPr>
            <p:cNvPr id="16" name="椭圆 1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765">
                <a:defRPr/>
              </a:pPr>
              <a:endParaRPr lang="zh-CN" altLang="en-US" sz="1200" kern="0">
                <a:solidFill>
                  <a:sysClr val="windowText" lastClr="000000"/>
                </a:solidFill>
                <a:latin typeface="Calibri" panose="020F0502020204030204"/>
                <a:ea typeface="微软雅黑" panose="020B0503020204020204" pitchFamily="34" charset="-122"/>
              </a:endParaRPr>
            </a:p>
          </p:txBody>
        </p:sp>
      </p:grpSp>
      <p:grpSp>
        <p:nvGrpSpPr>
          <p:cNvPr id="17" name="组合 16"/>
          <p:cNvGrpSpPr/>
          <p:nvPr userDrawn="1"/>
        </p:nvGrpSpPr>
        <p:grpSpPr>
          <a:xfrm>
            <a:off x="8691098" y="4102967"/>
            <a:ext cx="528983" cy="528912"/>
            <a:chOff x="304800" y="673100"/>
            <a:chExt cx="4000500" cy="4000500"/>
          </a:xfrm>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765">
                <a:defRPr/>
              </a:pPr>
              <a:endParaRPr lang="zh-CN" altLang="en-US" sz="1200" kern="0">
                <a:solidFill>
                  <a:sysClr val="windowText" lastClr="000000"/>
                </a:solidFill>
                <a:latin typeface="Calibri" panose="020F0502020204030204"/>
                <a:ea typeface="微软雅黑" panose="020B0503020204020204" pitchFamily="34" charset="-122"/>
              </a:endParaRPr>
            </a:p>
          </p:txBody>
        </p:sp>
        <p:sp>
          <p:nvSpPr>
            <p:cNvPr id="19" name="椭圆 1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765">
                <a:defRPr/>
              </a:pPr>
              <a:endParaRPr lang="zh-CN" altLang="en-US" sz="1200" kern="0">
                <a:solidFill>
                  <a:sysClr val="windowText" lastClr="000000"/>
                </a:solidFill>
                <a:latin typeface="Calibri" panose="020F0502020204030204"/>
                <a:ea typeface="微软雅黑" panose="020B0503020204020204" pitchFamily="34" charset="-122"/>
              </a:endParaRPr>
            </a:p>
          </p:txBody>
        </p:sp>
      </p:grpSp>
      <p:grpSp>
        <p:nvGrpSpPr>
          <p:cNvPr id="20" name="组合 19"/>
          <p:cNvGrpSpPr/>
          <p:nvPr userDrawn="1"/>
        </p:nvGrpSpPr>
        <p:grpSpPr>
          <a:xfrm>
            <a:off x="7452984" y="4481943"/>
            <a:ext cx="1179076" cy="1178917"/>
            <a:chOff x="304800" y="673100"/>
            <a:chExt cx="4000500" cy="4000500"/>
          </a:xfrm>
          <a:effectLst>
            <a:outerShdw blurRad="444500" dist="254000" dir="8100000" algn="tr" rotWithShape="0">
              <a:prstClr val="black">
                <a:alpha val="50000"/>
              </a:prstClr>
            </a:outerShdw>
          </a:effectLst>
        </p:grpSpPr>
        <p:sp>
          <p:nvSpPr>
            <p:cNvPr id="21" name="同心圆 2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765">
                <a:defRPr/>
              </a:pPr>
              <a:endParaRPr lang="zh-CN" altLang="en-US" kern="0">
                <a:solidFill>
                  <a:sysClr val="windowText" lastClr="000000"/>
                </a:solidFill>
                <a:latin typeface="Calibri" panose="020F0502020204030204"/>
                <a:ea typeface="微软雅黑" panose="020B0503020204020204" pitchFamily="34" charset="-122"/>
              </a:endParaRPr>
            </a:p>
          </p:txBody>
        </p:sp>
        <p:sp>
          <p:nvSpPr>
            <p:cNvPr id="22" name="椭圆 21"/>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765">
                <a:defRPr/>
              </a:pPr>
              <a:endParaRPr lang="zh-CN" altLang="en-US" kern="0">
                <a:solidFill>
                  <a:sysClr val="window" lastClr="FFFFFF"/>
                </a:solidFill>
                <a:latin typeface="Calibri" panose="020F0502020204030204"/>
                <a:ea typeface="微软雅黑" panose="020B0503020204020204" pitchFamily="34" charset="-122"/>
              </a:endParaRPr>
            </a:p>
          </p:txBody>
        </p:sp>
      </p:grpSp>
      <p:grpSp>
        <p:nvGrpSpPr>
          <p:cNvPr id="23" name="组合 22"/>
          <p:cNvGrpSpPr/>
          <p:nvPr userDrawn="1"/>
        </p:nvGrpSpPr>
        <p:grpSpPr>
          <a:xfrm>
            <a:off x="6785041" y="4382475"/>
            <a:ext cx="520102" cy="520031"/>
            <a:chOff x="304800" y="673100"/>
            <a:chExt cx="4000500" cy="4000500"/>
          </a:xfrm>
          <a:effectLst>
            <a:outerShdw blurRad="444500" dist="254000" dir="8100000" algn="tr" rotWithShape="0">
              <a:prstClr val="black">
                <a:alpha val="50000"/>
              </a:prstClr>
            </a:outerShdw>
          </a:effectLst>
        </p:grpSpPr>
        <p:sp>
          <p:nvSpPr>
            <p:cNvPr id="24" name="同心圆 2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765">
                <a:defRPr/>
              </a:pPr>
              <a:endParaRPr lang="zh-CN" altLang="en-US" sz="1200" kern="0">
                <a:solidFill>
                  <a:sysClr val="windowText" lastClr="000000"/>
                </a:solidFill>
                <a:latin typeface="Calibri" panose="020F0502020204030204"/>
                <a:ea typeface="微软雅黑" panose="020B0503020204020204" pitchFamily="34" charset="-122"/>
              </a:endParaRPr>
            </a:p>
          </p:txBody>
        </p:sp>
        <p:sp>
          <p:nvSpPr>
            <p:cNvPr id="25" name="椭圆 2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765">
                <a:defRPr/>
              </a:pPr>
              <a:endParaRPr lang="zh-CN" altLang="en-US" sz="1200" kern="0">
                <a:solidFill>
                  <a:sysClr val="windowText" lastClr="000000"/>
                </a:solidFill>
                <a:latin typeface="Calibri" panose="020F0502020204030204"/>
                <a:ea typeface="微软雅黑" panose="020B0503020204020204" pitchFamily="34" charset="-122"/>
              </a:endParaRPr>
            </a:p>
          </p:txBody>
        </p:sp>
      </p:grpSp>
      <p:grpSp>
        <p:nvGrpSpPr>
          <p:cNvPr id="26" name="组合 25"/>
          <p:cNvGrpSpPr/>
          <p:nvPr userDrawn="1"/>
        </p:nvGrpSpPr>
        <p:grpSpPr>
          <a:xfrm>
            <a:off x="5800924" y="4697492"/>
            <a:ext cx="316822" cy="316779"/>
            <a:chOff x="304800" y="673100"/>
            <a:chExt cx="4000500" cy="4000500"/>
          </a:xfrm>
          <a:effectLst>
            <a:outerShdw blurRad="444500" dist="254000" dir="8100000" algn="tr" rotWithShape="0">
              <a:prstClr val="black">
                <a:alpha val="50000"/>
              </a:prstClr>
            </a:outerShdw>
          </a:effectLst>
        </p:grpSpPr>
        <p:sp>
          <p:nvSpPr>
            <p:cNvPr id="27" name="同心圆 2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765">
                <a:defRPr/>
              </a:pPr>
              <a:endParaRPr lang="zh-CN" altLang="en-US" sz="1200" kern="0">
                <a:solidFill>
                  <a:sysClr val="windowText" lastClr="000000"/>
                </a:solidFill>
                <a:latin typeface="Calibri" panose="020F0502020204030204"/>
                <a:ea typeface="微软雅黑" panose="020B0503020204020204" pitchFamily="34" charset="-122"/>
              </a:endParaRPr>
            </a:p>
          </p:txBody>
        </p:sp>
        <p:sp>
          <p:nvSpPr>
            <p:cNvPr id="28" name="椭圆 2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765">
                <a:defRPr/>
              </a:pPr>
              <a:endParaRPr lang="zh-CN" altLang="en-US" sz="1200" kern="0">
                <a:solidFill>
                  <a:sysClr val="windowText" lastClr="000000"/>
                </a:solidFill>
                <a:latin typeface="Calibri" panose="020F0502020204030204"/>
                <a:ea typeface="微软雅黑" panose="020B0503020204020204" pitchFamily="34" charset="-122"/>
              </a:endParaRPr>
            </a:p>
          </p:txBody>
        </p:sp>
      </p:grpSp>
      <p:grpSp>
        <p:nvGrpSpPr>
          <p:cNvPr id="29" name="组合 28"/>
          <p:cNvGrpSpPr/>
          <p:nvPr userDrawn="1"/>
        </p:nvGrpSpPr>
        <p:grpSpPr>
          <a:xfrm>
            <a:off x="5626990" y="4514241"/>
            <a:ext cx="158410" cy="158389"/>
            <a:chOff x="304800" y="673100"/>
            <a:chExt cx="4000500" cy="4000500"/>
          </a:xfrm>
          <a:effectLst>
            <a:outerShdw blurRad="444500" dist="254000" dir="8100000" algn="tr" rotWithShape="0">
              <a:prstClr val="black">
                <a:alpha val="50000"/>
              </a:prstClr>
            </a:outerShdw>
          </a:effectLst>
        </p:grpSpPr>
        <p:sp>
          <p:nvSpPr>
            <p:cNvPr id="30" name="同心圆 2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765">
                <a:defRPr/>
              </a:pPr>
              <a:endParaRPr lang="zh-CN" altLang="en-US" sz="1200" kern="0">
                <a:solidFill>
                  <a:sysClr val="windowText" lastClr="000000"/>
                </a:solidFill>
                <a:latin typeface="Calibri" panose="020F0502020204030204"/>
                <a:ea typeface="微软雅黑" panose="020B0503020204020204" pitchFamily="34" charset="-122"/>
              </a:endParaRPr>
            </a:p>
          </p:txBody>
        </p:sp>
        <p:sp>
          <p:nvSpPr>
            <p:cNvPr id="31" name="椭圆 3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765">
                <a:defRPr/>
              </a:pPr>
              <a:endParaRPr lang="zh-CN" altLang="en-US" sz="1200" kern="0">
                <a:solidFill>
                  <a:sysClr val="windowText" lastClr="000000"/>
                </a:solidFill>
                <a:latin typeface="Calibri" panose="020F0502020204030204"/>
                <a:ea typeface="微软雅黑" panose="020B0503020204020204" pitchFamily="34" charset="-122"/>
              </a:endParaRPr>
            </a:p>
          </p:txBody>
        </p:sp>
      </p:grpSp>
      <p:sp>
        <p:nvSpPr>
          <p:cNvPr id="32" name="TextBox 31"/>
          <p:cNvSpPr txBox="1"/>
          <p:nvPr userDrawn="1"/>
        </p:nvSpPr>
        <p:spPr>
          <a:xfrm>
            <a:off x="943824" y="205931"/>
            <a:ext cx="2262158" cy="461665"/>
          </a:xfrm>
          <a:prstGeom prst="rect">
            <a:avLst/>
          </a:prstGeom>
          <a:noFill/>
        </p:spPr>
        <p:txBody>
          <a:bodyPr wrap="none" rtlCol="0">
            <a:spAutoFit/>
          </a:bodyPr>
          <a:lstStyle/>
          <a:p>
            <a:r>
              <a:rPr lang="zh-CN" altLang="en-US" sz="2400" b="1" spc="300" dirty="0" smtClean="0">
                <a:solidFill>
                  <a:schemeClr val="tx1">
                    <a:lumMod val="85000"/>
                    <a:lumOff val="15000"/>
                  </a:schemeClr>
                </a:solidFill>
                <a:latin typeface="微软雅黑" panose="020B0503020204020204" pitchFamily="34" charset="-122"/>
                <a:ea typeface="微软雅黑" panose="020B0503020204020204" pitchFamily="34" charset="-122"/>
              </a:rPr>
              <a:t>明年工作计划</a:t>
            </a:r>
            <a:endParaRPr lang="zh-CN" altLang="en-US" sz="2400" b="1" spc="3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10" name="组合 9"/>
          <p:cNvGrpSpPr>
            <a:grpSpLocks noChangeAspect="1"/>
          </p:cNvGrpSpPr>
          <p:nvPr/>
        </p:nvGrpSpPr>
        <p:grpSpPr>
          <a:xfrm>
            <a:off x="230312" y="222941"/>
            <a:ext cx="620802" cy="387795"/>
            <a:chOff x="1043608" y="526852"/>
            <a:chExt cx="1463819" cy="914403"/>
          </a:xfrm>
        </p:grpSpPr>
        <p:sp>
          <p:nvSpPr>
            <p:cNvPr id="12" name="矩形 11"/>
            <p:cNvSpPr/>
            <p:nvPr/>
          </p:nvSpPr>
          <p:spPr>
            <a:xfrm rot="2700000">
              <a:off x="1593026" y="526853"/>
              <a:ext cx="914402" cy="91440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rot="2700000">
              <a:off x="1043608" y="526852"/>
              <a:ext cx="914400" cy="914400"/>
            </a:xfrm>
            <a:prstGeom prst="rect">
              <a:avLst/>
            </a:prstGeom>
            <a:solidFill>
              <a:srgbClr val="0255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矩形 10"/>
          <p:cNvSpPr/>
          <p:nvPr/>
        </p:nvSpPr>
        <p:spPr>
          <a:xfrm>
            <a:off x="236710" y="155228"/>
            <a:ext cx="367408" cy="523220"/>
          </a:xfrm>
          <a:prstGeom prst="rect">
            <a:avLst/>
          </a:prstGeom>
        </p:spPr>
        <p:txBody>
          <a:bodyPr wrap="none">
            <a:spAutoFit/>
          </a:bodyPr>
          <a:lstStyle/>
          <a:p>
            <a:fld id="{16C71096-780E-43E4-8101-11DF57EE2ECA}" type="slidenum">
              <a:rPr lang="zh-CN" altLang="en-US" sz="2800">
                <a:solidFill>
                  <a:schemeClr val="bg1"/>
                </a:solidFill>
              </a:rPr>
              <a:t>‹#›</a:t>
            </a:fld>
            <a:endParaRPr lang="zh-CN" altLang="en-US" sz="2800"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 calcmode="lin" valueType="num">
                                      <p:cBhvr>
                                        <p:cTn id="9" dur="500" fill="hold"/>
                                        <p:tgtEl>
                                          <p:spTgt spid="14"/>
                                        </p:tgtEl>
                                        <p:attrNameLst>
                                          <p:attrName>ppt_x</p:attrName>
                                        </p:attrNameLst>
                                      </p:cBhvr>
                                      <p:tavLst>
                                        <p:tav tm="0">
                                          <p:val>
                                            <p:fltVal val="0.5"/>
                                          </p:val>
                                        </p:tav>
                                        <p:tav tm="100000">
                                          <p:val>
                                            <p:strVal val="#ppt_x"/>
                                          </p:val>
                                        </p:tav>
                                      </p:tavLst>
                                    </p:anim>
                                    <p:anim calcmode="lin" valueType="num">
                                      <p:cBhvr>
                                        <p:cTn id="10" dur="500" fill="hold"/>
                                        <p:tgtEl>
                                          <p:spTgt spid="14"/>
                                        </p:tgtEl>
                                        <p:attrNameLst>
                                          <p:attrName>ppt_y</p:attrName>
                                        </p:attrNameLst>
                                      </p:cBhvr>
                                      <p:tavLst>
                                        <p:tav tm="0">
                                          <p:val>
                                            <p:fltVal val="0.5"/>
                                          </p:val>
                                        </p:tav>
                                        <p:tav tm="100000">
                                          <p:val>
                                            <p:strVal val="#ppt_y"/>
                                          </p:val>
                                        </p:tav>
                                      </p:tavLst>
                                    </p:anim>
                                  </p:childTnLst>
                                </p:cTn>
                              </p:par>
                              <p:par>
                                <p:cTn id="11" presetID="23" presetClass="entr" presetSubtype="528" fill="hold" nodeType="withEffect">
                                  <p:stCondLst>
                                    <p:cond delay="300"/>
                                  </p:stCondLst>
                                  <p:childTnLst>
                                    <p:set>
                                      <p:cBhvr>
                                        <p:cTn id="12" dur="1" fill="hold">
                                          <p:stCondLst>
                                            <p:cond delay="0"/>
                                          </p:stCondLst>
                                        </p:cTn>
                                        <p:tgtEl>
                                          <p:spTgt spid="17"/>
                                        </p:tgtEl>
                                        <p:attrNameLst>
                                          <p:attrName>style.visibility</p:attrName>
                                        </p:attrNameLst>
                                      </p:cBhvr>
                                      <p:to>
                                        <p:strVal val="visible"/>
                                      </p:to>
                                    </p:set>
                                    <p:anim calcmode="lin" valueType="num">
                                      <p:cBhvr>
                                        <p:cTn id="13" dur="500" fill="hold"/>
                                        <p:tgtEl>
                                          <p:spTgt spid="17"/>
                                        </p:tgtEl>
                                        <p:attrNameLst>
                                          <p:attrName>ppt_w</p:attrName>
                                        </p:attrNameLst>
                                      </p:cBhvr>
                                      <p:tavLst>
                                        <p:tav tm="0">
                                          <p:val>
                                            <p:fltVal val="0"/>
                                          </p:val>
                                        </p:tav>
                                        <p:tav tm="100000">
                                          <p:val>
                                            <p:strVal val="#ppt_w"/>
                                          </p:val>
                                        </p:tav>
                                      </p:tavLst>
                                    </p:anim>
                                    <p:anim calcmode="lin" valueType="num">
                                      <p:cBhvr>
                                        <p:cTn id="14" dur="500" fill="hold"/>
                                        <p:tgtEl>
                                          <p:spTgt spid="17"/>
                                        </p:tgtEl>
                                        <p:attrNameLst>
                                          <p:attrName>ppt_h</p:attrName>
                                        </p:attrNameLst>
                                      </p:cBhvr>
                                      <p:tavLst>
                                        <p:tav tm="0">
                                          <p:val>
                                            <p:fltVal val="0"/>
                                          </p:val>
                                        </p:tav>
                                        <p:tav tm="100000">
                                          <p:val>
                                            <p:strVal val="#ppt_h"/>
                                          </p:val>
                                        </p:tav>
                                      </p:tavLst>
                                    </p:anim>
                                    <p:anim calcmode="lin" valueType="num">
                                      <p:cBhvr>
                                        <p:cTn id="15" dur="500" fill="hold"/>
                                        <p:tgtEl>
                                          <p:spTgt spid="17"/>
                                        </p:tgtEl>
                                        <p:attrNameLst>
                                          <p:attrName>ppt_x</p:attrName>
                                        </p:attrNameLst>
                                      </p:cBhvr>
                                      <p:tavLst>
                                        <p:tav tm="0">
                                          <p:val>
                                            <p:fltVal val="0.5"/>
                                          </p:val>
                                        </p:tav>
                                        <p:tav tm="100000">
                                          <p:val>
                                            <p:strVal val="#ppt_x"/>
                                          </p:val>
                                        </p:tav>
                                      </p:tavLst>
                                    </p:anim>
                                    <p:anim calcmode="lin" valueType="num">
                                      <p:cBhvr>
                                        <p:cTn id="16" dur="500" fill="hold"/>
                                        <p:tgtEl>
                                          <p:spTgt spid="17"/>
                                        </p:tgtEl>
                                        <p:attrNameLst>
                                          <p:attrName>ppt_y</p:attrName>
                                        </p:attrNameLst>
                                      </p:cBhvr>
                                      <p:tavLst>
                                        <p:tav tm="0">
                                          <p:val>
                                            <p:fltVal val="0.5"/>
                                          </p:val>
                                        </p:tav>
                                        <p:tav tm="100000">
                                          <p:val>
                                            <p:strVal val="#ppt_y"/>
                                          </p:val>
                                        </p:tav>
                                      </p:tavLst>
                                    </p:anim>
                                  </p:childTnLst>
                                </p:cTn>
                              </p:par>
                              <p:par>
                                <p:cTn id="17" presetID="23" presetClass="entr" presetSubtype="528" fill="hold" nodeType="withEffect">
                                  <p:stCondLst>
                                    <p:cond delay="600"/>
                                  </p:stCondLst>
                                  <p:childTnLst>
                                    <p:set>
                                      <p:cBhvr>
                                        <p:cTn id="18" dur="1" fill="hold">
                                          <p:stCondLst>
                                            <p:cond delay="0"/>
                                          </p:stCondLst>
                                        </p:cTn>
                                        <p:tgtEl>
                                          <p:spTgt spid="20"/>
                                        </p:tgtEl>
                                        <p:attrNameLst>
                                          <p:attrName>style.visibility</p:attrName>
                                        </p:attrNameLst>
                                      </p:cBhvr>
                                      <p:to>
                                        <p:strVal val="visible"/>
                                      </p:to>
                                    </p:set>
                                    <p:anim calcmode="lin" valueType="num">
                                      <p:cBhvr>
                                        <p:cTn id="19" dur="500" fill="hold"/>
                                        <p:tgtEl>
                                          <p:spTgt spid="20"/>
                                        </p:tgtEl>
                                        <p:attrNameLst>
                                          <p:attrName>ppt_w</p:attrName>
                                        </p:attrNameLst>
                                      </p:cBhvr>
                                      <p:tavLst>
                                        <p:tav tm="0">
                                          <p:val>
                                            <p:fltVal val="0"/>
                                          </p:val>
                                        </p:tav>
                                        <p:tav tm="100000">
                                          <p:val>
                                            <p:strVal val="#ppt_w"/>
                                          </p:val>
                                        </p:tav>
                                      </p:tavLst>
                                    </p:anim>
                                    <p:anim calcmode="lin" valueType="num">
                                      <p:cBhvr>
                                        <p:cTn id="20" dur="500" fill="hold"/>
                                        <p:tgtEl>
                                          <p:spTgt spid="20"/>
                                        </p:tgtEl>
                                        <p:attrNameLst>
                                          <p:attrName>ppt_h</p:attrName>
                                        </p:attrNameLst>
                                      </p:cBhvr>
                                      <p:tavLst>
                                        <p:tav tm="0">
                                          <p:val>
                                            <p:fltVal val="0"/>
                                          </p:val>
                                        </p:tav>
                                        <p:tav tm="100000">
                                          <p:val>
                                            <p:strVal val="#ppt_h"/>
                                          </p:val>
                                        </p:tav>
                                      </p:tavLst>
                                    </p:anim>
                                    <p:anim calcmode="lin" valueType="num">
                                      <p:cBhvr>
                                        <p:cTn id="21" dur="500" fill="hold"/>
                                        <p:tgtEl>
                                          <p:spTgt spid="20"/>
                                        </p:tgtEl>
                                        <p:attrNameLst>
                                          <p:attrName>ppt_x</p:attrName>
                                        </p:attrNameLst>
                                      </p:cBhvr>
                                      <p:tavLst>
                                        <p:tav tm="0">
                                          <p:val>
                                            <p:fltVal val="0.5"/>
                                          </p:val>
                                        </p:tav>
                                        <p:tav tm="100000">
                                          <p:val>
                                            <p:strVal val="#ppt_x"/>
                                          </p:val>
                                        </p:tav>
                                      </p:tavLst>
                                    </p:anim>
                                    <p:anim calcmode="lin" valueType="num">
                                      <p:cBhvr>
                                        <p:cTn id="22" dur="500" fill="hold"/>
                                        <p:tgtEl>
                                          <p:spTgt spid="20"/>
                                        </p:tgtEl>
                                        <p:attrNameLst>
                                          <p:attrName>ppt_y</p:attrName>
                                        </p:attrNameLst>
                                      </p:cBhvr>
                                      <p:tavLst>
                                        <p:tav tm="0">
                                          <p:val>
                                            <p:fltVal val="0.5"/>
                                          </p:val>
                                        </p:tav>
                                        <p:tav tm="100000">
                                          <p:val>
                                            <p:strVal val="#ppt_y"/>
                                          </p:val>
                                        </p:tav>
                                      </p:tavLst>
                                    </p:anim>
                                  </p:childTnLst>
                                </p:cTn>
                              </p:par>
                              <p:par>
                                <p:cTn id="23" presetID="23" presetClass="entr" presetSubtype="528" fill="hold" nodeType="withEffect">
                                  <p:stCondLst>
                                    <p:cond delay="300"/>
                                  </p:stCondLst>
                                  <p:childTnLst>
                                    <p:set>
                                      <p:cBhvr>
                                        <p:cTn id="24" dur="1" fill="hold">
                                          <p:stCondLst>
                                            <p:cond delay="0"/>
                                          </p:stCondLst>
                                        </p:cTn>
                                        <p:tgtEl>
                                          <p:spTgt spid="23"/>
                                        </p:tgtEl>
                                        <p:attrNameLst>
                                          <p:attrName>style.visibility</p:attrName>
                                        </p:attrNameLst>
                                      </p:cBhvr>
                                      <p:to>
                                        <p:strVal val="visible"/>
                                      </p:to>
                                    </p:set>
                                    <p:anim calcmode="lin" valueType="num">
                                      <p:cBhvr>
                                        <p:cTn id="25" dur="500" fill="hold"/>
                                        <p:tgtEl>
                                          <p:spTgt spid="23"/>
                                        </p:tgtEl>
                                        <p:attrNameLst>
                                          <p:attrName>ppt_w</p:attrName>
                                        </p:attrNameLst>
                                      </p:cBhvr>
                                      <p:tavLst>
                                        <p:tav tm="0">
                                          <p:val>
                                            <p:fltVal val="0"/>
                                          </p:val>
                                        </p:tav>
                                        <p:tav tm="100000">
                                          <p:val>
                                            <p:strVal val="#ppt_w"/>
                                          </p:val>
                                        </p:tav>
                                      </p:tavLst>
                                    </p:anim>
                                    <p:anim calcmode="lin" valueType="num">
                                      <p:cBhvr>
                                        <p:cTn id="26" dur="500" fill="hold"/>
                                        <p:tgtEl>
                                          <p:spTgt spid="23"/>
                                        </p:tgtEl>
                                        <p:attrNameLst>
                                          <p:attrName>ppt_h</p:attrName>
                                        </p:attrNameLst>
                                      </p:cBhvr>
                                      <p:tavLst>
                                        <p:tav tm="0">
                                          <p:val>
                                            <p:fltVal val="0"/>
                                          </p:val>
                                        </p:tav>
                                        <p:tav tm="100000">
                                          <p:val>
                                            <p:strVal val="#ppt_h"/>
                                          </p:val>
                                        </p:tav>
                                      </p:tavLst>
                                    </p:anim>
                                    <p:anim calcmode="lin" valueType="num">
                                      <p:cBhvr>
                                        <p:cTn id="27" dur="500" fill="hold"/>
                                        <p:tgtEl>
                                          <p:spTgt spid="23"/>
                                        </p:tgtEl>
                                        <p:attrNameLst>
                                          <p:attrName>ppt_x</p:attrName>
                                        </p:attrNameLst>
                                      </p:cBhvr>
                                      <p:tavLst>
                                        <p:tav tm="0">
                                          <p:val>
                                            <p:fltVal val="0.5"/>
                                          </p:val>
                                        </p:tav>
                                        <p:tav tm="100000">
                                          <p:val>
                                            <p:strVal val="#ppt_x"/>
                                          </p:val>
                                        </p:tav>
                                      </p:tavLst>
                                    </p:anim>
                                    <p:anim calcmode="lin" valueType="num">
                                      <p:cBhvr>
                                        <p:cTn id="28" dur="500" fill="hold"/>
                                        <p:tgtEl>
                                          <p:spTgt spid="23"/>
                                        </p:tgtEl>
                                        <p:attrNameLst>
                                          <p:attrName>ppt_y</p:attrName>
                                        </p:attrNameLst>
                                      </p:cBhvr>
                                      <p:tavLst>
                                        <p:tav tm="0">
                                          <p:val>
                                            <p:fltVal val="0.5"/>
                                          </p:val>
                                        </p:tav>
                                        <p:tav tm="100000">
                                          <p:val>
                                            <p:strVal val="#ppt_y"/>
                                          </p:val>
                                        </p:tav>
                                      </p:tavLst>
                                    </p:anim>
                                  </p:childTnLst>
                                </p:cTn>
                              </p:par>
                              <p:par>
                                <p:cTn id="29" presetID="23" presetClass="entr" presetSubtype="528" fill="hold" nodeType="withEffect">
                                  <p:stCondLst>
                                    <p:cond delay="600"/>
                                  </p:stCondLst>
                                  <p:childTnLst>
                                    <p:set>
                                      <p:cBhvr>
                                        <p:cTn id="30" dur="1" fill="hold">
                                          <p:stCondLst>
                                            <p:cond delay="0"/>
                                          </p:stCondLst>
                                        </p:cTn>
                                        <p:tgtEl>
                                          <p:spTgt spid="26"/>
                                        </p:tgtEl>
                                        <p:attrNameLst>
                                          <p:attrName>style.visibility</p:attrName>
                                        </p:attrNameLst>
                                      </p:cBhvr>
                                      <p:to>
                                        <p:strVal val="visible"/>
                                      </p:to>
                                    </p:set>
                                    <p:anim calcmode="lin" valueType="num">
                                      <p:cBhvr>
                                        <p:cTn id="31" dur="500" fill="hold"/>
                                        <p:tgtEl>
                                          <p:spTgt spid="26"/>
                                        </p:tgtEl>
                                        <p:attrNameLst>
                                          <p:attrName>ppt_w</p:attrName>
                                        </p:attrNameLst>
                                      </p:cBhvr>
                                      <p:tavLst>
                                        <p:tav tm="0">
                                          <p:val>
                                            <p:fltVal val="0"/>
                                          </p:val>
                                        </p:tav>
                                        <p:tav tm="100000">
                                          <p:val>
                                            <p:strVal val="#ppt_w"/>
                                          </p:val>
                                        </p:tav>
                                      </p:tavLst>
                                    </p:anim>
                                    <p:anim calcmode="lin" valueType="num">
                                      <p:cBhvr>
                                        <p:cTn id="32" dur="500" fill="hold"/>
                                        <p:tgtEl>
                                          <p:spTgt spid="26"/>
                                        </p:tgtEl>
                                        <p:attrNameLst>
                                          <p:attrName>ppt_h</p:attrName>
                                        </p:attrNameLst>
                                      </p:cBhvr>
                                      <p:tavLst>
                                        <p:tav tm="0">
                                          <p:val>
                                            <p:fltVal val="0"/>
                                          </p:val>
                                        </p:tav>
                                        <p:tav tm="100000">
                                          <p:val>
                                            <p:strVal val="#ppt_h"/>
                                          </p:val>
                                        </p:tav>
                                      </p:tavLst>
                                    </p:anim>
                                    <p:anim calcmode="lin" valueType="num">
                                      <p:cBhvr>
                                        <p:cTn id="33" dur="500" fill="hold"/>
                                        <p:tgtEl>
                                          <p:spTgt spid="26"/>
                                        </p:tgtEl>
                                        <p:attrNameLst>
                                          <p:attrName>ppt_x</p:attrName>
                                        </p:attrNameLst>
                                      </p:cBhvr>
                                      <p:tavLst>
                                        <p:tav tm="0">
                                          <p:val>
                                            <p:fltVal val="0.5"/>
                                          </p:val>
                                        </p:tav>
                                        <p:tav tm="100000">
                                          <p:val>
                                            <p:strVal val="#ppt_x"/>
                                          </p:val>
                                        </p:tav>
                                      </p:tavLst>
                                    </p:anim>
                                    <p:anim calcmode="lin" valueType="num">
                                      <p:cBhvr>
                                        <p:cTn id="34" dur="500" fill="hold"/>
                                        <p:tgtEl>
                                          <p:spTgt spid="26"/>
                                        </p:tgtEl>
                                        <p:attrNameLst>
                                          <p:attrName>ppt_y</p:attrName>
                                        </p:attrNameLst>
                                      </p:cBhvr>
                                      <p:tavLst>
                                        <p:tav tm="0">
                                          <p:val>
                                            <p:fltVal val="0.5"/>
                                          </p:val>
                                        </p:tav>
                                        <p:tav tm="100000">
                                          <p:val>
                                            <p:strVal val="#ppt_y"/>
                                          </p:val>
                                        </p:tav>
                                      </p:tavLst>
                                    </p:anim>
                                  </p:childTnLst>
                                </p:cTn>
                              </p:par>
                              <p:par>
                                <p:cTn id="35" presetID="23" presetClass="entr" presetSubtype="528" fill="hold" nodeType="withEffect">
                                  <p:stCondLst>
                                    <p:cond delay="600"/>
                                  </p:stCondLst>
                                  <p:childTnLst>
                                    <p:set>
                                      <p:cBhvr>
                                        <p:cTn id="36" dur="1" fill="hold">
                                          <p:stCondLst>
                                            <p:cond delay="0"/>
                                          </p:stCondLst>
                                        </p:cTn>
                                        <p:tgtEl>
                                          <p:spTgt spid="29"/>
                                        </p:tgtEl>
                                        <p:attrNameLst>
                                          <p:attrName>style.visibility</p:attrName>
                                        </p:attrNameLst>
                                      </p:cBhvr>
                                      <p:to>
                                        <p:strVal val="visible"/>
                                      </p:to>
                                    </p:set>
                                    <p:anim calcmode="lin" valueType="num">
                                      <p:cBhvr>
                                        <p:cTn id="37" dur="500" fill="hold"/>
                                        <p:tgtEl>
                                          <p:spTgt spid="29"/>
                                        </p:tgtEl>
                                        <p:attrNameLst>
                                          <p:attrName>ppt_w</p:attrName>
                                        </p:attrNameLst>
                                      </p:cBhvr>
                                      <p:tavLst>
                                        <p:tav tm="0">
                                          <p:val>
                                            <p:fltVal val="0"/>
                                          </p:val>
                                        </p:tav>
                                        <p:tav tm="100000">
                                          <p:val>
                                            <p:strVal val="#ppt_w"/>
                                          </p:val>
                                        </p:tav>
                                      </p:tavLst>
                                    </p:anim>
                                    <p:anim calcmode="lin" valueType="num">
                                      <p:cBhvr>
                                        <p:cTn id="38" dur="500" fill="hold"/>
                                        <p:tgtEl>
                                          <p:spTgt spid="29"/>
                                        </p:tgtEl>
                                        <p:attrNameLst>
                                          <p:attrName>ppt_h</p:attrName>
                                        </p:attrNameLst>
                                      </p:cBhvr>
                                      <p:tavLst>
                                        <p:tav tm="0">
                                          <p:val>
                                            <p:fltVal val="0"/>
                                          </p:val>
                                        </p:tav>
                                        <p:tav tm="100000">
                                          <p:val>
                                            <p:strVal val="#ppt_h"/>
                                          </p:val>
                                        </p:tav>
                                      </p:tavLst>
                                    </p:anim>
                                    <p:anim calcmode="lin" valueType="num">
                                      <p:cBhvr>
                                        <p:cTn id="39" dur="500" fill="hold"/>
                                        <p:tgtEl>
                                          <p:spTgt spid="29"/>
                                        </p:tgtEl>
                                        <p:attrNameLst>
                                          <p:attrName>ppt_x</p:attrName>
                                        </p:attrNameLst>
                                      </p:cBhvr>
                                      <p:tavLst>
                                        <p:tav tm="0">
                                          <p:val>
                                            <p:fltVal val="0.5"/>
                                          </p:val>
                                        </p:tav>
                                        <p:tav tm="100000">
                                          <p:val>
                                            <p:strVal val="#ppt_x"/>
                                          </p:val>
                                        </p:tav>
                                      </p:tavLst>
                                    </p:anim>
                                    <p:anim calcmode="lin" valueType="num">
                                      <p:cBhvr>
                                        <p:cTn id="40" dur="500" fill="hold"/>
                                        <p:tgtEl>
                                          <p:spTgt spid="29"/>
                                        </p:tgtEl>
                                        <p:attrNameLst>
                                          <p:attrName>ppt_y</p:attrName>
                                        </p:attrNameLst>
                                      </p:cBhvr>
                                      <p:tavLst>
                                        <p:tav tm="0">
                                          <p:val>
                                            <p:fltVal val="0.5"/>
                                          </p:val>
                                        </p:tav>
                                        <p:tav tm="100000">
                                          <p:val>
                                            <p:strVal val="#ppt_y"/>
                                          </p:val>
                                        </p:tav>
                                      </p:tavLst>
                                    </p:anim>
                                  </p:childTnLst>
                                </p:cTn>
                              </p:par>
                              <p:par>
                                <p:cTn id="41" presetID="26" presetClass="emph" presetSubtype="0" repeatCount="3000" fill="hold" nodeType="withEffect">
                                  <p:stCondLst>
                                    <p:cond delay="410"/>
                                  </p:stCondLst>
                                  <p:childTnLst>
                                    <p:animEffect transition="out" filter="fade">
                                      <p:cBhvr>
                                        <p:cTn id="42" dur="500" tmFilter="0, 0; .2, .5; .8, .5; 1, 0"/>
                                        <p:tgtEl>
                                          <p:spTgt spid="20"/>
                                        </p:tgtEl>
                                      </p:cBhvr>
                                    </p:animEffect>
                                    <p:animScale>
                                      <p:cBhvr>
                                        <p:cTn id="43" dur="250" autoRev="1" fill="hold"/>
                                        <p:tgtEl>
                                          <p:spTgt spid="20"/>
                                        </p:tgtEl>
                                      </p:cBhvr>
                                      <p:by x="105000" y="105000"/>
                                    </p:animScale>
                                  </p:childTnLst>
                                </p:cTn>
                              </p:par>
                              <p:par>
                                <p:cTn id="44" presetID="26" presetClass="emph" presetSubtype="0" repeatCount="3000" fill="hold" nodeType="withEffect">
                                  <p:stCondLst>
                                    <p:cond delay="810"/>
                                  </p:stCondLst>
                                  <p:childTnLst>
                                    <p:animEffect transition="out" filter="fade">
                                      <p:cBhvr>
                                        <p:cTn id="45" dur="500" tmFilter="0, 0; .2, .5; .8, .5; 1, 0"/>
                                        <p:tgtEl>
                                          <p:spTgt spid="23"/>
                                        </p:tgtEl>
                                      </p:cBhvr>
                                    </p:animEffect>
                                    <p:animScale>
                                      <p:cBhvr>
                                        <p:cTn id="46" dur="250" autoRev="1" fill="hold"/>
                                        <p:tgtEl>
                                          <p:spTgt spid="2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6.xml"/><Relationship Id="rId1" Type="http://schemas.openxmlformats.org/officeDocument/2006/relationships/slideLayout" Target="../slideLayouts/slideLayout4.xml"/><Relationship Id="rId5" Type="http://schemas.openxmlformats.org/officeDocument/2006/relationships/image" Target="../media/image11.jpeg"/><Relationship Id="rId4" Type="http://schemas.openxmlformats.org/officeDocument/2006/relationships/image" Target="../media/image10.jpeg"/></Relationships>
</file>

<file path=ppt/slides/_rels/slide17.xml.rels><?xml version="1.0" encoding="UTF-8" standalone="yes"?>
<Relationships xmlns="http://schemas.openxmlformats.org/package/2006/relationships"><Relationship Id="rId3" Type="http://schemas.openxmlformats.org/officeDocument/2006/relationships/tags" Target="../tags/tag4.xml"/><Relationship Id="rId7" Type="http://schemas.openxmlformats.org/officeDocument/2006/relationships/image" Target="../media/image12.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notesSlide" Target="../notesSlides/notesSlide17.xml"/><Relationship Id="rId5" Type="http://schemas.openxmlformats.org/officeDocument/2006/relationships/slideLayout" Target="../slideLayouts/slideLayout4.xml"/><Relationship Id="rId4" Type="http://schemas.openxmlformats.org/officeDocument/2006/relationships/tags" Target="../tags/tag5.xml"/></Relationships>
</file>

<file path=ppt/slides/_rels/slide18.xml.rels><?xml version="1.0" encoding="UTF-8" standalone="yes"?>
<Relationships xmlns="http://schemas.openxmlformats.org/package/2006/relationships"><Relationship Id="rId13" Type="http://schemas.openxmlformats.org/officeDocument/2006/relationships/tags" Target="../tags/tag18.xml"/><Relationship Id="rId18" Type="http://schemas.openxmlformats.org/officeDocument/2006/relationships/tags" Target="../tags/tag23.xml"/><Relationship Id="rId26" Type="http://schemas.openxmlformats.org/officeDocument/2006/relationships/tags" Target="../tags/tag31.xml"/><Relationship Id="rId39" Type="http://schemas.openxmlformats.org/officeDocument/2006/relationships/tags" Target="../tags/tag44.xml"/><Relationship Id="rId21" Type="http://schemas.openxmlformats.org/officeDocument/2006/relationships/tags" Target="../tags/tag26.xml"/><Relationship Id="rId34" Type="http://schemas.openxmlformats.org/officeDocument/2006/relationships/tags" Target="../tags/tag39.xml"/><Relationship Id="rId42" Type="http://schemas.openxmlformats.org/officeDocument/2006/relationships/tags" Target="../tags/tag47.xml"/><Relationship Id="rId7" Type="http://schemas.openxmlformats.org/officeDocument/2006/relationships/tags" Target="../tags/tag12.xml"/><Relationship Id="rId2" Type="http://schemas.openxmlformats.org/officeDocument/2006/relationships/tags" Target="../tags/tag7.xml"/><Relationship Id="rId16" Type="http://schemas.openxmlformats.org/officeDocument/2006/relationships/tags" Target="../tags/tag21.xml"/><Relationship Id="rId29" Type="http://schemas.openxmlformats.org/officeDocument/2006/relationships/tags" Target="../tags/tag34.xml"/><Relationship Id="rId1" Type="http://schemas.openxmlformats.org/officeDocument/2006/relationships/tags" Target="../tags/tag6.xml"/><Relationship Id="rId6" Type="http://schemas.openxmlformats.org/officeDocument/2006/relationships/tags" Target="../tags/tag11.xml"/><Relationship Id="rId11" Type="http://schemas.openxmlformats.org/officeDocument/2006/relationships/tags" Target="../tags/tag16.xml"/><Relationship Id="rId24" Type="http://schemas.openxmlformats.org/officeDocument/2006/relationships/tags" Target="../tags/tag29.xml"/><Relationship Id="rId32" Type="http://schemas.openxmlformats.org/officeDocument/2006/relationships/tags" Target="../tags/tag37.xml"/><Relationship Id="rId37" Type="http://schemas.openxmlformats.org/officeDocument/2006/relationships/tags" Target="../tags/tag42.xml"/><Relationship Id="rId40" Type="http://schemas.openxmlformats.org/officeDocument/2006/relationships/tags" Target="../tags/tag45.xml"/><Relationship Id="rId45" Type="http://schemas.openxmlformats.org/officeDocument/2006/relationships/notesSlide" Target="../notesSlides/notesSlide18.xml"/><Relationship Id="rId5" Type="http://schemas.openxmlformats.org/officeDocument/2006/relationships/tags" Target="../tags/tag10.xml"/><Relationship Id="rId15" Type="http://schemas.openxmlformats.org/officeDocument/2006/relationships/tags" Target="../tags/tag20.xml"/><Relationship Id="rId23" Type="http://schemas.openxmlformats.org/officeDocument/2006/relationships/tags" Target="../tags/tag28.xml"/><Relationship Id="rId28" Type="http://schemas.openxmlformats.org/officeDocument/2006/relationships/tags" Target="../tags/tag33.xml"/><Relationship Id="rId36" Type="http://schemas.openxmlformats.org/officeDocument/2006/relationships/tags" Target="../tags/tag41.xml"/><Relationship Id="rId10" Type="http://schemas.openxmlformats.org/officeDocument/2006/relationships/tags" Target="../tags/tag15.xml"/><Relationship Id="rId19" Type="http://schemas.openxmlformats.org/officeDocument/2006/relationships/tags" Target="../tags/tag24.xml"/><Relationship Id="rId31" Type="http://schemas.openxmlformats.org/officeDocument/2006/relationships/tags" Target="../tags/tag36.xml"/><Relationship Id="rId44" Type="http://schemas.openxmlformats.org/officeDocument/2006/relationships/slideLayout" Target="../slideLayouts/slideLayout4.xml"/><Relationship Id="rId4" Type="http://schemas.openxmlformats.org/officeDocument/2006/relationships/tags" Target="../tags/tag9.xml"/><Relationship Id="rId9" Type="http://schemas.openxmlformats.org/officeDocument/2006/relationships/tags" Target="../tags/tag14.xml"/><Relationship Id="rId14" Type="http://schemas.openxmlformats.org/officeDocument/2006/relationships/tags" Target="../tags/tag19.xml"/><Relationship Id="rId22" Type="http://schemas.openxmlformats.org/officeDocument/2006/relationships/tags" Target="../tags/tag27.xml"/><Relationship Id="rId27" Type="http://schemas.openxmlformats.org/officeDocument/2006/relationships/tags" Target="../tags/tag32.xml"/><Relationship Id="rId30" Type="http://schemas.openxmlformats.org/officeDocument/2006/relationships/tags" Target="../tags/tag35.xml"/><Relationship Id="rId35" Type="http://schemas.openxmlformats.org/officeDocument/2006/relationships/tags" Target="../tags/tag40.xml"/><Relationship Id="rId43" Type="http://schemas.openxmlformats.org/officeDocument/2006/relationships/tags" Target="../tags/tag48.xml"/><Relationship Id="rId8" Type="http://schemas.openxmlformats.org/officeDocument/2006/relationships/tags" Target="../tags/tag13.xml"/><Relationship Id="rId3" Type="http://schemas.openxmlformats.org/officeDocument/2006/relationships/tags" Target="../tags/tag8.xml"/><Relationship Id="rId12" Type="http://schemas.openxmlformats.org/officeDocument/2006/relationships/tags" Target="../tags/tag17.xml"/><Relationship Id="rId17" Type="http://schemas.openxmlformats.org/officeDocument/2006/relationships/tags" Target="../tags/tag22.xml"/><Relationship Id="rId25" Type="http://schemas.openxmlformats.org/officeDocument/2006/relationships/tags" Target="../tags/tag30.xml"/><Relationship Id="rId33" Type="http://schemas.openxmlformats.org/officeDocument/2006/relationships/tags" Target="../tags/tag38.xml"/><Relationship Id="rId38" Type="http://schemas.openxmlformats.org/officeDocument/2006/relationships/tags" Target="../tags/tag43.xml"/><Relationship Id="rId46" Type="http://schemas.openxmlformats.org/officeDocument/2006/relationships/image" Target="../media/image13.jpeg"/><Relationship Id="rId20" Type="http://schemas.openxmlformats.org/officeDocument/2006/relationships/tags" Target="../tags/tag25.xml"/><Relationship Id="rId41" Type="http://schemas.openxmlformats.org/officeDocument/2006/relationships/tags" Target="../tags/tag4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50.xml"/><Relationship Id="rId1" Type="http://schemas.openxmlformats.org/officeDocument/2006/relationships/tags" Target="../tags/tag49.xml"/><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8" Type="http://schemas.openxmlformats.org/officeDocument/2006/relationships/tags" Target="../tags/tag58.xml"/><Relationship Id="rId13" Type="http://schemas.openxmlformats.org/officeDocument/2006/relationships/tags" Target="../tags/tag63.xml"/><Relationship Id="rId18" Type="http://schemas.openxmlformats.org/officeDocument/2006/relationships/tags" Target="../tags/tag68.xml"/><Relationship Id="rId3" Type="http://schemas.openxmlformats.org/officeDocument/2006/relationships/tags" Target="../tags/tag53.xml"/><Relationship Id="rId7" Type="http://schemas.openxmlformats.org/officeDocument/2006/relationships/tags" Target="../tags/tag57.xml"/><Relationship Id="rId12" Type="http://schemas.openxmlformats.org/officeDocument/2006/relationships/tags" Target="../tags/tag62.xml"/><Relationship Id="rId17" Type="http://schemas.openxmlformats.org/officeDocument/2006/relationships/tags" Target="../tags/tag67.xml"/><Relationship Id="rId2" Type="http://schemas.openxmlformats.org/officeDocument/2006/relationships/tags" Target="../tags/tag52.xml"/><Relationship Id="rId16" Type="http://schemas.openxmlformats.org/officeDocument/2006/relationships/tags" Target="../tags/tag66.xml"/><Relationship Id="rId20" Type="http://schemas.openxmlformats.org/officeDocument/2006/relationships/notesSlide" Target="../notesSlides/notesSlide24.xml"/><Relationship Id="rId1" Type="http://schemas.openxmlformats.org/officeDocument/2006/relationships/tags" Target="../tags/tag51.xml"/><Relationship Id="rId6" Type="http://schemas.openxmlformats.org/officeDocument/2006/relationships/tags" Target="../tags/tag56.xml"/><Relationship Id="rId11" Type="http://schemas.openxmlformats.org/officeDocument/2006/relationships/tags" Target="../tags/tag61.xml"/><Relationship Id="rId5" Type="http://schemas.openxmlformats.org/officeDocument/2006/relationships/tags" Target="../tags/tag55.xml"/><Relationship Id="rId15" Type="http://schemas.openxmlformats.org/officeDocument/2006/relationships/tags" Target="../tags/tag65.xml"/><Relationship Id="rId10" Type="http://schemas.openxmlformats.org/officeDocument/2006/relationships/tags" Target="../tags/tag60.xml"/><Relationship Id="rId19" Type="http://schemas.openxmlformats.org/officeDocument/2006/relationships/slideLayout" Target="../slideLayouts/slideLayout4.xml"/><Relationship Id="rId4" Type="http://schemas.openxmlformats.org/officeDocument/2006/relationships/tags" Target="../tags/tag54.xml"/><Relationship Id="rId9" Type="http://schemas.openxmlformats.org/officeDocument/2006/relationships/tags" Target="../tags/tag59.xml"/><Relationship Id="rId14" Type="http://schemas.openxmlformats.org/officeDocument/2006/relationships/tags" Target="../tags/tag64.xml"/></Relationships>
</file>

<file path=ppt/slides/_rels/slide25.xml.rels><?xml version="1.0" encoding="UTF-8" standalone="yes"?>
<Relationships xmlns="http://schemas.openxmlformats.org/package/2006/relationships"><Relationship Id="rId8" Type="http://schemas.openxmlformats.org/officeDocument/2006/relationships/tags" Target="../tags/tag76.xml"/><Relationship Id="rId13" Type="http://schemas.openxmlformats.org/officeDocument/2006/relationships/tags" Target="../tags/tag81.xml"/><Relationship Id="rId18" Type="http://schemas.openxmlformats.org/officeDocument/2006/relationships/notesSlide" Target="../notesSlides/notesSlide25.xml"/><Relationship Id="rId3" Type="http://schemas.openxmlformats.org/officeDocument/2006/relationships/tags" Target="../tags/tag71.xml"/><Relationship Id="rId7" Type="http://schemas.openxmlformats.org/officeDocument/2006/relationships/tags" Target="../tags/tag75.xml"/><Relationship Id="rId12" Type="http://schemas.openxmlformats.org/officeDocument/2006/relationships/tags" Target="../tags/tag80.xml"/><Relationship Id="rId17" Type="http://schemas.openxmlformats.org/officeDocument/2006/relationships/slideLayout" Target="../slideLayouts/slideLayout4.xml"/><Relationship Id="rId2" Type="http://schemas.openxmlformats.org/officeDocument/2006/relationships/tags" Target="../tags/tag70.xml"/><Relationship Id="rId16" Type="http://schemas.openxmlformats.org/officeDocument/2006/relationships/tags" Target="../tags/tag84.xml"/><Relationship Id="rId1" Type="http://schemas.openxmlformats.org/officeDocument/2006/relationships/tags" Target="../tags/tag69.xml"/><Relationship Id="rId6" Type="http://schemas.openxmlformats.org/officeDocument/2006/relationships/tags" Target="../tags/tag74.xml"/><Relationship Id="rId11" Type="http://schemas.openxmlformats.org/officeDocument/2006/relationships/tags" Target="../tags/tag79.xml"/><Relationship Id="rId5" Type="http://schemas.openxmlformats.org/officeDocument/2006/relationships/tags" Target="../tags/tag73.xml"/><Relationship Id="rId15" Type="http://schemas.openxmlformats.org/officeDocument/2006/relationships/tags" Target="../tags/tag83.xml"/><Relationship Id="rId10" Type="http://schemas.openxmlformats.org/officeDocument/2006/relationships/tags" Target="../tags/tag78.xml"/><Relationship Id="rId4" Type="http://schemas.openxmlformats.org/officeDocument/2006/relationships/tags" Target="../tags/tag72.xml"/><Relationship Id="rId9" Type="http://schemas.openxmlformats.org/officeDocument/2006/relationships/tags" Target="../tags/tag77.xml"/><Relationship Id="rId14" Type="http://schemas.openxmlformats.org/officeDocument/2006/relationships/tags" Target="../tags/tag8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角三角形 3"/>
          <p:cNvSpPr/>
          <p:nvPr/>
        </p:nvSpPr>
        <p:spPr>
          <a:xfrm>
            <a:off x="0" y="2571750"/>
            <a:ext cx="2483768" cy="2584450"/>
          </a:xfrm>
          <a:prstGeom prst="rtTriangle">
            <a:avLst/>
          </a:prstGeom>
          <a:solidFill>
            <a:srgbClr val="C00000"/>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TextBox 8"/>
          <p:cNvSpPr txBox="1"/>
          <p:nvPr/>
        </p:nvSpPr>
        <p:spPr>
          <a:xfrm>
            <a:off x="3139927" y="857252"/>
            <a:ext cx="2614818" cy="1200329"/>
          </a:xfrm>
          <a:prstGeom prst="rect">
            <a:avLst/>
          </a:prstGeom>
          <a:noFill/>
        </p:spPr>
        <p:txBody>
          <a:bodyPr wrap="none" rtlCol="0">
            <a:spAutoFit/>
          </a:bodyPr>
          <a:lstStyle/>
          <a:p>
            <a:r>
              <a:rPr lang="en-US" altLang="zh-CN" sz="7200" b="1" spc="300" dirty="0" smtClean="0">
                <a:solidFill>
                  <a:srgbClr val="C0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2018</a:t>
            </a:r>
            <a:endParaRPr lang="zh-CN" altLang="en-US" sz="7200" b="1" spc="300" dirty="0">
              <a:solidFill>
                <a:srgbClr val="C0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TextBox 9"/>
          <p:cNvSpPr txBox="1"/>
          <p:nvPr/>
        </p:nvSpPr>
        <p:spPr>
          <a:xfrm>
            <a:off x="1170018" y="1918689"/>
            <a:ext cx="5107488" cy="646331"/>
          </a:xfrm>
          <a:prstGeom prst="rect">
            <a:avLst/>
          </a:prstGeom>
          <a:noFill/>
        </p:spPr>
        <p:txBody>
          <a:bodyPr wrap="none" rtlCol="0">
            <a:spAutoFit/>
          </a:bodyPr>
          <a:lstStyle/>
          <a:p>
            <a:r>
              <a:rPr lang="zh-CN" altLang="en-US" sz="3600" b="1" spc="300"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技术方案讲解</a:t>
            </a:r>
            <a:r>
              <a:rPr lang="en-US" altLang="zh-CN" sz="3600" b="1" spc="300" dirty="0" err="1">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3600" b="1" spc="300"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模板</a:t>
            </a:r>
            <a:endParaRPr lang="zh-CN" altLang="en-US" sz="3600" b="1" spc="300"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矩形 10"/>
          <p:cNvSpPr/>
          <p:nvPr/>
        </p:nvSpPr>
        <p:spPr>
          <a:xfrm>
            <a:off x="1267061" y="2819580"/>
            <a:ext cx="5283947" cy="461665"/>
          </a:xfrm>
          <a:prstGeom prst="rect">
            <a:avLst/>
          </a:prstGeom>
        </p:spPr>
        <p:txBody>
          <a:bodyPr wrap="square">
            <a:spAutoFit/>
          </a:bodyPr>
          <a:lstStyle/>
          <a:p>
            <a:r>
              <a:rPr lang="en-US" altLang="zh-CN" sz="1200" dirty="0">
                <a:latin typeface="微软雅黑" panose="020B0503020204020204" pitchFamily="34" charset="-122"/>
                <a:ea typeface="微软雅黑" panose="020B0503020204020204" pitchFamily="34" charset="-122"/>
                <a:sym typeface="微软雅黑" panose="020B0503020204020204" pitchFamily="34" charset="-122"/>
              </a:rPr>
              <a:t>Framework full business plan road show business culture and promote the introduction of universal dynamic template</a:t>
            </a:r>
            <a:endParaRPr lang="zh-CN" altLang="en-US" sz="1200"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2" name="组合 11"/>
          <p:cNvGrpSpPr/>
          <p:nvPr/>
        </p:nvGrpSpPr>
        <p:grpSpPr>
          <a:xfrm>
            <a:off x="5838438" y="0"/>
            <a:ext cx="4253510" cy="4033192"/>
            <a:chOff x="2229863" y="454427"/>
            <a:chExt cx="4253510" cy="4033192"/>
          </a:xfrm>
        </p:grpSpPr>
        <p:sp>
          <p:nvSpPr>
            <p:cNvPr id="32" name="菱形 31"/>
            <p:cNvSpPr/>
            <p:nvPr/>
          </p:nvSpPr>
          <p:spPr>
            <a:xfrm>
              <a:off x="3229698" y="2011284"/>
              <a:ext cx="1386789" cy="1484361"/>
            </a:xfrm>
            <a:prstGeom prst="diamond">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直角三角形 26"/>
            <p:cNvSpPr/>
            <p:nvPr/>
          </p:nvSpPr>
          <p:spPr>
            <a:xfrm rot="10800000">
              <a:off x="2376626" y="454427"/>
              <a:ext cx="3220185" cy="3057206"/>
            </a:xfrm>
            <a:prstGeom prst="rtTriangle">
              <a:avLst/>
            </a:prstGeom>
            <a:solidFill>
              <a:srgbClr val="C00000"/>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 name="矩形 1"/>
            <p:cNvSpPr/>
            <p:nvPr/>
          </p:nvSpPr>
          <p:spPr>
            <a:xfrm rot="2648252">
              <a:off x="2229863" y="1594107"/>
              <a:ext cx="4253510" cy="17319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菱形 30"/>
            <p:cNvSpPr/>
            <p:nvPr/>
          </p:nvSpPr>
          <p:spPr>
            <a:xfrm>
              <a:off x="2653500" y="1782916"/>
              <a:ext cx="1386789" cy="1484361"/>
            </a:xfrm>
            <a:prstGeom prst="diamond">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菱形 5"/>
            <p:cNvSpPr/>
            <p:nvPr/>
          </p:nvSpPr>
          <p:spPr>
            <a:xfrm>
              <a:off x="3384740" y="1345808"/>
              <a:ext cx="425093" cy="455002"/>
            </a:xfrm>
            <a:prstGeom prst="diamond">
              <a:avLst/>
            </a:prstGeom>
            <a:solidFill>
              <a:srgbClr val="00206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菱形 27"/>
            <p:cNvSpPr/>
            <p:nvPr/>
          </p:nvSpPr>
          <p:spPr>
            <a:xfrm>
              <a:off x="2500933" y="1332414"/>
              <a:ext cx="1009689" cy="1080729"/>
            </a:xfrm>
            <a:prstGeom prst="diamond">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菱形 28"/>
            <p:cNvSpPr/>
            <p:nvPr/>
          </p:nvSpPr>
          <p:spPr>
            <a:xfrm>
              <a:off x="3204605" y="1599028"/>
              <a:ext cx="1436976" cy="1538079"/>
            </a:xfrm>
            <a:prstGeom prst="diamond">
              <a:avLst/>
            </a:prstGeom>
            <a:solidFill>
              <a:srgbClr val="C00000"/>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菱形 29"/>
            <p:cNvSpPr/>
            <p:nvPr/>
          </p:nvSpPr>
          <p:spPr>
            <a:xfrm>
              <a:off x="4547474" y="2598196"/>
              <a:ext cx="799563" cy="855819"/>
            </a:xfrm>
            <a:prstGeom prst="diamond">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菱形 32"/>
            <p:cNvSpPr/>
            <p:nvPr/>
          </p:nvSpPr>
          <p:spPr>
            <a:xfrm>
              <a:off x="3359516" y="3625782"/>
              <a:ext cx="622770" cy="666587"/>
            </a:xfrm>
            <a:prstGeom prst="diamond">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菱形 33"/>
            <p:cNvSpPr/>
            <p:nvPr/>
          </p:nvSpPr>
          <p:spPr>
            <a:xfrm>
              <a:off x="3151644" y="4069645"/>
              <a:ext cx="390499" cy="417974"/>
            </a:xfrm>
            <a:prstGeom prst="diamond">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2000" advTm="10000"/>
    </mc:Choice>
    <mc:Fallback xmlns="">
      <p:transition spd="slow" advTm="10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down)">
                                      <p:cBhvr>
                                        <p:cTn id="13" dur="500"/>
                                        <p:tgtEl>
                                          <p:spTgt spid="4"/>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childTnLst>
                          </p:cTn>
                        </p:par>
                        <p:par>
                          <p:cTn id="20" fill="hold">
                            <p:stCondLst>
                              <p:cond delay="1500"/>
                            </p:stCondLst>
                            <p:childTnLst>
                              <p:par>
                                <p:cTn id="21" presetID="42"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1000"/>
                                        <p:tgtEl>
                                          <p:spTgt spid="10"/>
                                        </p:tgtEl>
                                      </p:cBhvr>
                                    </p:animEffect>
                                    <p:anim calcmode="lin" valueType="num">
                                      <p:cBhvr>
                                        <p:cTn id="24" dur="1000" fill="hold"/>
                                        <p:tgtEl>
                                          <p:spTgt spid="10"/>
                                        </p:tgtEl>
                                        <p:attrNameLst>
                                          <p:attrName>ppt_x</p:attrName>
                                        </p:attrNameLst>
                                      </p:cBhvr>
                                      <p:tavLst>
                                        <p:tav tm="0">
                                          <p:val>
                                            <p:strVal val="#ppt_x"/>
                                          </p:val>
                                        </p:tav>
                                        <p:tav tm="100000">
                                          <p:val>
                                            <p:strVal val="#ppt_x"/>
                                          </p:val>
                                        </p:tav>
                                      </p:tavLst>
                                    </p:anim>
                                    <p:anim calcmode="lin" valueType="num">
                                      <p:cBhvr>
                                        <p:cTn id="25" dur="1000" fill="hold"/>
                                        <p:tgtEl>
                                          <p:spTgt spid="10"/>
                                        </p:tgtEl>
                                        <p:attrNameLst>
                                          <p:attrName>ppt_y</p:attrName>
                                        </p:attrNameLst>
                                      </p:cBhvr>
                                      <p:tavLst>
                                        <p:tav tm="0">
                                          <p:val>
                                            <p:strVal val="#ppt_y+.1"/>
                                          </p:val>
                                        </p:tav>
                                        <p:tav tm="100000">
                                          <p:val>
                                            <p:strVal val="#ppt_y"/>
                                          </p:val>
                                        </p:tav>
                                      </p:tavLst>
                                    </p:anim>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ipe(left)">
                                      <p:cBhvr>
                                        <p:cTn id="2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p:bldP spid="10" grpId="0"/>
      <p:bldP spid="1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6"/>
          <p:cNvSpPr txBox="1">
            <a:spLocks noChangeArrowheads="1"/>
          </p:cNvSpPr>
          <p:nvPr/>
        </p:nvSpPr>
        <p:spPr bwMode="auto">
          <a:xfrm>
            <a:off x="789435" y="3336974"/>
            <a:ext cx="16156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algn="ctr"/>
            <a:r>
              <a:rPr lang="zh-CN" altLang="en-US" b="1" dirty="0" smtClean="0">
                <a:latin typeface="微软雅黑" panose="020B0503020204020204" pitchFamily="34" charset="-122"/>
                <a:ea typeface="微软雅黑" panose="020B0503020204020204" pitchFamily="34" charset="-122"/>
                <a:sym typeface="微软雅黑" panose="020B0503020204020204" pitchFamily="34" charset="-122"/>
              </a:rPr>
              <a:t>领导发言</a:t>
            </a:r>
            <a:endParaRPr lang="zh-CN"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TextBox 6"/>
          <p:cNvSpPr txBox="1">
            <a:spLocks noChangeArrowheads="1"/>
          </p:cNvSpPr>
          <p:nvPr/>
        </p:nvSpPr>
        <p:spPr bwMode="auto">
          <a:xfrm>
            <a:off x="2789232" y="3349525"/>
            <a:ext cx="18326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algn="ctr"/>
            <a:r>
              <a:rPr lang="zh-CN" altLang="en-US" b="1" dirty="0" smtClean="0">
                <a:latin typeface="微软雅黑" panose="020B0503020204020204" pitchFamily="34" charset="-122"/>
                <a:ea typeface="微软雅黑" panose="020B0503020204020204" pitchFamily="34" charset="-122"/>
                <a:sym typeface="微软雅黑" panose="020B0503020204020204" pitchFamily="34" charset="-122"/>
              </a:rPr>
              <a:t>产品介绍</a:t>
            </a:r>
            <a:endParaRPr lang="zh-CN" altLang="en-US"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6" name="菱形 45"/>
          <p:cNvSpPr/>
          <p:nvPr/>
        </p:nvSpPr>
        <p:spPr>
          <a:xfrm>
            <a:off x="1581668" y="1688507"/>
            <a:ext cx="425093" cy="455002"/>
          </a:xfrm>
          <a:prstGeom prst="diamond">
            <a:avLst/>
          </a:prstGeom>
          <a:solidFill>
            <a:srgbClr val="00206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 name="菱形 46"/>
          <p:cNvSpPr/>
          <p:nvPr/>
        </p:nvSpPr>
        <p:spPr>
          <a:xfrm>
            <a:off x="878794" y="1730341"/>
            <a:ext cx="1436976" cy="1538079"/>
          </a:xfrm>
          <a:prstGeom prst="diamond">
            <a:avLst/>
          </a:prstGeom>
          <a:solidFill>
            <a:srgbClr val="C00000"/>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8" name="菱形 47"/>
          <p:cNvSpPr/>
          <p:nvPr/>
        </p:nvSpPr>
        <p:spPr>
          <a:xfrm>
            <a:off x="2999802" y="2497098"/>
            <a:ext cx="425093" cy="455002"/>
          </a:xfrm>
          <a:prstGeom prst="diamond">
            <a:avLst/>
          </a:prstGeom>
          <a:solidFill>
            <a:srgbClr val="C00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菱形 48"/>
          <p:cNvSpPr/>
          <p:nvPr/>
        </p:nvSpPr>
        <p:spPr>
          <a:xfrm>
            <a:off x="2987094" y="1730341"/>
            <a:ext cx="1436976" cy="1538079"/>
          </a:xfrm>
          <a:prstGeom prst="diamond">
            <a:avLst/>
          </a:prstGeom>
          <a:solidFill>
            <a:srgbClr val="002060"/>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0" name="菱形 49"/>
          <p:cNvSpPr/>
          <p:nvPr/>
        </p:nvSpPr>
        <p:spPr>
          <a:xfrm>
            <a:off x="5835321" y="1688507"/>
            <a:ext cx="425093" cy="455002"/>
          </a:xfrm>
          <a:prstGeom prst="diamond">
            <a:avLst/>
          </a:prstGeom>
          <a:solidFill>
            <a:srgbClr val="00206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1" name="菱形 50"/>
          <p:cNvSpPr/>
          <p:nvPr/>
        </p:nvSpPr>
        <p:spPr>
          <a:xfrm>
            <a:off x="5127896" y="1730341"/>
            <a:ext cx="1436976" cy="1538079"/>
          </a:xfrm>
          <a:prstGeom prst="diamond">
            <a:avLst/>
          </a:prstGeom>
          <a:solidFill>
            <a:srgbClr val="C00000"/>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 name="菱形 51"/>
          <p:cNvSpPr/>
          <p:nvPr/>
        </p:nvSpPr>
        <p:spPr>
          <a:xfrm>
            <a:off x="7360609" y="2497098"/>
            <a:ext cx="425093" cy="455002"/>
          </a:xfrm>
          <a:prstGeom prst="diamond">
            <a:avLst/>
          </a:prstGeom>
          <a:solidFill>
            <a:srgbClr val="C00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3" name="菱形 52"/>
          <p:cNvSpPr/>
          <p:nvPr/>
        </p:nvSpPr>
        <p:spPr>
          <a:xfrm>
            <a:off x="7268698" y="1728059"/>
            <a:ext cx="1436976" cy="1538079"/>
          </a:xfrm>
          <a:prstGeom prst="diamond">
            <a:avLst/>
          </a:prstGeom>
          <a:solidFill>
            <a:srgbClr val="002060"/>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4" name="TextBox 6"/>
          <p:cNvSpPr txBox="1">
            <a:spLocks noChangeArrowheads="1"/>
          </p:cNvSpPr>
          <p:nvPr/>
        </p:nvSpPr>
        <p:spPr bwMode="auto">
          <a:xfrm>
            <a:off x="4918972" y="3336974"/>
            <a:ext cx="18326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algn="ctr"/>
            <a:r>
              <a:rPr lang="zh-CN" altLang="en-US" b="1" dirty="0" smtClean="0">
                <a:latin typeface="微软雅黑" panose="020B0503020204020204" pitchFamily="34" charset="-122"/>
                <a:ea typeface="微软雅黑" panose="020B0503020204020204" pitchFamily="34" charset="-122"/>
                <a:sym typeface="微软雅黑" panose="020B0503020204020204" pitchFamily="34" charset="-122"/>
              </a:rPr>
              <a:t>媒体互动</a:t>
            </a:r>
            <a:endParaRPr lang="zh-CN" altLang="en-US"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5" name="TextBox 6"/>
          <p:cNvSpPr txBox="1">
            <a:spLocks noChangeArrowheads="1"/>
          </p:cNvSpPr>
          <p:nvPr/>
        </p:nvSpPr>
        <p:spPr bwMode="auto">
          <a:xfrm>
            <a:off x="7068638" y="3296715"/>
            <a:ext cx="18326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algn="ctr"/>
            <a:r>
              <a:rPr lang="zh-CN" altLang="en-US" b="1" dirty="0" smtClean="0">
                <a:latin typeface="微软雅黑" panose="020B0503020204020204" pitchFamily="34" charset="-122"/>
                <a:ea typeface="微软雅黑" panose="020B0503020204020204" pitchFamily="34" charset="-122"/>
                <a:sym typeface="微软雅黑" panose="020B0503020204020204" pitchFamily="34" charset="-122"/>
              </a:rPr>
              <a:t>投资意向</a:t>
            </a:r>
            <a:endParaRPr lang="zh-CN" altLang="en-US"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6" name="TextBox 8"/>
          <p:cNvSpPr txBox="1"/>
          <p:nvPr/>
        </p:nvSpPr>
        <p:spPr>
          <a:xfrm>
            <a:off x="1150684" y="2143155"/>
            <a:ext cx="893193" cy="707886"/>
          </a:xfrm>
          <a:prstGeom prst="rect">
            <a:avLst/>
          </a:prstGeom>
          <a:noFill/>
        </p:spPr>
        <p:txBody>
          <a:bodyPr wrap="none" rtlCol="0">
            <a:spAutoFit/>
          </a:bodyPr>
          <a:lstStyle/>
          <a:p>
            <a:r>
              <a:rPr lang="en-US" altLang="zh-CN" sz="4000" b="1" spc="300"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01</a:t>
            </a:r>
            <a:endParaRPr lang="zh-CN" altLang="en-US" sz="4000" b="1" spc="3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7" name="TextBox 8"/>
          <p:cNvSpPr txBox="1"/>
          <p:nvPr/>
        </p:nvSpPr>
        <p:spPr>
          <a:xfrm>
            <a:off x="3258985" y="2143155"/>
            <a:ext cx="893193" cy="707886"/>
          </a:xfrm>
          <a:prstGeom prst="rect">
            <a:avLst/>
          </a:prstGeom>
          <a:noFill/>
        </p:spPr>
        <p:txBody>
          <a:bodyPr wrap="none" rtlCol="0">
            <a:spAutoFit/>
          </a:bodyPr>
          <a:lstStyle/>
          <a:p>
            <a:r>
              <a:rPr lang="en-US" altLang="zh-CN" sz="4000" b="1" spc="300"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02</a:t>
            </a:r>
            <a:endParaRPr lang="zh-CN" altLang="en-US" sz="4000" b="1" spc="3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8" name="TextBox 8"/>
          <p:cNvSpPr txBox="1"/>
          <p:nvPr/>
        </p:nvSpPr>
        <p:spPr>
          <a:xfrm>
            <a:off x="5396378" y="2143155"/>
            <a:ext cx="893193" cy="707886"/>
          </a:xfrm>
          <a:prstGeom prst="rect">
            <a:avLst/>
          </a:prstGeom>
          <a:noFill/>
        </p:spPr>
        <p:txBody>
          <a:bodyPr wrap="none" rtlCol="0">
            <a:spAutoFit/>
          </a:bodyPr>
          <a:lstStyle/>
          <a:p>
            <a:r>
              <a:rPr lang="en-US" altLang="zh-CN" sz="4000" b="1" spc="300"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03</a:t>
            </a:r>
            <a:endParaRPr lang="zh-CN" altLang="en-US" sz="4000" b="1" spc="3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9" name="TextBox 8"/>
          <p:cNvSpPr txBox="1"/>
          <p:nvPr/>
        </p:nvSpPr>
        <p:spPr>
          <a:xfrm>
            <a:off x="7538391" y="2127766"/>
            <a:ext cx="893193" cy="707886"/>
          </a:xfrm>
          <a:prstGeom prst="rect">
            <a:avLst/>
          </a:prstGeom>
          <a:noFill/>
        </p:spPr>
        <p:txBody>
          <a:bodyPr wrap="none" rtlCol="0">
            <a:spAutoFit/>
          </a:bodyPr>
          <a:lstStyle/>
          <a:p>
            <a:r>
              <a:rPr lang="en-US" altLang="zh-CN" sz="4000" b="1" spc="300"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04</a:t>
            </a:r>
            <a:endParaRPr lang="zh-CN" altLang="en-US" sz="4000" b="1" spc="3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Tm="10000"/>
    </mc:Choice>
    <mc:Fallback xmlns="">
      <p:transition spd="slow" advTm="10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Effect transition="in" filter="fade">
                                      <p:cBhvr>
                                        <p:cTn id="9" dur="500"/>
                                        <p:tgtEl>
                                          <p:spTgt spid="4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7"/>
                                        </p:tgtEl>
                                        <p:attrNameLst>
                                          <p:attrName>style.visibility</p:attrName>
                                        </p:attrNameLst>
                                      </p:cBhvr>
                                      <p:to>
                                        <p:strVal val="visible"/>
                                      </p:to>
                                    </p:set>
                                    <p:anim calcmode="lin" valueType="num">
                                      <p:cBhvr>
                                        <p:cTn id="12" dur="500" fill="hold"/>
                                        <p:tgtEl>
                                          <p:spTgt spid="47"/>
                                        </p:tgtEl>
                                        <p:attrNameLst>
                                          <p:attrName>ppt_w</p:attrName>
                                        </p:attrNameLst>
                                      </p:cBhvr>
                                      <p:tavLst>
                                        <p:tav tm="0">
                                          <p:val>
                                            <p:fltVal val="0"/>
                                          </p:val>
                                        </p:tav>
                                        <p:tav tm="100000">
                                          <p:val>
                                            <p:strVal val="#ppt_w"/>
                                          </p:val>
                                        </p:tav>
                                      </p:tavLst>
                                    </p:anim>
                                    <p:anim calcmode="lin" valueType="num">
                                      <p:cBhvr>
                                        <p:cTn id="13" dur="500" fill="hold"/>
                                        <p:tgtEl>
                                          <p:spTgt spid="47"/>
                                        </p:tgtEl>
                                        <p:attrNameLst>
                                          <p:attrName>ppt_h</p:attrName>
                                        </p:attrNameLst>
                                      </p:cBhvr>
                                      <p:tavLst>
                                        <p:tav tm="0">
                                          <p:val>
                                            <p:fltVal val="0"/>
                                          </p:val>
                                        </p:tav>
                                        <p:tav tm="100000">
                                          <p:val>
                                            <p:strVal val="#ppt_h"/>
                                          </p:val>
                                        </p:tav>
                                      </p:tavLst>
                                    </p:anim>
                                    <p:animEffect transition="in" filter="fade">
                                      <p:cBhvr>
                                        <p:cTn id="14" dur="500"/>
                                        <p:tgtEl>
                                          <p:spTgt spid="47"/>
                                        </p:tgtEl>
                                      </p:cBhvr>
                                    </p:animEffect>
                                  </p:childTnLst>
                                </p:cTn>
                              </p:par>
                            </p:childTnLst>
                          </p:cTn>
                        </p:par>
                        <p:par>
                          <p:cTn id="15" fill="hold">
                            <p:stCondLst>
                              <p:cond delay="500"/>
                            </p:stCondLst>
                            <p:childTnLst>
                              <p:par>
                                <p:cTn id="16" presetID="53" presetClass="entr" presetSubtype="16" fill="hold" grpId="0" nodeType="afterEffect">
                                  <p:stCondLst>
                                    <p:cond delay="0"/>
                                  </p:stCondLst>
                                  <p:childTnLst>
                                    <p:set>
                                      <p:cBhvr>
                                        <p:cTn id="17" dur="1" fill="hold">
                                          <p:stCondLst>
                                            <p:cond delay="0"/>
                                          </p:stCondLst>
                                        </p:cTn>
                                        <p:tgtEl>
                                          <p:spTgt spid="56"/>
                                        </p:tgtEl>
                                        <p:attrNameLst>
                                          <p:attrName>style.visibility</p:attrName>
                                        </p:attrNameLst>
                                      </p:cBhvr>
                                      <p:to>
                                        <p:strVal val="visible"/>
                                      </p:to>
                                    </p:set>
                                    <p:anim calcmode="lin" valueType="num">
                                      <p:cBhvr>
                                        <p:cTn id="18" dur="500" fill="hold"/>
                                        <p:tgtEl>
                                          <p:spTgt spid="56"/>
                                        </p:tgtEl>
                                        <p:attrNameLst>
                                          <p:attrName>ppt_w</p:attrName>
                                        </p:attrNameLst>
                                      </p:cBhvr>
                                      <p:tavLst>
                                        <p:tav tm="0">
                                          <p:val>
                                            <p:fltVal val="0"/>
                                          </p:val>
                                        </p:tav>
                                        <p:tav tm="100000">
                                          <p:val>
                                            <p:strVal val="#ppt_w"/>
                                          </p:val>
                                        </p:tav>
                                      </p:tavLst>
                                    </p:anim>
                                    <p:anim calcmode="lin" valueType="num">
                                      <p:cBhvr>
                                        <p:cTn id="19" dur="500" fill="hold"/>
                                        <p:tgtEl>
                                          <p:spTgt spid="56"/>
                                        </p:tgtEl>
                                        <p:attrNameLst>
                                          <p:attrName>ppt_h</p:attrName>
                                        </p:attrNameLst>
                                      </p:cBhvr>
                                      <p:tavLst>
                                        <p:tav tm="0">
                                          <p:val>
                                            <p:fltVal val="0"/>
                                          </p:val>
                                        </p:tav>
                                        <p:tav tm="100000">
                                          <p:val>
                                            <p:strVal val="#ppt_h"/>
                                          </p:val>
                                        </p:tav>
                                      </p:tavLst>
                                    </p:anim>
                                    <p:animEffect transition="in" filter="fade">
                                      <p:cBhvr>
                                        <p:cTn id="20" dur="500"/>
                                        <p:tgtEl>
                                          <p:spTgt spid="56"/>
                                        </p:tgtEl>
                                      </p:cBhvr>
                                    </p:animEffect>
                                  </p:childTnLst>
                                </p:cTn>
                              </p:par>
                              <p:par>
                                <p:cTn id="21" presetID="47"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1000"/>
                                        <p:tgtEl>
                                          <p:spTgt spid="11"/>
                                        </p:tgtEl>
                                      </p:cBhvr>
                                    </p:animEffect>
                                    <p:anim calcmode="lin" valueType="num">
                                      <p:cBhvr>
                                        <p:cTn id="24" dur="1000" fill="hold"/>
                                        <p:tgtEl>
                                          <p:spTgt spid="11"/>
                                        </p:tgtEl>
                                        <p:attrNameLst>
                                          <p:attrName>ppt_x</p:attrName>
                                        </p:attrNameLst>
                                      </p:cBhvr>
                                      <p:tavLst>
                                        <p:tav tm="0">
                                          <p:val>
                                            <p:strVal val="#ppt_x"/>
                                          </p:val>
                                        </p:tav>
                                        <p:tav tm="100000">
                                          <p:val>
                                            <p:strVal val="#ppt_x"/>
                                          </p:val>
                                        </p:tav>
                                      </p:tavLst>
                                    </p:anim>
                                    <p:anim calcmode="lin" valueType="num">
                                      <p:cBhvr>
                                        <p:cTn id="25"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grpId="0" nodeType="clickEffect">
                                  <p:stCondLst>
                                    <p:cond delay="0"/>
                                  </p:stCondLst>
                                  <p:childTnLst>
                                    <p:set>
                                      <p:cBhvr>
                                        <p:cTn id="29" dur="1" fill="hold">
                                          <p:stCondLst>
                                            <p:cond delay="0"/>
                                          </p:stCondLst>
                                        </p:cTn>
                                        <p:tgtEl>
                                          <p:spTgt spid="49"/>
                                        </p:tgtEl>
                                        <p:attrNameLst>
                                          <p:attrName>style.visibility</p:attrName>
                                        </p:attrNameLst>
                                      </p:cBhvr>
                                      <p:to>
                                        <p:strVal val="visible"/>
                                      </p:to>
                                    </p:set>
                                    <p:anim calcmode="lin" valueType="num">
                                      <p:cBhvr>
                                        <p:cTn id="30" dur="500" fill="hold"/>
                                        <p:tgtEl>
                                          <p:spTgt spid="49"/>
                                        </p:tgtEl>
                                        <p:attrNameLst>
                                          <p:attrName>ppt_w</p:attrName>
                                        </p:attrNameLst>
                                      </p:cBhvr>
                                      <p:tavLst>
                                        <p:tav tm="0">
                                          <p:val>
                                            <p:fltVal val="0"/>
                                          </p:val>
                                        </p:tav>
                                        <p:tav tm="100000">
                                          <p:val>
                                            <p:strVal val="#ppt_w"/>
                                          </p:val>
                                        </p:tav>
                                      </p:tavLst>
                                    </p:anim>
                                    <p:anim calcmode="lin" valueType="num">
                                      <p:cBhvr>
                                        <p:cTn id="31" dur="500" fill="hold"/>
                                        <p:tgtEl>
                                          <p:spTgt spid="49"/>
                                        </p:tgtEl>
                                        <p:attrNameLst>
                                          <p:attrName>ppt_h</p:attrName>
                                        </p:attrNameLst>
                                      </p:cBhvr>
                                      <p:tavLst>
                                        <p:tav tm="0">
                                          <p:val>
                                            <p:fltVal val="0"/>
                                          </p:val>
                                        </p:tav>
                                        <p:tav tm="100000">
                                          <p:val>
                                            <p:strVal val="#ppt_h"/>
                                          </p:val>
                                        </p:tav>
                                      </p:tavLst>
                                    </p:anim>
                                    <p:animEffect transition="in" filter="fade">
                                      <p:cBhvr>
                                        <p:cTn id="32" dur="500"/>
                                        <p:tgtEl>
                                          <p:spTgt spid="49"/>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48"/>
                                        </p:tgtEl>
                                        <p:attrNameLst>
                                          <p:attrName>style.visibility</p:attrName>
                                        </p:attrNameLst>
                                      </p:cBhvr>
                                      <p:to>
                                        <p:strVal val="visible"/>
                                      </p:to>
                                    </p:set>
                                    <p:anim calcmode="lin" valueType="num">
                                      <p:cBhvr>
                                        <p:cTn id="35" dur="500" fill="hold"/>
                                        <p:tgtEl>
                                          <p:spTgt spid="48"/>
                                        </p:tgtEl>
                                        <p:attrNameLst>
                                          <p:attrName>ppt_w</p:attrName>
                                        </p:attrNameLst>
                                      </p:cBhvr>
                                      <p:tavLst>
                                        <p:tav tm="0">
                                          <p:val>
                                            <p:fltVal val="0"/>
                                          </p:val>
                                        </p:tav>
                                        <p:tav tm="100000">
                                          <p:val>
                                            <p:strVal val="#ppt_w"/>
                                          </p:val>
                                        </p:tav>
                                      </p:tavLst>
                                    </p:anim>
                                    <p:anim calcmode="lin" valueType="num">
                                      <p:cBhvr>
                                        <p:cTn id="36" dur="500" fill="hold"/>
                                        <p:tgtEl>
                                          <p:spTgt spid="48"/>
                                        </p:tgtEl>
                                        <p:attrNameLst>
                                          <p:attrName>ppt_h</p:attrName>
                                        </p:attrNameLst>
                                      </p:cBhvr>
                                      <p:tavLst>
                                        <p:tav tm="0">
                                          <p:val>
                                            <p:fltVal val="0"/>
                                          </p:val>
                                        </p:tav>
                                        <p:tav tm="100000">
                                          <p:val>
                                            <p:strVal val="#ppt_h"/>
                                          </p:val>
                                        </p:tav>
                                      </p:tavLst>
                                    </p:anim>
                                    <p:animEffect transition="in" filter="fade">
                                      <p:cBhvr>
                                        <p:cTn id="37" dur="500"/>
                                        <p:tgtEl>
                                          <p:spTgt spid="48"/>
                                        </p:tgtEl>
                                      </p:cBhvr>
                                    </p:animEffect>
                                  </p:childTnLst>
                                </p:cTn>
                              </p:par>
                            </p:childTnLst>
                          </p:cTn>
                        </p:par>
                        <p:par>
                          <p:cTn id="38" fill="hold">
                            <p:stCondLst>
                              <p:cond delay="500"/>
                            </p:stCondLst>
                            <p:childTnLst>
                              <p:par>
                                <p:cTn id="39" presetID="53" presetClass="entr" presetSubtype="16" fill="hold" grpId="0" nodeType="afterEffect">
                                  <p:stCondLst>
                                    <p:cond delay="0"/>
                                  </p:stCondLst>
                                  <p:childTnLst>
                                    <p:set>
                                      <p:cBhvr>
                                        <p:cTn id="40" dur="1" fill="hold">
                                          <p:stCondLst>
                                            <p:cond delay="0"/>
                                          </p:stCondLst>
                                        </p:cTn>
                                        <p:tgtEl>
                                          <p:spTgt spid="57"/>
                                        </p:tgtEl>
                                        <p:attrNameLst>
                                          <p:attrName>style.visibility</p:attrName>
                                        </p:attrNameLst>
                                      </p:cBhvr>
                                      <p:to>
                                        <p:strVal val="visible"/>
                                      </p:to>
                                    </p:set>
                                    <p:anim calcmode="lin" valueType="num">
                                      <p:cBhvr>
                                        <p:cTn id="41" dur="500" fill="hold"/>
                                        <p:tgtEl>
                                          <p:spTgt spid="57"/>
                                        </p:tgtEl>
                                        <p:attrNameLst>
                                          <p:attrName>ppt_w</p:attrName>
                                        </p:attrNameLst>
                                      </p:cBhvr>
                                      <p:tavLst>
                                        <p:tav tm="0">
                                          <p:val>
                                            <p:fltVal val="0"/>
                                          </p:val>
                                        </p:tav>
                                        <p:tav tm="100000">
                                          <p:val>
                                            <p:strVal val="#ppt_w"/>
                                          </p:val>
                                        </p:tav>
                                      </p:tavLst>
                                    </p:anim>
                                    <p:anim calcmode="lin" valueType="num">
                                      <p:cBhvr>
                                        <p:cTn id="42" dur="500" fill="hold"/>
                                        <p:tgtEl>
                                          <p:spTgt spid="57"/>
                                        </p:tgtEl>
                                        <p:attrNameLst>
                                          <p:attrName>ppt_h</p:attrName>
                                        </p:attrNameLst>
                                      </p:cBhvr>
                                      <p:tavLst>
                                        <p:tav tm="0">
                                          <p:val>
                                            <p:fltVal val="0"/>
                                          </p:val>
                                        </p:tav>
                                        <p:tav tm="100000">
                                          <p:val>
                                            <p:strVal val="#ppt_h"/>
                                          </p:val>
                                        </p:tav>
                                      </p:tavLst>
                                    </p:anim>
                                    <p:animEffect transition="in" filter="fade">
                                      <p:cBhvr>
                                        <p:cTn id="43" dur="500"/>
                                        <p:tgtEl>
                                          <p:spTgt spid="57"/>
                                        </p:tgtEl>
                                      </p:cBhvr>
                                    </p:animEffect>
                                  </p:childTnLst>
                                </p:cTn>
                              </p:par>
                            </p:childTnLst>
                          </p:cTn>
                        </p:par>
                      </p:childTnLst>
                    </p:cTn>
                  </p:par>
                  <p:par>
                    <p:cTn id="44" fill="hold">
                      <p:stCondLst>
                        <p:cond delay="indefinite"/>
                      </p:stCondLst>
                      <p:childTnLst>
                        <p:par>
                          <p:cTn id="45" fill="hold">
                            <p:stCondLst>
                              <p:cond delay="0"/>
                            </p:stCondLst>
                            <p:childTnLst>
                              <p:par>
                                <p:cTn id="46" presetID="47" presetClass="entr" presetSubtype="0" fill="hold" grpId="0" nodeType="clickEffect">
                                  <p:stCondLst>
                                    <p:cond delay="400"/>
                                  </p:stCondLst>
                                  <p:childTnLst>
                                    <p:set>
                                      <p:cBhvr>
                                        <p:cTn id="47" dur="1" fill="hold">
                                          <p:stCondLst>
                                            <p:cond delay="0"/>
                                          </p:stCondLst>
                                        </p:cTn>
                                        <p:tgtEl>
                                          <p:spTgt spid="12"/>
                                        </p:tgtEl>
                                        <p:attrNameLst>
                                          <p:attrName>style.visibility</p:attrName>
                                        </p:attrNameLst>
                                      </p:cBhvr>
                                      <p:to>
                                        <p:strVal val="visible"/>
                                      </p:to>
                                    </p:set>
                                    <p:animEffect transition="in" filter="fade">
                                      <p:cBhvr>
                                        <p:cTn id="48" dur="1000"/>
                                        <p:tgtEl>
                                          <p:spTgt spid="12"/>
                                        </p:tgtEl>
                                      </p:cBhvr>
                                    </p:animEffect>
                                    <p:anim calcmode="lin" valueType="num">
                                      <p:cBhvr>
                                        <p:cTn id="49" dur="1000" fill="hold"/>
                                        <p:tgtEl>
                                          <p:spTgt spid="12"/>
                                        </p:tgtEl>
                                        <p:attrNameLst>
                                          <p:attrName>ppt_x</p:attrName>
                                        </p:attrNameLst>
                                      </p:cBhvr>
                                      <p:tavLst>
                                        <p:tav tm="0">
                                          <p:val>
                                            <p:strVal val="#ppt_x"/>
                                          </p:val>
                                        </p:tav>
                                        <p:tav tm="100000">
                                          <p:val>
                                            <p:strVal val="#ppt_x"/>
                                          </p:val>
                                        </p:tav>
                                      </p:tavLst>
                                    </p:anim>
                                    <p:anim calcmode="lin" valueType="num">
                                      <p:cBhvr>
                                        <p:cTn id="50"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53" presetClass="entr" presetSubtype="16" fill="hold" grpId="0" nodeType="clickEffect">
                                  <p:stCondLst>
                                    <p:cond delay="0"/>
                                  </p:stCondLst>
                                  <p:childTnLst>
                                    <p:set>
                                      <p:cBhvr>
                                        <p:cTn id="54" dur="1" fill="hold">
                                          <p:stCondLst>
                                            <p:cond delay="0"/>
                                          </p:stCondLst>
                                        </p:cTn>
                                        <p:tgtEl>
                                          <p:spTgt spid="50"/>
                                        </p:tgtEl>
                                        <p:attrNameLst>
                                          <p:attrName>style.visibility</p:attrName>
                                        </p:attrNameLst>
                                      </p:cBhvr>
                                      <p:to>
                                        <p:strVal val="visible"/>
                                      </p:to>
                                    </p:set>
                                    <p:anim calcmode="lin" valueType="num">
                                      <p:cBhvr>
                                        <p:cTn id="55" dur="500" fill="hold"/>
                                        <p:tgtEl>
                                          <p:spTgt spid="50"/>
                                        </p:tgtEl>
                                        <p:attrNameLst>
                                          <p:attrName>ppt_w</p:attrName>
                                        </p:attrNameLst>
                                      </p:cBhvr>
                                      <p:tavLst>
                                        <p:tav tm="0">
                                          <p:val>
                                            <p:fltVal val="0"/>
                                          </p:val>
                                        </p:tav>
                                        <p:tav tm="100000">
                                          <p:val>
                                            <p:strVal val="#ppt_w"/>
                                          </p:val>
                                        </p:tav>
                                      </p:tavLst>
                                    </p:anim>
                                    <p:anim calcmode="lin" valueType="num">
                                      <p:cBhvr>
                                        <p:cTn id="56" dur="500" fill="hold"/>
                                        <p:tgtEl>
                                          <p:spTgt spid="50"/>
                                        </p:tgtEl>
                                        <p:attrNameLst>
                                          <p:attrName>ppt_h</p:attrName>
                                        </p:attrNameLst>
                                      </p:cBhvr>
                                      <p:tavLst>
                                        <p:tav tm="0">
                                          <p:val>
                                            <p:fltVal val="0"/>
                                          </p:val>
                                        </p:tav>
                                        <p:tav tm="100000">
                                          <p:val>
                                            <p:strVal val="#ppt_h"/>
                                          </p:val>
                                        </p:tav>
                                      </p:tavLst>
                                    </p:anim>
                                    <p:animEffect transition="in" filter="fade">
                                      <p:cBhvr>
                                        <p:cTn id="57" dur="500"/>
                                        <p:tgtEl>
                                          <p:spTgt spid="50"/>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51"/>
                                        </p:tgtEl>
                                        <p:attrNameLst>
                                          <p:attrName>style.visibility</p:attrName>
                                        </p:attrNameLst>
                                      </p:cBhvr>
                                      <p:to>
                                        <p:strVal val="visible"/>
                                      </p:to>
                                    </p:set>
                                    <p:anim calcmode="lin" valueType="num">
                                      <p:cBhvr>
                                        <p:cTn id="60" dur="500" fill="hold"/>
                                        <p:tgtEl>
                                          <p:spTgt spid="51"/>
                                        </p:tgtEl>
                                        <p:attrNameLst>
                                          <p:attrName>ppt_w</p:attrName>
                                        </p:attrNameLst>
                                      </p:cBhvr>
                                      <p:tavLst>
                                        <p:tav tm="0">
                                          <p:val>
                                            <p:fltVal val="0"/>
                                          </p:val>
                                        </p:tav>
                                        <p:tav tm="100000">
                                          <p:val>
                                            <p:strVal val="#ppt_w"/>
                                          </p:val>
                                        </p:tav>
                                      </p:tavLst>
                                    </p:anim>
                                    <p:anim calcmode="lin" valueType="num">
                                      <p:cBhvr>
                                        <p:cTn id="61" dur="500" fill="hold"/>
                                        <p:tgtEl>
                                          <p:spTgt spid="51"/>
                                        </p:tgtEl>
                                        <p:attrNameLst>
                                          <p:attrName>ppt_h</p:attrName>
                                        </p:attrNameLst>
                                      </p:cBhvr>
                                      <p:tavLst>
                                        <p:tav tm="0">
                                          <p:val>
                                            <p:fltVal val="0"/>
                                          </p:val>
                                        </p:tav>
                                        <p:tav tm="100000">
                                          <p:val>
                                            <p:strVal val="#ppt_h"/>
                                          </p:val>
                                        </p:tav>
                                      </p:tavLst>
                                    </p:anim>
                                    <p:animEffect transition="in" filter="fade">
                                      <p:cBhvr>
                                        <p:cTn id="62" dur="500"/>
                                        <p:tgtEl>
                                          <p:spTgt spid="51"/>
                                        </p:tgtEl>
                                      </p:cBhvr>
                                    </p:animEffect>
                                  </p:childTnLst>
                                </p:cTn>
                              </p:par>
                            </p:childTnLst>
                          </p:cTn>
                        </p:par>
                        <p:par>
                          <p:cTn id="63" fill="hold">
                            <p:stCondLst>
                              <p:cond delay="500"/>
                            </p:stCondLst>
                            <p:childTnLst>
                              <p:par>
                                <p:cTn id="64" presetID="53" presetClass="entr" presetSubtype="16" fill="hold" grpId="0" nodeType="afterEffect">
                                  <p:stCondLst>
                                    <p:cond delay="0"/>
                                  </p:stCondLst>
                                  <p:childTnLst>
                                    <p:set>
                                      <p:cBhvr>
                                        <p:cTn id="65" dur="1" fill="hold">
                                          <p:stCondLst>
                                            <p:cond delay="0"/>
                                          </p:stCondLst>
                                        </p:cTn>
                                        <p:tgtEl>
                                          <p:spTgt spid="58"/>
                                        </p:tgtEl>
                                        <p:attrNameLst>
                                          <p:attrName>style.visibility</p:attrName>
                                        </p:attrNameLst>
                                      </p:cBhvr>
                                      <p:to>
                                        <p:strVal val="visible"/>
                                      </p:to>
                                    </p:set>
                                    <p:anim calcmode="lin" valueType="num">
                                      <p:cBhvr>
                                        <p:cTn id="66" dur="500" fill="hold"/>
                                        <p:tgtEl>
                                          <p:spTgt spid="58"/>
                                        </p:tgtEl>
                                        <p:attrNameLst>
                                          <p:attrName>ppt_w</p:attrName>
                                        </p:attrNameLst>
                                      </p:cBhvr>
                                      <p:tavLst>
                                        <p:tav tm="0">
                                          <p:val>
                                            <p:fltVal val="0"/>
                                          </p:val>
                                        </p:tav>
                                        <p:tav tm="100000">
                                          <p:val>
                                            <p:strVal val="#ppt_w"/>
                                          </p:val>
                                        </p:tav>
                                      </p:tavLst>
                                    </p:anim>
                                    <p:anim calcmode="lin" valueType="num">
                                      <p:cBhvr>
                                        <p:cTn id="67" dur="500" fill="hold"/>
                                        <p:tgtEl>
                                          <p:spTgt spid="58"/>
                                        </p:tgtEl>
                                        <p:attrNameLst>
                                          <p:attrName>ppt_h</p:attrName>
                                        </p:attrNameLst>
                                      </p:cBhvr>
                                      <p:tavLst>
                                        <p:tav tm="0">
                                          <p:val>
                                            <p:fltVal val="0"/>
                                          </p:val>
                                        </p:tav>
                                        <p:tav tm="100000">
                                          <p:val>
                                            <p:strVal val="#ppt_h"/>
                                          </p:val>
                                        </p:tav>
                                      </p:tavLst>
                                    </p:anim>
                                    <p:animEffect transition="in" filter="fade">
                                      <p:cBhvr>
                                        <p:cTn id="68" dur="500"/>
                                        <p:tgtEl>
                                          <p:spTgt spid="58"/>
                                        </p:tgtEl>
                                      </p:cBhvr>
                                    </p:animEffect>
                                  </p:childTnLst>
                                </p:cTn>
                              </p:par>
                            </p:childTnLst>
                          </p:cTn>
                        </p:par>
                      </p:childTnLst>
                    </p:cTn>
                  </p:par>
                  <p:par>
                    <p:cTn id="69" fill="hold">
                      <p:stCondLst>
                        <p:cond delay="indefinite"/>
                      </p:stCondLst>
                      <p:childTnLst>
                        <p:par>
                          <p:cTn id="70" fill="hold">
                            <p:stCondLst>
                              <p:cond delay="0"/>
                            </p:stCondLst>
                            <p:childTnLst>
                              <p:par>
                                <p:cTn id="71" presetID="47" presetClass="entr" presetSubtype="0" fill="hold" grpId="0" nodeType="clickEffect">
                                  <p:stCondLst>
                                    <p:cond delay="400"/>
                                  </p:stCondLst>
                                  <p:childTnLst>
                                    <p:set>
                                      <p:cBhvr>
                                        <p:cTn id="72" dur="1" fill="hold">
                                          <p:stCondLst>
                                            <p:cond delay="0"/>
                                          </p:stCondLst>
                                        </p:cTn>
                                        <p:tgtEl>
                                          <p:spTgt spid="54"/>
                                        </p:tgtEl>
                                        <p:attrNameLst>
                                          <p:attrName>style.visibility</p:attrName>
                                        </p:attrNameLst>
                                      </p:cBhvr>
                                      <p:to>
                                        <p:strVal val="visible"/>
                                      </p:to>
                                    </p:set>
                                    <p:animEffect transition="in" filter="fade">
                                      <p:cBhvr>
                                        <p:cTn id="73" dur="1000"/>
                                        <p:tgtEl>
                                          <p:spTgt spid="54"/>
                                        </p:tgtEl>
                                      </p:cBhvr>
                                    </p:animEffect>
                                    <p:anim calcmode="lin" valueType="num">
                                      <p:cBhvr>
                                        <p:cTn id="74" dur="1000" fill="hold"/>
                                        <p:tgtEl>
                                          <p:spTgt spid="54"/>
                                        </p:tgtEl>
                                        <p:attrNameLst>
                                          <p:attrName>ppt_x</p:attrName>
                                        </p:attrNameLst>
                                      </p:cBhvr>
                                      <p:tavLst>
                                        <p:tav tm="0">
                                          <p:val>
                                            <p:strVal val="#ppt_x"/>
                                          </p:val>
                                        </p:tav>
                                        <p:tav tm="100000">
                                          <p:val>
                                            <p:strVal val="#ppt_x"/>
                                          </p:val>
                                        </p:tav>
                                      </p:tavLst>
                                    </p:anim>
                                    <p:anim calcmode="lin" valueType="num">
                                      <p:cBhvr>
                                        <p:cTn id="75" dur="1000" fill="hold"/>
                                        <p:tgtEl>
                                          <p:spTgt spid="54"/>
                                        </p:tgtEl>
                                        <p:attrNameLst>
                                          <p:attrName>ppt_y</p:attrName>
                                        </p:attrNameLst>
                                      </p:cBhvr>
                                      <p:tavLst>
                                        <p:tav tm="0">
                                          <p:val>
                                            <p:strVal val="#ppt_y-.1"/>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53" presetClass="entr" presetSubtype="16" fill="hold" grpId="0" nodeType="clickEffect">
                                  <p:stCondLst>
                                    <p:cond delay="0"/>
                                  </p:stCondLst>
                                  <p:childTnLst>
                                    <p:set>
                                      <p:cBhvr>
                                        <p:cTn id="79" dur="1" fill="hold">
                                          <p:stCondLst>
                                            <p:cond delay="0"/>
                                          </p:stCondLst>
                                        </p:cTn>
                                        <p:tgtEl>
                                          <p:spTgt spid="53"/>
                                        </p:tgtEl>
                                        <p:attrNameLst>
                                          <p:attrName>style.visibility</p:attrName>
                                        </p:attrNameLst>
                                      </p:cBhvr>
                                      <p:to>
                                        <p:strVal val="visible"/>
                                      </p:to>
                                    </p:set>
                                    <p:anim calcmode="lin" valueType="num">
                                      <p:cBhvr>
                                        <p:cTn id="80" dur="500" fill="hold"/>
                                        <p:tgtEl>
                                          <p:spTgt spid="53"/>
                                        </p:tgtEl>
                                        <p:attrNameLst>
                                          <p:attrName>ppt_w</p:attrName>
                                        </p:attrNameLst>
                                      </p:cBhvr>
                                      <p:tavLst>
                                        <p:tav tm="0">
                                          <p:val>
                                            <p:fltVal val="0"/>
                                          </p:val>
                                        </p:tav>
                                        <p:tav tm="100000">
                                          <p:val>
                                            <p:strVal val="#ppt_w"/>
                                          </p:val>
                                        </p:tav>
                                      </p:tavLst>
                                    </p:anim>
                                    <p:anim calcmode="lin" valueType="num">
                                      <p:cBhvr>
                                        <p:cTn id="81" dur="500" fill="hold"/>
                                        <p:tgtEl>
                                          <p:spTgt spid="53"/>
                                        </p:tgtEl>
                                        <p:attrNameLst>
                                          <p:attrName>ppt_h</p:attrName>
                                        </p:attrNameLst>
                                      </p:cBhvr>
                                      <p:tavLst>
                                        <p:tav tm="0">
                                          <p:val>
                                            <p:fltVal val="0"/>
                                          </p:val>
                                        </p:tav>
                                        <p:tav tm="100000">
                                          <p:val>
                                            <p:strVal val="#ppt_h"/>
                                          </p:val>
                                        </p:tav>
                                      </p:tavLst>
                                    </p:anim>
                                    <p:animEffect transition="in" filter="fade">
                                      <p:cBhvr>
                                        <p:cTn id="82" dur="500"/>
                                        <p:tgtEl>
                                          <p:spTgt spid="53"/>
                                        </p:tgtEl>
                                      </p:cBhvr>
                                    </p:animEffect>
                                  </p:childTnLst>
                                </p:cTn>
                              </p:par>
                              <p:par>
                                <p:cTn id="83" presetID="53" presetClass="entr" presetSubtype="16" fill="hold" grpId="0" nodeType="withEffect">
                                  <p:stCondLst>
                                    <p:cond delay="0"/>
                                  </p:stCondLst>
                                  <p:childTnLst>
                                    <p:set>
                                      <p:cBhvr>
                                        <p:cTn id="84" dur="1" fill="hold">
                                          <p:stCondLst>
                                            <p:cond delay="0"/>
                                          </p:stCondLst>
                                        </p:cTn>
                                        <p:tgtEl>
                                          <p:spTgt spid="52"/>
                                        </p:tgtEl>
                                        <p:attrNameLst>
                                          <p:attrName>style.visibility</p:attrName>
                                        </p:attrNameLst>
                                      </p:cBhvr>
                                      <p:to>
                                        <p:strVal val="visible"/>
                                      </p:to>
                                    </p:set>
                                    <p:anim calcmode="lin" valueType="num">
                                      <p:cBhvr>
                                        <p:cTn id="85" dur="500" fill="hold"/>
                                        <p:tgtEl>
                                          <p:spTgt spid="52"/>
                                        </p:tgtEl>
                                        <p:attrNameLst>
                                          <p:attrName>ppt_w</p:attrName>
                                        </p:attrNameLst>
                                      </p:cBhvr>
                                      <p:tavLst>
                                        <p:tav tm="0">
                                          <p:val>
                                            <p:fltVal val="0"/>
                                          </p:val>
                                        </p:tav>
                                        <p:tav tm="100000">
                                          <p:val>
                                            <p:strVal val="#ppt_w"/>
                                          </p:val>
                                        </p:tav>
                                      </p:tavLst>
                                    </p:anim>
                                    <p:anim calcmode="lin" valueType="num">
                                      <p:cBhvr>
                                        <p:cTn id="86" dur="500" fill="hold"/>
                                        <p:tgtEl>
                                          <p:spTgt spid="52"/>
                                        </p:tgtEl>
                                        <p:attrNameLst>
                                          <p:attrName>ppt_h</p:attrName>
                                        </p:attrNameLst>
                                      </p:cBhvr>
                                      <p:tavLst>
                                        <p:tav tm="0">
                                          <p:val>
                                            <p:fltVal val="0"/>
                                          </p:val>
                                        </p:tav>
                                        <p:tav tm="100000">
                                          <p:val>
                                            <p:strVal val="#ppt_h"/>
                                          </p:val>
                                        </p:tav>
                                      </p:tavLst>
                                    </p:anim>
                                    <p:animEffect transition="in" filter="fade">
                                      <p:cBhvr>
                                        <p:cTn id="87" dur="500"/>
                                        <p:tgtEl>
                                          <p:spTgt spid="52"/>
                                        </p:tgtEl>
                                      </p:cBhvr>
                                    </p:animEffect>
                                  </p:childTnLst>
                                </p:cTn>
                              </p:par>
                            </p:childTnLst>
                          </p:cTn>
                        </p:par>
                        <p:par>
                          <p:cTn id="88" fill="hold">
                            <p:stCondLst>
                              <p:cond delay="500"/>
                            </p:stCondLst>
                            <p:childTnLst>
                              <p:par>
                                <p:cTn id="89" presetID="53" presetClass="entr" presetSubtype="16" fill="hold" grpId="0" nodeType="afterEffect">
                                  <p:stCondLst>
                                    <p:cond delay="0"/>
                                  </p:stCondLst>
                                  <p:childTnLst>
                                    <p:set>
                                      <p:cBhvr>
                                        <p:cTn id="90" dur="1" fill="hold">
                                          <p:stCondLst>
                                            <p:cond delay="0"/>
                                          </p:stCondLst>
                                        </p:cTn>
                                        <p:tgtEl>
                                          <p:spTgt spid="59"/>
                                        </p:tgtEl>
                                        <p:attrNameLst>
                                          <p:attrName>style.visibility</p:attrName>
                                        </p:attrNameLst>
                                      </p:cBhvr>
                                      <p:to>
                                        <p:strVal val="visible"/>
                                      </p:to>
                                    </p:set>
                                    <p:anim calcmode="lin" valueType="num">
                                      <p:cBhvr>
                                        <p:cTn id="91" dur="500" fill="hold"/>
                                        <p:tgtEl>
                                          <p:spTgt spid="59"/>
                                        </p:tgtEl>
                                        <p:attrNameLst>
                                          <p:attrName>ppt_w</p:attrName>
                                        </p:attrNameLst>
                                      </p:cBhvr>
                                      <p:tavLst>
                                        <p:tav tm="0">
                                          <p:val>
                                            <p:fltVal val="0"/>
                                          </p:val>
                                        </p:tav>
                                        <p:tav tm="100000">
                                          <p:val>
                                            <p:strVal val="#ppt_w"/>
                                          </p:val>
                                        </p:tav>
                                      </p:tavLst>
                                    </p:anim>
                                    <p:anim calcmode="lin" valueType="num">
                                      <p:cBhvr>
                                        <p:cTn id="92" dur="500" fill="hold"/>
                                        <p:tgtEl>
                                          <p:spTgt spid="59"/>
                                        </p:tgtEl>
                                        <p:attrNameLst>
                                          <p:attrName>ppt_h</p:attrName>
                                        </p:attrNameLst>
                                      </p:cBhvr>
                                      <p:tavLst>
                                        <p:tav tm="0">
                                          <p:val>
                                            <p:fltVal val="0"/>
                                          </p:val>
                                        </p:tav>
                                        <p:tav tm="100000">
                                          <p:val>
                                            <p:strVal val="#ppt_h"/>
                                          </p:val>
                                        </p:tav>
                                      </p:tavLst>
                                    </p:anim>
                                    <p:animEffect transition="in" filter="fade">
                                      <p:cBhvr>
                                        <p:cTn id="93" dur="500"/>
                                        <p:tgtEl>
                                          <p:spTgt spid="59"/>
                                        </p:tgtEl>
                                      </p:cBhvr>
                                    </p:animEffect>
                                  </p:childTnLst>
                                </p:cTn>
                              </p:par>
                            </p:childTnLst>
                          </p:cTn>
                        </p:par>
                      </p:childTnLst>
                    </p:cTn>
                  </p:par>
                  <p:par>
                    <p:cTn id="94" fill="hold">
                      <p:stCondLst>
                        <p:cond delay="indefinite"/>
                      </p:stCondLst>
                      <p:childTnLst>
                        <p:par>
                          <p:cTn id="95" fill="hold">
                            <p:stCondLst>
                              <p:cond delay="0"/>
                            </p:stCondLst>
                            <p:childTnLst>
                              <p:par>
                                <p:cTn id="96" presetID="47" presetClass="entr" presetSubtype="0" fill="hold" grpId="0" nodeType="clickEffect">
                                  <p:stCondLst>
                                    <p:cond delay="400"/>
                                  </p:stCondLst>
                                  <p:childTnLst>
                                    <p:set>
                                      <p:cBhvr>
                                        <p:cTn id="97" dur="1" fill="hold">
                                          <p:stCondLst>
                                            <p:cond delay="0"/>
                                          </p:stCondLst>
                                        </p:cTn>
                                        <p:tgtEl>
                                          <p:spTgt spid="55"/>
                                        </p:tgtEl>
                                        <p:attrNameLst>
                                          <p:attrName>style.visibility</p:attrName>
                                        </p:attrNameLst>
                                      </p:cBhvr>
                                      <p:to>
                                        <p:strVal val="visible"/>
                                      </p:to>
                                    </p:set>
                                    <p:animEffect transition="in" filter="fade">
                                      <p:cBhvr>
                                        <p:cTn id="98" dur="1000"/>
                                        <p:tgtEl>
                                          <p:spTgt spid="55"/>
                                        </p:tgtEl>
                                      </p:cBhvr>
                                    </p:animEffect>
                                    <p:anim calcmode="lin" valueType="num">
                                      <p:cBhvr>
                                        <p:cTn id="99" dur="1000" fill="hold"/>
                                        <p:tgtEl>
                                          <p:spTgt spid="55"/>
                                        </p:tgtEl>
                                        <p:attrNameLst>
                                          <p:attrName>ppt_x</p:attrName>
                                        </p:attrNameLst>
                                      </p:cBhvr>
                                      <p:tavLst>
                                        <p:tav tm="0">
                                          <p:val>
                                            <p:strVal val="#ppt_x"/>
                                          </p:val>
                                        </p:tav>
                                        <p:tav tm="100000">
                                          <p:val>
                                            <p:strVal val="#ppt_x"/>
                                          </p:val>
                                        </p:tav>
                                      </p:tavLst>
                                    </p:anim>
                                    <p:anim calcmode="lin" valueType="num">
                                      <p:cBhvr>
                                        <p:cTn id="100" dur="1000" fill="hold"/>
                                        <p:tgtEl>
                                          <p:spTgt spid="5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46" grpId="0" animBg="1"/>
      <p:bldP spid="47" grpId="0" animBg="1"/>
      <p:bldP spid="48" grpId="0" animBg="1"/>
      <p:bldP spid="49" grpId="0" animBg="1"/>
      <p:bldP spid="50" grpId="0" animBg="1"/>
      <p:bldP spid="51" grpId="0" animBg="1"/>
      <p:bldP spid="52" grpId="0" animBg="1"/>
      <p:bldP spid="53" grpId="0" animBg="1"/>
      <p:bldP spid="54" grpId="0"/>
      <p:bldP spid="55" grpId="0"/>
      <p:bldP spid="56" grpId="0"/>
      <p:bldP spid="57" grpId="0"/>
      <p:bldP spid="58" grpId="0"/>
      <p:bldP spid="5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接连接符 6"/>
          <p:cNvCxnSpPr/>
          <p:nvPr/>
        </p:nvCxnSpPr>
        <p:spPr>
          <a:xfrm>
            <a:off x="3589812" y="2480692"/>
            <a:ext cx="3611765"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4380031" y="1759912"/>
            <a:ext cx="2031326" cy="646331"/>
          </a:xfrm>
          <a:prstGeom prst="rect">
            <a:avLst/>
          </a:prstGeom>
        </p:spPr>
        <p:txBody>
          <a:bodyPr wrap="none">
            <a:spAutoFit/>
          </a:bodyPr>
          <a:lstStyle/>
          <a:p>
            <a:pPr algn="ctr"/>
            <a:r>
              <a:rPr lang="zh-CN" altLang="en-US" sz="3600"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领导发言</a:t>
            </a:r>
            <a:endParaRPr lang="zh-CN" altLang="zh-CN" sz="3600"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矩形 8"/>
          <p:cNvSpPr/>
          <p:nvPr/>
        </p:nvSpPr>
        <p:spPr>
          <a:xfrm>
            <a:off x="3691852" y="2604963"/>
            <a:ext cx="1191352" cy="307777"/>
          </a:xfrm>
          <a:prstGeom prst="rect">
            <a:avLst/>
          </a:prstGeom>
        </p:spPr>
        <p:txBody>
          <a:bodyPr wrap="none">
            <a:spAutoFit/>
          </a:bodyPr>
          <a:lstStyle/>
          <a:p>
            <a:pPr marL="285750" indent="-285750">
              <a:buFont typeface="Wingdings" panose="05000000000000000000" pitchFamily="2" charset="2"/>
              <a:buChar char="l"/>
            </a:pP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输入文字</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3" name="组合 12"/>
          <p:cNvGrpSpPr/>
          <p:nvPr/>
        </p:nvGrpSpPr>
        <p:grpSpPr>
          <a:xfrm rot="10800000">
            <a:off x="-756592" y="1909852"/>
            <a:ext cx="3408239" cy="3231703"/>
            <a:chOff x="2229863" y="454427"/>
            <a:chExt cx="4253510" cy="4033192"/>
          </a:xfrm>
        </p:grpSpPr>
        <p:sp>
          <p:nvSpPr>
            <p:cNvPr id="14" name="菱形 13"/>
            <p:cNvSpPr/>
            <p:nvPr/>
          </p:nvSpPr>
          <p:spPr>
            <a:xfrm>
              <a:off x="3229698" y="2011284"/>
              <a:ext cx="1386789" cy="1484361"/>
            </a:xfrm>
            <a:prstGeom prst="diamond">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直角三角形 14"/>
            <p:cNvSpPr/>
            <p:nvPr/>
          </p:nvSpPr>
          <p:spPr>
            <a:xfrm rot="10800000">
              <a:off x="2376626" y="454427"/>
              <a:ext cx="3220185" cy="3057206"/>
            </a:xfrm>
            <a:prstGeom prst="rtTriangle">
              <a:avLst/>
            </a:prstGeom>
            <a:solidFill>
              <a:srgbClr val="C00000"/>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矩形 15"/>
            <p:cNvSpPr/>
            <p:nvPr/>
          </p:nvSpPr>
          <p:spPr>
            <a:xfrm rot="2648252">
              <a:off x="2229863" y="1594107"/>
              <a:ext cx="4253510" cy="17319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菱形 16"/>
            <p:cNvSpPr/>
            <p:nvPr/>
          </p:nvSpPr>
          <p:spPr>
            <a:xfrm>
              <a:off x="2653500" y="1782916"/>
              <a:ext cx="1386789" cy="1484361"/>
            </a:xfrm>
            <a:prstGeom prst="diamond">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菱形 17"/>
            <p:cNvSpPr/>
            <p:nvPr/>
          </p:nvSpPr>
          <p:spPr>
            <a:xfrm>
              <a:off x="3384740" y="1345808"/>
              <a:ext cx="425093" cy="455002"/>
            </a:xfrm>
            <a:prstGeom prst="diamond">
              <a:avLst/>
            </a:prstGeom>
            <a:solidFill>
              <a:srgbClr val="00206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菱形 18"/>
            <p:cNvSpPr/>
            <p:nvPr/>
          </p:nvSpPr>
          <p:spPr>
            <a:xfrm>
              <a:off x="2500933" y="1332414"/>
              <a:ext cx="1009689" cy="1080729"/>
            </a:xfrm>
            <a:prstGeom prst="diamond">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菱形 19"/>
            <p:cNvSpPr/>
            <p:nvPr/>
          </p:nvSpPr>
          <p:spPr>
            <a:xfrm>
              <a:off x="3204605" y="1599028"/>
              <a:ext cx="1436976" cy="1538079"/>
            </a:xfrm>
            <a:prstGeom prst="diamond">
              <a:avLst/>
            </a:prstGeom>
            <a:solidFill>
              <a:srgbClr val="C00000"/>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菱形 20"/>
            <p:cNvSpPr/>
            <p:nvPr/>
          </p:nvSpPr>
          <p:spPr>
            <a:xfrm>
              <a:off x="4547474" y="2598196"/>
              <a:ext cx="799563" cy="855819"/>
            </a:xfrm>
            <a:prstGeom prst="diamond">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菱形 21"/>
            <p:cNvSpPr/>
            <p:nvPr/>
          </p:nvSpPr>
          <p:spPr>
            <a:xfrm>
              <a:off x="3359516" y="3625782"/>
              <a:ext cx="622770" cy="666587"/>
            </a:xfrm>
            <a:prstGeom prst="diamond">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菱形 22"/>
            <p:cNvSpPr/>
            <p:nvPr/>
          </p:nvSpPr>
          <p:spPr>
            <a:xfrm>
              <a:off x="3151644" y="4069645"/>
              <a:ext cx="390499" cy="417974"/>
            </a:xfrm>
            <a:prstGeom prst="diamond">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4" name="矩形 23"/>
          <p:cNvSpPr/>
          <p:nvPr/>
        </p:nvSpPr>
        <p:spPr>
          <a:xfrm>
            <a:off x="5724128" y="2608058"/>
            <a:ext cx="1191352" cy="307777"/>
          </a:xfrm>
          <a:prstGeom prst="rect">
            <a:avLst/>
          </a:prstGeom>
        </p:spPr>
        <p:txBody>
          <a:bodyPr wrap="none">
            <a:spAutoFit/>
          </a:bodyPr>
          <a:lstStyle/>
          <a:p>
            <a:pPr marL="285750" indent="-285750">
              <a:buFont typeface="Wingdings" panose="05000000000000000000" pitchFamily="2" charset="2"/>
              <a:buChar char="l"/>
            </a:pP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输入文字</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矩形 24"/>
          <p:cNvSpPr/>
          <p:nvPr/>
        </p:nvSpPr>
        <p:spPr>
          <a:xfrm>
            <a:off x="3708595" y="3036371"/>
            <a:ext cx="1191352" cy="307777"/>
          </a:xfrm>
          <a:prstGeom prst="rect">
            <a:avLst/>
          </a:prstGeom>
        </p:spPr>
        <p:txBody>
          <a:bodyPr wrap="none">
            <a:spAutoFit/>
          </a:bodyPr>
          <a:lstStyle/>
          <a:p>
            <a:pPr marL="285750" indent="-285750">
              <a:buFont typeface="Wingdings" panose="05000000000000000000" pitchFamily="2" charset="2"/>
              <a:buChar char="l"/>
            </a:pP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输入文字</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矩形 25"/>
          <p:cNvSpPr/>
          <p:nvPr/>
        </p:nvSpPr>
        <p:spPr>
          <a:xfrm>
            <a:off x="5740871" y="3039466"/>
            <a:ext cx="1191352" cy="307777"/>
          </a:xfrm>
          <a:prstGeom prst="rect">
            <a:avLst/>
          </a:prstGeom>
        </p:spPr>
        <p:txBody>
          <a:bodyPr wrap="none">
            <a:spAutoFit/>
          </a:bodyPr>
          <a:lstStyle/>
          <a:p>
            <a:pPr marL="285750" indent="-285750">
              <a:buFont typeface="Wingdings" panose="05000000000000000000" pitchFamily="2" charset="2"/>
              <a:buChar char="l"/>
            </a:pP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输入文字</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Tm="10000"/>
    </mc:Choice>
    <mc:Fallback xmlns="">
      <p:transition spd="slow" advTm="10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par>
                          <p:cTn id="10" fill="hold">
                            <p:stCondLst>
                              <p:cond delay="500"/>
                            </p:stCondLst>
                            <p:childTnLst>
                              <p:par>
                                <p:cTn id="11" presetID="16" presetClass="entr" presetSubtype="42" fill="hold" grpId="0" nodeType="afterEffect">
                                  <p:stCondLst>
                                    <p:cond delay="0"/>
                                  </p:stCondLst>
                                  <p:iterate type="lt">
                                    <p:tmPct val="10000"/>
                                  </p:iterate>
                                  <p:childTnLst>
                                    <p:set>
                                      <p:cBhvr>
                                        <p:cTn id="12" dur="1" fill="hold">
                                          <p:stCondLst>
                                            <p:cond delay="0"/>
                                          </p:stCondLst>
                                        </p:cTn>
                                        <p:tgtEl>
                                          <p:spTgt spid="8"/>
                                        </p:tgtEl>
                                        <p:attrNameLst>
                                          <p:attrName>style.visibility</p:attrName>
                                        </p:attrNameLst>
                                      </p:cBhvr>
                                      <p:to>
                                        <p:strVal val="visible"/>
                                      </p:to>
                                    </p:set>
                                    <p:animEffect transition="in" filter="barn(outHorizontal)">
                                      <p:cBhvr>
                                        <p:cTn id="13" dur="500"/>
                                        <p:tgtEl>
                                          <p:spTgt spid="8"/>
                                        </p:tgtEl>
                                      </p:cBhvr>
                                    </p:animEffect>
                                  </p:childTnLst>
                                </p:cTn>
                              </p:par>
                            </p:childTnLst>
                          </p:cTn>
                        </p:par>
                        <p:par>
                          <p:cTn id="14" fill="hold">
                            <p:stCondLst>
                              <p:cond delay="1150"/>
                            </p:stCondLst>
                            <p:childTnLst>
                              <p:par>
                                <p:cTn id="15" presetID="22" presetClass="entr" presetSubtype="8"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par>
                          <p:cTn id="18" fill="hold">
                            <p:stCondLst>
                              <p:cond delay="1650"/>
                            </p:stCondLst>
                            <p:childTnLst>
                              <p:par>
                                <p:cTn id="19" presetID="22" presetClass="entr" presetSubtype="8" fill="hold" grpId="0" nodeType="afterEffect">
                                  <p:stCondLst>
                                    <p:cond delay="0"/>
                                  </p:stCondLst>
                                  <p:iterate type="lt">
                                    <p:tmPct val="10000"/>
                                  </p:iterate>
                                  <p:childTnLst>
                                    <p:set>
                                      <p:cBhvr>
                                        <p:cTn id="20" dur="1" fill="hold">
                                          <p:stCondLst>
                                            <p:cond delay="0"/>
                                          </p:stCondLst>
                                        </p:cTn>
                                        <p:tgtEl>
                                          <p:spTgt spid="9"/>
                                        </p:tgtEl>
                                        <p:attrNameLst>
                                          <p:attrName>style.visibility</p:attrName>
                                        </p:attrNameLst>
                                      </p:cBhvr>
                                      <p:to>
                                        <p:strVal val="visible"/>
                                      </p:to>
                                    </p:set>
                                    <p:animEffect transition="in" filter="wipe(left)">
                                      <p:cBhvr>
                                        <p:cTn id="21" dur="500"/>
                                        <p:tgtEl>
                                          <p:spTgt spid="9"/>
                                        </p:tgtEl>
                                      </p:cBhvr>
                                    </p:animEffect>
                                  </p:childTnLst>
                                </p:cTn>
                              </p:par>
                            </p:childTnLst>
                          </p:cTn>
                        </p:par>
                        <p:par>
                          <p:cTn id="22" fill="hold">
                            <p:stCondLst>
                              <p:cond delay="2300"/>
                            </p:stCondLst>
                            <p:childTnLst>
                              <p:par>
                                <p:cTn id="23" presetID="22" presetClass="entr" presetSubtype="8" fill="hold" grpId="0" nodeType="afterEffect">
                                  <p:stCondLst>
                                    <p:cond delay="0"/>
                                  </p:stCondLst>
                                  <p:iterate type="lt">
                                    <p:tmPct val="10000"/>
                                  </p:iterate>
                                  <p:childTnLst>
                                    <p:set>
                                      <p:cBhvr>
                                        <p:cTn id="24" dur="1" fill="hold">
                                          <p:stCondLst>
                                            <p:cond delay="0"/>
                                          </p:stCondLst>
                                        </p:cTn>
                                        <p:tgtEl>
                                          <p:spTgt spid="24"/>
                                        </p:tgtEl>
                                        <p:attrNameLst>
                                          <p:attrName>style.visibility</p:attrName>
                                        </p:attrNameLst>
                                      </p:cBhvr>
                                      <p:to>
                                        <p:strVal val="visible"/>
                                      </p:to>
                                    </p:set>
                                    <p:animEffect transition="in" filter="wipe(left)">
                                      <p:cBhvr>
                                        <p:cTn id="25" dur="500"/>
                                        <p:tgtEl>
                                          <p:spTgt spid="24"/>
                                        </p:tgtEl>
                                      </p:cBhvr>
                                    </p:animEffect>
                                  </p:childTnLst>
                                </p:cTn>
                              </p:par>
                            </p:childTnLst>
                          </p:cTn>
                        </p:par>
                        <p:par>
                          <p:cTn id="26" fill="hold">
                            <p:stCondLst>
                              <p:cond delay="2950"/>
                            </p:stCondLst>
                            <p:childTnLst>
                              <p:par>
                                <p:cTn id="27" presetID="22" presetClass="entr" presetSubtype="8" fill="hold" grpId="0" nodeType="afterEffect">
                                  <p:stCondLst>
                                    <p:cond delay="0"/>
                                  </p:stCondLst>
                                  <p:iterate type="lt">
                                    <p:tmPct val="10000"/>
                                  </p:iterate>
                                  <p:childTnLst>
                                    <p:set>
                                      <p:cBhvr>
                                        <p:cTn id="28" dur="1" fill="hold">
                                          <p:stCondLst>
                                            <p:cond delay="0"/>
                                          </p:stCondLst>
                                        </p:cTn>
                                        <p:tgtEl>
                                          <p:spTgt spid="25"/>
                                        </p:tgtEl>
                                        <p:attrNameLst>
                                          <p:attrName>style.visibility</p:attrName>
                                        </p:attrNameLst>
                                      </p:cBhvr>
                                      <p:to>
                                        <p:strVal val="visible"/>
                                      </p:to>
                                    </p:set>
                                    <p:animEffect transition="in" filter="wipe(left)">
                                      <p:cBhvr>
                                        <p:cTn id="29" dur="500"/>
                                        <p:tgtEl>
                                          <p:spTgt spid="25"/>
                                        </p:tgtEl>
                                      </p:cBhvr>
                                    </p:animEffect>
                                  </p:childTnLst>
                                </p:cTn>
                              </p:par>
                            </p:childTnLst>
                          </p:cTn>
                        </p:par>
                        <p:par>
                          <p:cTn id="30" fill="hold">
                            <p:stCondLst>
                              <p:cond delay="3600"/>
                            </p:stCondLst>
                            <p:childTnLst>
                              <p:par>
                                <p:cTn id="31" presetID="22" presetClass="entr" presetSubtype="8" fill="hold" grpId="0" nodeType="afterEffect">
                                  <p:stCondLst>
                                    <p:cond delay="0"/>
                                  </p:stCondLst>
                                  <p:iterate type="lt">
                                    <p:tmPct val="10000"/>
                                  </p:iterate>
                                  <p:childTnLst>
                                    <p:set>
                                      <p:cBhvr>
                                        <p:cTn id="32" dur="1" fill="hold">
                                          <p:stCondLst>
                                            <p:cond delay="0"/>
                                          </p:stCondLst>
                                        </p:cTn>
                                        <p:tgtEl>
                                          <p:spTgt spid="26"/>
                                        </p:tgtEl>
                                        <p:attrNameLst>
                                          <p:attrName>style.visibility</p:attrName>
                                        </p:attrNameLst>
                                      </p:cBhvr>
                                      <p:to>
                                        <p:strVal val="visible"/>
                                      </p:to>
                                    </p:set>
                                    <p:animEffect transition="in" filter="wipe(left)">
                                      <p:cBhvr>
                                        <p:cTn id="33"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24" grpId="0"/>
      <p:bldP spid="25" grpId="0"/>
      <p:bldP spid="2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流程图: 联系 28"/>
          <p:cNvSpPr/>
          <p:nvPr/>
        </p:nvSpPr>
        <p:spPr>
          <a:xfrm>
            <a:off x="3850954" y="4049724"/>
            <a:ext cx="240344" cy="240344"/>
          </a:xfrm>
          <a:prstGeom prst="flowChartConnector">
            <a:avLst/>
          </a:prstGeom>
          <a:solidFill>
            <a:srgbClr val="002060"/>
          </a:solidFill>
          <a:ln>
            <a:solidFill>
              <a:srgbClr val="002060"/>
            </a:solidFill>
          </a:ln>
        </p:spPr>
        <p:txBody>
          <a:bodyPr vert="horz" wrap="square" lIns="91440" tIns="45720" rIns="91440" bIns="45720" numCol="1" anchor="t" anchorCtr="0" compatLnSpc="1"/>
          <a:lstStyle/>
          <a:p>
            <a:endParaRPr lang="zh-CN" alt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流程图: 联系 31"/>
          <p:cNvSpPr/>
          <p:nvPr/>
        </p:nvSpPr>
        <p:spPr>
          <a:xfrm>
            <a:off x="4397054" y="3487748"/>
            <a:ext cx="211769" cy="211769"/>
          </a:xfrm>
          <a:prstGeom prst="flowChartConnector">
            <a:avLst/>
          </a:prstGeom>
          <a:solidFill>
            <a:schemeClr val="bg1">
              <a:lumMod val="50000"/>
            </a:schemeClr>
          </a:solidFill>
          <a:ln>
            <a:noFill/>
          </a:ln>
        </p:spPr>
        <p:txBody>
          <a:bodyPr vert="horz" wrap="square" lIns="91440" tIns="45720" rIns="91440" bIns="45720" numCol="1" anchor="t" anchorCtr="0" compatLnSpc="1"/>
          <a:lstStyle/>
          <a:p>
            <a:endParaRPr lang="zh-CN" alt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流程图: 联系 34"/>
          <p:cNvSpPr/>
          <p:nvPr/>
        </p:nvSpPr>
        <p:spPr>
          <a:xfrm>
            <a:off x="1390328" y="4040198"/>
            <a:ext cx="262569" cy="262569"/>
          </a:xfrm>
          <a:prstGeom prst="flowChartConnector">
            <a:avLst/>
          </a:prstGeom>
          <a:solidFill>
            <a:schemeClr val="bg1">
              <a:lumMod val="50000"/>
            </a:schemeClr>
          </a:solidFill>
          <a:ln>
            <a:noFill/>
          </a:ln>
        </p:spPr>
        <p:txBody>
          <a:bodyPr vert="horz" wrap="square" lIns="91440" tIns="45720" rIns="91440" bIns="45720" numCol="1" anchor="t" anchorCtr="0" compatLnSpc="1"/>
          <a:lstStyle/>
          <a:p>
            <a:endParaRPr lang="zh-CN" alt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流程图: 联系 35"/>
          <p:cNvSpPr/>
          <p:nvPr/>
        </p:nvSpPr>
        <p:spPr>
          <a:xfrm>
            <a:off x="923603" y="3494097"/>
            <a:ext cx="532445" cy="532445"/>
          </a:xfrm>
          <a:prstGeom prst="flowChartConnector">
            <a:avLst/>
          </a:prstGeom>
          <a:solidFill>
            <a:srgbClr val="C00000"/>
          </a:solidFill>
          <a:ln>
            <a:noFill/>
          </a:ln>
        </p:spPr>
        <p:txBody>
          <a:bodyPr vert="horz" wrap="square" lIns="91440" tIns="45720" rIns="91440" bIns="45720" numCol="1" anchor="t" anchorCtr="0" compatLnSpc="1"/>
          <a:lstStyle/>
          <a:p>
            <a:endParaRPr lang="zh-CN" alt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 name="流程图: 联系 36"/>
          <p:cNvSpPr/>
          <p:nvPr/>
        </p:nvSpPr>
        <p:spPr>
          <a:xfrm>
            <a:off x="1561778" y="3627448"/>
            <a:ext cx="399095" cy="399095"/>
          </a:xfrm>
          <a:prstGeom prst="flowChartConnector">
            <a:avLst/>
          </a:prstGeom>
          <a:solidFill>
            <a:srgbClr val="002060"/>
          </a:solidFill>
          <a:ln>
            <a:solidFill>
              <a:srgbClr val="002060"/>
            </a:solidFill>
          </a:ln>
        </p:spPr>
        <p:txBody>
          <a:bodyPr vert="horz" wrap="square" lIns="91440" tIns="45720" rIns="91440" bIns="45720" numCol="1" anchor="t" anchorCtr="0" compatLnSpc="1"/>
          <a:lstStyle/>
          <a:p>
            <a:endParaRPr lang="zh-CN" alt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流程图: 联系 37"/>
          <p:cNvSpPr/>
          <p:nvPr/>
        </p:nvSpPr>
        <p:spPr>
          <a:xfrm>
            <a:off x="3982716" y="3602047"/>
            <a:ext cx="418939" cy="418939"/>
          </a:xfrm>
          <a:prstGeom prst="flowChartConnector">
            <a:avLst/>
          </a:prstGeom>
          <a:solidFill>
            <a:srgbClr val="C00000"/>
          </a:solidFill>
          <a:ln>
            <a:noFill/>
          </a:ln>
        </p:spPr>
        <p:txBody>
          <a:bodyPr vert="horz" wrap="square" lIns="91440" tIns="45720" rIns="91440" bIns="45720" numCol="1" anchor="t" anchorCtr="0" compatLnSpc="1"/>
          <a:lstStyle/>
          <a:p>
            <a:endParaRPr lang="zh-CN" alt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9" name="组合 38"/>
          <p:cNvGrpSpPr/>
          <p:nvPr/>
        </p:nvGrpSpPr>
        <p:grpSpPr>
          <a:xfrm>
            <a:off x="683568" y="1203598"/>
            <a:ext cx="2308194" cy="2308194"/>
            <a:chOff x="1580226" y="1144603"/>
            <a:chExt cx="2308194" cy="2308194"/>
          </a:xfrm>
        </p:grpSpPr>
        <p:sp>
          <p:nvSpPr>
            <p:cNvPr id="40" name="流程图: 联系 39"/>
            <p:cNvSpPr/>
            <p:nvPr/>
          </p:nvSpPr>
          <p:spPr>
            <a:xfrm>
              <a:off x="1580226" y="1144603"/>
              <a:ext cx="2308194" cy="2308194"/>
            </a:xfrm>
            <a:prstGeom prst="flowChartConnector">
              <a:avLst/>
            </a:prstGeom>
            <a:solidFill>
              <a:srgbClr val="002060"/>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矩形 45"/>
            <p:cNvSpPr>
              <a:spLocks noChangeAspect="1"/>
            </p:cNvSpPr>
            <p:nvPr/>
          </p:nvSpPr>
          <p:spPr>
            <a:xfrm>
              <a:off x="2465456" y="1758700"/>
              <a:ext cx="537733" cy="540000"/>
            </a:xfrm>
            <a:custGeom>
              <a:avLst/>
              <a:gdLst/>
              <a:ahLst/>
              <a:cxnLst/>
              <a:rect l="l" t="t" r="r" b="b"/>
              <a:pathLst>
                <a:path w="752475" h="755648">
                  <a:moveTo>
                    <a:pt x="60325" y="0"/>
                  </a:moveTo>
                  <a:cubicBezTo>
                    <a:pt x="86342" y="0"/>
                    <a:pt x="108512" y="16470"/>
                    <a:pt x="116492" y="39730"/>
                  </a:cubicBezTo>
                  <a:lnTo>
                    <a:pt x="251669" y="169806"/>
                  </a:lnTo>
                  <a:lnTo>
                    <a:pt x="654050" y="15875"/>
                  </a:lnTo>
                  <a:lnTo>
                    <a:pt x="749300" y="88900"/>
                  </a:lnTo>
                  <a:lnTo>
                    <a:pt x="420437" y="332205"/>
                  </a:lnTo>
                  <a:lnTo>
                    <a:pt x="574416" y="480374"/>
                  </a:lnTo>
                  <a:lnTo>
                    <a:pt x="752475" y="469900"/>
                  </a:lnTo>
                  <a:lnTo>
                    <a:pt x="742950" y="565150"/>
                  </a:lnTo>
                  <a:lnTo>
                    <a:pt x="609861" y="596204"/>
                  </a:lnTo>
                  <a:lnTo>
                    <a:pt x="552451" y="749298"/>
                  </a:lnTo>
                  <a:lnTo>
                    <a:pt x="473076" y="755648"/>
                  </a:lnTo>
                  <a:lnTo>
                    <a:pt x="486660" y="572267"/>
                  </a:lnTo>
                  <a:lnTo>
                    <a:pt x="331516" y="416116"/>
                  </a:lnTo>
                  <a:lnTo>
                    <a:pt x="98425" y="752475"/>
                  </a:lnTo>
                  <a:lnTo>
                    <a:pt x="6350" y="660400"/>
                  </a:lnTo>
                  <a:lnTo>
                    <a:pt x="172156" y="255721"/>
                  </a:lnTo>
                  <a:lnTo>
                    <a:pt x="25948" y="108564"/>
                  </a:lnTo>
                  <a:cubicBezTo>
                    <a:pt x="9989" y="98516"/>
                    <a:pt x="0" y="80587"/>
                    <a:pt x="0" y="60325"/>
                  </a:cubicBezTo>
                  <a:cubicBezTo>
                    <a:pt x="0" y="27008"/>
                    <a:pt x="27008" y="0"/>
                    <a:pt x="60325" y="0"/>
                  </a:cubicBezTo>
                  <a:close/>
                </a:path>
              </a:pathLst>
            </a:custGeom>
            <a:solidFill>
              <a:schemeClr val="bg1"/>
            </a:solidFill>
            <a:ln>
              <a:noFill/>
            </a:ln>
            <a:effectLst>
              <a:outerShdw blurRad="25400" dist="254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0" name="TextBox 49"/>
            <p:cNvSpPr txBox="1"/>
            <p:nvPr/>
          </p:nvSpPr>
          <p:spPr>
            <a:xfrm>
              <a:off x="2148976" y="2313887"/>
              <a:ext cx="1280982" cy="400110"/>
            </a:xfrm>
            <a:prstGeom prst="rect">
              <a:avLst/>
            </a:prstGeom>
            <a:noFill/>
          </p:spPr>
          <p:txBody>
            <a:bodyPr wrap="square" rtlCol="0">
              <a:spAutoFit/>
            </a:bodyPr>
            <a:lstStyle/>
            <a:p>
              <a:pPr>
                <a:spcBef>
                  <a:spcPct val="0"/>
                </a:spcBef>
                <a:buFont typeface="Arial" panose="020B0604020202020204" pitchFamily="34" charset="0"/>
                <a:buNone/>
              </a:pPr>
              <a:r>
                <a:rPr lang="zh-CN" altLang="en-US" sz="2000" b="1"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输入标题</a:t>
              </a:r>
            </a:p>
          </p:txBody>
        </p:sp>
      </p:grpSp>
      <p:grpSp>
        <p:nvGrpSpPr>
          <p:cNvPr id="51" name="组合 50"/>
          <p:cNvGrpSpPr/>
          <p:nvPr/>
        </p:nvGrpSpPr>
        <p:grpSpPr>
          <a:xfrm>
            <a:off x="2731443" y="1203598"/>
            <a:ext cx="2308194" cy="2308194"/>
            <a:chOff x="3628101" y="1144603"/>
            <a:chExt cx="2308194" cy="2308194"/>
          </a:xfrm>
        </p:grpSpPr>
        <p:sp>
          <p:nvSpPr>
            <p:cNvPr id="52" name="流程图: 联系 51"/>
            <p:cNvSpPr/>
            <p:nvPr/>
          </p:nvSpPr>
          <p:spPr>
            <a:xfrm>
              <a:off x="3628101" y="1144603"/>
              <a:ext cx="2308194" cy="2308194"/>
            </a:xfrm>
            <a:prstGeom prst="flowChartConnector">
              <a:avLst/>
            </a:prstGeom>
            <a:solidFill>
              <a:srgbClr val="C00000"/>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3" name="TextBox 52"/>
            <p:cNvSpPr txBox="1"/>
            <p:nvPr/>
          </p:nvSpPr>
          <p:spPr>
            <a:xfrm>
              <a:off x="4195300" y="2260217"/>
              <a:ext cx="1242060" cy="400110"/>
            </a:xfrm>
            <a:prstGeom prst="rect">
              <a:avLst/>
            </a:prstGeom>
            <a:noFill/>
          </p:spPr>
          <p:txBody>
            <a:bodyPr wrap="square" rtlCol="0">
              <a:spAutoFit/>
            </a:bodyPr>
            <a:lstStyle/>
            <a:p>
              <a:pPr>
                <a:spcBef>
                  <a:spcPct val="0"/>
                </a:spcBef>
                <a:buFont typeface="Arial" panose="020B0604020202020204" pitchFamily="34" charset="0"/>
                <a:buNone/>
              </a:pPr>
              <a:r>
                <a:rPr lang="zh-CN" altLang="en-US" sz="2000" b="1"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输入标题</a:t>
              </a:r>
            </a:p>
          </p:txBody>
        </p:sp>
        <p:sp>
          <p:nvSpPr>
            <p:cNvPr id="54" name="流程图: 联系 2"/>
            <p:cNvSpPr>
              <a:spLocks noChangeAspect="1"/>
            </p:cNvSpPr>
            <p:nvPr/>
          </p:nvSpPr>
          <p:spPr>
            <a:xfrm>
              <a:off x="4585269" y="1720217"/>
              <a:ext cx="546485" cy="540000"/>
            </a:xfrm>
            <a:custGeom>
              <a:avLst/>
              <a:gdLst/>
              <a:ahLst/>
              <a:cxnLst/>
              <a:rect l="l" t="t" r="r" b="b"/>
              <a:pathLst>
                <a:path w="802483" h="792958">
                  <a:moveTo>
                    <a:pt x="623890" y="697087"/>
                  </a:moveTo>
                  <a:lnTo>
                    <a:pt x="623890" y="764174"/>
                  </a:lnTo>
                  <a:cubicBezTo>
                    <a:pt x="581823" y="782953"/>
                    <a:pt x="533974" y="792958"/>
                    <a:pt x="483397" y="792958"/>
                  </a:cubicBezTo>
                  <a:cubicBezTo>
                    <a:pt x="429917" y="792958"/>
                    <a:pt x="379487" y="781771"/>
                    <a:pt x="335758" y="760851"/>
                  </a:cubicBezTo>
                  <a:lnTo>
                    <a:pt x="335758" y="700537"/>
                  </a:lnTo>
                  <a:cubicBezTo>
                    <a:pt x="376490" y="723218"/>
                    <a:pt x="424723" y="735769"/>
                    <a:pt x="476251" y="735769"/>
                  </a:cubicBezTo>
                  <a:cubicBezTo>
                    <a:pt x="530693" y="735769"/>
                    <a:pt x="581457" y="721758"/>
                    <a:pt x="623890" y="697087"/>
                  </a:cubicBezTo>
                  <a:close/>
                  <a:moveTo>
                    <a:pt x="302421" y="685181"/>
                  </a:moveTo>
                  <a:lnTo>
                    <a:pt x="302421" y="752268"/>
                  </a:lnTo>
                  <a:cubicBezTo>
                    <a:pt x="260354" y="771047"/>
                    <a:pt x="212505" y="781052"/>
                    <a:pt x="161928" y="781052"/>
                  </a:cubicBezTo>
                  <a:cubicBezTo>
                    <a:pt x="108448" y="781052"/>
                    <a:pt x="58018" y="769865"/>
                    <a:pt x="14289" y="748945"/>
                  </a:cubicBezTo>
                  <a:lnTo>
                    <a:pt x="14289" y="688631"/>
                  </a:lnTo>
                  <a:cubicBezTo>
                    <a:pt x="55021" y="711312"/>
                    <a:pt x="103254" y="723863"/>
                    <a:pt x="154782" y="723863"/>
                  </a:cubicBezTo>
                  <a:cubicBezTo>
                    <a:pt x="209224" y="723863"/>
                    <a:pt x="259988" y="709852"/>
                    <a:pt x="302421" y="685181"/>
                  </a:cubicBezTo>
                  <a:close/>
                  <a:moveTo>
                    <a:pt x="307183" y="628652"/>
                  </a:moveTo>
                  <a:lnTo>
                    <a:pt x="307183" y="678641"/>
                  </a:lnTo>
                  <a:cubicBezTo>
                    <a:pt x="265116" y="692634"/>
                    <a:pt x="217267" y="700089"/>
                    <a:pt x="166690" y="700089"/>
                  </a:cubicBezTo>
                  <a:cubicBezTo>
                    <a:pt x="113210" y="700089"/>
                    <a:pt x="62780" y="691753"/>
                    <a:pt x="19051" y="676165"/>
                  </a:cubicBezTo>
                  <a:lnTo>
                    <a:pt x="19051" y="631223"/>
                  </a:lnTo>
                  <a:cubicBezTo>
                    <a:pt x="59783" y="648123"/>
                    <a:pt x="108016" y="657475"/>
                    <a:pt x="159544" y="657475"/>
                  </a:cubicBezTo>
                  <a:cubicBezTo>
                    <a:pt x="213986" y="657475"/>
                    <a:pt x="264750" y="647035"/>
                    <a:pt x="307183" y="628652"/>
                  </a:cubicBezTo>
                  <a:close/>
                  <a:moveTo>
                    <a:pt x="623889" y="620887"/>
                  </a:moveTo>
                  <a:lnTo>
                    <a:pt x="623889" y="687974"/>
                  </a:lnTo>
                  <a:cubicBezTo>
                    <a:pt x="581822" y="706753"/>
                    <a:pt x="533973" y="716758"/>
                    <a:pt x="483396" y="716758"/>
                  </a:cubicBezTo>
                  <a:cubicBezTo>
                    <a:pt x="429916" y="716758"/>
                    <a:pt x="379486" y="705571"/>
                    <a:pt x="335757" y="684651"/>
                  </a:cubicBezTo>
                  <a:lnTo>
                    <a:pt x="335757" y="624337"/>
                  </a:lnTo>
                  <a:cubicBezTo>
                    <a:pt x="376489" y="647018"/>
                    <a:pt x="424722" y="659569"/>
                    <a:pt x="476250" y="659569"/>
                  </a:cubicBezTo>
                  <a:cubicBezTo>
                    <a:pt x="530692" y="659569"/>
                    <a:pt x="581456" y="645558"/>
                    <a:pt x="623889" y="620887"/>
                  </a:cubicBezTo>
                  <a:close/>
                  <a:moveTo>
                    <a:pt x="628652" y="552453"/>
                  </a:moveTo>
                  <a:lnTo>
                    <a:pt x="628652" y="602442"/>
                  </a:lnTo>
                  <a:cubicBezTo>
                    <a:pt x="586585" y="616435"/>
                    <a:pt x="538736" y="623890"/>
                    <a:pt x="488159" y="623890"/>
                  </a:cubicBezTo>
                  <a:cubicBezTo>
                    <a:pt x="434679" y="623890"/>
                    <a:pt x="384249" y="615554"/>
                    <a:pt x="340520" y="599966"/>
                  </a:cubicBezTo>
                  <a:lnTo>
                    <a:pt x="340520" y="555024"/>
                  </a:lnTo>
                  <a:cubicBezTo>
                    <a:pt x="381252" y="571924"/>
                    <a:pt x="429485" y="581276"/>
                    <a:pt x="481013" y="581276"/>
                  </a:cubicBezTo>
                  <a:cubicBezTo>
                    <a:pt x="535455" y="581276"/>
                    <a:pt x="586219" y="570836"/>
                    <a:pt x="628652" y="552453"/>
                  </a:cubicBezTo>
                  <a:close/>
                  <a:moveTo>
                    <a:pt x="304802" y="537544"/>
                  </a:moveTo>
                  <a:lnTo>
                    <a:pt x="304802" y="604631"/>
                  </a:lnTo>
                  <a:cubicBezTo>
                    <a:pt x="262735" y="623410"/>
                    <a:pt x="214886" y="633415"/>
                    <a:pt x="164309" y="633415"/>
                  </a:cubicBezTo>
                  <a:cubicBezTo>
                    <a:pt x="110829" y="633415"/>
                    <a:pt x="60399" y="622228"/>
                    <a:pt x="16670" y="601308"/>
                  </a:cubicBezTo>
                  <a:lnTo>
                    <a:pt x="16670" y="540994"/>
                  </a:lnTo>
                  <a:cubicBezTo>
                    <a:pt x="57402" y="563675"/>
                    <a:pt x="105635" y="576226"/>
                    <a:pt x="157163" y="576226"/>
                  </a:cubicBezTo>
                  <a:cubicBezTo>
                    <a:pt x="211605" y="576226"/>
                    <a:pt x="262369" y="562215"/>
                    <a:pt x="304802" y="537544"/>
                  </a:cubicBezTo>
                  <a:close/>
                  <a:moveTo>
                    <a:pt x="304802" y="463725"/>
                  </a:moveTo>
                  <a:lnTo>
                    <a:pt x="304802" y="530812"/>
                  </a:lnTo>
                  <a:cubicBezTo>
                    <a:pt x="262735" y="549591"/>
                    <a:pt x="214886" y="559596"/>
                    <a:pt x="164309" y="559596"/>
                  </a:cubicBezTo>
                  <a:cubicBezTo>
                    <a:pt x="110829" y="559596"/>
                    <a:pt x="60399" y="548409"/>
                    <a:pt x="16670" y="527489"/>
                  </a:cubicBezTo>
                  <a:lnTo>
                    <a:pt x="16670" y="467175"/>
                  </a:lnTo>
                  <a:cubicBezTo>
                    <a:pt x="57402" y="489856"/>
                    <a:pt x="105635" y="502407"/>
                    <a:pt x="157163" y="502407"/>
                  </a:cubicBezTo>
                  <a:cubicBezTo>
                    <a:pt x="211605" y="502407"/>
                    <a:pt x="262369" y="488396"/>
                    <a:pt x="304802" y="463725"/>
                  </a:cubicBezTo>
                  <a:close/>
                  <a:moveTo>
                    <a:pt x="488048" y="409575"/>
                  </a:moveTo>
                  <a:cubicBezTo>
                    <a:pt x="421116" y="409575"/>
                    <a:pt x="364585" y="426817"/>
                    <a:pt x="349612" y="452315"/>
                  </a:cubicBezTo>
                  <a:cubicBezTo>
                    <a:pt x="386630" y="474468"/>
                    <a:pt x="430121" y="485776"/>
                    <a:pt x="476252" y="485776"/>
                  </a:cubicBezTo>
                  <a:cubicBezTo>
                    <a:pt x="528922" y="485776"/>
                    <a:pt x="578149" y="471035"/>
                    <a:pt x="619362" y="444393"/>
                  </a:cubicBezTo>
                  <a:cubicBezTo>
                    <a:pt x="597925" y="422961"/>
                    <a:pt x="547026" y="409575"/>
                    <a:pt x="488048" y="409575"/>
                  </a:cubicBezTo>
                  <a:close/>
                  <a:moveTo>
                    <a:pt x="485776" y="385763"/>
                  </a:moveTo>
                  <a:cubicBezTo>
                    <a:pt x="567315" y="385763"/>
                    <a:pt x="633414" y="411350"/>
                    <a:pt x="633414" y="442913"/>
                  </a:cubicBezTo>
                  <a:lnTo>
                    <a:pt x="628341" y="452641"/>
                  </a:lnTo>
                  <a:lnTo>
                    <a:pt x="623891" y="448554"/>
                  </a:lnTo>
                  <a:lnTo>
                    <a:pt x="623891" y="517706"/>
                  </a:lnTo>
                  <a:cubicBezTo>
                    <a:pt x="581824" y="538816"/>
                    <a:pt x="533975" y="550063"/>
                    <a:pt x="483398" y="550063"/>
                  </a:cubicBezTo>
                  <a:cubicBezTo>
                    <a:pt x="429918" y="550063"/>
                    <a:pt x="379488" y="537487"/>
                    <a:pt x="335759" y="513971"/>
                  </a:cubicBezTo>
                  <a:lnTo>
                    <a:pt x="335759" y="446171"/>
                  </a:lnTo>
                  <a:lnTo>
                    <a:pt x="341065" y="448524"/>
                  </a:lnTo>
                  <a:cubicBezTo>
                    <a:pt x="338448" y="447203"/>
                    <a:pt x="338138" y="445072"/>
                    <a:pt x="338138" y="442913"/>
                  </a:cubicBezTo>
                  <a:cubicBezTo>
                    <a:pt x="338138" y="411350"/>
                    <a:pt x="404238" y="385763"/>
                    <a:pt x="485776" y="385763"/>
                  </a:cubicBezTo>
                  <a:close/>
                  <a:moveTo>
                    <a:pt x="304802" y="382762"/>
                  </a:moveTo>
                  <a:lnTo>
                    <a:pt x="304802" y="449849"/>
                  </a:lnTo>
                  <a:cubicBezTo>
                    <a:pt x="262735" y="468628"/>
                    <a:pt x="214886" y="478633"/>
                    <a:pt x="164309" y="478633"/>
                  </a:cubicBezTo>
                  <a:cubicBezTo>
                    <a:pt x="110829" y="478633"/>
                    <a:pt x="60399" y="467446"/>
                    <a:pt x="16670" y="446526"/>
                  </a:cubicBezTo>
                  <a:lnTo>
                    <a:pt x="16670" y="386212"/>
                  </a:lnTo>
                  <a:cubicBezTo>
                    <a:pt x="57402" y="408893"/>
                    <a:pt x="105635" y="421444"/>
                    <a:pt x="157163" y="421444"/>
                  </a:cubicBezTo>
                  <a:cubicBezTo>
                    <a:pt x="211605" y="421444"/>
                    <a:pt x="262369" y="407433"/>
                    <a:pt x="304802" y="382762"/>
                  </a:cubicBezTo>
                  <a:close/>
                  <a:moveTo>
                    <a:pt x="300040" y="297037"/>
                  </a:moveTo>
                  <a:lnTo>
                    <a:pt x="300040" y="372450"/>
                  </a:lnTo>
                  <a:cubicBezTo>
                    <a:pt x="257973" y="393560"/>
                    <a:pt x="210124" y="404807"/>
                    <a:pt x="159547" y="404807"/>
                  </a:cubicBezTo>
                  <a:cubicBezTo>
                    <a:pt x="106067" y="404807"/>
                    <a:pt x="55637" y="392231"/>
                    <a:pt x="11908" y="368715"/>
                  </a:cubicBezTo>
                  <a:lnTo>
                    <a:pt x="11908" y="300915"/>
                  </a:lnTo>
                  <a:cubicBezTo>
                    <a:pt x="52640" y="326411"/>
                    <a:pt x="100873" y="340520"/>
                    <a:pt x="152401" y="340520"/>
                  </a:cubicBezTo>
                  <a:cubicBezTo>
                    <a:pt x="206843" y="340520"/>
                    <a:pt x="257607" y="324770"/>
                    <a:pt x="300040" y="297037"/>
                  </a:cubicBezTo>
                  <a:close/>
                  <a:moveTo>
                    <a:pt x="557216" y="232744"/>
                  </a:moveTo>
                  <a:lnTo>
                    <a:pt x="557216" y="299831"/>
                  </a:lnTo>
                  <a:cubicBezTo>
                    <a:pt x="515149" y="318610"/>
                    <a:pt x="467300" y="328615"/>
                    <a:pt x="416723" y="328615"/>
                  </a:cubicBezTo>
                  <a:lnTo>
                    <a:pt x="347665" y="321298"/>
                  </a:lnTo>
                  <a:lnTo>
                    <a:pt x="347665" y="263834"/>
                  </a:lnTo>
                  <a:cubicBezTo>
                    <a:pt x="367357" y="269262"/>
                    <a:pt x="388183" y="271426"/>
                    <a:pt x="409577" y="271426"/>
                  </a:cubicBezTo>
                  <a:cubicBezTo>
                    <a:pt x="464019" y="271426"/>
                    <a:pt x="514783" y="257415"/>
                    <a:pt x="557216" y="232744"/>
                  </a:cubicBezTo>
                  <a:close/>
                  <a:moveTo>
                    <a:pt x="154782" y="228602"/>
                  </a:moveTo>
                  <a:cubicBezTo>
                    <a:pt x="240266" y="228602"/>
                    <a:pt x="309564" y="254189"/>
                    <a:pt x="309564" y="285752"/>
                  </a:cubicBezTo>
                  <a:lnTo>
                    <a:pt x="304245" y="295480"/>
                  </a:lnTo>
                  <a:cubicBezTo>
                    <a:pt x="287819" y="270012"/>
                    <a:pt x="228058" y="252414"/>
                    <a:pt x="157164" y="252414"/>
                  </a:cubicBezTo>
                  <a:cubicBezTo>
                    <a:pt x="81891" y="252414"/>
                    <a:pt x="19167" y="272254"/>
                    <a:pt x="7701" y="299836"/>
                  </a:cubicBezTo>
                  <a:cubicBezTo>
                    <a:pt x="2019" y="296352"/>
                    <a:pt x="0" y="291139"/>
                    <a:pt x="0" y="285752"/>
                  </a:cubicBezTo>
                  <a:cubicBezTo>
                    <a:pt x="0" y="254189"/>
                    <a:pt x="69298" y="228602"/>
                    <a:pt x="154782" y="228602"/>
                  </a:cubicBezTo>
                  <a:close/>
                  <a:moveTo>
                    <a:pt x="559595" y="166690"/>
                  </a:moveTo>
                  <a:lnTo>
                    <a:pt x="559595" y="216679"/>
                  </a:lnTo>
                  <a:cubicBezTo>
                    <a:pt x="517528" y="230672"/>
                    <a:pt x="469679" y="238127"/>
                    <a:pt x="419102" y="238127"/>
                  </a:cubicBezTo>
                  <a:cubicBezTo>
                    <a:pt x="365622" y="238127"/>
                    <a:pt x="315192" y="229791"/>
                    <a:pt x="271463" y="214203"/>
                  </a:cubicBezTo>
                  <a:lnTo>
                    <a:pt x="271463" y="169261"/>
                  </a:lnTo>
                  <a:cubicBezTo>
                    <a:pt x="312195" y="186161"/>
                    <a:pt x="360428" y="195513"/>
                    <a:pt x="411956" y="195513"/>
                  </a:cubicBezTo>
                  <a:cubicBezTo>
                    <a:pt x="466398" y="195513"/>
                    <a:pt x="517162" y="185073"/>
                    <a:pt x="559595" y="166690"/>
                  </a:cubicBezTo>
                  <a:close/>
                  <a:moveTo>
                    <a:pt x="722471" y="97633"/>
                  </a:moveTo>
                  <a:lnTo>
                    <a:pt x="802483" y="246702"/>
                  </a:lnTo>
                  <a:lnTo>
                    <a:pt x="762477" y="246702"/>
                  </a:lnTo>
                  <a:lnTo>
                    <a:pt x="762477" y="704852"/>
                  </a:lnTo>
                  <a:lnTo>
                    <a:pt x="682465" y="704852"/>
                  </a:lnTo>
                  <a:lnTo>
                    <a:pt x="682465" y="246702"/>
                  </a:lnTo>
                  <a:lnTo>
                    <a:pt x="642459" y="246702"/>
                  </a:lnTo>
                  <a:close/>
                  <a:moveTo>
                    <a:pt x="418991" y="23812"/>
                  </a:moveTo>
                  <a:cubicBezTo>
                    <a:pt x="352059" y="23812"/>
                    <a:pt x="295528" y="41054"/>
                    <a:pt x="280555" y="66552"/>
                  </a:cubicBezTo>
                  <a:cubicBezTo>
                    <a:pt x="317573" y="88704"/>
                    <a:pt x="361064" y="100013"/>
                    <a:pt x="407195" y="100013"/>
                  </a:cubicBezTo>
                  <a:cubicBezTo>
                    <a:pt x="459865" y="100013"/>
                    <a:pt x="509092" y="85272"/>
                    <a:pt x="550305" y="58630"/>
                  </a:cubicBezTo>
                  <a:cubicBezTo>
                    <a:pt x="528868" y="37198"/>
                    <a:pt x="477969" y="23812"/>
                    <a:pt x="418991" y="23812"/>
                  </a:cubicBezTo>
                  <a:close/>
                  <a:moveTo>
                    <a:pt x="416719" y="0"/>
                  </a:moveTo>
                  <a:cubicBezTo>
                    <a:pt x="498258" y="0"/>
                    <a:pt x="564357" y="25587"/>
                    <a:pt x="564357" y="57150"/>
                  </a:cubicBezTo>
                  <a:lnTo>
                    <a:pt x="559284" y="66878"/>
                  </a:lnTo>
                  <a:lnTo>
                    <a:pt x="554834" y="62791"/>
                  </a:lnTo>
                  <a:lnTo>
                    <a:pt x="554834" y="131943"/>
                  </a:lnTo>
                  <a:cubicBezTo>
                    <a:pt x="512767" y="153053"/>
                    <a:pt x="464918" y="164300"/>
                    <a:pt x="414341" y="164300"/>
                  </a:cubicBezTo>
                  <a:cubicBezTo>
                    <a:pt x="360861" y="164300"/>
                    <a:pt x="310431" y="151724"/>
                    <a:pt x="266702" y="128208"/>
                  </a:cubicBezTo>
                  <a:lnTo>
                    <a:pt x="266702" y="60408"/>
                  </a:lnTo>
                  <a:lnTo>
                    <a:pt x="272008" y="62761"/>
                  </a:lnTo>
                  <a:cubicBezTo>
                    <a:pt x="269391" y="61440"/>
                    <a:pt x="269081" y="59309"/>
                    <a:pt x="269081" y="57150"/>
                  </a:cubicBezTo>
                  <a:cubicBezTo>
                    <a:pt x="269081" y="25587"/>
                    <a:pt x="335181" y="0"/>
                    <a:pt x="416719" y="0"/>
                  </a:cubicBezTo>
                  <a:close/>
                </a:path>
              </a:pathLst>
            </a:custGeom>
            <a:solidFill>
              <a:schemeClr val="bg1"/>
            </a:solidFill>
            <a:ln>
              <a:noFill/>
            </a:ln>
            <a:effectLst>
              <a:outerShdw blurRad="25400" dist="254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5" name="组合 54"/>
          <p:cNvGrpSpPr/>
          <p:nvPr/>
        </p:nvGrpSpPr>
        <p:grpSpPr>
          <a:xfrm>
            <a:off x="2015218" y="2792701"/>
            <a:ext cx="1837678" cy="1837678"/>
            <a:chOff x="2911876" y="2733706"/>
            <a:chExt cx="1837678" cy="1837678"/>
          </a:xfrm>
        </p:grpSpPr>
        <p:sp>
          <p:nvSpPr>
            <p:cNvPr id="56" name="流程图: 联系 55"/>
            <p:cNvSpPr/>
            <p:nvPr/>
          </p:nvSpPr>
          <p:spPr>
            <a:xfrm>
              <a:off x="2911876" y="2733706"/>
              <a:ext cx="1837678" cy="1837678"/>
            </a:xfrm>
            <a:prstGeom prst="flowChartConnector">
              <a:avLst/>
            </a:prstGeom>
            <a:solidFill>
              <a:schemeClr val="bg1">
                <a:lumMod val="50000"/>
              </a:schemeClr>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7" name="TextBox 56"/>
            <p:cNvSpPr txBox="1"/>
            <p:nvPr/>
          </p:nvSpPr>
          <p:spPr>
            <a:xfrm>
              <a:off x="3209685" y="3701324"/>
              <a:ext cx="1242060" cy="400110"/>
            </a:xfrm>
            <a:prstGeom prst="rect">
              <a:avLst/>
            </a:prstGeom>
            <a:noFill/>
          </p:spPr>
          <p:txBody>
            <a:bodyPr wrap="square" rtlCol="0">
              <a:spAutoFit/>
            </a:bodyPr>
            <a:lstStyle/>
            <a:p>
              <a:pPr>
                <a:spcBef>
                  <a:spcPct val="0"/>
                </a:spcBef>
                <a:buFont typeface="Arial" panose="020B0604020202020204" pitchFamily="34" charset="0"/>
                <a:buNone/>
              </a:pPr>
              <a:r>
                <a:rPr lang="zh-CN" altLang="en-US" sz="2000" b="1"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输入标题</a:t>
              </a:r>
            </a:p>
          </p:txBody>
        </p:sp>
        <p:sp>
          <p:nvSpPr>
            <p:cNvPr id="58" name="Freeform 6"/>
            <p:cNvSpPr>
              <a:spLocks noChangeAspect="1" noEditPoints="1"/>
            </p:cNvSpPr>
            <p:nvPr/>
          </p:nvSpPr>
          <p:spPr bwMode="auto">
            <a:xfrm>
              <a:off x="3571694" y="3118427"/>
              <a:ext cx="547033" cy="540000"/>
            </a:xfrm>
            <a:custGeom>
              <a:avLst/>
              <a:gdLst>
                <a:gd name="T0" fmla="*/ 36 w 113"/>
                <a:gd name="T1" fmla="*/ 11 h 86"/>
                <a:gd name="T2" fmla="*/ 106 w 113"/>
                <a:gd name="T3" fmla="*/ 32 h 86"/>
                <a:gd name="T4" fmla="*/ 102 w 113"/>
                <a:gd name="T5" fmla="*/ 35 h 86"/>
                <a:gd name="T6" fmla="*/ 99 w 113"/>
                <a:gd name="T7" fmla="*/ 39 h 86"/>
                <a:gd name="T8" fmla="*/ 95 w 113"/>
                <a:gd name="T9" fmla="*/ 43 h 86"/>
                <a:gd name="T10" fmla="*/ 91 w 113"/>
                <a:gd name="T11" fmla="*/ 86 h 86"/>
                <a:gd name="T12" fmla="*/ 91 w 113"/>
                <a:gd name="T13" fmla="*/ 47 h 86"/>
                <a:gd name="T14" fmla="*/ 81 w 113"/>
                <a:gd name="T15" fmla="*/ 86 h 86"/>
                <a:gd name="T16" fmla="*/ 77 w 113"/>
                <a:gd name="T17" fmla="*/ 59 h 86"/>
                <a:gd name="T18" fmla="*/ 74 w 113"/>
                <a:gd name="T19" fmla="*/ 56 h 86"/>
                <a:gd name="T20" fmla="*/ 70 w 113"/>
                <a:gd name="T21" fmla="*/ 86 h 86"/>
                <a:gd name="T22" fmla="*/ 70 w 113"/>
                <a:gd name="T23" fmla="*/ 54 h 86"/>
                <a:gd name="T24" fmla="*/ 59 w 113"/>
                <a:gd name="T25" fmla="*/ 86 h 86"/>
                <a:gd name="T26" fmla="*/ 56 w 113"/>
                <a:gd name="T27" fmla="*/ 65 h 86"/>
                <a:gd name="T28" fmla="*/ 52 w 113"/>
                <a:gd name="T29" fmla="*/ 68 h 86"/>
                <a:gd name="T30" fmla="*/ 48 w 113"/>
                <a:gd name="T31" fmla="*/ 86 h 86"/>
                <a:gd name="T32" fmla="*/ 48 w 113"/>
                <a:gd name="T33" fmla="*/ 71 h 86"/>
                <a:gd name="T34" fmla="*/ 38 w 113"/>
                <a:gd name="T35" fmla="*/ 86 h 86"/>
                <a:gd name="T36" fmla="*/ 34 w 113"/>
                <a:gd name="T37" fmla="*/ 70 h 86"/>
                <a:gd name="T38" fmla="*/ 31 w 113"/>
                <a:gd name="T39" fmla="*/ 67 h 86"/>
                <a:gd name="T40" fmla="*/ 27 w 113"/>
                <a:gd name="T41" fmla="*/ 86 h 86"/>
                <a:gd name="T42" fmla="*/ 27 w 113"/>
                <a:gd name="T43" fmla="*/ 67 h 86"/>
                <a:gd name="T44" fmla="*/ 16 w 113"/>
                <a:gd name="T45" fmla="*/ 86 h 86"/>
                <a:gd name="T46" fmla="*/ 5 w 113"/>
                <a:gd name="T47" fmla="*/ 79 h 86"/>
                <a:gd name="T48" fmla="*/ 2 w 113"/>
                <a:gd name="T49" fmla="*/ 76 h 86"/>
                <a:gd name="T50" fmla="*/ 0 w 113"/>
                <a:gd name="T51" fmla="*/ 58 h 86"/>
                <a:gd name="T52" fmla="*/ 38 w 113"/>
                <a:gd name="T53" fmla="*/ 64 h 86"/>
                <a:gd name="T54" fmla="*/ 70 w 113"/>
                <a:gd name="T55" fmla="*/ 45 h 86"/>
                <a:gd name="T56" fmla="*/ 82 w 113"/>
                <a:gd name="T57" fmla="*/ 46 h 86"/>
                <a:gd name="T58" fmla="*/ 111 w 113"/>
                <a:gd name="T59" fmla="*/ 13 h 86"/>
                <a:gd name="T60" fmla="*/ 89 w 113"/>
                <a:gd name="T61" fmla="*/ 10 h 86"/>
                <a:gd name="T62" fmla="*/ 74 w 113"/>
                <a:gd name="T63" fmla="*/ 31 h 86"/>
                <a:gd name="T64" fmla="*/ 42 w 113"/>
                <a:gd name="T65" fmla="*/ 49 h 86"/>
                <a:gd name="T66" fmla="*/ 25 w 113"/>
                <a:gd name="T67" fmla="*/ 43 h 86"/>
                <a:gd name="T68" fmla="*/ 13 w 113"/>
                <a:gd name="T69" fmla="*/ 86 h 86"/>
                <a:gd name="T70" fmla="*/ 13 w 113"/>
                <a:gd name="T71" fmla="*/ 75 h 86"/>
                <a:gd name="T72" fmla="*/ 31 w 113"/>
                <a:gd name="T73" fmla="*/ 12 h 86"/>
                <a:gd name="T74" fmla="*/ 49 w 113"/>
                <a:gd name="T75" fmla="*/ 19 h 86"/>
                <a:gd name="T76" fmla="*/ 39 w 113"/>
                <a:gd name="T77" fmla="*/ 19 h 86"/>
                <a:gd name="T78" fmla="*/ 43 w 113"/>
                <a:gd name="T79" fmla="*/ 44 h 86"/>
                <a:gd name="T80" fmla="*/ 34 w 113"/>
                <a:gd name="T81" fmla="*/ 31 h 86"/>
                <a:gd name="T82" fmla="*/ 20 w 113"/>
                <a:gd name="T83" fmla="*/ 38 h 86"/>
                <a:gd name="T84" fmla="*/ 30 w 113"/>
                <a:gd name="T85" fmla="*/ 17 h 86"/>
                <a:gd name="T86" fmla="*/ 21 w 113"/>
                <a:gd name="T87" fmla="*/ 2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3" h="86">
                  <a:moveTo>
                    <a:pt x="36" y="2"/>
                  </a:moveTo>
                  <a:cubicBezTo>
                    <a:pt x="39" y="2"/>
                    <a:pt x="41" y="4"/>
                    <a:pt x="41" y="6"/>
                  </a:cubicBezTo>
                  <a:cubicBezTo>
                    <a:pt x="41" y="9"/>
                    <a:pt x="39" y="11"/>
                    <a:pt x="36" y="11"/>
                  </a:cubicBezTo>
                  <a:cubicBezTo>
                    <a:pt x="34" y="11"/>
                    <a:pt x="32" y="9"/>
                    <a:pt x="32" y="6"/>
                  </a:cubicBezTo>
                  <a:cubicBezTo>
                    <a:pt x="32" y="4"/>
                    <a:pt x="34" y="2"/>
                    <a:pt x="36" y="2"/>
                  </a:cubicBezTo>
                  <a:close/>
                  <a:moveTo>
                    <a:pt x="106" y="32"/>
                  </a:moveTo>
                  <a:cubicBezTo>
                    <a:pt x="106" y="86"/>
                    <a:pt x="106" y="86"/>
                    <a:pt x="106" y="86"/>
                  </a:cubicBezTo>
                  <a:cubicBezTo>
                    <a:pt x="102" y="86"/>
                    <a:pt x="102" y="86"/>
                    <a:pt x="102" y="86"/>
                  </a:cubicBezTo>
                  <a:cubicBezTo>
                    <a:pt x="102" y="35"/>
                    <a:pt x="102" y="35"/>
                    <a:pt x="102" y="35"/>
                  </a:cubicBezTo>
                  <a:cubicBezTo>
                    <a:pt x="105" y="32"/>
                    <a:pt x="105" y="32"/>
                    <a:pt x="105" y="32"/>
                  </a:cubicBezTo>
                  <a:cubicBezTo>
                    <a:pt x="106" y="32"/>
                    <a:pt x="106" y="32"/>
                    <a:pt x="106" y="32"/>
                  </a:cubicBezTo>
                  <a:close/>
                  <a:moveTo>
                    <a:pt x="99" y="39"/>
                  </a:moveTo>
                  <a:cubicBezTo>
                    <a:pt x="99" y="86"/>
                    <a:pt x="99" y="86"/>
                    <a:pt x="99" y="86"/>
                  </a:cubicBezTo>
                  <a:cubicBezTo>
                    <a:pt x="97" y="86"/>
                    <a:pt x="96" y="86"/>
                    <a:pt x="95" y="86"/>
                  </a:cubicBezTo>
                  <a:cubicBezTo>
                    <a:pt x="95" y="43"/>
                    <a:pt x="95" y="43"/>
                    <a:pt x="95" y="43"/>
                  </a:cubicBezTo>
                  <a:cubicBezTo>
                    <a:pt x="99" y="39"/>
                    <a:pt x="99" y="39"/>
                    <a:pt x="99" y="39"/>
                  </a:cubicBezTo>
                  <a:close/>
                  <a:moveTo>
                    <a:pt x="91" y="47"/>
                  </a:moveTo>
                  <a:cubicBezTo>
                    <a:pt x="91" y="86"/>
                    <a:pt x="91" y="86"/>
                    <a:pt x="91" y="86"/>
                  </a:cubicBezTo>
                  <a:cubicBezTo>
                    <a:pt x="90" y="86"/>
                    <a:pt x="89" y="86"/>
                    <a:pt x="88" y="86"/>
                  </a:cubicBezTo>
                  <a:cubicBezTo>
                    <a:pt x="88" y="51"/>
                    <a:pt x="88" y="51"/>
                    <a:pt x="88" y="51"/>
                  </a:cubicBezTo>
                  <a:cubicBezTo>
                    <a:pt x="91" y="47"/>
                    <a:pt x="91" y="47"/>
                    <a:pt x="91" y="47"/>
                  </a:cubicBezTo>
                  <a:close/>
                  <a:moveTo>
                    <a:pt x="84" y="55"/>
                  </a:moveTo>
                  <a:cubicBezTo>
                    <a:pt x="84" y="86"/>
                    <a:pt x="84" y="86"/>
                    <a:pt x="84" y="86"/>
                  </a:cubicBezTo>
                  <a:cubicBezTo>
                    <a:pt x="83" y="86"/>
                    <a:pt x="82" y="86"/>
                    <a:pt x="81" y="86"/>
                  </a:cubicBezTo>
                  <a:cubicBezTo>
                    <a:pt x="81" y="59"/>
                    <a:pt x="81" y="59"/>
                    <a:pt x="81" y="59"/>
                  </a:cubicBezTo>
                  <a:cubicBezTo>
                    <a:pt x="84" y="55"/>
                    <a:pt x="84" y="55"/>
                    <a:pt x="84" y="55"/>
                  </a:cubicBezTo>
                  <a:close/>
                  <a:moveTo>
                    <a:pt x="77" y="59"/>
                  </a:moveTo>
                  <a:cubicBezTo>
                    <a:pt x="77" y="86"/>
                    <a:pt x="77" y="86"/>
                    <a:pt x="77" y="86"/>
                  </a:cubicBezTo>
                  <a:cubicBezTo>
                    <a:pt x="76" y="86"/>
                    <a:pt x="75" y="86"/>
                    <a:pt x="74" y="86"/>
                  </a:cubicBezTo>
                  <a:cubicBezTo>
                    <a:pt x="74" y="56"/>
                    <a:pt x="74" y="56"/>
                    <a:pt x="74" y="56"/>
                  </a:cubicBezTo>
                  <a:cubicBezTo>
                    <a:pt x="77" y="59"/>
                    <a:pt x="77" y="59"/>
                    <a:pt x="77" y="59"/>
                  </a:cubicBezTo>
                  <a:close/>
                  <a:moveTo>
                    <a:pt x="70" y="54"/>
                  </a:moveTo>
                  <a:cubicBezTo>
                    <a:pt x="70" y="86"/>
                    <a:pt x="70" y="86"/>
                    <a:pt x="70" y="86"/>
                  </a:cubicBezTo>
                  <a:cubicBezTo>
                    <a:pt x="69" y="86"/>
                    <a:pt x="68" y="86"/>
                    <a:pt x="66" y="86"/>
                  </a:cubicBezTo>
                  <a:cubicBezTo>
                    <a:pt x="66" y="57"/>
                    <a:pt x="66" y="57"/>
                    <a:pt x="66" y="57"/>
                  </a:cubicBezTo>
                  <a:cubicBezTo>
                    <a:pt x="70" y="54"/>
                    <a:pt x="70" y="54"/>
                    <a:pt x="70" y="54"/>
                  </a:cubicBezTo>
                  <a:close/>
                  <a:moveTo>
                    <a:pt x="63" y="59"/>
                  </a:moveTo>
                  <a:cubicBezTo>
                    <a:pt x="63" y="86"/>
                    <a:pt x="63" y="86"/>
                    <a:pt x="63" y="86"/>
                  </a:cubicBezTo>
                  <a:cubicBezTo>
                    <a:pt x="62" y="86"/>
                    <a:pt x="60" y="86"/>
                    <a:pt x="59" y="86"/>
                  </a:cubicBezTo>
                  <a:cubicBezTo>
                    <a:pt x="59" y="62"/>
                    <a:pt x="59" y="62"/>
                    <a:pt x="59" y="62"/>
                  </a:cubicBezTo>
                  <a:cubicBezTo>
                    <a:pt x="63" y="59"/>
                    <a:pt x="63" y="59"/>
                    <a:pt x="63" y="59"/>
                  </a:cubicBezTo>
                  <a:close/>
                  <a:moveTo>
                    <a:pt x="56" y="65"/>
                  </a:moveTo>
                  <a:cubicBezTo>
                    <a:pt x="56" y="86"/>
                    <a:pt x="56" y="86"/>
                    <a:pt x="56" y="86"/>
                  </a:cubicBezTo>
                  <a:cubicBezTo>
                    <a:pt x="54" y="86"/>
                    <a:pt x="53" y="86"/>
                    <a:pt x="52" y="86"/>
                  </a:cubicBezTo>
                  <a:cubicBezTo>
                    <a:pt x="52" y="68"/>
                    <a:pt x="52" y="68"/>
                    <a:pt x="52" y="68"/>
                  </a:cubicBezTo>
                  <a:cubicBezTo>
                    <a:pt x="56" y="65"/>
                    <a:pt x="56" y="65"/>
                    <a:pt x="56" y="65"/>
                  </a:cubicBezTo>
                  <a:close/>
                  <a:moveTo>
                    <a:pt x="48" y="71"/>
                  </a:moveTo>
                  <a:cubicBezTo>
                    <a:pt x="48" y="86"/>
                    <a:pt x="48" y="86"/>
                    <a:pt x="48" y="86"/>
                  </a:cubicBezTo>
                  <a:cubicBezTo>
                    <a:pt x="47" y="86"/>
                    <a:pt x="46" y="86"/>
                    <a:pt x="45" y="86"/>
                  </a:cubicBezTo>
                  <a:cubicBezTo>
                    <a:pt x="45" y="73"/>
                    <a:pt x="45" y="73"/>
                    <a:pt x="45" y="73"/>
                  </a:cubicBezTo>
                  <a:cubicBezTo>
                    <a:pt x="48" y="71"/>
                    <a:pt x="48" y="71"/>
                    <a:pt x="48" y="71"/>
                  </a:cubicBezTo>
                  <a:close/>
                  <a:moveTo>
                    <a:pt x="41" y="75"/>
                  </a:moveTo>
                  <a:cubicBezTo>
                    <a:pt x="41" y="86"/>
                    <a:pt x="41" y="86"/>
                    <a:pt x="41" y="86"/>
                  </a:cubicBezTo>
                  <a:cubicBezTo>
                    <a:pt x="40" y="86"/>
                    <a:pt x="39" y="86"/>
                    <a:pt x="38" y="86"/>
                  </a:cubicBezTo>
                  <a:cubicBezTo>
                    <a:pt x="38" y="72"/>
                    <a:pt x="38" y="72"/>
                    <a:pt x="38" y="72"/>
                  </a:cubicBezTo>
                  <a:cubicBezTo>
                    <a:pt x="41" y="75"/>
                    <a:pt x="41" y="75"/>
                    <a:pt x="41" y="75"/>
                  </a:cubicBezTo>
                  <a:close/>
                  <a:moveTo>
                    <a:pt x="34" y="70"/>
                  </a:moveTo>
                  <a:cubicBezTo>
                    <a:pt x="34" y="86"/>
                    <a:pt x="34" y="86"/>
                    <a:pt x="34" y="86"/>
                  </a:cubicBezTo>
                  <a:cubicBezTo>
                    <a:pt x="33" y="86"/>
                    <a:pt x="32" y="86"/>
                    <a:pt x="31" y="86"/>
                  </a:cubicBezTo>
                  <a:cubicBezTo>
                    <a:pt x="31" y="67"/>
                    <a:pt x="31" y="67"/>
                    <a:pt x="31" y="67"/>
                  </a:cubicBezTo>
                  <a:cubicBezTo>
                    <a:pt x="34" y="70"/>
                    <a:pt x="34" y="70"/>
                    <a:pt x="34" y="70"/>
                  </a:cubicBezTo>
                  <a:close/>
                  <a:moveTo>
                    <a:pt x="27" y="67"/>
                  </a:moveTo>
                  <a:cubicBezTo>
                    <a:pt x="27" y="86"/>
                    <a:pt x="27" y="86"/>
                    <a:pt x="27" y="86"/>
                  </a:cubicBezTo>
                  <a:cubicBezTo>
                    <a:pt x="26" y="86"/>
                    <a:pt x="25" y="86"/>
                    <a:pt x="23" y="86"/>
                  </a:cubicBezTo>
                  <a:cubicBezTo>
                    <a:pt x="23" y="69"/>
                    <a:pt x="23" y="69"/>
                    <a:pt x="23" y="69"/>
                  </a:cubicBezTo>
                  <a:cubicBezTo>
                    <a:pt x="27" y="67"/>
                    <a:pt x="27" y="67"/>
                    <a:pt x="27" y="67"/>
                  </a:cubicBezTo>
                  <a:close/>
                  <a:moveTo>
                    <a:pt x="20" y="71"/>
                  </a:moveTo>
                  <a:cubicBezTo>
                    <a:pt x="20" y="86"/>
                    <a:pt x="20" y="86"/>
                    <a:pt x="20" y="86"/>
                  </a:cubicBezTo>
                  <a:cubicBezTo>
                    <a:pt x="19" y="86"/>
                    <a:pt x="17" y="86"/>
                    <a:pt x="16" y="86"/>
                  </a:cubicBezTo>
                  <a:cubicBezTo>
                    <a:pt x="16" y="73"/>
                    <a:pt x="16" y="73"/>
                    <a:pt x="16" y="73"/>
                  </a:cubicBezTo>
                  <a:cubicBezTo>
                    <a:pt x="20" y="71"/>
                    <a:pt x="20" y="71"/>
                    <a:pt x="20" y="71"/>
                  </a:cubicBezTo>
                  <a:close/>
                  <a:moveTo>
                    <a:pt x="5" y="79"/>
                  </a:moveTo>
                  <a:cubicBezTo>
                    <a:pt x="5" y="86"/>
                    <a:pt x="5" y="86"/>
                    <a:pt x="5" y="86"/>
                  </a:cubicBezTo>
                  <a:cubicBezTo>
                    <a:pt x="2" y="86"/>
                    <a:pt x="2" y="86"/>
                    <a:pt x="2" y="86"/>
                  </a:cubicBezTo>
                  <a:cubicBezTo>
                    <a:pt x="2" y="76"/>
                    <a:pt x="2" y="76"/>
                    <a:pt x="2" y="76"/>
                  </a:cubicBezTo>
                  <a:cubicBezTo>
                    <a:pt x="4" y="80"/>
                    <a:pt x="4" y="80"/>
                    <a:pt x="4" y="80"/>
                  </a:cubicBezTo>
                  <a:cubicBezTo>
                    <a:pt x="5" y="79"/>
                    <a:pt x="5" y="79"/>
                    <a:pt x="5" y="79"/>
                  </a:cubicBezTo>
                  <a:close/>
                  <a:moveTo>
                    <a:pt x="0" y="58"/>
                  </a:moveTo>
                  <a:cubicBezTo>
                    <a:pt x="7" y="70"/>
                    <a:pt x="7" y="70"/>
                    <a:pt x="7" y="70"/>
                  </a:cubicBezTo>
                  <a:cubicBezTo>
                    <a:pt x="29" y="57"/>
                    <a:pt x="29" y="57"/>
                    <a:pt x="29" y="57"/>
                  </a:cubicBezTo>
                  <a:cubicBezTo>
                    <a:pt x="38" y="64"/>
                    <a:pt x="38" y="64"/>
                    <a:pt x="38" y="64"/>
                  </a:cubicBezTo>
                  <a:cubicBezTo>
                    <a:pt x="42" y="66"/>
                    <a:pt x="42" y="66"/>
                    <a:pt x="42" y="66"/>
                  </a:cubicBezTo>
                  <a:cubicBezTo>
                    <a:pt x="46" y="63"/>
                    <a:pt x="46" y="63"/>
                    <a:pt x="46" y="63"/>
                  </a:cubicBezTo>
                  <a:cubicBezTo>
                    <a:pt x="70" y="45"/>
                    <a:pt x="70" y="45"/>
                    <a:pt x="70" y="45"/>
                  </a:cubicBezTo>
                  <a:cubicBezTo>
                    <a:pt x="73" y="47"/>
                    <a:pt x="73" y="47"/>
                    <a:pt x="73" y="47"/>
                  </a:cubicBezTo>
                  <a:cubicBezTo>
                    <a:pt x="78" y="51"/>
                    <a:pt x="78" y="51"/>
                    <a:pt x="78" y="51"/>
                  </a:cubicBezTo>
                  <a:cubicBezTo>
                    <a:pt x="82" y="46"/>
                    <a:pt x="82" y="46"/>
                    <a:pt x="82" y="46"/>
                  </a:cubicBezTo>
                  <a:cubicBezTo>
                    <a:pt x="104" y="22"/>
                    <a:pt x="104" y="22"/>
                    <a:pt x="104" y="22"/>
                  </a:cubicBezTo>
                  <a:cubicBezTo>
                    <a:pt x="109" y="26"/>
                    <a:pt x="109" y="26"/>
                    <a:pt x="109" y="26"/>
                  </a:cubicBezTo>
                  <a:cubicBezTo>
                    <a:pt x="111" y="13"/>
                    <a:pt x="111" y="13"/>
                    <a:pt x="111" y="13"/>
                  </a:cubicBezTo>
                  <a:cubicBezTo>
                    <a:pt x="113" y="0"/>
                    <a:pt x="113" y="0"/>
                    <a:pt x="113" y="0"/>
                  </a:cubicBezTo>
                  <a:cubicBezTo>
                    <a:pt x="101" y="5"/>
                    <a:pt x="101" y="5"/>
                    <a:pt x="101" y="5"/>
                  </a:cubicBezTo>
                  <a:cubicBezTo>
                    <a:pt x="89" y="10"/>
                    <a:pt x="89" y="10"/>
                    <a:pt x="89" y="10"/>
                  </a:cubicBezTo>
                  <a:cubicBezTo>
                    <a:pt x="93" y="13"/>
                    <a:pt x="93" y="13"/>
                    <a:pt x="93" y="13"/>
                  </a:cubicBezTo>
                  <a:cubicBezTo>
                    <a:pt x="76" y="32"/>
                    <a:pt x="76" y="32"/>
                    <a:pt x="76" y="32"/>
                  </a:cubicBezTo>
                  <a:cubicBezTo>
                    <a:pt x="74" y="31"/>
                    <a:pt x="74" y="31"/>
                    <a:pt x="74" y="31"/>
                  </a:cubicBezTo>
                  <a:cubicBezTo>
                    <a:pt x="70" y="28"/>
                    <a:pt x="70" y="28"/>
                    <a:pt x="70" y="28"/>
                  </a:cubicBezTo>
                  <a:cubicBezTo>
                    <a:pt x="65" y="31"/>
                    <a:pt x="65" y="31"/>
                    <a:pt x="65" y="31"/>
                  </a:cubicBezTo>
                  <a:cubicBezTo>
                    <a:pt x="42" y="49"/>
                    <a:pt x="42" y="49"/>
                    <a:pt x="42" y="49"/>
                  </a:cubicBezTo>
                  <a:cubicBezTo>
                    <a:pt x="33" y="43"/>
                    <a:pt x="33" y="43"/>
                    <a:pt x="33" y="43"/>
                  </a:cubicBezTo>
                  <a:cubicBezTo>
                    <a:pt x="29" y="41"/>
                    <a:pt x="29" y="41"/>
                    <a:pt x="29" y="41"/>
                  </a:cubicBezTo>
                  <a:cubicBezTo>
                    <a:pt x="25" y="43"/>
                    <a:pt x="25" y="43"/>
                    <a:pt x="25" y="43"/>
                  </a:cubicBezTo>
                  <a:cubicBezTo>
                    <a:pt x="0" y="58"/>
                    <a:pt x="0" y="58"/>
                    <a:pt x="0" y="58"/>
                  </a:cubicBezTo>
                  <a:close/>
                  <a:moveTo>
                    <a:pt x="13" y="75"/>
                  </a:moveTo>
                  <a:cubicBezTo>
                    <a:pt x="13" y="86"/>
                    <a:pt x="13" y="86"/>
                    <a:pt x="13" y="86"/>
                  </a:cubicBezTo>
                  <a:cubicBezTo>
                    <a:pt x="11" y="86"/>
                    <a:pt x="10" y="86"/>
                    <a:pt x="9" y="86"/>
                  </a:cubicBezTo>
                  <a:cubicBezTo>
                    <a:pt x="9" y="77"/>
                    <a:pt x="9" y="77"/>
                    <a:pt x="9" y="77"/>
                  </a:cubicBezTo>
                  <a:cubicBezTo>
                    <a:pt x="13" y="75"/>
                    <a:pt x="13" y="75"/>
                    <a:pt x="13" y="75"/>
                  </a:cubicBezTo>
                  <a:close/>
                  <a:moveTo>
                    <a:pt x="21" y="22"/>
                  </a:moveTo>
                  <a:cubicBezTo>
                    <a:pt x="23" y="17"/>
                    <a:pt x="23" y="17"/>
                    <a:pt x="23" y="17"/>
                  </a:cubicBezTo>
                  <a:cubicBezTo>
                    <a:pt x="31" y="12"/>
                    <a:pt x="31" y="12"/>
                    <a:pt x="31" y="12"/>
                  </a:cubicBezTo>
                  <a:cubicBezTo>
                    <a:pt x="41" y="12"/>
                    <a:pt x="41" y="12"/>
                    <a:pt x="41" y="12"/>
                  </a:cubicBezTo>
                  <a:cubicBezTo>
                    <a:pt x="43" y="19"/>
                    <a:pt x="43" y="19"/>
                    <a:pt x="43" y="19"/>
                  </a:cubicBezTo>
                  <a:cubicBezTo>
                    <a:pt x="49" y="19"/>
                    <a:pt x="49" y="19"/>
                    <a:pt x="49" y="19"/>
                  </a:cubicBezTo>
                  <a:cubicBezTo>
                    <a:pt x="49" y="21"/>
                    <a:pt x="49" y="21"/>
                    <a:pt x="49" y="21"/>
                  </a:cubicBezTo>
                  <a:cubicBezTo>
                    <a:pt x="41" y="22"/>
                    <a:pt x="41" y="22"/>
                    <a:pt x="41" y="22"/>
                  </a:cubicBezTo>
                  <a:cubicBezTo>
                    <a:pt x="39" y="19"/>
                    <a:pt x="39" y="19"/>
                    <a:pt x="39" y="19"/>
                  </a:cubicBezTo>
                  <a:cubicBezTo>
                    <a:pt x="37" y="26"/>
                    <a:pt x="37" y="26"/>
                    <a:pt x="37" y="26"/>
                  </a:cubicBezTo>
                  <a:cubicBezTo>
                    <a:pt x="43" y="33"/>
                    <a:pt x="43" y="33"/>
                    <a:pt x="43" y="33"/>
                  </a:cubicBezTo>
                  <a:cubicBezTo>
                    <a:pt x="43" y="44"/>
                    <a:pt x="43" y="44"/>
                    <a:pt x="43" y="44"/>
                  </a:cubicBezTo>
                  <a:cubicBezTo>
                    <a:pt x="41" y="44"/>
                    <a:pt x="41" y="44"/>
                    <a:pt x="41" y="44"/>
                  </a:cubicBezTo>
                  <a:cubicBezTo>
                    <a:pt x="39" y="35"/>
                    <a:pt x="39" y="35"/>
                    <a:pt x="39" y="35"/>
                  </a:cubicBezTo>
                  <a:cubicBezTo>
                    <a:pt x="34" y="31"/>
                    <a:pt x="34" y="31"/>
                    <a:pt x="34" y="31"/>
                  </a:cubicBezTo>
                  <a:cubicBezTo>
                    <a:pt x="32" y="33"/>
                    <a:pt x="31" y="38"/>
                    <a:pt x="31" y="38"/>
                  </a:cubicBezTo>
                  <a:cubicBezTo>
                    <a:pt x="21" y="40"/>
                    <a:pt x="21" y="40"/>
                    <a:pt x="21" y="40"/>
                  </a:cubicBezTo>
                  <a:cubicBezTo>
                    <a:pt x="20" y="38"/>
                    <a:pt x="20" y="38"/>
                    <a:pt x="20" y="38"/>
                  </a:cubicBezTo>
                  <a:cubicBezTo>
                    <a:pt x="27" y="35"/>
                    <a:pt x="27" y="35"/>
                    <a:pt x="27" y="35"/>
                  </a:cubicBezTo>
                  <a:cubicBezTo>
                    <a:pt x="29" y="25"/>
                    <a:pt x="29" y="25"/>
                    <a:pt x="29" y="25"/>
                  </a:cubicBezTo>
                  <a:cubicBezTo>
                    <a:pt x="30" y="17"/>
                    <a:pt x="30" y="17"/>
                    <a:pt x="30" y="17"/>
                  </a:cubicBezTo>
                  <a:cubicBezTo>
                    <a:pt x="26" y="18"/>
                    <a:pt x="26" y="18"/>
                    <a:pt x="26" y="18"/>
                  </a:cubicBezTo>
                  <a:cubicBezTo>
                    <a:pt x="23" y="24"/>
                    <a:pt x="23" y="24"/>
                    <a:pt x="23" y="24"/>
                  </a:cubicBezTo>
                  <a:lnTo>
                    <a:pt x="21" y="22"/>
                  </a:lnTo>
                  <a:close/>
                </a:path>
              </a:pathLst>
            </a:custGeom>
            <a:solidFill>
              <a:schemeClr val="bg1"/>
            </a:solidFill>
            <a:ln>
              <a:noFill/>
            </a:ln>
            <a:effectLst>
              <a:outerShdw blurRad="25400" dist="254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59" name="矩形 58"/>
          <p:cNvSpPr/>
          <p:nvPr/>
        </p:nvSpPr>
        <p:spPr>
          <a:xfrm>
            <a:off x="5384220" y="1301487"/>
            <a:ext cx="2854602" cy="1572416"/>
          </a:xfrm>
          <a:prstGeom prst="rect">
            <a:avLst/>
          </a:prstGeom>
          <a:blipFill>
            <a:blip r:embed="rId3" cstate="screen"/>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60" name="直接连接符 59"/>
          <p:cNvCxnSpPr/>
          <p:nvPr/>
        </p:nvCxnSpPr>
        <p:spPr>
          <a:xfrm>
            <a:off x="5282355" y="3017919"/>
            <a:ext cx="3126201" cy="0"/>
          </a:xfrm>
          <a:prstGeom prst="line">
            <a:avLst/>
          </a:prstGeom>
          <a:ln w="2540">
            <a:solidFill>
              <a:schemeClr val="tx1"/>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
        <p:nvSpPr>
          <p:cNvPr id="61" name="矩形 60"/>
          <p:cNvSpPr>
            <a:spLocks noChangeArrowheads="1"/>
          </p:cNvSpPr>
          <p:nvPr/>
        </p:nvSpPr>
        <p:spPr bwMode="auto">
          <a:xfrm>
            <a:off x="5300023" y="3241774"/>
            <a:ext cx="2962370" cy="1338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indent="431800" algn="ctr">
              <a:lnSpc>
                <a:spcPct val="135000"/>
              </a:lnSpc>
            </a:pPr>
            <a:r>
              <a:rPr lang="zh-CN" altLang="en-US" sz="1200" dirty="0">
                <a:latin typeface="微软雅黑" panose="020B0503020204020204" pitchFamily="34" charset="-122"/>
                <a:ea typeface="微软雅黑" panose="020B0503020204020204" pitchFamily="34" charset="-122"/>
                <a:sym typeface="微软雅黑" panose="020B0503020204020204" pitchFamily="34" charset="-122"/>
              </a:rPr>
              <a:t>您可以点击文字框输入您的描述说明您可以点击文字框输入您的描述说明您可以点击文字框输入您的描述说明</a:t>
            </a:r>
          </a:p>
          <a:p>
            <a:pPr indent="431800" algn="ctr">
              <a:lnSpc>
                <a:spcPct val="135000"/>
              </a:lnSpc>
            </a:pPr>
            <a:endParaRPr lang="zh-CN" altLang="en-US" sz="1200" dirty="0">
              <a:latin typeface="微软雅黑" panose="020B0503020204020204" pitchFamily="34" charset="-122"/>
              <a:ea typeface="微软雅黑" panose="020B0503020204020204" pitchFamily="34" charset="-122"/>
              <a:sym typeface="微软雅黑" panose="020B0503020204020204" pitchFamily="34" charset="-122"/>
            </a:endParaRPr>
          </a:p>
          <a:p>
            <a:pPr indent="431800" algn="ctr">
              <a:lnSpc>
                <a:spcPct val="135000"/>
              </a:lnSpc>
            </a:pPr>
            <a:endParaRPr lang="zh-CN" altLang="en-US" sz="12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TextBox 12"/>
          <p:cNvSpPr txBox="1"/>
          <p:nvPr/>
        </p:nvSpPr>
        <p:spPr>
          <a:xfrm>
            <a:off x="827584" y="195486"/>
            <a:ext cx="1415772" cy="461665"/>
          </a:xfrm>
          <a:prstGeom prst="rect">
            <a:avLst/>
          </a:prstGeom>
          <a:noFill/>
        </p:spPr>
        <p:txBody>
          <a:bodyPr wrap="none" rtlCol="0">
            <a:spAutoFit/>
          </a:bodyPr>
          <a:lstStyle/>
          <a:p>
            <a:pPr algn="ctr"/>
            <a:r>
              <a:rPr lang="zh-CN" altLang="en-US" sz="2400"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领导发言</a:t>
            </a:r>
            <a:endParaRPr lang="zh-CN" altLang="zh-CN" sz="2400"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slow" advTm="10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0-#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39"/>
                                        </p:tgtEl>
                                        <p:attrNameLst>
                                          <p:attrName>style.visibility</p:attrName>
                                        </p:attrNameLst>
                                      </p:cBhvr>
                                      <p:to>
                                        <p:strVal val="visible"/>
                                      </p:to>
                                    </p:set>
                                    <p:anim calcmode="lin" valueType="num">
                                      <p:cBhvr>
                                        <p:cTn id="12" dur="200" fill="hold"/>
                                        <p:tgtEl>
                                          <p:spTgt spid="39"/>
                                        </p:tgtEl>
                                        <p:attrNameLst>
                                          <p:attrName>ppt_w</p:attrName>
                                        </p:attrNameLst>
                                      </p:cBhvr>
                                      <p:tavLst>
                                        <p:tav tm="0">
                                          <p:val>
                                            <p:fltVal val="0"/>
                                          </p:val>
                                        </p:tav>
                                        <p:tav tm="100000">
                                          <p:val>
                                            <p:strVal val="#ppt_w"/>
                                          </p:val>
                                        </p:tav>
                                      </p:tavLst>
                                    </p:anim>
                                    <p:anim calcmode="lin" valueType="num">
                                      <p:cBhvr>
                                        <p:cTn id="13" dur="200" fill="hold"/>
                                        <p:tgtEl>
                                          <p:spTgt spid="39"/>
                                        </p:tgtEl>
                                        <p:attrNameLst>
                                          <p:attrName>ppt_h</p:attrName>
                                        </p:attrNameLst>
                                      </p:cBhvr>
                                      <p:tavLst>
                                        <p:tav tm="0">
                                          <p:val>
                                            <p:fltVal val="0"/>
                                          </p:val>
                                        </p:tav>
                                        <p:tav tm="100000">
                                          <p:val>
                                            <p:strVal val="#ppt_h"/>
                                          </p:val>
                                        </p:tav>
                                      </p:tavLst>
                                    </p:anim>
                                    <p:animEffect transition="in" filter="fade">
                                      <p:cBhvr>
                                        <p:cTn id="14" dur="200"/>
                                        <p:tgtEl>
                                          <p:spTgt spid="39"/>
                                        </p:tgtEl>
                                      </p:cBhvr>
                                    </p:animEffect>
                                  </p:childTnLst>
                                </p:cTn>
                              </p:par>
                              <p:par>
                                <p:cTn id="15" presetID="6" presetClass="emph" presetSubtype="0" autoRev="1" fill="hold" nodeType="withEffect">
                                  <p:stCondLst>
                                    <p:cond delay="150"/>
                                  </p:stCondLst>
                                  <p:childTnLst>
                                    <p:animScale>
                                      <p:cBhvr>
                                        <p:cTn id="16" dur="100" fill="hold"/>
                                        <p:tgtEl>
                                          <p:spTgt spid="39"/>
                                        </p:tgtEl>
                                      </p:cBhvr>
                                      <p:by x="130000" y="130000"/>
                                    </p:animScale>
                                  </p:childTnLst>
                                </p:cTn>
                              </p:par>
                            </p:childTnLst>
                          </p:cTn>
                        </p:par>
                        <p:par>
                          <p:cTn id="17" fill="hold">
                            <p:stCondLst>
                              <p:cond delay="850"/>
                            </p:stCondLst>
                            <p:childTnLst>
                              <p:par>
                                <p:cTn id="18" presetID="53" presetClass="entr" presetSubtype="16" fill="hold" nodeType="afterEffect">
                                  <p:stCondLst>
                                    <p:cond delay="0"/>
                                  </p:stCondLst>
                                  <p:childTnLst>
                                    <p:set>
                                      <p:cBhvr>
                                        <p:cTn id="19" dur="1" fill="hold">
                                          <p:stCondLst>
                                            <p:cond delay="0"/>
                                          </p:stCondLst>
                                        </p:cTn>
                                        <p:tgtEl>
                                          <p:spTgt spid="51"/>
                                        </p:tgtEl>
                                        <p:attrNameLst>
                                          <p:attrName>style.visibility</p:attrName>
                                        </p:attrNameLst>
                                      </p:cBhvr>
                                      <p:to>
                                        <p:strVal val="visible"/>
                                      </p:to>
                                    </p:set>
                                    <p:anim calcmode="lin" valueType="num">
                                      <p:cBhvr>
                                        <p:cTn id="20" dur="200" fill="hold"/>
                                        <p:tgtEl>
                                          <p:spTgt spid="51"/>
                                        </p:tgtEl>
                                        <p:attrNameLst>
                                          <p:attrName>ppt_w</p:attrName>
                                        </p:attrNameLst>
                                      </p:cBhvr>
                                      <p:tavLst>
                                        <p:tav tm="0">
                                          <p:val>
                                            <p:fltVal val="0"/>
                                          </p:val>
                                        </p:tav>
                                        <p:tav tm="100000">
                                          <p:val>
                                            <p:strVal val="#ppt_w"/>
                                          </p:val>
                                        </p:tav>
                                      </p:tavLst>
                                    </p:anim>
                                    <p:anim calcmode="lin" valueType="num">
                                      <p:cBhvr>
                                        <p:cTn id="21" dur="200" fill="hold"/>
                                        <p:tgtEl>
                                          <p:spTgt spid="51"/>
                                        </p:tgtEl>
                                        <p:attrNameLst>
                                          <p:attrName>ppt_h</p:attrName>
                                        </p:attrNameLst>
                                      </p:cBhvr>
                                      <p:tavLst>
                                        <p:tav tm="0">
                                          <p:val>
                                            <p:fltVal val="0"/>
                                          </p:val>
                                        </p:tav>
                                        <p:tav tm="100000">
                                          <p:val>
                                            <p:strVal val="#ppt_h"/>
                                          </p:val>
                                        </p:tav>
                                      </p:tavLst>
                                    </p:anim>
                                    <p:animEffect transition="in" filter="fade">
                                      <p:cBhvr>
                                        <p:cTn id="22" dur="200"/>
                                        <p:tgtEl>
                                          <p:spTgt spid="51"/>
                                        </p:tgtEl>
                                      </p:cBhvr>
                                    </p:animEffect>
                                  </p:childTnLst>
                                </p:cTn>
                              </p:par>
                              <p:par>
                                <p:cTn id="23" presetID="6" presetClass="emph" presetSubtype="0" autoRev="1" fill="hold" nodeType="withEffect">
                                  <p:stCondLst>
                                    <p:cond delay="150"/>
                                  </p:stCondLst>
                                  <p:childTnLst>
                                    <p:animScale>
                                      <p:cBhvr>
                                        <p:cTn id="24" dur="100" fill="hold"/>
                                        <p:tgtEl>
                                          <p:spTgt spid="51"/>
                                        </p:tgtEl>
                                      </p:cBhvr>
                                      <p:by x="130000" y="130000"/>
                                    </p:animScale>
                                  </p:childTnLst>
                                </p:cTn>
                              </p:par>
                            </p:childTnLst>
                          </p:cTn>
                        </p:par>
                        <p:par>
                          <p:cTn id="25" fill="hold">
                            <p:stCondLst>
                              <p:cond delay="1200"/>
                            </p:stCondLst>
                            <p:childTnLst>
                              <p:par>
                                <p:cTn id="26" presetID="53" presetClass="entr" presetSubtype="16" fill="hold" nodeType="afterEffect">
                                  <p:stCondLst>
                                    <p:cond delay="0"/>
                                  </p:stCondLst>
                                  <p:childTnLst>
                                    <p:set>
                                      <p:cBhvr>
                                        <p:cTn id="27" dur="1" fill="hold">
                                          <p:stCondLst>
                                            <p:cond delay="0"/>
                                          </p:stCondLst>
                                        </p:cTn>
                                        <p:tgtEl>
                                          <p:spTgt spid="55"/>
                                        </p:tgtEl>
                                        <p:attrNameLst>
                                          <p:attrName>style.visibility</p:attrName>
                                        </p:attrNameLst>
                                      </p:cBhvr>
                                      <p:to>
                                        <p:strVal val="visible"/>
                                      </p:to>
                                    </p:set>
                                    <p:anim calcmode="lin" valueType="num">
                                      <p:cBhvr>
                                        <p:cTn id="28" dur="200" fill="hold"/>
                                        <p:tgtEl>
                                          <p:spTgt spid="55"/>
                                        </p:tgtEl>
                                        <p:attrNameLst>
                                          <p:attrName>ppt_w</p:attrName>
                                        </p:attrNameLst>
                                      </p:cBhvr>
                                      <p:tavLst>
                                        <p:tav tm="0">
                                          <p:val>
                                            <p:fltVal val="0"/>
                                          </p:val>
                                        </p:tav>
                                        <p:tav tm="100000">
                                          <p:val>
                                            <p:strVal val="#ppt_w"/>
                                          </p:val>
                                        </p:tav>
                                      </p:tavLst>
                                    </p:anim>
                                    <p:anim calcmode="lin" valueType="num">
                                      <p:cBhvr>
                                        <p:cTn id="29" dur="200" fill="hold"/>
                                        <p:tgtEl>
                                          <p:spTgt spid="55"/>
                                        </p:tgtEl>
                                        <p:attrNameLst>
                                          <p:attrName>ppt_h</p:attrName>
                                        </p:attrNameLst>
                                      </p:cBhvr>
                                      <p:tavLst>
                                        <p:tav tm="0">
                                          <p:val>
                                            <p:fltVal val="0"/>
                                          </p:val>
                                        </p:tav>
                                        <p:tav tm="100000">
                                          <p:val>
                                            <p:strVal val="#ppt_h"/>
                                          </p:val>
                                        </p:tav>
                                      </p:tavLst>
                                    </p:anim>
                                    <p:animEffect transition="in" filter="fade">
                                      <p:cBhvr>
                                        <p:cTn id="30" dur="200"/>
                                        <p:tgtEl>
                                          <p:spTgt spid="55"/>
                                        </p:tgtEl>
                                      </p:cBhvr>
                                    </p:animEffect>
                                  </p:childTnLst>
                                </p:cTn>
                              </p:par>
                              <p:par>
                                <p:cTn id="31" presetID="6" presetClass="emph" presetSubtype="0" autoRev="1" fill="hold" nodeType="withEffect">
                                  <p:stCondLst>
                                    <p:cond delay="150"/>
                                  </p:stCondLst>
                                  <p:childTnLst>
                                    <p:animScale>
                                      <p:cBhvr>
                                        <p:cTn id="32" dur="100" fill="hold"/>
                                        <p:tgtEl>
                                          <p:spTgt spid="55"/>
                                        </p:tgtEl>
                                      </p:cBhvr>
                                      <p:by x="130000" y="130000"/>
                                    </p:animScale>
                                  </p:childTnLst>
                                </p:cTn>
                              </p:par>
                            </p:childTnLst>
                          </p:cTn>
                        </p:par>
                        <p:par>
                          <p:cTn id="33" fill="hold">
                            <p:stCondLst>
                              <p:cond delay="1550"/>
                            </p:stCondLst>
                            <p:childTnLst>
                              <p:par>
                                <p:cTn id="34" presetID="10" presetClass="entr" presetSubtype="0" fill="hold" grpId="0" nodeType="afterEffect">
                                  <p:stCondLst>
                                    <p:cond delay="0"/>
                                  </p:stCondLst>
                                  <p:childTnLst>
                                    <p:set>
                                      <p:cBhvr>
                                        <p:cTn id="35" dur="1" fill="hold">
                                          <p:stCondLst>
                                            <p:cond delay="0"/>
                                          </p:stCondLst>
                                        </p:cTn>
                                        <p:tgtEl>
                                          <p:spTgt spid="36"/>
                                        </p:tgtEl>
                                        <p:attrNameLst>
                                          <p:attrName>style.visibility</p:attrName>
                                        </p:attrNameLst>
                                      </p:cBhvr>
                                      <p:to>
                                        <p:strVal val="visible"/>
                                      </p:to>
                                    </p:set>
                                    <p:animEffect transition="in" filter="fade">
                                      <p:cBhvr>
                                        <p:cTn id="36" dur="500"/>
                                        <p:tgtEl>
                                          <p:spTgt spid="36"/>
                                        </p:tgtEl>
                                      </p:cBhvr>
                                    </p:animEffect>
                                  </p:childTnLst>
                                </p:cTn>
                              </p:par>
                              <p:par>
                                <p:cTn id="37" presetID="10" presetClass="entr" presetSubtype="0" fill="hold" grpId="0" nodeType="withEffect">
                                  <p:stCondLst>
                                    <p:cond delay="50"/>
                                  </p:stCondLst>
                                  <p:childTnLst>
                                    <p:set>
                                      <p:cBhvr>
                                        <p:cTn id="38" dur="1" fill="hold">
                                          <p:stCondLst>
                                            <p:cond delay="0"/>
                                          </p:stCondLst>
                                        </p:cTn>
                                        <p:tgtEl>
                                          <p:spTgt spid="37"/>
                                        </p:tgtEl>
                                        <p:attrNameLst>
                                          <p:attrName>style.visibility</p:attrName>
                                        </p:attrNameLst>
                                      </p:cBhvr>
                                      <p:to>
                                        <p:strVal val="visible"/>
                                      </p:to>
                                    </p:set>
                                    <p:animEffect transition="in" filter="fade">
                                      <p:cBhvr>
                                        <p:cTn id="39" dur="500"/>
                                        <p:tgtEl>
                                          <p:spTgt spid="37"/>
                                        </p:tgtEl>
                                      </p:cBhvr>
                                    </p:animEffect>
                                  </p:childTnLst>
                                </p:cTn>
                              </p:par>
                              <p:par>
                                <p:cTn id="40" presetID="10" presetClass="entr" presetSubtype="0" fill="hold" grpId="0" nodeType="withEffect">
                                  <p:stCondLst>
                                    <p:cond delay="150"/>
                                  </p:stCondLst>
                                  <p:childTnLst>
                                    <p:set>
                                      <p:cBhvr>
                                        <p:cTn id="41" dur="1" fill="hold">
                                          <p:stCondLst>
                                            <p:cond delay="0"/>
                                          </p:stCondLst>
                                        </p:cTn>
                                        <p:tgtEl>
                                          <p:spTgt spid="35"/>
                                        </p:tgtEl>
                                        <p:attrNameLst>
                                          <p:attrName>style.visibility</p:attrName>
                                        </p:attrNameLst>
                                      </p:cBhvr>
                                      <p:to>
                                        <p:strVal val="visible"/>
                                      </p:to>
                                    </p:set>
                                    <p:animEffect transition="in" filter="fade">
                                      <p:cBhvr>
                                        <p:cTn id="42" dur="500"/>
                                        <p:tgtEl>
                                          <p:spTgt spid="35"/>
                                        </p:tgtEl>
                                      </p:cBhvr>
                                    </p:animEffect>
                                  </p:childTnLst>
                                </p:cTn>
                              </p:par>
                              <p:par>
                                <p:cTn id="43" presetID="10" presetClass="entr" presetSubtype="0" fill="hold" grpId="0" nodeType="withEffect">
                                  <p:stCondLst>
                                    <p:cond delay="250"/>
                                  </p:stCondLst>
                                  <p:childTnLst>
                                    <p:set>
                                      <p:cBhvr>
                                        <p:cTn id="44" dur="1" fill="hold">
                                          <p:stCondLst>
                                            <p:cond delay="0"/>
                                          </p:stCondLst>
                                        </p:cTn>
                                        <p:tgtEl>
                                          <p:spTgt spid="29"/>
                                        </p:tgtEl>
                                        <p:attrNameLst>
                                          <p:attrName>style.visibility</p:attrName>
                                        </p:attrNameLst>
                                      </p:cBhvr>
                                      <p:to>
                                        <p:strVal val="visible"/>
                                      </p:to>
                                    </p:set>
                                    <p:animEffect transition="in" filter="fade">
                                      <p:cBhvr>
                                        <p:cTn id="45" dur="500"/>
                                        <p:tgtEl>
                                          <p:spTgt spid="29"/>
                                        </p:tgtEl>
                                      </p:cBhvr>
                                    </p:animEffect>
                                  </p:childTnLst>
                                </p:cTn>
                              </p:par>
                              <p:par>
                                <p:cTn id="46" presetID="10" presetClass="entr" presetSubtype="0" fill="hold" grpId="0" nodeType="withEffect">
                                  <p:stCondLst>
                                    <p:cond delay="350"/>
                                  </p:stCondLst>
                                  <p:childTnLst>
                                    <p:set>
                                      <p:cBhvr>
                                        <p:cTn id="47" dur="1" fill="hold">
                                          <p:stCondLst>
                                            <p:cond delay="0"/>
                                          </p:stCondLst>
                                        </p:cTn>
                                        <p:tgtEl>
                                          <p:spTgt spid="38"/>
                                        </p:tgtEl>
                                        <p:attrNameLst>
                                          <p:attrName>style.visibility</p:attrName>
                                        </p:attrNameLst>
                                      </p:cBhvr>
                                      <p:to>
                                        <p:strVal val="visible"/>
                                      </p:to>
                                    </p:set>
                                    <p:animEffect transition="in" filter="fade">
                                      <p:cBhvr>
                                        <p:cTn id="48" dur="500"/>
                                        <p:tgtEl>
                                          <p:spTgt spid="38"/>
                                        </p:tgtEl>
                                      </p:cBhvr>
                                    </p:animEffect>
                                  </p:childTnLst>
                                </p:cTn>
                              </p:par>
                              <p:par>
                                <p:cTn id="49" presetID="10" presetClass="entr" presetSubtype="0" fill="hold" grpId="0" nodeType="withEffect">
                                  <p:stCondLst>
                                    <p:cond delay="450"/>
                                  </p:stCondLst>
                                  <p:childTnLst>
                                    <p:set>
                                      <p:cBhvr>
                                        <p:cTn id="50" dur="1" fill="hold">
                                          <p:stCondLst>
                                            <p:cond delay="0"/>
                                          </p:stCondLst>
                                        </p:cTn>
                                        <p:tgtEl>
                                          <p:spTgt spid="32"/>
                                        </p:tgtEl>
                                        <p:attrNameLst>
                                          <p:attrName>style.visibility</p:attrName>
                                        </p:attrNameLst>
                                      </p:cBhvr>
                                      <p:to>
                                        <p:strVal val="visible"/>
                                      </p:to>
                                    </p:set>
                                    <p:animEffect transition="in" filter="fade">
                                      <p:cBhvr>
                                        <p:cTn id="51" dur="500"/>
                                        <p:tgtEl>
                                          <p:spTgt spid="32"/>
                                        </p:tgtEl>
                                      </p:cBhvr>
                                    </p:animEffect>
                                  </p:childTnLst>
                                </p:cTn>
                              </p:par>
                            </p:childTnLst>
                          </p:cTn>
                        </p:par>
                        <p:par>
                          <p:cTn id="52" fill="hold">
                            <p:stCondLst>
                              <p:cond delay="2500"/>
                            </p:stCondLst>
                            <p:childTnLst>
                              <p:par>
                                <p:cTn id="53" presetID="10" presetClass="entr" presetSubtype="0" fill="hold" grpId="0" nodeType="afterEffect">
                                  <p:stCondLst>
                                    <p:cond delay="0"/>
                                  </p:stCondLst>
                                  <p:childTnLst>
                                    <p:set>
                                      <p:cBhvr>
                                        <p:cTn id="54" dur="1" fill="hold">
                                          <p:stCondLst>
                                            <p:cond delay="0"/>
                                          </p:stCondLst>
                                        </p:cTn>
                                        <p:tgtEl>
                                          <p:spTgt spid="59"/>
                                        </p:tgtEl>
                                        <p:attrNameLst>
                                          <p:attrName>style.visibility</p:attrName>
                                        </p:attrNameLst>
                                      </p:cBhvr>
                                      <p:to>
                                        <p:strVal val="visible"/>
                                      </p:to>
                                    </p:set>
                                    <p:animEffect transition="in" filter="fade">
                                      <p:cBhvr>
                                        <p:cTn id="55" dur="500"/>
                                        <p:tgtEl>
                                          <p:spTgt spid="59"/>
                                        </p:tgtEl>
                                      </p:cBhvr>
                                    </p:animEffect>
                                  </p:childTnLst>
                                </p:cTn>
                              </p:par>
                            </p:childTnLst>
                          </p:cTn>
                        </p:par>
                        <p:par>
                          <p:cTn id="56" fill="hold">
                            <p:stCondLst>
                              <p:cond delay="3000"/>
                            </p:stCondLst>
                            <p:childTnLst>
                              <p:par>
                                <p:cTn id="57" presetID="22" presetClass="entr" presetSubtype="8" fill="hold" nodeType="afterEffect">
                                  <p:stCondLst>
                                    <p:cond delay="0"/>
                                  </p:stCondLst>
                                  <p:childTnLst>
                                    <p:set>
                                      <p:cBhvr>
                                        <p:cTn id="58" dur="1" fill="hold">
                                          <p:stCondLst>
                                            <p:cond delay="0"/>
                                          </p:stCondLst>
                                        </p:cTn>
                                        <p:tgtEl>
                                          <p:spTgt spid="60"/>
                                        </p:tgtEl>
                                        <p:attrNameLst>
                                          <p:attrName>style.visibility</p:attrName>
                                        </p:attrNameLst>
                                      </p:cBhvr>
                                      <p:to>
                                        <p:strVal val="visible"/>
                                      </p:to>
                                    </p:set>
                                    <p:animEffect transition="in" filter="wipe(left)">
                                      <p:cBhvr>
                                        <p:cTn id="59" dur="500"/>
                                        <p:tgtEl>
                                          <p:spTgt spid="60"/>
                                        </p:tgtEl>
                                      </p:cBhvr>
                                    </p:animEffect>
                                  </p:childTnLst>
                                </p:cTn>
                              </p:par>
                            </p:childTnLst>
                          </p:cTn>
                        </p:par>
                        <p:par>
                          <p:cTn id="60" fill="hold">
                            <p:stCondLst>
                              <p:cond delay="3500"/>
                            </p:stCondLst>
                            <p:childTnLst>
                              <p:par>
                                <p:cTn id="61" presetID="53" presetClass="entr" presetSubtype="16" fill="hold" grpId="0" nodeType="afterEffect">
                                  <p:stCondLst>
                                    <p:cond delay="0"/>
                                  </p:stCondLst>
                                  <p:childTnLst>
                                    <p:set>
                                      <p:cBhvr>
                                        <p:cTn id="62" dur="1" fill="hold">
                                          <p:stCondLst>
                                            <p:cond delay="0"/>
                                          </p:stCondLst>
                                        </p:cTn>
                                        <p:tgtEl>
                                          <p:spTgt spid="61"/>
                                        </p:tgtEl>
                                        <p:attrNameLst>
                                          <p:attrName>style.visibility</p:attrName>
                                        </p:attrNameLst>
                                      </p:cBhvr>
                                      <p:to>
                                        <p:strVal val="visible"/>
                                      </p:to>
                                    </p:set>
                                    <p:anim calcmode="lin" valueType="num">
                                      <p:cBhvr>
                                        <p:cTn id="63" dur="1700" fill="hold"/>
                                        <p:tgtEl>
                                          <p:spTgt spid="61"/>
                                        </p:tgtEl>
                                        <p:attrNameLst>
                                          <p:attrName>ppt_w</p:attrName>
                                        </p:attrNameLst>
                                      </p:cBhvr>
                                      <p:tavLst>
                                        <p:tav tm="0">
                                          <p:val>
                                            <p:fltVal val="0"/>
                                          </p:val>
                                        </p:tav>
                                        <p:tav tm="100000">
                                          <p:val>
                                            <p:strVal val="#ppt_w"/>
                                          </p:val>
                                        </p:tav>
                                      </p:tavLst>
                                    </p:anim>
                                    <p:anim calcmode="lin" valueType="num">
                                      <p:cBhvr>
                                        <p:cTn id="64" dur="1700" fill="hold"/>
                                        <p:tgtEl>
                                          <p:spTgt spid="61"/>
                                        </p:tgtEl>
                                        <p:attrNameLst>
                                          <p:attrName>ppt_h</p:attrName>
                                        </p:attrNameLst>
                                      </p:cBhvr>
                                      <p:tavLst>
                                        <p:tav tm="0">
                                          <p:val>
                                            <p:fltVal val="0"/>
                                          </p:val>
                                        </p:tav>
                                        <p:tav tm="100000">
                                          <p:val>
                                            <p:strVal val="#ppt_h"/>
                                          </p:val>
                                        </p:tav>
                                      </p:tavLst>
                                    </p:anim>
                                    <p:animEffect transition="in" filter="fade">
                                      <p:cBhvr>
                                        <p:cTn id="65" dur="17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2" grpId="0" animBg="1"/>
      <p:bldP spid="35" grpId="0" animBg="1"/>
      <p:bldP spid="36" grpId="0" animBg="1"/>
      <p:bldP spid="37" grpId="0" animBg="1"/>
      <p:bldP spid="38" grpId="0" animBg="1"/>
      <p:bldP spid="59" grpId="0" animBg="1"/>
      <p:bldP spid="61" grpId="0"/>
      <p:bldP spid="2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圆角矩形 9"/>
          <p:cNvSpPr/>
          <p:nvPr/>
        </p:nvSpPr>
        <p:spPr>
          <a:xfrm>
            <a:off x="623916" y="1526967"/>
            <a:ext cx="2657219" cy="2560497"/>
          </a:xfrm>
          <a:prstGeom prst="roundRect">
            <a:avLst/>
          </a:prstGeom>
          <a:blipFill>
            <a:blip r:embed="rId3"/>
            <a:srcRect/>
            <a:stretch>
              <a:fillRect l="-15532" r="-15532"/>
            </a:stretch>
          </a:blipFill>
          <a:ln>
            <a:solidFill>
              <a:schemeClr val="bg1">
                <a:lumMod val="75000"/>
              </a:schemeClr>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矩形 47"/>
          <p:cNvSpPr>
            <a:spLocks noChangeArrowheads="1"/>
          </p:cNvSpPr>
          <p:nvPr/>
        </p:nvSpPr>
        <p:spPr bwMode="auto">
          <a:xfrm>
            <a:off x="3689206" y="2427734"/>
            <a:ext cx="1979976" cy="2087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indent="431800" algn="ctr">
              <a:lnSpc>
                <a:spcPct val="135000"/>
              </a:lnSpc>
            </a:pPr>
            <a:r>
              <a:rPr lang="zh-CN" altLang="en-US" sz="1400" dirty="0" smtClean="0">
                <a:latin typeface="微软雅黑" panose="020B0503020204020204" pitchFamily="34" charset="-122"/>
                <a:ea typeface="微软雅黑" panose="020B0503020204020204" pitchFamily="34" charset="-122"/>
                <a:sym typeface="微软雅黑" panose="020B0503020204020204" pitchFamily="34" charset="-122"/>
              </a:rPr>
              <a:t>您可以点击文字框输入您的描述说明您可以点击文字框输入您的描述说明您可以点击文字框输入您的描述说明</a:t>
            </a:r>
          </a:p>
          <a:p>
            <a:pPr indent="431800" algn="ctr">
              <a:lnSpc>
                <a:spcPct val="135000"/>
              </a:lnSpc>
            </a:pPr>
            <a:endParaRPr lang="zh-CN" altLang="en-US" sz="1400" dirty="0">
              <a:latin typeface="微软雅黑" panose="020B0503020204020204" pitchFamily="34" charset="-122"/>
              <a:ea typeface="微软雅黑" panose="020B0503020204020204" pitchFamily="34" charset="-122"/>
              <a:sym typeface="微软雅黑" panose="020B0503020204020204" pitchFamily="34" charset="-122"/>
            </a:endParaRPr>
          </a:p>
          <a:p>
            <a:pPr indent="431800" algn="ctr">
              <a:lnSpc>
                <a:spcPct val="135000"/>
              </a:lnSpc>
            </a:pPr>
            <a:endParaRPr lang="zh-CN" altLang="en-US" sz="14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矩形 3"/>
          <p:cNvSpPr>
            <a:spLocks noChangeArrowheads="1"/>
          </p:cNvSpPr>
          <p:nvPr/>
        </p:nvSpPr>
        <p:spPr bwMode="auto">
          <a:xfrm>
            <a:off x="4319804" y="1690333"/>
            <a:ext cx="873306" cy="28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spcBef>
                <a:spcPct val="0"/>
              </a:spcBef>
              <a:buFont typeface="Arial" panose="020B0604020202020204" pitchFamily="34" charset="0"/>
              <a:buNone/>
            </a:pPr>
            <a:r>
              <a:rPr lang="zh-CN" altLang="en-US" sz="1500" b="1" dirty="0" smtClean="0">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输入标题</a:t>
            </a:r>
            <a:endParaRPr lang="zh-CN" altLang="en-US" sz="1500" b="1" dirty="0">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15" name="矩形 47"/>
          <p:cNvSpPr>
            <a:spLocks noChangeArrowheads="1"/>
          </p:cNvSpPr>
          <p:nvPr/>
        </p:nvSpPr>
        <p:spPr bwMode="auto">
          <a:xfrm>
            <a:off x="6228184" y="2427734"/>
            <a:ext cx="2050948" cy="2087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indent="431800" algn="just">
              <a:lnSpc>
                <a:spcPct val="135000"/>
              </a:lnSpc>
            </a:pP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您可以点击文字框输入您的描述</a:t>
            </a:r>
            <a:r>
              <a:rPr lang="zh-CN" altLang="en-US" sz="1400" dirty="0" smtClean="0">
                <a:latin typeface="微软雅黑" panose="020B0503020204020204" pitchFamily="34" charset="-122"/>
                <a:ea typeface="微软雅黑" panose="020B0503020204020204" pitchFamily="34" charset="-122"/>
                <a:sym typeface="微软雅黑" panose="020B0503020204020204" pitchFamily="34" charset="-122"/>
              </a:rPr>
              <a:t>说明</a:t>
            </a: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您可以点击文字框输入您的描述</a:t>
            </a:r>
            <a:r>
              <a:rPr lang="zh-CN" altLang="en-US" sz="1400" dirty="0" smtClean="0">
                <a:latin typeface="微软雅黑" panose="020B0503020204020204" pitchFamily="34" charset="-122"/>
                <a:ea typeface="微软雅黑" panose="020B0503020204020204" pitchFamily="34" charset="-122"/>
                <a:sym typeface="微软雅黑" panose="020B0503020204020204" pitchFamily="34" charset="-122"/>
              </a:rPr>
              <a:t>说明</a:t>
            </a: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您可以点击文字框输入您的描述说明</a:t>
            </a:r>
          </a:p>
          <a:p>
            <a:pPr indent="431800" algn="just">
              <a:lnSpc>
                <a:spcPct val="135000"/>
              </a:lnSpc>
            </a:pPr>
            <a:endParaRPr lang="zh-CN" altLang="en-US" sz="1400" dirty="0">
              <a:latin typeface="微软雅黑" panose="020B0503020204020204" pitchFamily="34" charset="-122"/>
              <a:ea typeface="微软雅黑" panose="020B0503020204020204" pitchFamily="34" charset="-122"/>
              <a:sym typeface="微软雅黑" panose="020B0503020204020204" pitchFamily="34" charset="-122"/>
            </a:endParaRPr>
          </a:p>
          <a:p>
            <a:pPr indent="431800" algn="just">
              <a:lnSpc>
                <a:spcPct val="135000"/>
              </a:lnSpc>
            </a:pPr>
            <a:endParaRPr lang="zh-CN" altLang="en-US" sz="14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矩形 3"/>
          <p:cNvSpPr>
            <a:spLocks noChangeArrowheads="1"/>
          </p:cNvSpPr>
          <p:nvPr/>
        </p:nvSpPr>
        <p:spPr bwMode="auto">
          <a:xfrm>
            <a:off x="6939027" y="1690332"/>
            <a:ext cx="873306" cy="28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spcBef>
                <a:spcPct val="0"/>
              </a:spcBef>
              <a:buFont typeface="Arial" panose="020B0604020202020204" pitchFamily="34" charset="0"/>
              <a:buNone/>
            </a:pPr>
            <a:r>
              <a:rPr lang="zh-CN" altLang="en-US" sz="1500" b="1" dirty="0">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输入标题</a:t>
            </a:r>
          </a:p>
        </p:txBody>
      </p:sp>
      <p:sp>
        <p:nvSpPr>
          <p:cNvPr id="20" name="圆角矩形 19"/>
          <p:cNvSpPr/>
          <p:nvPr/>
        </p:nvSpPr>
        <p:spPr>
          <a:xfrm>
            <a:off x="3855074" y="2033454"/>
            <a:ext cx="1802767" cy="222790"/>
          </a:xfrm>
          <a:prstGeom prst="roundRect">
            <a:avLst/>
          </a:prstGeom>
          <a:solidFill>
            <a:schemeClr val="bg1"/>
          </a:solidFill>
          <a:ln>
            <a:noFill/>
          </a:ln>
          <a:effectLst>
            <a:innerShdw blurRad="508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圆角矩形 20"/>
          <p:cNvSpPr/>
          <p:nvPr/>
        </p:nvSpPr>
        <p:spPr>
          <a:xfrm>
            <a:off x="3855075" y="2033454"/>
            <a:ext cx="1296144" cy="223200"/>
          </a:xfrm>
          <a:prstGeom prst="roundRect">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圆角矩形 23"/>
          <p:cNvSpPr/>
          <p:nvPr/>
        </p:nvSpPr>
        <p:spPr>
          <a:xfrm>
            <a:off x="6362961" y="2033454"/>
            <a:ext cx="1802767" cy="222790"/>
          </a:xfrm>
          <a:prstGeom prst="roundRect">
            <a:avLst/>
          </a:prstGeom>
          <a:solidFill>
            <a:schemeClr val="bg1"/>
          </a:solidFill>
          <a:ln>
            <a:noFill/>
          </a:ln>
          <a:effectLst>
            <a:innerShdw blurRad="508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圆角矩形 24"/>
          <p:cNvSpPr/>
          <p:nvPr/>
        </p:nvSpPr>
        <p:spPr>
          <a:xfrm>
            <a:off x="6362962" y="2033454"/>
            <a:ext cx="1296144" cy="223200"/>
          </a:xfrm>
          <a:prstGeom prst="roundRect">
            <a:avLst/>
          </a:prstGeom>
          <a:solidFill>
            <a:srgbClr val="0020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TextBox 12"/>
          <p:cNvSpPr txBox="1"/>
          <p:nvPr/>
        </p:nvSpPr>
        <p:spPr>
          <a:xfrm>
            <a:off x="827584" y="195486"/>
            <a:ext cx="1415772" cy="461665"/>
          </a:xfrm>
          <a:prstGeom prst="rect">
            <a:avLst/>
          </a:prstGeom>
          <a:noFill/>
        </p:spPr>
        <p:txBody>
          <a:bodyPr wrap="none" rtlCol="0">
            <a:spAutoFit/>
          </a:bodyPr>
          <a:lstStyle/>
          <a:p>
            <a:pPr algn="ctr"/>
            <a:r>
              <a:rPr lang="zh-CN" altLang="en-US" sz="2400"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领导发言</a:t>
            </a:r>
            <a:endParaRPr lang="zh-CN" altLang="zh-CN" sz="2400"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slow" advTm="10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8" presetClass="entr" presetSubtype="6"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strips(downRight)">
                                      <p:cBhvr>
                                        <p:cTn id="12" dur="500"/>
                                        <p:tgtEl>
                                          <p:spTgt spid="10"/>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left)">
                                      <p:cBhvr>
                                        <p:cTn id="16" dur="500"/>
                                        <p:tgtEl>
                                          <p:spTgt spid="12"/>
                                        </p:tgtEl>
                                      </p:cBhvr>
                                    </p:animEffect>
                                  </p:childTnLst>
                                </p:cTn>
                              </p:par>
                            </p:childTnLst>
                          </p:cTn>
                        </p:par>
                        <p:par>
                          <p:cTn id="17" fill="hold">
                            <p:stCondLst>
                              <p:cond delay="1500"/>
                            </p:stCondLst>
                            <p:childTnLst>
                              <p:par>
                                <p:cTn id="18" presetID="10" presetClass="entr" presetSubtype="0" fill="hold" grpId="0"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500"/>
                                        <p:tgtEl>
                                          <p:spTgt spid="20"/>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wipe(left)">
                                      <p:cBhvr>
                                        <p:cTn id="23" dur="500"/>
                                        <p:tgtEl>
                                          <p:spTgt spid="21"/>
                                        </p:tgtEl>
                                      </p:cBhvr>
                                    </p:animEffect>
                                  </p:childTnLst>
                                </p:cTn>
                              </p:par>
                            </p:childTnLst>
                          </p:cTn>
                        </p:par>
                        <p:par>
                          <p:cTn id="24" fill="hold">
                            <p:stCondLst>
                              <p:cond delay="2000"/>
                            </p:stCondLst>
                            <p:childTnLst>
                              <p:par>
                                <p:cTn id="25" presetID="14" presetClass="entr" presetSubtype="10"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randombar(horizontal)">
                                      <p:cBhvr>
                                        <p:cTn id="27" dur="750"/>
                                        <p:tgtEl>
                                          <p:spTgt spid="11"/>
                                        </p:tgtEl>
                                      </p:cBhvr>
                                    </p:animEffect>
                                  </p:childTnLst>
                                </p:cTn>
                              </p:par>
                            </p:childTnLst>
                          </p:cTn>
                        </p:par>
                        <p:par>
                          <p:cTn id="28" fill="hold">
                            <p:stCondLst>
                              <p:cond delay="2750"/>
                            </p:stCondLst>
                            <p:childTnLst>
                              <p:par>
                                <p:cTn id="29" presetID="22" presetClass="entr" presetSubtype="8"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left)">
                                      <p:cBhvr>
                                        <p:cTn id="31" dur="500"/>
                                        <p:tgtEl>
                                          <p:spTgt spid="16"/>
                                        </p:tgtEl>
                                      </p:cBhvr>
                                    </p:animEffect>
                                  </p:childTnLst>
                                </p:cTn>
                              </p:par>
                            </p:childTnLst>
                          </p:cTn>
                        </p:par>
                        <p:par>
                          <p:cTn id="32" fill="hold">
                            <p:stCondLst>
                              <p:cond delay="3250"/>
                            </p:stCondLst>
                            <p:childTnLst>
                              <p:par>
                                <p:cTn id="33" presetID="10" presetClass="entr" presetSubtype="0" fill="hold" grpId="0"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fade">
                                      <p:cBhvr>
                                        <p:cTn id="35" dur="500"/>
                                        <p:tgtEl>
                                          <p:spTgt spid="24"/>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wipe(left)">
                                      <p:cBhvr>
                                        <p:cTn id="38" dur="500"/>
                                        <p:tgtEl>
                                          <p:spTgt spid="25"/>
                                        </p:tgtEl>
                                      </p:cBhvr>
                                    </p:animEffect>
                                  </p:childTnLst>
                                </p:cTn>
                              </p:par>
                            </p:childTnLst>
                          </p:cTn>
                        </p:par>
                        <p:par>
                          <p:cTn id="39" fill="hold">
                            <p:stCondLst>
                              <p:cond delay="3750"/>
                            </p:stCondLst>
                            <p:childTnLst>
                              <p:par>
                                <p:cTn id="40" presetID="14" presetClass="entr" presetSubtype="10" fill="hold" grpId="0" nodeType="after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randombar(horizontal)">
                                      <p:cBhvr>
                                        <p:cTn id="42" dur="7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2" grpId="0"/>
      <p:bldP spid="15" grpId="0"/>
      <p:bldP spid="16" grpId="0"/>
      <p:bldP spid="20" grpId="0" animBg="1"/>
      <p:bldP spid="21" grpId="0" animBg="1"/>
      <p:bldP spid="24" grpId="0" animBg="1"/>
      <p:bldP spid="25" grpId="0" animBg="1"/>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空心弧 40"/>
          <p:cNvSpPr>
            <a:spLocks noChangeArrowheads="1"/>
          </p:cNvSpPr>
          <p:nvPr/>
        </p:nvSpPr>
        <p:spPr bwMode="auto">
          <a:xfrm rot="5400000">
            <a:off x="645915" y="1344119"/>
            <a:ext cx="3068240" cy="3069431"/>
          </a:xfrm>
          <a:custGeom>
            <a:avLst/>
            <a:gdLst>
              <a:gd name="T0" fmla="*/ 387411545 w 21600"/>
              <a:gd name="T1" fmla="*/ 0 h 21600"/>
              <a:gd name="T2" fmla="*/ 4806720 w 21600"/>
              <a:gd name="T3" fmla="*/ 387712366 h 21600"/>
              <a:gd name="T4" fmla="*/ 387411545 w 21600"/>
              <a:gd name="T5" fmla="*/ 9656961 h 21600"/>
              <a:gd name="T6" fmla="*/ 770016179 w 21600"/>
              <a:gd name="T7" fmla="*/ 387712366 h 21600"/>
              <a:gd name="T8" fmla="*/ 0 60000 65536"/>
              <a:gd name="T9" fmla="*/ 0 60000 65536"/>
              <a:gd name="T10" fmla="*/ 0 60000 65536"/>
              <a:gd name="T11" fmla="*/ 0 60000 65536"/>
              <a:gd name="T12" fmla="*/ 0 w 21600"/>
              <a:gd name="T13" fmla="*/ 0 h 21600"/>
              <a:gd name="T14" fmla="*/ 21600 w 21600"/>
              <a:gd name="T15" fmla="*/ 7713 h 21600"/>
            </a:gdLst>
            <a:ahLst/>
            <a:cxnLst>
              <a:cxn ang="T8">
                <a:pos x="T0" y="T1"/>
              </a:cxn>
              <a:cxn ang="T9">
                <a:pos x="T2" y="T3"/>
              </a:cxn>
              <a:cxn ang="T10">
                <a:pos x="T4" y="T5"/>
              </a:cxn>
              <a:cxn ang="T11">
                <a:pos x="T6" y="T7"/>
              </a:cxn>
            </a:cxnLst>
            <a:rect l="T12" t="T13" r="T14" b="T15"/>
            <a:pathLst>
              <a:path w="21600" h="21600">
                <a:moveTo>
                  <a:pt x="269" y="10800"/>
                </a:moveTo>
                <a:cubicBezTo>
                  <a:pt x="269" y="4983"/>
                  <a:pt x="4983" y="269"/>
                  <a:pt x="10800" y="269"/>
                </a:cubicBezTo>
                <a:cubicBezTo>
                  <a:pt x="16616" y="268"/>
                  <a:pt x="21330" y="4983"/>
                  <a:pt x="21331" y="10799"/>
                </a:cubicBezTo>
                <a:lnTo>
                  <a:pt x="21600" y="10800"/>
                </a:lnTo>
                <a:cubicBezTo>
                  <a:pt x="21600" y="4835"/>
                  <a:pt x="16764" y="0"/>
                  <a:pt x="10800" y="0"/>
                </a:cubicBezTo>
                <a:cubicBezTo>
                  <a:pt x="4835" y="0"/>
                  <a:pt x="0" y="4835"/>
                  <a:pt x="0" y="10800"/>
                </a:cubicBezTo>
                <a:lnTo>
                  <a:pt x="269" y="10800"/>
                </a:lnTo>
                <a:close/>
              </a:path>
            </a:pathLst>
          </a:custGeom>
          <a:solidFill>
            <a:schemeClr val="tx1">
              <a:lumMod val="65000"/>
              <a:lumOff val="35000"/>
              <a:alpha val="39999"/>
            </a:schemeClr>
          </a:solidFill>
          <a:ln>
            <a:noFill/>
          </a:ln>
        </p:spPr>
        <p:txBody>
          <a:bodyPr lIns="68573" tIns="34287" rIns="68573" bIns="34287" anchor="ctr"/>
          <a:lstStyle/>
          <a:p>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0" name="直接连接符 52"/>
          <p:cNvSpPr>
            <a:spLocks noChangeShapeType="1"/>
          </p:cNvSpPr>
          <p:nvPr/>
        </p:nvSpPr>
        <p:spPr bwMode="auto">
          <a:xfrm>
            <a:off x="3150396" y="1584844"/>
            <a:ext cx="1079919" cy="1"/>
          </a:xfrm>
          <a:prstGeom prst="line">
            <a:avLst/>
          </a:prstGeom>
          <a:noFill/>
          <a:ln w="12700">
            <a:solidFill>
              <a:schemeClr val="tx1">
                <a:lumMod val="65000"/>
                <a:lumOff val="35000"/>
              </a:schemeClr>
            </a:solidFill>
            <a:bevel/>
          </a:ln>
          <a:extLst>
            <a:ext uri="{909E8E84-426E-40DD-AFC4-6F175D3DCCD1}">
              <a14:hiddenFill xmlns:a14="http://schemas.microsoft.com/office/drawing/2010/main">
                <a:noFill/>
              </a14:hiddenFill>
            </a:ext>
          </a:extLst>
        </p:spPr>
        <p:txBody>
          <a:bodyPr/>
          <a:lstStyle/>
          <a:p>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1" name="直接连接符 58"/>
          <p:cNvSpPr>
            <a:spLocks noChangeShapeType="1"/>
          </p:cNvSpPr>
          <p:nvPr/>
        </p:nvSpPr>
        <p:spPr bwMode="auto">
          <a:xfrm>
            <a:off x="3155157" y="4187331"/>
            <a:ext cx="1080350" cy="1"/>
          </a:xfrm>
          <a:prstGeom prst="line">
            <a:avLst/>
          </a:prstGeom>
          <a:noFill/>
          <a:ln w="12700">
            <a:solidFill>
              <a:schemeClr val="tx1">
                <a:lumMod val="65000"/>
                <a:lumOff val="35000"/>
              </a:schemeClr>
            </a:solidFill>
            <a:bevel/>
          </a:ln>
          <a:extLst>
            <a:ext uri="{909E8E84-426E-40DD-AFC4-6F175D3DCCD1}">
              <a14:hiddenFill xmlns:a14="http://schemas.microsoft.com/office/drawing/2010/main">
                <a:noFill/>
              </a14:hiddenFill>
            </a:ext>
          </a:extLst>
        </p:spPr>
        <p:txBody>
          <a:bodyPr/>
          <a:lstStyle/>
          <a:p>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72" name="直接连接符 62"/>
          <p:cNvCxnSpPr>
            <a:cxnSpLocks noChangeShapeType="1"/>
          </p:cNvCxnSpPr>
          <p:nvPr/>
        </p:nvCxnSpPr>
        <p:spPr bwMode="auto">
          <a:xfrm>
            <a:off x="3789761" y="2399608"/>
            <a:ext cx="1805985" cy="1"/>
          </a:xfrm>
          <a:prstGeom prst="line">
            <a:avLst/>
          </a:prstGeom>
          <a:noFill/>
          <a:ln w="12700">
            <a:solidFill>
              <a:schemeClr val="tx1">
                <a:lumMod val="65000"/>
                <a:lumOff val="35000"/>
              </a:schemeClr>
            </a:solidFill>
            <a:bevel/>
          </a:ln>
          <a:extLst>
            <a:ext uri="{909E8E84-426E-40DD-AFC4-6F175D3DCCD1}">
              <a14:hiddenFill xmlns:a14="http://schemas.microsoft.com/office/drawing/2010/main">
                <a:noFill/>
              </a14:hiddenFill>
            </a:ext>
          </a:extLst>
        </p:spPr>
      </p:cxnSp>
      <p:sp>
        <p:nvSpPr>
          <p:cNvPr id="76" name="直接连接符 66"/>
          <p:cNvSpPr>
            <a:spLocks noChangeShapeType="1"/>
          </p:cNvSpPr>
          <p:nvPr/>
        </p:nvSpPr>
        <p:spPr bwMode="auto">
          <a:xfrm>
            <a:off x="3799285" y="3361751"/>
            <a:ext cx="1778982" cy="1"/>
          </a:xfrm>
          <a:prstGeom prst="line">
            <a:avLst/>
          </a:prstGeom>
          <a:noFill/>
          <a:ln w="12700">
            <a:solidFill>
              <a:schemeClr val="tx1">
                <a:lumMod val="65000"/>
                <a:lumOff val="35000"/>
              </a:schemeClr>
            </a:solidFill>
            <a:bevel/>
          </a:ln>
          <a:extLst>
            <a:ext uri="{909E8E84-426E-40DD-AFC4-6F175D3DCCD1}">
              <a14:hiddenFill xmlns:a14="http://schemas.microsoft.com/office/drawing/2010/main">
                <a:noFill/>
              </a14:hiddenFill>
            </a:ext>
          </a:extLst>
        </p:spPr>
        <p:txBody>
          <a:bodyPr/>
          <a:lstStyle/>
          <a:p>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7" name="矩形 71"/>
          <p:cNvSpPr>
            <a:spLocks noChangeArrowheads="1"/>
          </p:cNvSpPr>
          <p:nvPr/>
        </p:nvSpPr>
        <p:spPr bwMode="auto">
          <a:xfrm>
            <a:off x="5449651" y="1131590"/>
            <a:ext cx="1048991" cy="290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a:r>
              <a:rPr lang="zh-CN" altLang="en-US" sz="1600" b="1" dirty="0">
                <a:latin typeface="微软雅黑" panose="020B0503020204020204" pitchFamily="34" charset="-122"/>
                <a:ea typeface="微软雅黑" panose="020B0503020204020204" pitchFamily="34" charset="-122"/>
                <a:sym typeface="微软雅黑" panose="020B0503020204020204" pitchFamily="34" charset="-122"/>
              </a:rPr>
              <a:t>领导发言</a:t>
            </a:r>
            <a:endParaRPr lang="zh-CN" altLang="zh-CN" sz="1600"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8" name="矩形 47"/>
          <p:cNvSpPr>
            <a:spLocks noChangeArrowheads="1"/>
          </p:cNvSpPr>
          <p:nvPr/>
        </p:nvSpPr>
        <p:spPr bwMode="auto">
          <a:xfrm>
            <a:off x="4983955" y="1407816"/>
            <a:ext cx="1892301" cy="50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just" eaLnBrk="1" hangingPunct="1">
              <a:lnSpc>
                <a:spcPct val="125000"/>
              </a:lnSpc>
              <a:spcBef>
                <a:spcPct val="0"/>
              </a:spcBef>
              <a:buFont typeface="Arial" panose="020B0604020202020204" pitchFamily="34" charset="0"/>
              <a:buNone/>
            </a:pPr>
            <a:r>
              <a:rPr lang="zh-CN" altLang="en-US" sz="1200" dirty="0">
                <a:latin typeface="微软雅黑" panose="020B0503020204020204" pitchFamily="34" charset="-122"/>
                <a:ea typeface="微软雅黑" panose="020B0503020204020204" pitchFamily="34" charset="-122"/>
                <a:cs typeface="方正兰亭细黑_GBK_M" pitchFamily="2" charset="2"/>
                <a:sym typeface="微软雅黑" panose="020B0503020204020204" pitchFamily="34" charset="-122"/>
              </a:rPr>
              <a:t>在此录入图表的描述说明，在此录入图表的描述说明。</a:t>
            </a:r>
          </a:p>
        </p:txBody>
      </p:sp>
      <p:sp>
        <p:nvSpPr>
          <p:cNvPr id="83" name="矩形 73"/>
          <p:cNvSpPr>
            <a:spLocks noChangeArrowheads="1"/>
          </p:cNvSpPr>
          <p:nvPr/>
        </p:nvSpPr>
        <p:spPr bwMode="auto">
          <a:xfrm>
            <a:off x="5449651" y="3793828"/>
            <a:ext cx="1048991" cy="290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a:r>
              <a:rPr lang="zh-CN" altLang="en-US" sz="1600" b="1" dirty="0">
                <a:latin typeface="微软雅黑" panose="020B0503020204020204" pitchFamily="34" charset="-122"/>
                <a:ea typeface="微软雅黑" panose="020B0503020204020204" pitchFamily="34" charset="-122"/>
                <a:sym typeface="微软雅黑" panose="020B0503020204020204" pitchFamily="34" charset="-122"/>
              </a:rPr>
              <a:t>领导发言</a:t>
            </a:r>
            <a:endParaRPr lang="zh-CN" altLang="zh-CN" sz="1600"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4" name="矩形 47"/>
          <p:cNvSpPr>
            <a:spLocks noChangeArrowheads="1"/>
          </p:cNvSpPr>
          <p:nvPr/>
        </p:nvSpPr>
        <p:spPr bwMode="auto">
          <a:xfrm>
            <a:off x="4983956" y="4070054"/>
            <a:ext cx="2036316" cy="50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just" eaLnBrk="1" hangingPunct="1">
              <a:lnSpc>
                <a:spcPct val="125000"/>
              </a:lnSpc>
              <a:spcBef>
                <a:spcPct val="0"/>
              </a:spcBef>
              <a:buFont typeface="Arial" panose="020B0604020202020204" pitchFamily="34" charset="0"/>
              <a:buNone/>
            </a:pPr>
            <a:r>
              <a:rPr lang="zh-CN" altLang="en-US" sz="1200" dirty="0">
                <a:latin typeface="微软雅黑" panose="020B0503020204020204" pitchFamily="34" charset="-122"/>
                <a:ea typeface="微软雅黑" panose="020B0503020204020204" pitchFamily="34" charset="-122"/>
                <a:cs typeface="方正兰亭细黑_GBK_M" pitchFamily="2" charset="2"/>
                <a:sym typeface="微软雅黑" panose="020B0503020204020204" pitchFamily="34" charset="-122"/>
              </a:rPr>
              <a:t>在此录入图表的描述说明，在此录入图表的描述说明。</a:t>
            </a:r>
          </a:p>
        </p:txBody>
      </p:sp>
      <p:sp>
        <p:nvSpPr>
          <p:cNvPr id="85" name="矩形 75"/>
          <p:cNvSpPr>
            <a:spLocks noChangeArrowheads="1"/>
          </p:cNvSpPr>
          <p:nvPr/>
        </p:nvSpPr>
        <p:spPr bwMode="auto">
          <a:xfrm>
            <a:off x="6826015" y="1957884"/>
            <a:ext cx="1048991" cy="290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a:r>
              <a:rPr lang="zh-CN" altLang="en-US" sz="1600" b="1" dirty="0">
                <a:latin typeface="微软雅黑" panose="020B0503020204020204" pitchFamily="34" charset="-122"/>
                <a:ea typeface="微软雅黑" panose="020B0503020204020204" pitchFamily="34" charset="-122"/>
                <a:sym typeface="微软雅黑" panose="020B0503020204020204" pitchFamily="34" charset="-122"/>
              </a:rPr>
              <a:t>领导发言</a:t>
            </a:r>
            <a:endParaRPr lang="zh-CN" altLang="zh-CN" sz="1600"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6" name="矩形 47"/>
          <p:cNvSpPr>
            <a:spLocks noChangeArrowheads="1"/>
          </p:cNvSpPr>
          <p:nvPr/>
        </p:nvSpPr>
        <p:spPr bwMode="auto">
          <a:xfrm>
            <a:off x="6360319" y="2232919"/>
            <a:ext cx="1912144" cy="50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just" eaLnBrk="1" hangingPunct="1">
              <a:lnSpc>
                <a:spcPct val="125000"/>
              </a:lnSpc>
              <a:spcBef>
                <a:spcPct val="0"/>
              </a:spcBef>
              <a:buFont typeface="Arial" panose="020B0604020202020204" pitchFamily="34" charset="0"/>
              <a:buNone/>
            </a:pPr>
            <a:r>
              <a:rPr lang="zh-CN" altLang="en-US" sz="1200" dirty="0">
                <a:latin typeface="微软雅黑" panose="020B0503020204020204" pitchFamily="34" charset="-122"/>
                <a:ea typeface="微软雅黑" panose="020B0503020204020204" pitchFamily="34" charset="-122"/>
                <a:cs typeface="方正兰亭细黑_GBK_M" pitchFamily="2" charset="2"/>
                <a:sym typeface="微软雅黑" panose="020B0503020204020204" pitchFamily="34" charset="-122"/>
              </a:rPr>
              <a:t>在此录入图表的描述说明，在此录入图表的描述说明。</a:t>
            </a:r>
          </a:p>
        </p:txBody>
      </p:sp>
      <p:sp>
        <p:nvSpPr>
          <p:cNvPr id="87" name="矩形 77"/>
          <p:cNvSpPr>
            <a:spLocks noChangeArrowheads="1"/>
          </p:cNvSpPr>
          <p:nvPr/>
        </p:nvSpPr>
        <p:spPr bwMode="auto">
          <a:xfrm>
            <a:off x="6826015" y="2936578"/>
            <a:ext cx="1048991" cy="290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a:r>
              <a:rPr lang="zh-CN" altLang="en-US" sz="1600" b="1" dirty="0">
                <a:latin typeface="微软雅黑" panose="020B0503020204020204" pitchFamily="34" charset="-122"/>
                <a:ea typeface="微软雅黑" panose="020B0503020204020204" pitchFamily="34" charset="-122"/>
                <a:sym typeface="微软雅黑" panose="020B0503020204020204" pitchFamily="34" charset="-122"/>
              </a:rPr>
              <a:t>领导发言</a:t>
            </a:r>
            <a:endParaRPr lang="zh-CN" altLang="zh-CN" sz="1600"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8" name="矩形 47"/>
          <p:cNvSpPr>
            <a:spLocks noChangeArrowheads="1"/>
          </p:cNvSpPr>
          <p:nvPr/>
        </p:nvSpPr>
        <p:spPr bwMode="auto">
          <a:xfrm>
            <a:off x="6360319" y="3211614"/>
            <a:ext cx="1912144" cy="50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just" eaLnBrk="1" hangingPunct="1">
              <a:lnSpc>
                <a:spcPct val="125000"/>
              </a:lnSpc>
              <a:spcBef>
                <a:spcPct val="0"/>
              </a:spcBef>
              <a:buFont typeface="Arial" panose="020B0604020202020204" pitchFamily="34" charset="0"/>
              <a:buNone/>
            </a:pPr>
            <a:r>
              <a:rPr lang="zh-CN" altLang="en-US" sz="1200" dirty="0">
                <a:latin typeface="微软雅黑" panose="020B0503020204020204" pitchFamily="34" charset="-122"/>
                <a:ea typeface="微软雅黑" panose="020B0503020204020204" pitchFamily="34" charset="-122"/>
                <a:cs typeface="方正兰亭细黑_GBK_M" pitchFamily="2" charset="2"/>
                <a:sym typeface="微软雅黑" panose="020B0503020204020204" pitchFamily="34" charset="-122"/>
              </a:rPr>
              <a:t>在此录入图表的描述说明，在此录入图表的描述说明。</a:t>
            </a:r>
          </a:p>
        </p:txBody>
      </p:sp>
      <p:grpSp>
        <p:nvGrpSpPr>
          <p:cNvPr id="89" name="组合 88"/>
          <p:cNvGrpSpPr/>
          <p:nvPr/>
        </p:nvGrpSpPr>
        <p:grpSpPr>
          <a:xfrm>
            <a:off x="771815" y="1630123"/>
            <a:ext cx="2497422" cy="2497422"/>
            <a:chOff x="-112105" y="2839261"/>
            <a:chExt cx="2497422" cy="2497422"/>
          </a:xfrm>
        </p:grpSpPr>
        <p:grpSp>
          <p:nvGrpSpPr>
            <p:cNvPr id="90" name="组合 89"/>
            <p:cNvGrpSpPr/>
            <p:nvPr/>
          </p:nvGrpSpPr>
          <p:grpSpPr>
            <a:xfrm>
              <a:off x="-112105" y="2839261"/>
              <a:ext cx="2497422" cy="2497422"/>
              <a:chOff x="304800" y="673100"/>
              <a:chExt cx="4000500" cy="4000500"/>
            </a:xfrm>
            <a:effectLst>
              <a:outerShdw blurRad="444500" dist="254000" dir="8100000" algn="tr" rotWithShape="0">
                <a:prstClr val="black">
                  <a:alpha val="50000"/>
                </a:prstClr>
              </a:outerShdw>
            </a:effectLst>
          </p:grpSpPr>
          <p:sp>
            <p:nvSpPr>
              <p:cNvPr id="92" name="同心圆 9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3" name="椭圆 9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91" name="椭圆 81"/>
            <p:cNvSpPr>
              <a:spLocks noChangeArrowheads="1"/>
            </p:cNvSpPr>
            <p:nvPr/>
          </p:nvSpPr>
          <p:spPr bwMode="auto">
            <a:xfrm>
              <a:off x="75318" y="3038785"/>
              <a:ext cx="2104717" cy="2104715"/>
            </a:xfrm>
            <a:prstGeom prst="ellipse">
              <a:avLst/>
            </a:prstGeom>
            <a:blipFill dpi="0" rotWithShape="1">
              <a:blip r:embed="rId3"/>
              <a:srcRect/>
              <a:stretch>
                <a:fillRect/>
              </a:stretch>
            </a:blipFill>
            <a:ln>
              <a:noFill/>
            </a:ln>
            <a:effectLst>
              <a:innerShdw blurRad="63500" dist="50800" dir="18900000">
                <a:prstClr val="black">
                  <a:alpha val="50000"/>
                </a:prstClr>
              </a:innerShdw>
            </a:effectLst>
            <a:extLst>
              <a:ext uri="{91240B29-F687-4F45-9708-019B960494DF}">
                <a14:hiddenLine xmlns:a14="http://schemas.microsoft.com/office/drawing/2010/main" w="12700">
                  <a:solidFill>
                    <a:srgbClr val="42719B"/>
                  </a:solidFill>
                  <a:bevel/>
                </a14:hiddenLine>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94" name="椭圆 93"/>
          <p:cNvSpPr/>
          <p:nvPr/>
        </p:nvSpPr>
        <p:spPr>
          <a:xfrm>
            <a:off x="2865855" y="1453812"/>
            <a:ext cx="345998" cy="345998"/>
          </a:xfrm>
          <a:prstGeom prst="ellipse">
            <a:avLst/>
          </a:prstGeom>
          <a:solidFill>
            <a:srgbClr val="C00000"/>
          </a:solidFill>
          <a:ln>
            <a:noFill/>
          </a:ln>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5" name="椭圆 94"/>
          <p:cNvSpPr/>
          <p:nvPr/>
        </p:nvSpPr>
        <p:spPr>
          <a:xfrm>
            <a:off x="3453287" y="2264510"/>
            <a:ext cx="345998" cy="345998"/>
          </a:xfrm>
          <a:prstGeom prst="ellipse">
            <a:avLst/>
          </a:prstGeom>
          <a:solidFill>
            <a:srgbClr val="002060"/>
          </a:solidFill>
          <a:ln>
            <a:noFill/>
          </a:ln>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6" name="椭圆 95"/>
          <p:cNvSpPr/>
          <p:nvPr/>
        </p:nvSpPr>
        <p:spPr>
          <a:xfrm>
            <a:off x="3443762" y="3189477"/>
            <a:ext cx="345998" cy="345998"/>
          </a:xfrm>
          <a:prstGeom prst="ellipse">
            <a:avLst/>
          </a:prstGeom>
          <a:solidFill>
            <a:srgbClr val="C00000"/>
          </a:solidFill>
          <a:ln>
            <a:noFill/>
          </a:ln>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7" name="椭圆 96"/>
          <p:cNvSpPr/>
          <p:nvPr/>
        </p:nvSpPr>
        <p:spPr>
          <a:xfrm>
            <a:off x="2836900" y="4014330"/>
            <a:ext cx="345998" cy="345998"/>
          </a:xfrm>
          <a:prstGeom prst="ellipse">
            <a:avLst/>
          </a:prstGeom>
          <a:solidFill>
            <a:srgbClr val="002060"/>
          </a:solidFill>
          <a:ln>
            <a:noFill/>
          </a:ln>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98" name="组合 97"/>
          <p:cNvGrpSpPr/>
          <p:nvPr/>
        </p:nvGrpSpPr>
        <p:grpSpPr>
          <a:xfrm>
            <a:off x="4159473" y="1281609"/>
            <a:ext cx="674791" cy="674791"/>
            <a:chOff x="4144744" y="632511"/>
            <a:chExt cx="674791" cy="674791"/>
          </a:xfrm>
        </p:grpSpPr>
        <p:grpSp>
          <p:nvGrpSpPr>
            <p:cNvPr id="99" name="组合 98"/>
            <p:cNvGrpSpPr/>
            <p:nvPr/>
          </p:nvGrpSpPr>
          <p:grpSpPr>
            <a:xfrm>
              <a:off x="4144744" y="632511"/>
              <a:ext cx="674791" cy="674791"/>
              <a:chOff x="304801" y="673097"/>
              <a:chExt cx="4000500" cy="4000498"/>
            </a:xfrm>
            <a:effectLst>
              <a:outerShdw blurRad="444500" dist="254000" dir="8100000" algn="tr" rotWithShape="0">
                <a:prstClr val="black">
                  <a:alpha val="50000"/>
                </a:prstClr>
              </a:outerShdw>
            </a:effectLst>
          </p:grpSpPr>
          <p:sp>
            <p:nvSpPr>
              <p:cNvPr id="103" name="同心圆 102"/>
              <p:cNvSpPr/>
              <p:nvPr/>
            </p:nvSpPr>
            <p:spPr>
              <a:xfrm>
                <a:off x="304801" y="673097"/>
                <a:ext cx="4000500" cy="4000498"/>
              </a:xfrm>
              <a:prstGeom prst="donut">
                <a:avLst>
                  <a:gd name="adj" fmla="val 4879"/>
                </a:avLst>
              </a:prstGeom>
              <a:solidFill>
                <a:srgbClr val="C00000"/>
              </a:solidFill>
              <a:ln>
                <a:noFill/>
              </a:ln>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4" name="椭圆 103"/>
              <p:cNvSpPr/>
              <p:nvPr/>
            </p:nvSpPr>
            <p:spPr>
              <a:xfrm>
                <a:off x="392112" y="760412"/>
                <a:ext cx="3825874" cy="3825874"/>
              </a:xfrm>
              <a:prstGeom prst="ellipse">
                <a:avLst/>
              </a:prstGeom>
              <a:solidFill>
                <a:srgbClr val="C00000"/>
              </a:solidFill>
              <a:ln>
                <a:solidFill>
                  <a:srgbClr val="C00000"/>
                </a:solidFill>
              </a:ln>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00" name="组合 54"/>
            <p:cNvGrpSpPr/>
            <p:nvPr/>
          </p:nvGrpSpPr>
          <p:grpSpPr bwMode="auto">
            <a:xfrm>
              <a:off x="4291856" y="741324"/>
              <a:ext cx="380564" cy="457163"/>
              <a:chOff x="0" y="0"/>
              <a:chExt cx="239649" cy="288000"/>
            </a:xfrm>
            <a:solidFill>
              <a:srgbClr val="C00000"/>
            </a:solidFill>
          </p:grpSpPr>
          <p:sp>
            <p:nvSpPr>
              <p:cNvPr id="101" name="Freeform 846"/>
              <p:cNvSpPr>
                <a:spLocks noChangeArrowheads="1"/>
              </p:cNvSpPr>
              <p:nvPr/>
            </p:nvSpPr>
            <p:spPr bwMode="auto">
              <a:xfrm>
                <a:off x="0" y="54657"/>
                <a:ext cx="239649" cy="233343"/>
              </a:xfrm>
              <a:custGeom>
                <a:avLst/>
                <a:gdLst>
                  <a:gd name="T0" fmla="*/ 722881238 w 48"/>
                  <a:gd name="T1" fmla="*/ 0 h 47"/>
                  <a:gd name="T2" fmla="*/ 722881238 w 48"/>
                  <a:gd name="T3" fmla="*/ 172539772 h 47"/>
                  <a:gd name="T4" fmla="*/ 1022003131 w 48"/>
                  <a:gd name="T5" fmla="*/ 566919230 h 47"/>
                  <a:gd name="T6" fmla="*/ 598248780 w 48"/>
                  <a:gd name="T7" fmla="*/ 1010598604 h 47"/>
                  <a:gd name="T8" fmla="*/ 149560947 w 48"/>
                  <a:gd name="T9" fmla="*/ 566919230 h 47"/>
                  <a:gd name="T10" fmla="*/ 448682840 w 48"/>
                  <a:gd name="T11" fmla="*/ 172539772 h 47"/>
                  <a:gd name="T12" fmla="*/ 448682840 w 48"/>
                  <a:gd name="T13" fmla="*/ 0 h 47"/>
                  <a:gd name="T14" fmla="*/ 0 w 48"/>
                  <a:gd name="T15" fmla="*/ 566919230 h 47"/>
                  <a:gd name="T16" fmla="*/ 598248780 w 48"/>
                  <a:gd name="T17" fmla="*/ 1158488418 h 47"/>
                  <a:gd name="T18" fmla="*/ 1196492567 w 48"/>
                  <a:gd name="T19" fmla="*/ 566919230 h 47"/>
                  <a:gd name="T20" fmla="*/ 722881238 w 48"/>
                  <a:gd name="T21" fmla="*/ 0 h 4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8"/>
                  <a:gd name="T34" fmla="*/ 0 h 47"/>
                  <a:gd name="T35" fmla="*/ 48 w 48"/>
                  <a:gd name="T36" fmla="*/ 47 h 4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8" h="47">
                    <a:moveTo>
                      <a:pt x="29" y="0"/>
                    </a:moveTo>
                    <a:cubicBezTo>
                      <a:pt x="29" y="7"/>
                      <a:pt x="29" y="7"/>
                      <a:pt x="29" y="7"/>
                    </a:cubicBezTo>
                    <a:cubicBezTo>
                      <a:pt x="36" y="9"/>
                      <a:pt x="41" y="16"/>
                      <a:pt x="41" y="23"/>
                    </a:cubicBezTo>
                    <a:cubicBezTo>
                      <a:pt x="41" y="33"/>
                      <a:pt x="33" y="41"/>
                      <a:pt x="24" y="41"/>
                    </a:cubicBezTo>
                    <a:cubicBezTo>
                      <a:pt x="14" y="41"/>
                      <a:pt x="6" y="33"/>
                      <a:pt x="6" y="23"/>
                    </a:cubicBezTo>
                    <a:cubicBezTo>
                      <a:pt x="6" y="16"/>
                      <a:pt x="11" y="9"/>
                      <a:pt x="18" y="7"/>
                    </a:cubicBezTo>
                    <a:cubicBezTo>
                      <a:pt x="18" y="0"/>
                      <a:pt x="18" y="0"/>
                      <a:pt x="18" y="0"/>
                    </a:cubicBezTo>
                    <a:cubicBezTo>
                      <a:pt x="7" y="2"/>
                      <a:pt x="0" y="12"/>
                      <a:pt x="0" y="23"/>
                    </a:cubicBezTo>
                    <a:cubicBezTo>
                      <a:pt x="0" y="37"/>
                      <a:pt x="10" y="47"/>
                      <a:pt x="24" y="47"/>
                    </a:cubicBezTo>
                    <a:cubicBezTo>
                      <a:pt x="37" y="47"/>
                      <a:pt x="48" y="37"/>
                      <a:pt x="48" y="23"/>
                    </a:cubicBezTo>
                    <a:cubicBezTo>
                      <a:pt x="48" y="12"/>
                      <a:pt x="40" y="2"/>
                      <a:pt x="29" y="0"/>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2" name="Freeform 847"/>
              <p:cNvSpPr>
                <a:spLocks noChangeArrowheads="1"/>
              </p:cNvSpPr>
              <p:nvPr/>
            </p:nvSpPr>
            <p:spPr bwMode="auto">
              <a:xfrm>
                <a:off x="94599" y="0"/>
                <a:ext cx="44147" cy="138744"/>
              </a:xfrm>
              <a:custGeom>
                <a:avLst/>
                <a:gdLst>
                  <a:gd name="T0" fmla="*/ 168430615 w 9"/>
                  <a:gd name="T1" fmla="*/ 0 h 28"/>
                  <a:gd name="T2" fmla="*/ 48120230 w 9"/>
                  <a:gd name="T3" fmla="*/ 0 h 28"/>
                  <a:gd name="T4" fmla="*/ 0 w 9"/>
                  <a:gd name="T5" fmla="*/ 49105466 h 28"/>
                  <a:gd name="T6" fmla="*/ 0 w 9"/>
                  <a:gd name="T7" fmla="*/ 245532284 h 28"/>
                  <a:gd name="T8" fmla="*/ 0 w 9"/>
                  <a:gd name="T9" fmla="*/ 392853636 h 28"/>
                  <a:gd name="T10" fmla="*/ 0 w 9"/>
                  <a:gd name="T11" fmla="*/ 638390875 h 28"/>
                  <a:gd name="T12" fmla="*/ 48120230 w 9"/>
                  <a:gd name="T13" fmla="*/ 687496341 h 28"/>
                  <a:gd name="T14" fmla="*/ 168430615 w 9"/>
                  <a:gd name="T15" fmla="*/ 687496341 h 28"/>
                  <a:gd name="T16" fmla="*/ 216550845 w 9"/>
                  <a:gd name="T17" fmla="*/ 638390875 h 28"/>
                  <a:gd name="T18" fmla="*/ 216550845 w 9"/>
                  <a:gd name="T19" fmla="*/ 392853636 h 28"/>
                  <a:gd name="T20" fmla="*/ 216550845 w 9"/>
                  <a:gd name="T21" fmla="*/ 245532284 h 28"/>
                  <a:gd name="T22" fmla="*/ 216550845 w 9"/>
                  <a:gd name="T23" fmla="*/ 49105466 h 28"/>
                  <a:gd name="T24" fmla="*/ 168430615 w 9"/>
                  <a:gd name="T25" fmla="*/ 0 h 2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
                  <a:gd name="T40" fmla="*/ 0 h 28"/>
                  <a:gd name="T41" fmla="*/ 9 w 9"/>
                  <a:gd name="T42" fmla="*/ 28 h 2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 h="28">
                    <a:moveTo>
                      <a:pt x="7" y="0"/>
                    </a:moveTo>
                    <a:cubicBezTo>
                      <a:pt x="2" y="0"/>
                      <a:pt x="2" y="0"/>
                      <a:pt x="2" y="0"/>
                    </a:cubicBezTo>
                    <a:cubicBezTo>
                      <a:pt x="1" y="0"/>
                      <a:pt x="0" y="1"/>
                      <a:pt x="0" y="2"/>
                    </a:cubicBezTo>
                    <a:cubicBezTo>
                      <a:pt x="0" y="10"/>
                      <a:pt x="0" y="10"/>
                      <a:pt x="0" y="10"/>
                    </a:cubicBezTo>
                    <a:cubicBezTo>
                      <a:pt x="0" y="16"/>
                      <a:pt x="0" y="16"/>
                      <a:pt x="0" y="16"/>
                    </a:cubicBezTo>
                    <a:cubicBezTo>
                      <a:pt x="0" y="26"/>
                      <a:pt x="0" y="26"/>
                      <a:pt x="0" y="26"/>
                    </a:cubicBezTo>
                    <a:cubicBezTo>
                      <a:pt x="0" y="27"/>
                      <a:pt x="1" y="28"/>
                      <a:pt x="2" y="28"/>
                    </a:cubicBezTo>
                    <a:cubicBezTo>
                      <a:pt x="7" y="28"/>
                      <a:pt x="7" y="28"/>
                      <a:pt x="7" y="28"/>
                    </a:cubicBezTo>
                    <a:cubicBezTo>
                      <a:pt x="8" y="28"/>
                      <a:pt x="9" y="27"/>
                      <a:pt x="9" y="26"/>
                    </a:cubicBezTo>
                    <a:cubicBezTo>
                      <a:pt x="9" y="16"/>
                      <a:pt x="9" y="16"/>
                      <a:pt x="9" y="16"/>
                    </a:cubicBezTo>
                    <a:cubicBezTo>
                      <a:pt x="9" y="10"/>
                      <a:pt x="9" y="10"/>
                      <a:pt x="9" y="10"/>
                    </a:cubicBezTo>
                    <a:cubicBezTo>
                      <a:pt x="9" y="2"/>
                      <a:pt x="9" y="2"/>
                      <a:pt x="9" y="2"/>
                    </a:cubicBezTo>
                    <a:cubicBezTo>
                      <a:pt x="9" y="1"/>
                      <a:pt x="8" y="0"/>
                      <a:pt x="7" y="0"/>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105" name="组合 104"/>
          <p:cNvGrpSpPr/>
          <p:nvPr/>
        </p:nvGrpSpPr>
        <p:grpSpPr>
          <a:xfrm>
            <a:off x="5498393" y="2062213"/>
            <a:ext cx="674791" cy="674791"/>
            <a:chOff x="5433376" y="607668"/>
            <a:chExt cx="674791" cy="674791"/>
          </a:xfrm>
        </p:grpSpPr>
        <p:grpSp>
          <p:nvGrpSpPr>
            <p:cNvPr id="106" name="组合 105"/>
            <p:cNvGrpSpPr/>
            <p:nvPr/>
          </p:nvGrpSpPr>
          <p:grpSpPr>
            <a:xfrm>
              <a:off x="5433376" y="607668"/>
              <a:ext cx="674791" cy="674791"/>
              <a:chOff x="304800" y="673100"/>
              <a:chExt cx="4000500" cy="4000500"/>
            </a:xfrm>
            <a:effectLst>
              <a:outerShdw blurRad="444500" dist="254000" dir="8100000" algn="tr" rotWithShape="0">
                <a:prstClr val="black">
                  <a:alpha val="50000"/>
                </a:prstClr>
              </a:outerShdw>
            </a:effectLst>
          </p:grpSpPr>
          <p:sp>
            <p:nvSpPr>
              <p:cNvPr id="108" name="同心圆 107"/>
              <p:cNvSpPr/>
              <p:nvPr/>
            </p:nvSpPr>
            <p:spPr>
              <a:xfrm>
                <a:off x="304800" y="673100"/>
                <a:ext cx="4000500" cy="4000500"/>
              </a:xfrm>
              <a:prstGeom prst="donut">
                <a:avLst>
                  <a:gd name="adj" fmla="val 4879"/>
                </a:avLst>
              </a:prstGeom>
              <a:solidFill>
                <a:srgbClr val="8CC13F"/>
              </a:solidFill>
              <a:ln>
                <a:solidFill>
                  <a:srgbClr val="002060"/>
                </a:solidFill>
              </a:ln>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9" name="椭圆 108"/>
              <p:cNvSpPr/>
              <p:nvPr/>
            </p:nvSpPr>
            <p:spPr>
              <a:xfrm>
                <a:off x="392109" y="760409"/>
                <a:ext cx="3825876" cy="3825876"/>
              </a:xfrm>
              <a:prstGeom prst="ellipse">
                <a:avLst/>
              </a:prstGeom>
              <a:solidFill>
                <a:srgbClr val="002060"/>
              </a:solidFill>
              <a:ln>
                <a:solidFill>
                  <a:srgbClr val="002060"/>
                </a:solidFill>
              </a:ln>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07" name="Freeform 168"/>
            <p:cNvSpPr>
              <a:spLocks noChangeAspect="1" noEditPoints="1" noChangeArrowheads="1"/>
            </p:cNvSpPr>
            <p:nvPr/>
          </p:nvSpPr>
          <p:spPr bwMode="auto">
            <a:xfrm>
              <a:off x="5580093" y="781791"/>
              <a:ext cx="381357" cy="326545"/>
            </a:xfrm>
            <a:custGeom>
              <a:avLst/>
              <a:gdLst>
                <a:gd name="T0" fmla="*/ 96767825 w 94"/>
                <a:gd name="T1" fmla="*/ 454124000 h 81"/>
                <a:gd name="T2" fmla="*/ 1112844741 w 94"/>
                <a:gd name="T3" fmla="*/ 454124000 h 81"/>
                <a:gd name="T4" fmla="*/ 1209612566 w 94"/>
                <a:gd name="T5" fmla="*/ 382418667 h 81"/>
                <a:gd name="T6" fmla="*/ 1766034936 w 94"/>
                <a:gd name="T7" fmla="*/ 0 h 81"/>
                <a:gd name="T8" fmla="*/ 1766034936 w 94"/>
                <a:gd name="T9" fmla="*/ 788739111 h 81"/>
                <a:gd name="T10" fmla="*/ 1766034936 w 94"/>
                <a:gd name="T11" fmla="*/ 1577483111 h 81"/>
                <a:gd name="T12" fmla="*/ 1209612566 w 94"/>
                <a:gd name="T13" fmla="*/ 1171162667 h 81"/>
                <a:gd name="T14" fmla="*/ 1112844741 w 94"/>
                <a:gd name="T15" fmla="*/ 1123359111 h 81"/>
                <a:gd name="T16" fmla="*/ 798346851 w 94"/>
                <a:gd name="T17" fmla="*/ 1123359111 h 81"/>
                <a:gd name="T18" fmla="*/ 967693004 w 94"/>
                <a:gd name="T19" fmla="*/ 1673085333 h 81"/>
                <a:gd name="T20" fmla="*/ 1088650325 w 94"/>
                <a:gd name="T21" fmla="*/ 1673085333 h 81"/>
                <a:gd name="T22" fmla="*/ 1088650325 w 94"/>
                <a:gd name="T23" fmla="*/ 1936000000 h 81"/>
                <a:gd name="T24" fmla="*/ 1040266413 w 94"/>
                <a:gd name="T25" fmla="*/ 1936000000 h 81"/>
                <a:gd name="T26" fmla="*/ 508038458 w 94"/>
                <a:gd name="T27" fmla="*/ 1936000000 h 81"/>
                <a:gd name="T28" fmla="*/ 266113977 w 94"/>
                <a:gd name="T29" fmla="*/ 1123359111 h 81"/>
                <a:gd name="T30" fmla="*/ 96767825 w 94"/>
                <a:gd name="T31" fmla="*/ 1123359111 h 81"/>
                <a:gd name="T32" fmla="*/ 96767825 w 94"/>
                <a:gd name="T33" fmla="*/ 454124000 h 81"/>
                <a:gd name="T34" fmla="*/ 2104727241 w 94"/>
                <a:gd name="T35" fmla="*/ 549726222 h 81"/>
                <a:gd name="T36" fmla="*/ 2147483647 w 94"/>
                <a:gd name="T37" fmla="*/ 788739111 h 81"/>
                <a:gd name="T38" fmla="*/ 2104727241 w 94"/>
                <a:gd name="T39" fmla="*/ 1027752000 h 81"/>
                <a:gd name="T40" fmla="*/ 2104727241 w 94"/>
                <a:gd name="T41" fmla="*/ 1577483111 h 81"/>
                <a:gd name="T42" fmla="*/ 1886997176 w 94"/>
                <a:gd name="T43" fmla="*/ 1577483111 h 81"/>
                <a:gd name="T44" fmla="*/ 1886997176 w 94"/>
                <a:gd name="T45" fmla="*/ 0 h 81"/>
                <a:gd name="T46" fmla="*/ 2104727241 w 94"/>
                <a:gd name="T47" fmla="*/ 0 h 81"/>
                <a:gd name="T48" fmla="*/ 2104727241 w 94"/>
                <a:gd name="T49" fmla="*/ 549726222 h 81"/>
                <a:gd name="T50" fmla="*/ 1112844741 w 94"/>
                <a:gd name="T51" fmla="*/ 1171162667 h 81"/>
                <a:gd name="T52" fmla="*/ 895114676 w 94"/>
                <a:gd name="T53" fmla="*/ 1171162667 h 81"/>
                <a:gd name="T54" fmla="*/ 967693004 w 94"/>
                <a:gd name="T55" fmla="*/ 1457974222 h 81"/>
                <a:gd name="T56" fmla="*/ 1040266413 w 94"/>
                <a:gd name="T57" fmla="*/ 1457974222 h 81"/>
                <a:gd name="T58" fmla="*/ 1040266413 w 94"/>
                <a:gd name="T59" fmla="*/ 1362372000 h 81"/>
                <a:gd name="T60" fmla="*/ 1112844741 w 94"/>
                <a:gd name="T61" fmla="*/ 1171162667 h 8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94"/>
                <a:gd name="T94" fmla="*/ 0 h 81"/>
                <a:gd name="T95" fmla="*/ 94 w 94"/>
                <a:gd name="T96" fmla="*/ 81 h 8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bg1"/>
            </a:solidFill>
            <a:ln>
              <a:solidFill>
                <a:srgbClr val="002060"/>
              </a:solidFill>
            </a:ln>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10" name="组合 109"/>
          <p:cNvGrpSpPr/>
          <p:nvPr/>
        </p:nvGrpSpPr>
        <p:grpSpPr>
          <a:xfrm>
            <a:off x="5529184" y="3025080"/>
            <a:ext cx="674791" cy="674791"/>
            <a:chOff x="6312694" y="592940"/>
            <a:chExt cx="674791" cy="674791"/>
          </a:xfrm>
          <a:solidFill>
            <a:srgbClr val="004358"/>
          </a:solidFill>
        </p:grpSpPr>
        <p:grpSp>
          <p:nvGrpSpPr>
            <p:cNvPr id="111" name="组合 110"/>
            <p:cNvGrpSpPr/>
            <p:nvPr/>
          </p:nvGrpSpPr>
          <p:grpSpPr>
            <a:xfrm>
              <a:off x="6312694" y="592940"/>
              <a:ext cx="674791" cy="674791"/>
              <a:chOff x="304800" y="673100"/>
              <a:chExt cx="4000500" cy="4000500"/>
            </a:xfrm>
            <a:grpFill/>
            <a:effectLst>
              <a:outerShdw blurRad="444500" dist="254000" dir="8100000" algn="tr" rotWithShape="0">
                <a:prstClr val="black">
                  <a:alpha val="50000"/>
                </a:prstClr>
              </a:outerShdw>
            </a:effectLst>
          </p:grpSpPr>
          <p:sp>
            <p:nvSpPr>
              <p:cNvPr id="113" name="同心圆 112"/>
              <p:cNvSpPr/>
              <p:nvPr/>
            </p:nvSpPr>
            <p:spPr>
              <a:xfrm>
                <a:off x="304800" y="673100"/>
                <a:ext cx="4000500" cy="4000500"/>
              </a:xfrm>
              <a:prstGeom prst="donut">
                <a:avLst>
                  <a:gd name="adj" fmla="val 4879"/>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4" name="椭圆 113"/>
              <p:cNvSpPr/>
              <p:nvPr/>
            </p:nvSpPr>
            <p:spPr>
              <a:xfrm>
                <a:off x="392112" y="760412"/>
                <a:ext cx="3825874" cy="3825874"/>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12" name="Freeform 203"/>
            <p:cNvSpPr>
              <a:spLocks noChangeAspect="1" noEditPoints="1" noChangeArrowheads="1"/>
            </p:cNvSpPr>
            <p:nvPr/>
          </p:nvSpPr>
          <p:spPr bwMode="auto">
            <a:xfrm>
              <a:off x="6456630" y="753802"/>
              <a:ext cx="374788" cy="359200"/>
            </a:xfrm>
            <a:custGeom>
              <a:avLst/>
              <a:gdLst>
                <a:gd name="T0" fmla="*/ 315922254 w 218"/>
                <a:gd name="T1" fmla="*/ 154371789 h 209"/>
                <a:gd name="T2" fmla="*/ 129239802 w 218"/>
                <a:gd name="T3" fmla="*/ 154371789 h 209"/>
                <a:gd name="T4" fmla="*/ 93340278 w 218"/>
                <a:gd name="T5" fmla="*/ 204631579 h 209"/>
                <a:gd name="T6" fmla="*/ 129239802 w 218"/>
                <a:gd name="T7" fmla="*/ 254891368 h 209"/>
                <a:gd name="T8" fmla="*/ 315922254 w 218"/>
                <a:gd name="T9" fmla="*/ 254891368 h 209"/>
                <a:gd name="T10" fmla="*/ 315922254 w 218"/>
                <a:gd name="T11" fmla="*/ 154371789 h 209"/>
                <a:gd name="T12" fmla="*/ 315922254 w 218"/>
                <a:gd name="T13" fmla="*/ 154371789 h 209"/>
                <a:gd name="T14" fmla="*/ 452341203 w 218"/>
                <a:gd name="T15" fmla="*/ 254891368 h 209"/>
                <a:gd name="T16" fmla="*/ 671332658 w 218"/>
                <a:gd name="T17" fmla="*/ 254891368 h 209"/>
                <a:gd name="T18" fmla="*/ 696462514 w 218"/>
                <a:gd name="T19" fmla="*/ 254891368 h 209"/>
                <a:gd name="T20" fmla="*/ 707234076 w 218"/>
                <a:gd name="T21" fmla="*/ 272842105 h 209"/>
                <a:gd name="T22" fmla="*/ 764672936 w 218"/>
                <a:gd name="T23" fmla="*/ 366182526 h 209"/>
                <a:gd name="T24" fmla="*/ 782623645 w 218"/>
                <a:gd name="T25" fmla="*/ 391312421 h 209"/>
                <a:gd name="T26" fmla="*/ 764672936 w 218"/>
                <a:gd name="T27" fmla="*/ 409263158 h 209"/>
                <a:gd name="T28" fmla="*/ 707234076 w 218"/>
                <a:gd name="T29" fmla="*/ 502603579 h 209"/>
                <a:gd name="T30" fmla="*/ 696462514 w 218"/>
                <a:gd name="T31" fmla="*/ 527733474 h 209"/>
                <a:gd name="T32" fmla="*/ 671332658 w 218"/>
                <a:gd name="T33" fmla="*/ 527733474 h 209"/>
                <a:gd name="T34" fmla="*/ 452341203 w 218"/>
                <a:gd name="T35" fmla="*/ 527733474 h 209"/>
                <a:gd name="T36" fmla="*/ 452341203 w 218"/>
                <a:gd name="T37" fmla="*/ 646205684 h 209"/>
                <a:gd name="T38" fmla="*/ 646202801 w 218"/>
                <a:gd name="T39" fmla="*/ 646205684 h 209"/>
                <a:gd name="T40" fmla="*/ 646202801 w 218"/>
                <a:gd name="T41" fmla="*/ 750315789 h 209"/>
                <a:gd name="T42" fmla="*/ 143599991 w 218"/>
                <a:gd name="T43" fmla="*/ 750315789 h 209"/>
                <a:gd name="T44" fmla="*/ 143599991 w 218"/>
                <a:gd name="T45" fmla="*/ 646205684 h 209"/>
                <a:gd name="T46" fmla="*/ 323101401 w 218"/>
                <a:gd name="T47" fmla="*/ 646205684 h 209"/>
                <a:gd name="T48" fmla="*/ 323101401 w 218"/>
                <a:gd name="T49" fmla="*/ 341052632 h 209"/>
                <a:gd name="T50" fmla="*/ 104109946 w 218"/>
                <a:gd name="T51" fmla="*/ 341052632 h 209"/>
                <a:gd name="T52" fmla="*/ 78980090 w 218"/>
                <a:gd name="T53" fmla="*/ 341052632 h 209"/>
                <a:gd name="T54" fmla="*/ 68210422 w 218"/>
                <a:gd name="T55" fmla="*/ 315922737 h 209"/>
                <a:gd name="T56" fmla="*/ 10769668 w 218"/>
                <a:gd name="T57" fmla="*/ 222582316 h 209"/>
                <a:gd name="T58" fmla="*/ 0 w 218"/>
                <a:gd name="T59" fmla="*/ 204631579 h 209"/>
                <a:gd name="T60" fmla="*/ 10769668 w 218"/>
                <a:gd name="T61" fmla="*/ 179501684 h 209"/>
                <a:gd name="T62" fmla="*/ 68210422 w 218"/>
                <a:gd name="T63" fmla="*/ 86161263 h 209"/>
                <a:gd name="T64" fmla="*/ 78980090 w 218"/>
                <a:gd name="T65" fmla="*/ 68210526 h 209"/>
                <a:gd name="T66" fmla="*/ 104109946 w 218"/>
                <a:gd name="T67" fmla="*/ 68210526 h 209"/>
                <a:gd name="T68" fmla="*/ 323101401 w 218"/>
                <a:gd name="T69" fmla="*/ 68210526 h 209"/>
                <a:gd name="T70" fmla="*/ 323101401 w 218"/>
                <a:gd name="T71" fmla="*/ 53850316 h 209"/>
                <a:gd name="T72" fmla="*/ 391311823 w 218"/>
                <a:gd name="T73" fmla="*/ 0 h 209"/>
                <a:gd name="T74" fmla="*/ 452341203 w 218"/>
                <a:gd name="T75" fmla="*/ 53850316 h 209"/>
                <a:gd name="T76" fmla="*/ 452341203 w 218"/>
                <a:gd name="T77" fmla="*/ 254891368 h 209"/>
                <a:gd name="T78" fmla="*/ 452341203 w 218"/>
                <a:gd name="T79" fmla="*/ 254891368 h 209"/>
                <a:gd name="T80" fmla="*/ 653383843 w 218"/>
                <a:gd name="T81" fmla="*/ 333873474 h 209"/>
                <a:gd name="T82" fmla="*/ 459522245 w 218"/>
                <a:gd name="T83" fmla="*/ 333873474 h 209"/>
                <a:gd name="T84" fmla="*/ 459522245 w 218"/>
                <a:gd name="T85" fmla="*/ 441574105 h 209"/>
                <a:gd name="T86" fmla="*/ 653383843 w 218"/>
                <a:gd name="T87" fmla="*/ 441574105 h 209"/>
                <a:gd name="T88" fmla="*/ 689283367 w 218"/>
                <a:gd name="T89" fmla="*/ 391312421 h 209"/>
                <a:gd name="T90" fmla="*/ 653383843 w 218"/>
                <a:gd name="T91" fmla="*/ 333873474 h 20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18"/>
                <a:gd name="T139" fmla="*/ 0 h 209"/>
                <a:gd name="T140" fmla="*/ 218 w 218"/>
                <a:gd name="T141" fmla="*/ 209 h 20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18" h="209">
                  <a:moveTo>
                    <a:pt x="88" y="43"/>
                  </a:moveTo>
                  <a:lnTo>
                    <a:pt x="36" y="43"/>
                  </a:lnTo>
                  <a:lnTo>
                    <a:pt x="26" y="57"/>
                  </a:lnTo>
                  <a:lnTo>
                    <a:pt x="36" y="71"/>
                  </a:lnTo>
                  <a:lnTo>
                    <a:pt x="88" y="71"/>
                  </a:lnTo>
                  <a:lnTo>
                    <a:pt x="88" y="43"/>
                  </a:lnTo>
                  <a:close/>
                  <a:moveTo>
                    <a:pt x="126" y="71"/>
                  </a:moveTo>
                  <a:lnTo>
                    <a:pt x="187" y="71"/>
                  </a:lnTo>
                  <a:lnTo>
                    <a:pt x="194" y="71"/>
                  </a:lnTo>
                  <a:lnTo>
                    <a:pt x="197" y="76"/>
                  </a:lnTo>
                  <a:lnTo>
                    <a:pt x="213" y="102"/>
                  </a:lnTo>
                  <a:lnTo>
                    <a:pt x="218" y="109"/>
                  </a:lnTo>
                  <a:lnTo>
                    <a:pt x="213" y="114"/>
                  </a:lnTo>
                  <a:lnTo>
                    <a:pt x="197" y="140"/>
                  </a:lnTo>
                  <a:lnTo>
                    <a:pt x="194" y="147"/>
                  </a:lnTo>
                  <a:lnTo>
                    <a:pt x="187" y="147"/>
                  </a:lnTo>
                  <a:lnTo>
                    <a:pt x="126" y="147"/>
                  </a:lnTo>
                  <a:lnTo>
                    <a:pt x="126" y="180"/>
                  </a:lnTo>
                  <a:lnTo>
                    <a:pt x="180" y="180"/>
                  </a:lnTo>
                  <a:lnTo>
                    <a:pt x="180" y="209"/>
                  </a:lnTo>
                  <a:lnTo>
                    <a:pt x="40" y="209"/>
                  </a:lnTo>
                  <a:lnTo>
                    <a:pt x="40" y="180"/>
                  </a:lnTo>
                  <a:lnTo>
                    <a:pt x="90" y="180"/>
                  </a:lnTo>
                  <a:lnTo>
                    <a:pt x="90" y="95"/>
                  </a:lnTo>
                  <a:lnTo>
                    <a:pt x="29" y="95"/>
                  </a:lnTo>
                  <a:lnTo>
                    <a:pt x="22" y="95"/>
                  </a:lnTo>
                  <a:lnTo>
                    <a:pt x="19" y="88"/>
                  </a:lnTo>
                  <a:lnTo>
                    <a:pt x="3" y="62"/>
                  </a:lnTo>
                  <a:lnTo>
                    <a:pt x="0" y="57"/>
                  </a:lnTo>
                  <a:lnTo>
                    <a:pt x="3" y="50"/>
                  </a:lnTo>
                  <a:lnTo>
                    <a:pt x="19" y="24"/>
                  </a:lnTo>
                  <a:lnTo>
                    <a:pt x="22" y="19"/>
                  </a:lnTo>
                  <a:lnTo>
                    <a:pt x="29" y="19"/>
                  </a:lnTo>
                  <a:lnTo>
                    <a:pt x="90" y="19"/>
                  </a:lnTo>
                  <a:lnTo>
                    <a:pt x="90" y="15"/>
                  </a:lnTo>
                  <a:lnTo>
                    <a:pt x="109" y="0"/>
                  </a:lnTo>
                  <a:lnTo>
                    <a:pt x="126" y="15"/>
                  </a:lnTo>
                  <a:lnTo>
                    <a:pt x="126" y="71"/>
                  </a:lnTo>
                  <a:close/>
                  <a:moveTo>
                    <a:pt x="182" y="93"/>
                  </a:moveTo>
                  <a:lnTo>
                    <a:pt x="128" y="93"/>
                  </a:lnTo>
                  <a:lnTo>
                    <a:pt x="128" y="123"/>
                  </a:lnTo>
                  <a:lnTo>
                    <a:pt x="182" y="123"/>
                  </a:lnTo>
                  <a:lnTo>
                    <a:pt x="192" y="109"/>
                  </a:lnTo>
                  <a:lnTo>
                    <a:pt x="182" y="93"/>
                  </a:lnTo>
                  <a:close/>
                </a:path>
              </a:pathLst>
            </a:custGeom>
            <a:solidFill>
              <a:schemeClr val="bg1"/>
            </a:solidFill>
            <a:ln>
              <a:solidFill>
                <a:srgbClr val="C00000"/>
              </a:solidFill>
            </a:ln>
          </p:spPr>
          <p:txBody>
            <a:bodyPr lIns="121920" tIns="60960" rIns="121920" bIns="60960"/>
            <a:lstStyle/>
            <a:p>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15" name="组合 114"/>
          <p:cNvGrpSpPr/>
          <p:nvPr/>
        </p:nvGrpSpPr>
        <p:grpSpPr>
          <a:xfrm>
            <a:off x="4230315" y="3849936"/>
            <a:ext cx="674791" cy="674791"/>
            <a:chOff x="7074694" y="598563"/>
            <a:chExt cx="674791" cy="674791"/>
          </a:xfrm>
          <a:solidFill>
            <a:srgbClr val="1F8A70"/>
          </a:solidFill>
        </p:grpSpPr>
        <p:grpSp>
          <p:nvGrpSpPr>
            <p:cNvPr id="116" name="组合 115"/>
            <p:cNvGrpSpPr/>
            <p:nvPr/>
          </p:nvGrpSpPr>
          <p:grpSpPr>
            <a:xfrm>
              <a:off x="7074694" y="598563"/>
              <a:ext cx="674791" cy="674791"/>
              <a:chOff x="304800" y="673100"/>
              <a:chExt cx="4000500" cy="4000500"/>
            </a:xfrm>
            <a:grpFill/>
            <a:effectLst>
              <a:outerShdw blurRad="444500" dist="254000" dir="8100000" algn="tr" rotWithShape="0">
                <a:prstClr val="black">
                  <a:alpha val="50000"/>
                </a:prstClr>
              </a:outerShdw>
            </a:effectLst>
          </p:grpSpPr>
          <p:sp>
            <p:nvSpPr>
              <p:cNvPr id="118" name="同心圆 117"/>
              <p:cNvSpPr/>
              <p:nvPr/>
            </p:nvSpPr>
            <p:spPr>
              <a:xfrm>
                <a:off x="304800" y="673100"/>
                <a:ext cx="4000500" cy="4000500"/>
              </a:xfrm>
              <a:prstGeom prst="donut">
                <a:avLst>
                  <a:gd name="adj" fmla="val 4879"/>
                </a:avLst>
              </a:prstGeom>
              <a:gr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9" name="椭圆 118"/>
              <p:cNvSpPr/>
              <p:nvPr/>
            </p:nvSpPr>
            <p:spPr>
              <a:xfrm>
                <a:off x="392112" y="760412"/>
                <a:ext cx="3825874" cy="3825874"/>
              </a:xfrm>
              <a:prstGeom prst="ellips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17" name="Freeform 110"/>
            <p:cNvSpPr>
              <a:spLocks noChangeAspect="1" noEditPoints="1" noChangeArrowheads="1"/>
            </p:cNvSpPr>
            <p:nvPr/>
          </p:nvSpPr>
          <p:spPr bwMode="auto">
            <a:xfrm>
              <a:off x="7209124" y="750436"/>
              <a:ext cx="405928" cy="359796"/>
            </a:xfrm>
            <a:custGeom>
              <a:avLst/>
              <a:gdLst>
                <a:gd name="T0" fmla="*/ 1099726970 w 100"/>
                <a:gd name="T1" fmla="*/ 81000000 h 88"/>
                <a:gd name="T2" fmla="*/ 1519621747 w 100"/>
                <a:gd name="T3" fmla="*/ 830250000 h 88"/>
                <a:gd name="T4" fmla="*/ 1519621747 w 100"/>
                <a:gd name="T5" fmla="*/ 830250000 h 88"/>
                <a:gd name="T6" fmla="*/ 1959513430 w 100"/>
                <a:gd name="T7" fmla="*/ 1599750000 h 88"/>
                <a:gd name="T8" fmla="*/ 1919524090 w 100"/>
                <a:gd name="T9" fmla="*/ 1761750000 h 88"/>
                <a:gd name="T10" fmla="*/ 1839540938 w 100"/>
                <a:gd name="T11" fmla="*/ 1782000000 h 88"/>
                <a:gd name="T12" fmla="*/ 1839540938 w 100"/>
                <a:gd name="T13" fmla="*/ 1782000000 h 88"/>
                <a:gd name="T14" fmla="*/ 979754479 w 100"/>
                <a:gd name="T15" fmla="*/ 1782000000 h 88"/>
                <a:gd name="T16" fmla="*/ 139964926 w 100"/>
                <a:gd name="T17" fmla="*/ 1782000000 h 88"/>
                <a:gd name="T18" fmla="*/ 0 w 100"/>
                <a:gd name="T19" fmla="*/ 1660500000 h 88"/>
                <a:gd name="T20" fmla="*/ 19996906 w 100"/>
                <a:gd name="T21" fmla="*/ 1579500000 h 88"/>
                <a:gd name="T22" fmla="*/ 459884117 w 100"/>
                <a:gd name="T23" fmla="*/ 830250000 h 88"/>
                <a:gd name="T24" fmla="*/ 459884117 w 100"/>
                <a:gd name="T25" fmla="*/ 830250000 h 88"/>
                <a:gd name="T26" fmla="*/ 879783365 w 100"/>
                <a:gd name="T27" fmla="*/ 81000000 h 88"/>
                <a:gd name="T28" fmla="*/ 1059737631 w 100"/>
                <a:gd name="T29" fmla="*/ 40500000 h 88"/>
                <a:gd name="T30" fmla="*/ 1099726970 w 100"/>
                <a:gd name="T31" fmla="*/ 81000000 h 88"/>
                <a:gd name="T32" fmla="*/ 879783365 w 100"/>
                <a:gd name="T33" fmla="*/ 688500000 h 88"/>
                <a:gd name="T34" fmla="*/ 879783365 w 100"/>
                <a:gd name="T35" fmla="*/ 749250000 h 88"/>
                <a:gd name="T36" fmla="*/ 919772705 w 100"/>
                <a:gd name="T37" fmla="*/ 1255500000 h 88"/>
                <a:gd name="T38" fmla="*/ 1039740725 w 100"/>
                <a:gd name="T39" fmla="*/ 1255500000 h 88"/>
                <a:gd name="T40" fmla="*/ 1079730065 w 100"/>
                <a:gd name="T41" fmla="*/ 749250000 h 88"/>
                <a:gd name="T42" fmla="*/ 1079730065 w 100"/>
                <a:gd name="T43" fmla="*/ 688500000 h 88"/>
                <a:gd name="T44" fmla="*/ 879783365 w 100"/>
                <a:gd name="T45" fmla="*/ 688500000 h 88"/>
                <a:gd name="T46" fmla="*/ 979754479 w 100"/>
                <a:gd name="T47" fmla="*/ 1458000000 h 88"/>
                <a:gd name="T48" fmla="*/ 1059737631 w 100"/>
                <a:gd name="T49" fmla="*/ 1397250000 h 88"/>
                <a:gd name="T50" fmla="*/ 979754479 w 100"/>
                <a:gd name="T51" fmla="*/ 1316250000 h 88"/>
                <a:gd name="T52" fmla="*/ 899775799 w 100"/>
                <a:gd name="T53" fmla="*/ 1397250000 h 88"/>
                <a:gd name="T54" fmla="*/ 979754479 w 100"/>
                <a:gd name="T55" fmla="*/ 1458000000 h 88"/>
                <a:gd name="T56" fmla="*/ 1299678142 w 100"/>
                <a:gd name="T57" fmla="*/ 972000000 h 88"/>
                <a:gd name="T58" fmla="*/ 979754479 w 100"/>
                <a:gd name="T59" fmla="*/ 405000000 h 88"/>
                <a:gd name="T60" fmla="*/ 679832194 w 100"/>
                <a:gd name="T61" fmla="*/ 951750000 h 88"/>
                <a:gd name="T62" fmla="*/ 659835288 w 100"/>
                <a:gd name="T63" fmla="*/ 972000000 h 88"/>
                <a:gd name="T64" fmla="*/ 339916097 w 100"/>
                <a:gd name="T65" fmla="*/ 1518750000 h 88"/>
                <a:gd name="T66" fmla="*/ 979754479 w 100"/>
                <a:gd name="T67" fmla="*/ 1518750000 h 88"/>
                <a:gd name="T68" fmla="*/ 1619597333 w 100"/>
                <a:gd name="T69" fmla="*/ 1518750000 h 88"/>
                <a:gd name="T70" fmla="*/ 1299678142 w 100"/>
                <a:gd name="T71" fmla="*/ 972000000 h 88"/>
                <a:gd name="T72" fmla="*/ 1299678142 w 100"/>
                <a:gd name="T73" fmla="*/ 972000000 h 8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00"/>
                <a:gd name="T112" fmla="*/ 0 h 88"/>
                <a:gd name="T113" fmla="*/ 100 w 100"/>
                <a:gd name="T114" fmla="*/ 88 h 8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00" h="88">
                  <a:moveTo>
                    <a:pt x="55" y="4"/>
                  </a:moveTo>
                  <a:cubicBezTo>
                    <a:pt x="76" y="41"/>
                    <a:pt x="76" y="41"/>
                    <a:pt x="76" y="41"/>
                  </a:cubicBezTo>
                  <a:cubicBezTo>
                    <a:pt x="76" y="41"/>
                    <a:pt x="76" y="41"/>
                    <a:pt x="76" y="41"/>
                  </a:cubicBezTo>
                  <a:cubicBezTo>
                    <a:pt x="98" y="79"/>
                    <a:pt x="98" y="79"/>
                    <a:pt x="98" y="79"/>
                  </a:cubicBezTo>
                  <a:cubicBezTo>
                    <a:pt x="100" y="82"/>
                    <a:pt x="99" y="85"/>
                    <a:pt x="96" y="87"/>
                  </a:cubicBezTo>
                  <a:cubicBezTo>
                    <a:pt x="95" y="88"/>
                    <a:pt x="93" y="88"/>
                    <a:pt x="92" y="88"/>
                  </a:cubicBezTo>
                  <a:cubicBezTo>
                    <a:pt x="92" y="88"/>
                    <a:pt x="92" y="88"/>
                    <a:pt x="92" y="88"/>
                  </a:cubicBezTo>
                  <a:cubicBezTo>
                    <a:pt x="49" y="88"/>
                    <a:pt x="49" y="88"/>
                    <a:pt x="49" y="88"/>
                  </a:cubicBezTo>
                  <a:cubicBezTo>
                    <a:pt x="7" y="88"/>
                    <a:pt x="7" y="88"/>
                    <a:pt x="7" y="88"/>
                  </a:cubicBezTo>
                  <a:cubicBezTo>
                    <a:pt x="3" y="88"/>
                    <a:pt x="0" y="85"/>
                    <a:pt x="0" y="82"/>
                  </a:cubicBezTo>
                  <a:cubicBezTo>
                    <a:pt x="0" y="80"/>
                    <a:pt x="1" y="79"/>
                    <a:pt x="1" y="78"/>
                  </a:cubicBezTo>
                  <a:cubicBezTo>
                    <a:pt x="23" y="41"/>
                    <a:pt x="23" y="41"/>
                    <a:pt x="23" y="41"/>
                  </a:cubicBezTo>
                  <a:cubicBezTo>
                    <a:pt x="23" y="41"/>
                    <a:pt x="23" y="41"/>
                    <a:pt x="23" y="41"/>
                  </a:cubicBezTo>
                  <a:cubicBezTo>
                    <a:pt x="44" y="4"/>
                    <a:pt x="44" y="4"/>
                    <a:pt x="44" y="4"/>
                  </a:cubicBezTo>
                  <a:cubicBezTo>
                    <a:pt x="46" y="1"/>
                    <a:pt x="50" y="0"/>
                    <a:pt x="53" y="2"/>
                  </a:cubicBezTo>
                  <a:cubicBezTo>
                    <a:pt x="54" y="3"/>
                    <a:pt x="54" y="3"/>
                    <a:pt x="55" y="4"/>
                  </a:cubicBezTo>
                  <a:close/>
                  <a:moveTo>
                    <a:pt x="44" y="34"/>
                  </a:moveTo>
                  <a:cubicBezTo>
                    <a:pt x="44" y="37"/>
                    <a:pt x="44" y="37"/>
                    <a:pt x="44" y="37"/>
                  </a:cubicBezTo>
                  <a:cubicBezTo>
                    <a:pt x="46" y="62"/>
                    <a:pt x="46" y="62"/>
                    <a:pt x="46" y="62"/>
                  </a:cubicBezTo>
                  <a:cubicBezTo>
                    <a:pt x="52" y="62"/>
                    <a:pt x="52" y="62"/>
                    <a:pt x="52" y="62"/>
                  </a:cubicBezTo>
                  <a:cubicBezTo>
                    <a:pt x="54" y="37"/>
                    <a:pt x="54" y="37"/>
                    <a:pt x="54" y="37"/>
                  </a:cubicBezTo>
                  <a:cubicBezTo>
                    <a:pt x="54" y="34"/>
                    <a:pt x="54" y="34"/>
                    <a:pt x="54" y="34"/>
                  </a:cubicBezTo>
                  <a:cubicBezTo>
                    <a:pt x="44" y="34"/>
                    <a:pt x="44" y="34"/>
                    <a:pt x="44" y="34"/>
                  </a:cubicBezTo>
                  <a:close/>
                  <a:moveTo>
                    <a:pt x="49" y="72"/>
                  </a:moveTo>
                  <a:cubicBezTo>
                    <a:pt x="52" y="72"/>
                    <a:pt x="53" y="71"/>
                    <a:pt x="53" y="69"/>
                  </a:cubicBezTo>
                  <a:cubicBezTo>
                    <a:pt x="53" y="66"/>
                    <a:pt x="51" y="65"/>
                    <a:pt x="49" y="65"/>
                  </a:cubicBezTo>
                  <a:cubicBezTo>
                    <a:pt x="47" y="65"/>
                    <a:pt x="45" y="66"/>
                    <a:pt x="45" y="69"/>
                  </a:cubicBezTo>
                  <a:cubicBezTo>
                    <a:pt x="45" y="71"/>
                    <a:pt x="47" y="72"/>
                    <a:pt x="49" y="72"/>
                  </a:cubicBezTo>
                  <a:close/>
                  <a:moveTo>
                    <a:pt x="65" y="48"/>
                  </a:moveTo>
                  <a:cubicBezTo>
                    <a:pt x="49" y="20"/>
                    <a:pt x="49" y="20"/>
                    <a:pt x="49" y="20"/>
                  </a:cubicBezTo>
                  <a:cubicBezTo>
                    <a:pt x="34" y="47"/>
                    <a:pt x="34" y="47"/>
                    <a:pt x="34" y="47"/>
                  </a:cubicBezTo>
                  <a:cubicBezTo>
                    <a:pt x="34" y="48"/>
                    <a:pt x="34" y="48"/>
                    <a:pt x="33" y="48"/>
                  </a:cubicBezTo>
                  <a:cubicBezTo>
                    <a:pt x="17" y="75"/>
                    <a:pt x="17" y="75"/>
                    <a:pt x="17" y="75"/>
                  </a:cubicBezTo>
                  <a:cubicBezTo>
                    <a:pt x="49" y="75"/>
                    <a:pt x="49" y="75"/>
                    <a:pt x="49" y="75"/>
                  </a:cubicBezTo>
                  <a:cubicBezTo>
                    <a:pt x="81" y="75"/>
                    <a:pt x="81" y="75"/>
                    <a:pt x="81" y="75"/>
                  </a:cubicBezTo>
                  <a:cubicBezTo>
                    <a:pt x="65" y="48"/>
                    <a:pt x="65" y="48"/>
                    <a:pt x="65" y="48"/>
                  </a:cubicBezTo>
                  <a:cubicBezTo>
                    <a:pt x="65" y="48"/>
                    <a:pt x="65" y="48"/>
                    <a:pt x="65" y="48"/>
                  </a:cubicBezTo>
                  <a:close/>
                </a:path>
              </a:pathLst>
            </a:custGeom>
            <a:solidFill>
              <a:schemeClr val="bg1"/>
            </a:solidFill>
            <a:ln>
              <a:noFill/>
            </a:ln>
          </p:spPr>
          <p:txBody>
            <a:bodyPr lIns="121920" tIns="60960" rIns="121920" bIns="60960"/>
            <a:lstStyle/>
            <a:p>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47" name="TextBox 12"/>
          <p:cNvSpPr txBox="1"/>
          <p:nvPr/>
        </p:nvSpPr>
        <p:spPr>
          <a:xfrm>
            <a:off x="827584" y="195486"/>
            <a:ext cx="1415772" cy="461665"/>
          </a:xfrm>
          <a:prstGeom prst="rect">
            <a:avLst/>
          </a:prstGeom>
          <a:noFill/>
        </p:spPr>
        <p:txBody>
          <a:bodyPr wrap="none" rtlCol="0">
            <a:spAutoFit/>
          </a:bodyPr>
          <a:lstStyle/>
          <a:p>
            <a:pPr algn="ctr"/>
            <a:r>
              <a:rPr lang="zh-CN" altLang="en-US" sz="2400"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领导发言</a:t>
            </a:r>
            <a:endParaRPr lang="zh-CN" altLang="zh-CN" sz="2400"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slow" advTm="10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additive="base">
                                        <p:cTn id="7" dur="500" fill="hold"/>
                                        <p:tgtEl>
                                          <p:spTgt spid="47"/>
                                        </p:tgtEl>
                                        <p:attrNameLst>
                                          <p:attrName>ppt_x</p:attrName>
                                        </p:attrNameLst>
                                      </p:cBhvr>
                                      <p:tavLst>
                                        <p:tav tm="0">
                                          <p:val>
                                            <p:strVal val="0-#ppt_w/2"/>
                                          </p:val>
                                        </p:tav>
                                        <p:tav tm="100000">
                                          <p:val>
                                            <p:strVal val="#ppt_x"/>
                                          </p:val>
                                        </p:tav>
                                      </p:tavLst>
                                    </p:anim>
                                    <p:anim calcmode="lin" valueType="num">
                                      <p:cBhvr additive="base">
                                        <p:cTn id="8" dur="500" fill="hold"/>
                                        <p:tgtEl>
                                          <p:spTgt spid="4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nodeType="clickEffect">
                                  <p:stCondLst>
                                    <p:cond delay="0"/>
                                  </p:stCondLst>
                                  <p:childTnLst>
                                    <p:set>
                                      <p:cBhvr>
                                        <p:cTn id="12" dur="1" fill="hold">
                                          <p:stCondLst>
                                            <p:cond delay="0"/>
                                          </p:stCondLst>
                                        </p:cTn>
                                        <p:tgtEl>
                                          <p:spTgt spid="89"/>
                                        </p:tgtEl>
                                        <p:attrNameLst>
                                          <p:attrName>style.visibility</p:attrName>
                                        </p:attrNameLst>
                                      </p:cBhvr>
                                      <p:to>
                                        <p:strVal val="visible"/>
                                      </p:to>
                                    </p:set>
                                    <p:animEffect transition="in" filter="wheel(1)">
                                      <p:cBhvr>
                                        <p:cTn id="13" dur="2000"/>
                                        <p:tgtEl>
                                          <p:spTgt spid="89"/>
                                        </p:tgtEl>
                                      </p:cBhvr>
                                    </p:animEffect>
                                  </p:childTnLst>
                                </p:cTn>
                              </p:par>
                              <p:par>
                                <p:cTn id="14" presetID="21" presetClass="entr" presetSubtype="1" fill="hold" grpId="0" nodeType="withEffect">
                                  <p:stCondLst>
                                    <p:cond delay="0"/>
                                  </p:stCondLst>
                                  <p:childTnLst>
                                    <p:set>
                                      <p:cBhvr>
                                        <p:cTn id="15" dur="1" fill="hold">
                                          <p:stCondLst>
                                            <p:cond delay="0"/>
                                          </p:stCondLst>
                                        </p:cTn>
                                        <p:tgtEl>
                                          <p:spTgt spid="69"/>
                                        </p:tgtEl>
                                        <p:attrNameLst>
                                          <p:attrName>style.visibility</p:attrName>
                                        </p:attrNameLst>
                                      </p:cBhvr>
                                      <p:to>
                                        <p:strVal val="visible"/>
                                      </p:to>
                                    </p:set>
                                    <p:animEffect transition="in" filter="wheel(1)">
                                      <p:cBhvr>
                                        <p:cTn id="16" dur="2000"/>
                                        <p:tgtEl>
                                          <p:spTgt spid="6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94"/>
                                        </p:tgtEl>
                                        <p:attrNameLst>
                                          <p:attrName>style.visibility</p:attrName>
                                        </p:attrNameLst>
                                      </p:cBhvr>
                                      <p:to>
                                        <p:strVal val="visible"/>
                                      </p:to>
                                    </p:set>
                                    <p:animEffect transition="in" filter="fade">
                                      <p:cBhvr>
                                        <p:cTn id="21" dur="500"/>
                                        <p:tgtEl>
                                          <p:spTgt spid="94"/>
                                        </p:tgtEl>
                                      </p:cBhvr>
                                    </p:animEffect>
                                  </p:childTnLst>
                                </p:cTn>
                              </p:par>
                              <p:par>
                                <p:cTn id="22" presetID="10" presetClass="entr" presetSubtype="0" fill="hold" grpId="0" nodeType="withEffect">
                                  <p:stCondLst>
                                    <p:cond delay="300"/>
                                  </p:stCondLst>
                                  <p:childTnLst>
                                    <p:set>
                                      <p:cBhvr>
                                        <p:cTn id="23" dur="1" fill="hold">
                                          <p:stCondLst>
                                            <p:cond delay="0"/>
                                          </p:stCondLst>
                                        </p:cTn>
                                        <p:tgtEl>
                                          <p:spTgt spid="95"/>
                                        </p:tgtEl>
                                        <p:attrNameLst>
                                          <p:attrName>style.visibility</p:attrName>
                                        </p:attrNameLst>
                                      </p:cBhvr>
                                      <p:to>
                                        <p:strVal val="visible"/>
                                      </p:to>
                                    </p:set>
                                    <p:animEffect transition="in" filter="fade">
                                      <p:cBhvr>
                                        <p:cTn id="24" dur="500"/>
                                        <p:tgtEl>
                                          <p:spTgt spid="95"/>
                                        </p:tgtEl>
                                      </p:cBhvr>
                                    </p:animEffect>
                                  </p:childTnLst>
                                </p:cTn>
                              </p:par>
                              <p:par>
                                <p:cTn id="25" presetID="10" presetClass="entr" presetSubtype="0" fill="hold" grpId="0" nodeType="withEffect">
                                  <p:stCondLst>
                                    <p:cond delay="600"/>
                                  </p:stCondLst>
                                  <p:childTnLst>
                                    <p:set>
                                      <p:cBhvr>
                                        <p:cTn id="26" dur="1" fill="hold">
                                          <p:stCondLst>
                                            <p:cond delay="0"/>
                                          </p:stCondLst>
                                        </p:cTn>
                                        <p:tgtEl>
                                          <p:spTgt spid="96"/>
                                        </p:tgtEl>
                                        <p:attrNameLst>
                                          <p:attrName>style.visibility</p:attrName>
                                        </p:attrNameLst>
                                      </p:cBhvr>
                                      <p:to>
                                        <p:strVal val="visible"/>
                                      </p:to>
                                    </p:set>
                                    <p:animEffect transition="in" filter="fade">
                                      <p:cBhvr>
                                        <p:cTn id="27" dur="500"/>
                                        <p:tgtEl>
                                          <p:spTgt spid="96"/>
                                        </p:tgtEl>
                                      </p:cBhvr>
                                    </p:animEffect>
                                  </p:childTnLst>
                                </p:cTn>
                              </p:par>
                              <p:par>
                                <p:cTn id="28" presetID="10" presetClass="entr" presetSubtype="0" fill="hold" grpId="0" nodeType="withEffect">
                                  <p:stCondLst>
                                    <p:cond delay="900"/>
                                  </p:stCondLst>
                                  <p:childTnLst>
                                    <p:set>
                                      <p:cBhvr>
                                        <p:cTn id="29" dur="1" fill="hold">
                                          <p:stCondLst>
                                            <p:cond delay="0"/>
                                          </p:stCondLst>
                                        </p:cTn>
                                        <p:tgtEl>
                                          <p:spTgt spid="97"/>
                                        </p:tgtEl>
                                        <p:attrNameLst>
                                          <p:attrName>style.visibility</p:attrName>
                                        </p:attrNameLst>
                                      </p:cBhvr>
                                      <p:to>
                                        <p:strVal val="visible"/>
                                      </p:to>
                                    </p:set>
                                    <p:animEffect transition="in" filter="fade">
                                      <p:cBhvr>
                                        <p:cTn id="30" dur="500"/>
                                        <p:tgtEl>
                                          <p:spTgt spid="97"/>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70"/>
                                        </p:tgtEl>
                                        <p:attrNameLst>
                                          <p:attrName>style.visibility</p:attrName>
                                        </p:attrNameLst>
                                      </p:cBhvr>
                                      <p:to>
                                        <p:strVal val="visible"/>
                                      </p:to>
                                    </p:set>
                                    <p:animEffect transition="in" filter="wipe(left)">
                                      <p:cBhvr>
                                        <p:cTn id="35" dur="500"/>
                                        <p:tgtEl>
                                          <p:spTgt spid="70"/>
                                        </p:tgtEl>
                                      </p:cBhvr>
                                    </p:animEffect>
                                  </p:childTnLst>
                                </p:cTn>
                              </p:par>
                              <p:par>
                                <p:cTn id="36" presetID="22" presetClass="entr" presetSubtype="8" fill="hold" nodeType="withEffect">
                                  <p:stCondLst>
                                    <p:cond delay="0"/>
                                  </p:stCondLst>
                                  <p:childTnLst>
                                    <p:set>
                                      <p:cBhvr>
                                        <p:cTn id="37" dur="1" fill="hold">
                                          <p:stCondLst>
                                            <p:cond delay="0"/>
                                          </p:stCondLst>
                                        </p:cTn>
                                        <p:tgtEl>
                                          <p:spTgt spid="72"/>
                                        </p:tgtEl>
                                        <p:attrNameLst>
                                          <p:attrName>style.visibility</p:attrName>
                                        </p:attrNameLst>
                                      </p:cBhvr>
                                      <p:to>
                                        <p:strVal val="visible"/>
                                      </p:to>
                                    </p:set>
                                    <p:animEffect transition="in" filter="wipe(left)">
                                      <p:cBhvr>
                                        <p:cTn id="38" dur="500"/>
                                        <p:tgtEl>
                                          <p:spTgt spid="72"/>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76"/>
                                        </p:tgtEl>
                                        <p:attrNameLst>
                                          <p:attrName>style.visibility</p:attrName>
                                        </p:attrNameLst>
                                      </p:cBhvr>
                                      <p:to>
                                        <p:strVal val="visible"/>
                                      </p:to>
                                    </p:set>
                                    <p:animEffect transition="in" filter="wipe(left)">
                                      <p:cBhvr>
                                        <p:cTn id="41" dur="500"/>
                                        <p:tgtEl>
                                          <p:spTgt spid="76"/>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71"/>
                                        </p:tgtEl>
                                        <p:attrNameLst>
                                          <p:attrName>style.visibility</p:attrName>
                                        </p:attrNameLst>
                                      </p:cBhvr>
                                      <p:to>
                                        <p:strVal val="visible"/>
                                      </p:to>
                                    </p:set>
                                    <p:animEffect transition="in" filter="wipe(left)">
                                      <p:cBhvr>
                                        <p:cTn id="44" dur="500"/>
                                        <p:tgtEl>
                                          <p:spTgt spid="71"/>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300"/>
                                  </p:stCondLst>
                                  <p:childTnLst>
                                    <p:set>
                                      <p:cBhvr>
                                        <p:cTn id="48" dur="1" fill="hold">
                                          <p:stCondLst>
                                            <p:cond delay="0"/>
                                          </p:stCondLst>
                                        </p:cTn>
                                        <p:tgtEl>
                                          <p:spTgt spid="98"/>
                                        </p:tgtEl>
                                        <p:attrNameLst>
                                          <p:attrName>style.visibility</p:attrName>
                                        </p:attrNameLst>
                                      </p:cBhvr>
                                      <p:to>
                                        <p:strVal val="visible"/>
                                      </p:to>
                                    </p:set>
                                    <p:animEffect transition="in" filter="fade">
                                      <p:cBhvr>
                                        <p:cTn id="49" dur="500"/>
                                        <p:tgtEl>
                                          <p:spTgt spid="98"/>
                                        </p:tgtEl>
                                      </p:cBhvr>
                                    </p:animEffect>
                                  </p:childTnLst>
                                </p:cTn>
                              </p:par>
                              <p:par>
                                <p:cTn id="50" presetID="10" presetClass="entr" presetSubtype="0" fill="hold" nodeType="withEffect">
                                  <p:stCondLst>
                                    <p:cond delay="600"/>
                                  </p:stCondLst>
                                  <p:childTnLst>
                                    <p:set>
                                      <p:cBhvr>
                                        <p:cTn id="51" dur="1" fill="hold">
                                          <p:stCondLst>
                                            <p:cond delay="0"/>
                                          </p:stCondLst>
                                        </p:cTn>
                                        <p:tgtEl>
                                          <p:spTgt spid="105"/>
                                        </p:tgtEl>
                                        <p:attrNameLst>
                                          <p:attrName>style.visibility</p:attrName>
                                        </p:attrNameLst>
                                      </p:cBhvr>
                                      <p:to>
                                        <p:strVal val="visible"/>
                                      </p:to>
                                    </p:set>
                                    <p:animEffect transition="in" filter="fade">
                                      <p:cBhvr>
                                        <p:cTn id="52" dur="500"/>
                                        <p:tgtEl>
                                          <p:spTgt spid="105"/>
                                        </p:tgtEl>
                                      </p:cBhvr>
                                    </p:animEffect>
                                  </p:childTnLst>
                                </p:cTn>
                              </p:par>
                              <p:par>
                                <p:cTn id="53" presetID="10" presetClass="entr" presetSubtype="0" fill="hold" nodeType="withEffect">
                                  <p:stCondLst>
                                    <p:cond delay="900"/>
                                  </p:stCondLst>
                                  <p:childTnLst>
                                    <p:set>
                                      <p:cBhvr>
                                        <p:cTn id="54" dur="1" fill="hold">
                                          <p:stCondLst>
                                            <p:cond delay="0"/>
                                          </p:stCondLst>
                                        </p:cTn>
                                        <p:tgtEl>
                                          <p:spTgt spid="110"/>
                                        </p:tgtEl>
                                        <p:attrNameLst>
                                          <p:attrName>style.visibility</p:attrName>
                                        </p:attrNameLst>
                                      </p:cBhvr>
                                      <p:to>
                                        <p:strVal val="visible"/>
                                      </p:to>
                                    </p:set>
                                    <p:animEffect transition="in" filter="fade">
                                      <p:cBhvr>
                                        <p:cTn id="55" dur="500"/>
                                        <p:tgtEl>
                                          <p:spTgt spid="110"/>
                                        </p:tgtEl>
                                      </p:cBhvr>
                                    </p:animEffect>
                                  </p:childTnLst>
                                </p:cTn>
                              </p:par>
                              <p:par>
                                <p:cTn id="56" presetID="10" presetClass="entr" presetSubtype="0" fill="hold" nodeType="withEffect">
                                  <p:stCondLst>
                                    <p:cond delay="1200"/>
                                  </p:stCondLst>
                                  <p:childTnLst>
                                    <p:set>
                                      <p:cBhvr>
                                        <p:cTn id="57" dur="1" fill="hold">
                                          <p:stCondLst>
                                            <p:cond delay="0"/>
                                          </p:stCondLst>
                                        </p:cTn>
                                        <p:tgtEl>
                                          <p:spTgt spid="115"/>
                                        </p:tgtEl>
                                        <p:attrNameLst>
                                          <p:attrName>style.visibility</p:attrName>
                                        </p:attrNameLst>
                                      </p:cBhvr>
                                      <p:to>
                                        <p:strVal val="visible"/>
                                      </p:to>
                                    </p:set>
                                    <p:animEffect transition="in" filter="fade">
                                      <p:cBhvr>
                                        <p:cTn id="58" dur="500"/>
                                        <p:tgtEl>
                                          <p:spTgt spid="115"/>
                                        </p:tgtEl>
                                      </p:cBhvr>
                                    </p:animEffect>
                                  </p:childTnLst>
                                </p:cTn>
                              </p:par>
                            </p:childTnLst>
                          </p:cTn>
                        </p:par>
                      </p:childTnLst>
                    </p:cTn>
                  </p:par>
                  <p:par>
                    <p:cTn id="59" fill="hold">
                      <p:stCondLst>
                        <p:cond delay="indefinite"/>
                      </p:stCondLst>
                      <p:childTnLst>
                        <p:par>
                          <p:cTn id="60" fill="hold">
                            <p:stCondLst>
                              <p:cond delay="0"/>
                            </p:stCondLst>
                            <p:childTnLst>
                              <p:par>
                                <p:cTn id="61" presetID="2" presetClass="entr" presetSubtype="2" fill="hold" grpId="0" nodeType="clickEffect">
                                  <p:stCondLst>
                                    <p:cond delay="0"/>
                                  </p:stCondLst>
                                  <p:iterate type="lt">
                                    <p:tmPct val="15000"/>
                                  </p:iterate>
                                  <p:childTnLst>
                                    <p:set>
                                      <p:cBhvr>
                                        <p:cTn id="62" dur="1" fill="hold">
                                          <p:stCondLst>
                                            <p:cond delay="0"/>
                                          </p:stCondLst>
                                        </p:cTn>
                                        <p:tgtEl>
                                          <p:spTgt spid="77"/>
                                        </p:tgtEl>
                                        <p:attrNameLst>
                                          <p:attrName>style.visibility</p:attrName>
                                        </p:attrNameLst>
                                      </p:cBhvr>
                                      <p:to>
                                        <p:strVal val="visible"/>
                                      </p:to>
                                    </p:set>
                                    <p:anim calcmode="lin" valueType="num">
                                      <p:cBhvr additive="base">
                                        <p:cTn id="63" dur="500" fill="hold"/>
                                        <p:tgtEl>
                                          <p:spTgt spid="77"/>
                                        </p:tgtEl>
                                        <p:attrNameLst>
                                          <p:attrName>ppt_x</p:attrName>
                                        </p:attrNameLst>
                                      </p:cBhvr>
                                      <p:tavLst>
                                        <p:tav tm="0">
                                          <p:val>
                                            <p:strVal val="1+#ppt_w/2"/>
                                          </p:val>
                                        </p:tav>
                                        <p:tav tm="100000">
                                          <p:val>
                                            <p:strVal val="#ppt_x"/>
                                          </p:val>
                                        </p:tav>
                                      </p:tavLst>
                                    </p:anim>
                                    <p:anim calcmode="lin" valueType="num">
                                      <p:cBhvr additive="base">
                                        <p:cTn id="64" dur="500" fill="hold"/>
                                        <p:tgtEl>
                                          <p:spTgt spid="77"/>
                                        </p:tgtEl>
                                        <p:attrNameLst>
                                          <p:attrName>ppt_y</p:attrName>
                                        </p:attrNameLst>
                                      </p:cBhvr>
                                      <p:tavLst>
                                        <p:tav tm="0">
                                          <p:val>
                                            <p:strVal val="#ppt_y"/>
                                          </p:val>
                                        </p:tav>
                                        <p:tav tm="100000">
                                          <p:val>
                                            <p:strVal val="#ppt_y"/>
                                          </p:val>
                                        </p:tav>
                                      </p:tavLst>
                                    </p:anim>
                                  </p:childTnLst>
                                </p:cTn>
                              </p:par>
                              <p:par>
                                <p:cTn id="65" presetID="2" presetClass="entr" presetSubtype="2" fill="hold" grpId="0" nodeType="withEffect">
                                  <p:stCondLst>
                                    <p:cond delay="200"/>
                                  </p:stCondLst>
                                  <p:iterate type="lt">
                                    <p:tmPct val="15000"/>
                                  </p:iterate>
                                  <p:childTnLst>
                                    <p:set>
                                      <p:cBhvr>
                                        <p:cTn id="66" dur="1" fill="hold">
                                          <p:stCondLst>
                                            <p:cond delay="0"/>
                                          </p:stCondLst>
                                        </p:cTn>
                                        <p:tgtEl>
                                          <p:spTgt spid="87"/>
                                        </p:tgtEl>
                                        <p:attrNameLst>
                                          <p:attrName>style.visibility</p:attrName>
                                        </p:attrNameLst>
                                      </p:cBhvr>
                                      <p:to>
                                        <p:strVal val="visible"/>
                                      </p:to>
                                    </p:set>
                                    <p:anim calcmode="lin" valueType="num">
                                      <p:cBhvr additive="base">
                                        <p:cTn id="67" dur="500" fill="hold"/>
                                        <p:tgtEl>
                                          <p:spTgt spid="87"/>
                                        </p:tgtEl>
                                        <p:attrNameLst>
                                          <p:attrName>ppt_x</p:attrName>
                                        </p:attrNameLst>
                                      </p:cBhvr>
                                      <p:tavLst>
                                        <p:tav tm="0">
                                          <p:val>
                                            <p:strVal val="1+#ppt_w/2"/>
                                          </p:val>
                                        </p:tav>
                                        <p:tav tm="100000">
                                          <p:val>
                                            <p:strVal val="#ppt_x"/>
                                          </p:val>
                                        </p:tav>
                                      </p:tavLst>
                                    </p:anim>
                                    <p:anim calcmode="lin" valueType="num">
                                      <p:cBhvr additive="base">
                                        <p:cTn id="68" dur="500" fill="hold"/>
                                        <p:tgtEl>
                                          <p:spTgt spid="87"/>
                                        </p:tgtEl>
                                        <p:attrNameLst>
                                          <p:attrName>ppt_y</p:attrName>
                                        </p:attrNameLst>
                                      </p:cBhvr>
                                      <p:tavLst>
                                        <p:tav tm="0">
                                          <p:val>
                                            <p:strVal val="#ppt_y"/>
                                          </p:val>
                                        </p:tav>
                                        <p:tav tm="100000">
                                          <p:val>
                                            <p:strVal val="#ppt_y"/>
                                          </p:val>
                                        </p:tav>
                                      </p:tavLst>
                                    </p:anim>
                                  </p:childTnLst>
                                </p:cTn>
                              </p:par>
                              <p:par>
                                <p:cTn id="69" presetID="2" presetClass="entr" presetSubtype="2" fill="hold" grpId="0" nodeType="withEffect">
                                  <p:stCondLst>
                                    <p:cond delay="400"/>
                                  </p:stCondLst>
                                  <p:iterate type="lt">
                                    <p:tmPct val="15000"/>
                                  </p:iterate>
                                  <p:childTnLst>
                                    <p:set>
                                      <p:cBhvr>
                                        <p:cTn id="70" dur="1" fill="hold">
                                          <p:stCondLst>
                                            <p:cond delay="0"/>
                                          </p:stCondLst>
                                        </p:cTn>
                                        <p:tgtEl>
                                          <p:spTgt spid="85"/>
                                        </p:tgtEl>
                                        <p:attrNameLst>
                                          <p:attrName>style.visibility</p:attrName>
                                        </p:attrNameLst>
                                      </p:cBhvr>
                                      <p:to>
                                        <p:strVal val="visible"/>
                                      </p:to>
                                    </p:set>
                                    <p:anim calcmode="lin" valueType="num">
                                      <p:cBhvr additive="base">
                                        <p:cTn id="71" dur="500" fill="hold"/>
                                        <p:tgtEl>
                                          <p:spTgt spid="85"/>
                                        </p:tgtEl>
                                        <p:attrNameLst>
                                          <p:attrName>ppt_x</p:attrName>
                                        </p:attrNameLst>
                                      </p:cBhvr>
                                      <p:tavLst>
                                        <p:tav tm="0">
                                          <p:val>
                                            <p:strVal val="1+#ppt_w/2"/>
                                          </p:val>
                                        </p:tav>
                                        <p:tav tm="100000">
                                          <p:val>
                                            <p:strVal val="#ppt_x"/>
                                          </p:val>
                                        </p:tav>
                                      </p:tavLst>
                                    </p:anim>
                                    <p:anim calcmode="lin" valueType="num">
                                      <p:cBhvr additive="base">
                                        <p:cTn id="72" dur="500" fill="hold"/>
                                        <p:tgtEl>
                                          <p:spTgt spid="85"/>
                                        </p:tgtEl>
                                        <p:attrNameLst>
                                          <p:attrName>ppt_y</p:attrName>
                                        </p:attrNameLst>
                                      </p:cBhvr>
                                      <p:tavLst>
                                        <p:tav tm="0">
                                          <p:val>
                                            <p:strVal val="#ppt_y"/>
                                          </p:val>
                                        </p:tav>
                                        <p:tav tm="100000">
                                          <p:val>
                                            <p:strVal val="#ppt_y"/>
                                          </p:val>
                                        </p:tav>
                                      </p:tavLst>
                                    </p:anim>
                                  </p:childTnLst>
                                </p:cTn>
                              </p:par>
                              <p:par>
                                <p:cTn id="73" presetID="2" presetClass="entr" presetSubtype="2" fill="hold" grpId="0" nodeType="withEffect">
                                  <p:stCondLst>
                                    <p:cond delay="600"/>
                                  </p:stCondLst>
                                  <p:iterate type="lt">
                                    <p:tmPct val="15000"/>
                                  </p:iterate>
                                  <p:childTnLst>
                                    <p:set>
                                      <p:cBhvr>
                                        <p:cTn id="74" dur="1" fill="hold">
                                          <p:stCondLst>
                                            <p:cond delay="0"/>
                                          </p:stCondLst>
                                        </p:cTn>
                                        <p:tgtEl>
                                          <p:spTgt spid="83"/>
                                        </p:tgtEl>
                                        <p:attrNameLst>
                                          <p:attrName>style.visibility</p:attrName>
                                        </p:attrNameLst>
                                      </p:cBhvr>
                                      <p:to>
                                        <p:strVal val="visible"/>
                                      </p:to>
                                    </p:set>
                                    <p:anim calcmode="lin" valueType="num">
                                      <p:cBhvr additive="base">
                                        <p:cTn id="75" dur="500" fill="hold"/>
                                        <p:tgtEl>
                                          <p:spTgt spid="83"/>
                                        </p:tgtEl>
                                        <p:attrNameLst>
                                          <p:attrName>ppt_x</p:attrName>
                                        </p:attrNameLst>
                                      </p:cBhvr>
                                      <p:tavLst>
                                        <p:tav tm="0">
                                          <p:val>
                                            <p:strVal val="1+#ppt_w/2"/>
                                          </p:val>
                                        </p:tav>
                                        <p:tav tm="100000">
                                          <p:val>
                                            <p:strVal val="#ppt_x"/>
                                          </p:val>
                                        </p:tav>
                                      </p:tavLst>
                                    </p:anim>
                                    <p:anim calcmode="lin" valueType="num">
                                      <p:cBhvr additive="base">
                                        <p:cTn id="76" dur="500" fill="hold"/>
                                        <p:tgtEl>
                                          <p:spTgt spid="83"/>
                                        </p:tgtEl>
                                        <p:attrNameLst>
                                          <p:attrName>ppt_y</p:attrName>
                                        </p:attrNameLst>
                                      </p:cBhvr>
                                      <p:tavLst>
                                        <p:tav tm="0">
                                          <p:val>
                                            <p:strVal val="#ppt_y"/>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16" presetClass="entr" presetSubtype="21" fill="hold" grpId="0" nodeType="clickEffect">
                                  <p:stCondLst>
                                    <p:cond delay="0"/>
                                  </p:stCondLst>
                                  <p:childTnLst>
                                    <p:set>
                                      <p:cBhvr>
                                        <p:cTn id="80" dur="1" fill="hold">
                                          <p:stCondLst>
                                            <p:cond delay="0"/>
                                          </p:stCondLst>
                                        </p:cTn>
                                        <p:tgtEl>
                                          <p:spTgt spid="78"/>
                                        </p:tgtEl>
                                        <p:attrNameLst>
                                          <p:attrName>style.visibility</p:attrName>
                                        </p:attrNameLst>
                                      </p:cBhvr>
                                      <p:to>
                                        <p:strVal val="visible"/>
                                      </p:to>
                                    </p:set>
                                    <p:animEffect transition="in" filter="barn(inVertical)">
                                      <p:cBhvr>
                                        <p:cTn id="81" dur="500"/>
                                        <p:tgtEl>
                                          <p:spTgt spid="78"/>
                                        </p:tgtEl>
                                      </p:cBhvr>
                                    </p:animEffect>
                                  </p:childTnLst>
                                </p:cTn>
                              </p:par>
                              <p:par>
                                <p:cTn id="82" presetID="16" presetClass="entr" presetSubtype="21" fill="hold" grpId="0" nodeType="withEffect">
                                  <p:stCondLst>
                                    <p:cond delay="300"/>
                                  </p:stCondLst>
                                  <p:childTnLst>
                                    <p:set>
                                      <p:cBhvr>
                                        <p:cTn id="83" dur="1" fill="hold">
                                          <p:stCondLst>
                                            <p:cond delay="0"/>
                                          </p:stCondLst>
                                        </p:cTn>
                                        <p:tgtEl>
                                          <p:spTgt spid="86"/>
                                        </p:tgtEl>
                                        <p:attrNameLst>
                                          <p:attrName>style.visibility</p:attrName>
                                        </p:attrNameLst>
                                      </p:cBhvr>
                                      <p:to>
                                        <p:strVal val="visible"/>
                                      </p:to>
                                    </p:set>
                                    <p:animEffect transition="in" filter="barn(inVertical)">
                                      <p:cBhvr>
                                        <p:cTn id="84" dur="500"/>
                                        <p:tgtEl>
                                          <p:spTgt spid="86"/>
                                        </p:tgtEl>
                                      </p:cBhvr>
                                    </p:animEffect>
                                  </p:childTnLst>
                                </p:cTn>
                              </p:par>
                              <p:par>
                                <p:cTn id="85" presetID="16" presetClass="entr" presetSubtype="21" fill="hold" grpId="0" nodeType="withEffect">
                                  <p:stCondLst>
                                    <p:cond delay="600"/>
                                  </p:stCondLst>
                                  <p:childTnLst>
                                    <p:set>
                                      <p:cBhvr>
                                        <p:cTn id="86" dur="1" fill="hold">
                                          <p:stCondLst>
                                            <p:cond delay="0"/>
                                          </p:stCondLst>
                                        </p:cTn>
                                        <p:tgtEl>
                                          <p:spTgt spid="88"/>
                                        </p:tgtEl>
                                        <p:attrNameLst>
                                          <p:attrName>style.visibility</p:attrName>
                                        </p:attrNameLst>
                                      </p:cBhvr>
                                      <p:to>
                                        <p:strVal val="visible"/>
                                      </p:to>
                                    </p:set>
                                    <p:animEffect transition="in" filter="barn(inVertical)">
                                      <p:cBhvr>
                                        <p:cTn id="87" dur="500"/>
                                        <p:tgtEl>
                                          <p:spTgt spid="88"/>
                                        </p:tgtEl>
                                      </p:cBhvr>
                                    </p:animEffect>
                                  </p:childTnLst>
                                </p:cTn>
                              </p:par>
                              <p:par>
                                <p:cTn id="88" presetID="16" presetClass="entr" presetSubtype="21" fill="hold" grpId="0" nodeType="withEffect">
                                  <p:stCondLst>
                                    <p:cond delay="900"/>
                                  </p:stCondLst>
                                  <p:childTnLst>
                                    <p:set>
                                      <p:cBhvr>
                                        <p:cTn id="89" dur="1" fill="hold">
                                          <p:stCondLst>
                                            <p:cond delay="0"/>
                                          </p:stCondLst>
                                        </p:cTn>
                                        <p:tgtEl>
                                          <p:spTgt spid="84"/>
                                        </p:tgtEl>
                                        <p:attrNameLst>
                                          <p:attrName>style.visibility</p:attrName>
                                        </p:attrNameLst>
                                      </p:cBhvr>
                                      <p:to>
                                        <p:strVal val="visible"/>
                                      </p:to>
                                    </p:set>
                                    <p:animEffect transition="in" filter="barn(inVertical)">
                                      <p:cBhvr>
                                        <p:cTn id="90"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70" grpId="0" animBg="1"/>
      <p:bldP spid="71" grpId="0" animBg="1"/>
      <p:bldP spid="76" grpId="0" animBg="1"/>
      <p:bldP spid="77" grpId="0"/>
      <p:bldP spid="78" grpId="0"/>
      <p:bldP spid="83" grpId="0"/>
      <p:bldP spid="84" grpId="0"/>
      <p:bldP spid="85" grpId="0"/>
      <p:bldP spid="86" grpId="0"/>
      <p:bldP spid="87" grpId="0"/>
      <p:bldP spid="88" grpId="0"/>
      <p:bldP spid="94" grpId="0" animBg="1"/>
      <p:bldP spid="95" grpId="0" animBg="1"/>
      <p:bldP spid="96" grpId="0" animBg="1"/>
      <p:bldP spid="97" grpId="0" animBg="1"/>
      <p:bldP spid="4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32"/>
          <p:cNvGrpSpPr/>
          <p:nvPr/>
        </p:nvGrpSpPr>
        <p:grpSpPr>
          <a:xfrm rot="2700000">
            <a:off x="3335012" y="1623731"/>
            <a:ext cx="2376264" cy="2376265"/>
            <a:chOff x="6336196" y="1009196"/>
            <a:chExt cx="2376264" cy="2376265"/>
          </a:xfrm>
          <a:effectLst/>
        </p:grpSpPr>
        <p:sp>
          <p:nvSpPr>
            <p:cNvPr id="35" name="矩形 28"/>
            <p:cNvSpPr/>
            <p:nvPr/>
          </p:nvSpPr>
          <p:spPr>
            <a:xfrm>
              <a:off x="6336196" y="1009196"/>
              <a:ext cx="2376264" cy="909519"/>
            </a:xfrm>
            <a:custGeom>
              <a:avLst/>
              <a:gdLst/>
              <a:ahLst/>
              <a:cxnLst/>
              <a:rect l="l" t="t" r="r" b="b"/>
              <a:pathLst>
                <a:path w="2376264" h="909519">
                  <a:moveTo>
                    <a:pt x="0" y="0"/>
                  </a:moveTo>
                  <a:lnTo>
                    <a:pt x="2376264" y="0"/>
                  </a:lnTo>
                  <a:lnTo>
                    <a:pt x="2376264" y="478604"/>
                  </a:lnTo>
                  <a:lnTo>
                    <a:pt x="0" y="909519"/>
                  </a:lnTo>
                  <a:close/>
                </a:path>
              </a:pathLst>
            </a:custGeom>
            <a:solidFill>
              <a:srgbClr val="002060"/>
            </a:solidFill>
            <a:ln>
              <a:noFill/>
            </a:ln>
          </p:spPr>
          <p:txBody>
            <a:bodyPr vert="horz" wrap="square" lIns="91440" tIns="45720" rIns="91440" bIns="45720" numCol="1" anchor="t" anchorCtr="0" compatLnSpc="1"/>
            <a:lstStyle/>
            <a:p>
              <a:endParaRPr lang="zh-CN" alt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 name="矩形 28"/>
            <p:cNvSpPr/>
            <p:nvPr/>
          </p:nvSpPr>
          <p:spPr>
            <a:xfrm rot="5400000">
              <a:off x="7069568" y="1742569"/>
              <a:ext cx="2376264" cy="909519"/>
            </a:xfrm>
            <a:custGeom>
              <a:avLst/>
              <a:gdLst/>
              <a:ahLst/>
              <a:cxnLst/>
              <a:rect l="l" t="t" r="r" b="b"/>
              <a:pathLst>
                <a:path w="2376264" h="909519">
                  <a:moveTo>
                    <a:pt x="0" y="0"/>
                  </a:moveTo>
                  <a:lnTo>
                    <a:pt x="2376264" y="0"/>
                  </a:lnTo>
                  <a:lnTo>
                    <a:pt x="2376264" y="478604"/>
                  </a:lnTo>
                  <a:lnTo>
                    <a:pt x="0" y="909519"/>
                  </a:lnTo>
                  <a:close/>
                </a:path>
              </a:pathLst>
            </a:custGeom>
            <a:solidFill>
              <a:srgbClr val="C00000"/>
            </a:solidFill>
            <a:ln>
              <a:noFill/>
            </a:ln>
          </p:spPr>
          <p:txBody>
            <a:bodyPr vert="horz" wrap="square" lIns="91440" tIns="45720" rIns="91440" bIns="45720" numCol="1" anchor="t" anchorCtr="0" compatLnSpc="1"/>
            <a:lstStyle/>
            <a:p>
              <a:endParaRPr lang="zh-CN" alt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 name="矩形 28"/>
            <p:cNvSpPr/>
            <p:nvPr/>
          </p:nvSpPr>
          <p:spPr>
            <a:xfrm rot="10800000">
              <a:off x="6336196" y="2475942"/>
              <a:ext cx="2376264" cy="909519"/>
            </a:xfrm>
            <a:custGeom>
              <a:avLst/>
              <a:gdLst/>
              <a:ahLst/>
              <a:cxnLst/>
              <a:rect l="l" t="t" r="r" b="b"/>
              <a:pathLst>
                <a:path w="2376264" h="909519">
                  <a:moveTo>
                    <a:pt x="0" y="0"/>
                  </a:moveTo>
                  <a:lnTo>
                    <a:pt x="2376264" y="0"/>
                  </a:lnTo>
                  <a:lnTo>
                    <a:pt x="2376264" y="478604"/>
                  </a:lnTo>
                  <a:lnTo>
                    <a:pt x="0" y="909519"/>
                  </a:lnTo>
                  <a:close/>
                </a:path>
              </a:pathLst>
            </a:custGeom>
            <a:solidFill>
              <a:srgbClr val="002060"/>
            </a:solidFill>
            <a:ln>
              <a:noFill/>
            </a:ln>
          </p:spPr>
          <p:txBody>
            <a:bodyPr vert="horz" wrap="square" lIns="91440" tIns="45720" rIns="91440" bIns="45720" numCol="1" anchor="t" anchorCtr="0" compatLnSpc="1"/>
            <a:lstStyle/>
            <a:p>
              <a:endParaRPr lang="zh-CN" alt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 name="矩形 28"/>
            <p:cNvSpPr/>
            <p:nvPr/>
          </p:nvSpPr>
          <p:spPr>
            <a:xfrm rot="16200000">
              <a:off x="5998476" y="2137947"/>
              <a:ext cx="1584965" cy="909519"/>
            </a:xfrm>
            <a:custGeom>
              <a:avLst/>
              <a:gdLst/>
              <a:ahLst/>
              <a:cxnLst/>
              <a:rect l="l" t="t" r="r" b="b"/>
              <a:pathLst>
                <a:path w="1567916" h="909519">
                  <a:moveTo>
                    <a:pt x="1567916" y="625191"/>
                  </a:moveTo>
                  <a:lnTo>
                    <a:pt x="0" y="909519"/>
                  </a:lnTo>
                  <a:lnTo>
                    <a:pt x="0" y="0"/>
                  </a:lnTo>
                  <a:lnTo>
                    <a:pt x="1454543" y="0"/>
                  </a:lnTo>
                  <a:close/>
                </a:path>
              </a:pathLst>
            </a:custGeom>
            <a:solidFill>
              <a:srgbClr val="C00000"/>
            </a:solidFill>
            <a:ln>
              <a:noFill/>
            </a:ln>
          </p:spPr>
          <p:txBody>
            <a:bodyPr vert="horz" wrap="square" lIns="91440" tIns="45720" rIns="91440" bIns="45720" numCol="1" anchor="t" anchorCtr="0" compatLnSpc="1"/>
            <a:lstStyle/>
            <a:p>
              <a:endParaRPr lang="zh-CN" alt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43" name="矩形 42"/>
          <p:cNvSpPr/>
          <p:nvPr/>
        </p:nvSpPr>
        <p:spPr>
          <a:xfrm>
            <a:off x="4276323" y="1460101"/>
            <a:ext cx="546945" cy="461665"/>
          </a:xfrm>
          <a:prstGeom prst="rect">
            <a:avLst/>
          </a:prstGeom>
          <a:effectLst>
            <a:outerShdw blurRad="25400" dist="25400" dir="2700000" algn="tl" rotWithShape="0">
              <a:prstClr val="black">
                <a:alpha val="40000"/>
              </a:prstClr>
            </a:outerShdw>
          </a:effec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01</a:t>
            </a:r>
            <a:endParaRPr kumimoji="0" lang="zh-CN" altLang="en-US" sz="24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44" name="直接连接符 43"/>
          <p:cNvCxnSpPr/>
          <p:nvPr/>
        </p:nvCxnSpPr>
        <p:spPr>
          <a:xfrm flipH="1">
            <a:off x="2771800" y="1635167"/>
            <a:ext cx="957417" cy="0"/>
          </a:xfrm>
          <a:prstGeom prst="line">
            <a:avLst/>
          </a:prstGeom>
          <a:ln>
            <a:solidFill>
              <a:schemeClr val="tx1"/>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45" name="矩形 44"/>
          <p:cNvSpPr/>
          <p:nvPr/>
        </p:nvSpPr>
        <p:spPr>
          <a:xfrm>
            <a:off x="611766" y="1161439"/>
            <a:ext cx="2016018" cy="1015663"/>
          </a:xfrm>
          <a:prstGeom prst="rect">
            <a:avLst/>
          </a:prstGeom>
        </p:spPr>
        <p:txBody>
          <a:bodyPr wrap="square">
            <a:spAutoFit/>
          </a:bodyPr>
          <a:lstStyle/>
          <a:p>
            <a:pPr algn="just">
              <a:lnSpc>
                <a:spcPct val="125000"/>
              </a:lnSpc>
              <a:spcBef>
                <a:spcPct val="0"/>
              </a:spcBef>
            </a:pPr>
            <a:r>
              <a:rPr lang="zh-CN" altLang="en-US" sz="1200" dirty="0">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您的内容打在这里，或通过复制您的文本后在此框中选择粘贴并选择只保留文字您的内容</a:t>
            </a:r>
            <a:endParaRPr lang="zh-CN" altLang="en-US" sz="1200" dirty="0">
              <a:latin typeface="微软雅黑" panose="020B0503020204020204" pitchFamily="34" charset="-122"/>
              <a:ea typeface="微软雅黑" panose="020B0503020204020204" pitchFamily="34" charset="-122"/>
              <a:cs typeface="方正兰亭细黑_GBK_M" pitchFamily="2" charset="2"/>
              <a:sym typeface="微软雅黑" panose="020B0503020204020204" pitchFamily="34" charset="-122"/>
            </a:endParaRPr>
          </a:p>
        </p:txBody>
      </p:sp>
      <p:sp>
        <p:nvSpPr>
          <p:cNvPr id="46" name="矩形 45"/>
          <p:cNvSpPr/>
          <p:nvPr/>
        </p:nvSpPr>
        <p:spPr>
          <a:xfrm>
            <a:off x="3127330" y="2581030"/>
            <a:ext cx="546945" cy="461665"/>
          </a:xfrm>
          <a:prstGeom prst="rect">
            <a:avLst/>
          </a:prstGeom>
          <a:effectLst>
            <a:outerShdw blurRad="25400" dist="25400" dir="2700000" algn="tl" rotWithShape="0">
              <a:prstClr val="black">
                <a:alpha val="40000"/>
              </a:prstClr>
            </a:outerShdw>
          </a:effec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02</a:t>
            </a:r>
            <a:endParaRPr kumimoji="0" lang="zh-CN" altLang="en-US" sz="24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47" name="直接连接符 46"/>
          <p:cNvCxnSpPr/>
          <p:nvPr/>
        </p:nvCxnSpPr>
        <p:spPr>
          <a:xfrm flipH="1">
            <a:off x="2771800" y="3215328"/>
            <a:ext cx="393365" cy="0"/>
          </a:xfrm>
          <a:prstGeom prst="line">
            <a:avLst/>
          </a:prstGeom>
          <a:ln>
            <a:solidFill>
              <a:schemeClr val="tx1"/>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48" name="矩形 47"/>
          <p:cNvSpPr/>
          <p:nvPr/>
        </p:nvSpPr>
        <p:spPr>
          <a:xfrm>
            <a:off x="611766" y="2694139"/>
            <a:ext cx="2016018" cy="1015663"/>
          </a:xfrm>
          <a:prstGeom prst="rect">
            <a:avLst/>
          </a:prstGeom>
        </p:spPr>
        <p:txBody>
          <a:bodyPr wrap="square">
            <a:spAutoFit/>
          </a:bodyPr>
          <a:lstStyle/>
          <a:p>
            <a:pPr algn="just">
              <a:lnSpc>
                <a:spcPct val="125000"/>
              </a:lnSpc>
              <a:spcBef>
                <a:spcPct val="0"/>
              </a:spcBef>
            </a:pPr>
            <a:r>
              <a:rPr lang="zh-CN" altLang="en-US" sz="1200" dirty="0">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您的内容打在这里，或通过复制您的文本后在此框中选择粘贴并选择只保留文字您的内容</a:t>
            </a:r>
            <a:endParaRPr lang="zh-CN" altLang="en-US" sz="1200" dirty="0">
              <a:latin typeface="微软雅黑" panose="020B0503020204020204" pitchFamily="34" charset="-122"/>
              <a:ea typeface="微软雅黑" panose="020B0503020204020204" pitchFamily="34" charset="-122"/>
              <a:cs typeface="方正兰亭细黑_GBK_M" pitchFamily="2" charset="2"/>
              <a:sym typeface="微软雅黑" panose="020B0503020204020204" pitchFamily="34" charset="-122"/>
            </a:endParaRPr>
          </a:p>
        </p:txBody>
      </p:sp>
      <p:sp>
        <p:nvSpPr>
          <p:cNvPr id="49" name="矩形 48"/>
          <p:cNvSpPr/>
          <p:nvPr/>
        </p:nvSpPr>
        <p:spPr>
          <a:xfrm>
            <a:off x="4239453" y="3690852"/>
            <a:ext cx="546945" cy="461665"/>
          </a:xfrm>
          <a:prstGeom prst="rect">
            <a:avLst/>
          </a:prstGeom>
          <a:effectLst>
            <a:outerShdw blurRad="25400" dist="25400" dir="2700000" algn="tl" rotWithShape="0">
              <a:prstClr val="black">
                <a:alpha val="40000"/>
              </a:prstClr>
            </a:outerShdw>
          </a:effec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03</a:t>
            </a:r>
            <a:endParaRPr kumimoji="0" lang="zh-CN" altLang="en-US" sz="24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50" name="直接连接符 49"/>
          <p:cNvCxnSpPr/>
          <p:nvPr/>
        </p:nvCxnSpPr>
        <p:spPr>
          <a:xfrm flipH="1">
            <a:off x="5270767" y="4050892"/>
            <a:ext cx="957417" cy="0"/>
          </a:xfrm>
          <a:prstGeom prst="line">
            <a:avLst/>
          </a:prstGeom>
          <a:ln>
            <a:solidFill>
              <a:schemeClr val="tx1"/>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51" name="矩形 50"/>
          <p:cNvSpPr/>
          <p:nvPr/>
        </p:nvSpPr>
        <p:spPr>
          <a:xfrm>
            <a:off x="6372200" y="3521398"/>
            <a:ext cx="2016018" cy="1015663"/>
          </a:xfrm>
          <a:prstGeom prst="rect">
            <a:avLst/>
          </a:prstGeom>
        </p:spPr>
        <p:txBody>
          <a:bodyPr wrap="square">
            <a:spAutoFit/>
          </a:bodyPr>
          <a:lstStyle/>
          <a:p>
            <a:pPr algn="just">
              <a:lnSpc>
                <a:spcPct val="125000"/>
              </a:lnSpc>
              <a:spcBef>
                <a:spcPct val="0"/>
              </a:spcBef>
            </a:pPr>
            <a:r>
              <a:rPr lang="zh-CN" altLang="en-US" sz="1200" dirty="0">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您的内容打在这里，或通过复制您的文本后在此框中选择粘贴并选择只保留文字您的内容</a:t>
            </a:r>
            <a:endParaRPr lang="zh-CN" altLang="en-US" sz="1200" dirty="0">
              <a:latin typeface="微软雅黑" panose="020B0503020204020204" pitchFamily="34" charset="-122"/>
              <a:ea typeface="微软雅黑" panose="020B0503020204020204" pitchFamily="34" charset="-122"/>
              <a:cs typeface="方正兰亭细黑_GBK_M" pitchFamily="2" charset="2"/>
              <a:sym typeface="微软雅黑" panose="020B0503020204020204" pitchFamily="34" charset="-122"/>
            </a:endParaRPr>
          </a:p>
        </p:txBody>
      </p:sp>
      <p:sp>
        <p:nvSpPr>
          <p:cNvPr id="52" name="矩形 51"/>
          <p:cNvSpPr/>
          <p:nvPr/>
        </p:nvSpPr>
        <p:spPr>
          <a:xfrm>
            <a:off x="5492834" y="2568649"/>
            <a:ext cx="546945" cy="461665"/>
          </a:xfrm>
          <a:prstGeom prst="rect">
            <a:avLst/>
          </a:prstGeom>
          <a:effectLst>
            <a:outerShdw blurRad="25400" dist="25400" dir="2700000" algn="tl" rotWithShape="0">
              <a:prstClr val="black">
                <a:alpha val="40000"/>
              </a:prstClr>
            </a:outerShdw>
          </a:effec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04</a:t>
            </a:r>
            <a:endParaRPr kumimoji="0" lang="zh-CN" altLang="en-US" sz="24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53" name="直接连接符 52"/>
          <p:cNvCxnSpPr/>
          <p:nvPr/>
        </p:nvCxnSpPr>
        <p:spPr>
          <a:xfrm flipH="1">
            <a:off x="5834819" y="2293290"/>
            <a:ext cx="393365" cy="0"/>
          </a:xfrm>
          <a:prstGeom prst="line">
            <a:avLst/>
          </a:prstGeom>
          <a:ln>
            <a:solidFill>
              <a:schemeClr val="tx1"/>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54" name="矩形 53"/>
          <p:cNvSpPr/>
          <p:nvPr/>
        </p:nvSpPr>
        <p:spPr>
          <a:xfrm>
            <a:off x="6372200" y="1782173"/>
            <a:ext cx="2016018" cy="1015663"/>
          </a:xfrm>
          <a:prstGeom prst="rect">
            <a:avLst/>
          </a:prstGeom>
        </p:spPr>
        <p:txBody>
          <a:bodyPr wrap="square">
            <a:spAutoFit/>
          </a:bodyPr>
          <a:lstStyle/>
          <a:p>
            <a:pPr algn="just">
              <a:lnSpc>
                <a:spcPct val="125000"/>
              </a:lnSpc>
              <a:spcBef>
                <a:spcPct val="0"/>
              </a:spcBef>
            </a:pPr>
            <a:r>
              <a:rPr lang="zh-CN" altLang="en-US" sz="1200" dirty="0">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您的内容打在这里，或通过复制您的文本后在此框中选择粘贴并选择只保留文字您的内容</a:t>
            </a:r>
            <a:endParaRPr lang="zh-CN" altLang="en-US" sz="1200" dirty="0">
              <a:latin typeface="微软雅黑" panose="020B0503020204020204" pitchFamily="34" charset="-122"/>
              <a:ea typeface="微软雅黑" panose="020B0503020204020204" pitchFamily="34" charset="-122"/>
              <a:cs typeface="方正兰亭细黑_GBK_M" pitchFamily="2" charset="2"/>
              <a:sym typeface="微软雅黑" panose="020B0503020204020204" pitchFamily="34" charset="-122"/>
            </a:endParaRPr>
          </a:p>
        </p:txBody>
      </p:sp>
      <p:sp>
        <p:nvSpPr>
          <p:cNvPr id="21" name="TextBox 12"/>
          <p:cNvSpPr txBox="1"/>
          <p:nvPr/>
        </p:nvSpPr>
        <p:spPr>
          <a:xfrm>
            <a:off x="827584" y="195486"/>
            <a:ext cx="1415772" cy="461665"/>
          </a:xfrm>
          <a:prstGeom prst="rect">
            <a:avLst/>
          </a:prstGeom>
          <a:noFill/>
        </p:spPr>
        <p:txBody>
          <a:bodyPr wrap="none" rtlCol="0">
            <a:spAutoFit/>
          </a:bodyPr>
          <a:lstStyle/>
          <a:p>
            <a:pPr algn="ctr"/>
            <a:r>
              <a:rPr lang="zh-CN" altLang="en-US" sz="2400"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领导发言</a:t>
            </a:r>
            <a:endParaRPr lang="zh-CN" altLang="zh-CN" sz="2400"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slow" advTm="10000">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33"/>
                                            </p:tgtEl>
                                            <p:attrNameLst>
                                              <p:attrName>style.visibility</p:attrName>
                                            </p:attrNameLst>
                                          </p:cBhvr>
                                          <p:to>
                                            <p:strVal val="visible"/>
                                          </p:to>
                                        </p:set>
                                        <p:anim calcmode="lin" valueType="num">
                                          <p:cBhvr additive="base">
                                            <p:cTn id="12" dur="500" fill="hold"/>
                                            <p:tgtEl>
                                              <p:spTgt spid="33"/>
                                            </p:tgtEl>
                                            <p:attrNameLst>
                                              <p:attrName>ppt_x</p:attrName>
                                            </p:attrNameLst>
                                          </p:cBhvr>
                                          <p:tavLst>
                                            <p:tav tm="0">
                                              <p:val>
                                                <p:strVal val="1+#ppt_w/2"/>
                                              </p:val>
                                            </p:tav>
                                            <p:tav tm="100000">
                                              <p:val>
                                                <p:strVal val="#ppt_x"/>
                                              </p:val>
                                            </p:tav>
                                          </p:tavLst>
                                        </p:anim>
                                        <p:anim calcmode="lin" valueType="num">
                                          <p:cBhvr additive="base">
                                            <p:cTn id="13" dur="500" fill="hold"/>
                                            <p:tgtEl>
                                              <p:spTgt spid="33"/>
                                            </p:tgtEl>
                                            <p:attrNameLst>
                                              <p:attrName>ppt_y</p:attrName>
                                            </p:attrNameLst>
                                          </p:cBhvr>
                                          <p:tavLst>
                                            <p:tav tm="0">
                                              <p:val>
                                                <p:strVal val="#ppt_y"/>
                                              </p:val>
                                            </p:tav>
                                            <p:tav tm="100000">
                                              <p:val>
                                                <p:strVal val="#ppt_y"/>
                                              </p:val>
                                            </p:tav>
                                          </p:tavLst>
                                        </p:anim>
                                      </p:childTnLst>
                                    </p:cTn>
                                  </p:par>
                                  <p:par>
                                    <p:cTn id="14" presetID="8" presetClass="emph" presetSubtype="0" fill="hold" nodeType="withEffect">
                                      <p:stCondLst>
                                        <p:cond delay="0"/>
                                      </p:stCondLst>
                                      <p:childTnLst>
                                        <p:animRot by="-21600000">
                                          <p:cBhvr>
                                            <p:cTn id="15" dur="500" fill="hold"/>
                                            <p:tgtEl>
                                              <p:spTgt spid="33"/>
                                            </p:tgtEl>
                                            <p:attrNameLst>
                                              <p:attrName>r</p:attrName>
                                            </p:attrNameLst>
                                          </p:cBhvr>
                                        </p:animRo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43"/>
                                            </p:tgtEl>
                                            <p:attrNameLst>
                                              <p:attrName>style.visibility</p:attrName>
                                            </p:attrNameLst>
                                          </p:cBhvr>
                                          <p:to>
                                            <p:strVal val="visible"/>
                                          </p:to>
                                        </p:set>
                                        <p:anim calcmode="lin" valueType="num">
                                          <p:cBhvr>
                                            <p:cTn id="19" dur="200" fill="hold"/>
                                            <p:tgtEl>
                                              <p:spTgt spid="43"/>
                                            </p:tgtEl>
                                            <p:attrNameLst>
                                              <p:attrName>ppt_w</p:attrName>
                                            </p:attrNameLst>
                                          </p:cBhvr>
                                          <p:tavLst>
                                            <p:tav tm="0">
                                              <p:val>
                                                <p:fltVal val="0"/>
                                              </p:val>
                                            </p:tav>
                                            <p:tav tm="100000">
                                              <p:val>
                                                <p:strVal val="#ppt_w"/>
                                              </p:val>
                                            </p:tav>
                                          </p:tavLst>
                                        </p:anim>
                                        <p:anim calcmode="lin" valueType="num">
                                          <p:cBhvr>
                                            <p:cTn id="20" dur="200" fill="hold"/>
                                            <p:tgtEl>
                                              <p:spTgt spid="43"/>
                                            </p:tgtEl>
                                            <p:attrNameLst>
                                              <p:attrName>ppt_h</p:attrName>
                                            </p:attrNameLst>
                                          </p:cBhvr>
                                          <p:tavLst>
                                            <p:tav tm="0">
                                              <p:val>
                                                <p:fltVal val="0"/>
                                              </p:val>
                                            </p:tav>
                                            <p:tav tm="100000">
                                              <p:val>
                                                <p:strVal val="#ppt_h"/>
                                              </p:val>
                                            </p:tav>
                                          </p:tavLst>
                                        </p:anim>
                                        <p:animEffect transition="in" filter="fade">
                                          <p:cBhvr>
                                            <p:cTn id="21" dur="200"/>
                                            <p:tgtEl>
                                              <p:spTgt spid="43"/>
                                            </p:tgtEl>
                                          </p:cBhvr>
                                        </p:animEffect>
                                      </p:childTnLst>
                                    </p:cTn>
                                  </p:par>
                                  <p:par>
                                    <p:cTn id="22" presetID="6" presetClass="emph" presetSubtype="0" autoRev="1" fill="hold" grpId="1" nodeType="withEffect">
                                      <p:stCondLst>
                                        <p:cond delay="150"/>
                                      </p:stCondLst>
                                      <p:childTnLst>
                                        <p:animScale>
                                          <p:cBhvr>
                                            <p:cTn id="23" dur="100" fill="hold"/>
                                            <p:tgtEl>
                                              <p:spTgt spid="43"/>
                                            </p:tgtEl>
                                          </p:cBhvr>
                                          <p:by x="130000" y="130000"/>
                                        </p:animScale>
                                      </p:childTnLst>
                                    </p:cTn>
                                  </p:par>
                                </p:childTnLst>
                              </p:cTn>
                            </p:par>
                            <p:par>
                              <p:cTn id="24" fill="hold">
                                <p:stCondLst>
                                  <p:cond delay="1350"/>
                                </p:stCondLst>
                                <p:childTnLst>
                                  <p:par>
                                    <p:cTn id="25" presetID="22" presetClass="entr" presetSubtype="2" fill="hold" nodeType="afterEffect">
                                      <p:stCondLst>
                                        <p:cond delay="0"/>
                                      </p:stCondLst>
                                      <p:childTnLst>
                                        <p:set>
                                          <p:cBhvr>
                                            <p:cTn id="26" dur="1" fill="hold">
                                              <p:stCondLst>
                                                <p:cond delay="0"/>
                                              </p:stCondLst>
                                            </p:cTn>
                                            <p:tgtEl>
                                              <p:spTgt spid="44"/>
                                            </p:tgtEl>
                                            <p:attrNameLst>
                                              <p:attrName>style.visibility</p:attrName>
                                            </p:attrNameLst>
                                          </p:cBhvr>
                                          <p:to>
                                            <p:strVal val="visible"/>
                                          </p:to>
                                        </p:set>
                                        <p:animEffect transition="in" filter="wipe(right)">
                                          <p:cBhvr>
                                            <p:cTn id="27" dur="500"/>
                                            <p:tgtEl>
                                              <p:spTgt spid="44"/>
                                            </p:tgtEl>
                                          </p:cBhvr>
                                        </p:animEffect>
                                      </p:childTnLst>
                                    </p:cTn>
                                  </p:par>
                                </p:childTnLst>
                              </p:cTn>
                            </p:par>
                            <p:par>
                              <p:cTn id="28" fill="hold">
                                <p:stCondLst>
                                  <p:cond delay="1850"/>
                                </p:stCondLst>
                                <p:childTnLst>
                                  <p:par>
                                    <p:cTn id="29" presetID="2" presetClass="entr" presetSubtype="2" fill="hold" grpId="0" nodeType="afterEffect" p14:presetBounceEnd="56000">
                                      <p:stCondLst>
                                        <p:cond delay="0"/>
                                      </p:stCondLst>
                                      <p:childTnLst>
                                        <p:set>
                                          <p:cBhvr>
                                            <p:cTn id="30" dur="1" fill="hold">
                                              <p:stCondLst>
                                                <p:cond delay="0"/>
                                              </p:stCondLst>
                                            </p:cTn>
                                            <p:tgtEl>
                                              <p:spTgt spid="45"/>
                                            </p:tgtEl>
                                            <p:attrNameLst>
                                              <p:attrName>style.visibility</p:attrName>
                                            </p:attrNameLst>
                                          </p:cBhvr>
                                          <p:to>
                                            <p:strVal val="visible"/>
                                          </p:to>
                                        </p:set>
                                        <p:anim calcmode="lin" valueType="num" p14:bounceEnd="56000">
                                          <p:cBhvr additive="base">
                                            <p:cTn id="31" dur="300" fill="hold"/>
                                            <p:tgtEl>
                                              <p:spTgt spid="45"/>
                                            </p:tgtEl>
                                            <p:attrNameLst>
                                              <p:attrName>ppt_x</p:attrName>
                                            </p:attrNameLst>
                                          </p:cBhvr>
                                          <p:tavLst>
                                            <p:tav tm="0">
                                              <p:val>
                                                <p:strVal val="1+#ppt_w/2"/>
                                              </p:val>
                                            </p:tav>
                                            <p:tav tm="100000">
                                              <p:val>
                                                <p:strVal val="#ppt_x"/>
                                              </p:val>
                                            </p:tav>
                                          </p:tavLst>
                                        </p:anim>
                                        <p:anim calcmode="lin" valueType="num" p14:bounceEnd="56000">
                                          <p:cBhvr additive="base">
                                            <p:cTn id="32" dur="300" fill="hold"/>
                                            <p:tgtEl>
                                              <p:spTgt spid="45"/>
                                            </p:tgtEl>
                                            <p:attrNameLst>
                                              <p:attrName>ppt_y</p:attrName>
                                            </p:attrNameLst>
                                          </p:cBhvr>
                                          <p:tavLst>
                                            <p:tav tm="0">
                                              <p:val>
                                                <p:strVal val="#ppt_y"/>
                                              </p:val>
                                            </p:tav>
                                            <p:tav tm="100000">
                                              <p:val>
                                                <p:strVal val="#ppt_y"/>
                                              </p:val>
                                            </p:tav>
                                          </p:tavLst>
                                        </p:anim>
                                      </p:childTnLst>
                                    </p:cTn>
                                  </p:par>
                                </p:childTnLst>
                              </p:cTn>
                            </p:par>
                            <p:par>
                              <p:cTn id="33" fill="hold">
                                <p:stCondLst>
                                  <p:cond delay="2150"/>
                                </p:stCondLst>
                                <p:childTnLst>
                                  <p:par>
                                    <p:cTn id="34" presetID="53" presetClass="entr" presetSubtype="16" fill="hold" grpId="0" nodeType="afterEffect">
                                      <p:stCondLst>
                                        <p:cond delay="0"/>
                                      </p:stCondLst>
                                      <p:childTnLst>
                                        <p:set>
                                          <p:cBhvr>
                                            <p:cTn id="35" dur="1" fill="hold">
                                              <p:stCondLst>
                                                <p:cond delay="0"/>
                                              </p:stCondLst>
                                            </p:cTn>
                                            <p:tgtEl>
                                              <p:spTgt spid="46"/>
                                            </p:tgtEl>
                                            <p:attrNameLst>
                                              <p:attrName>style.visibility</p:attrName>
                                            </p:attrNameLst>
                                          </p:cBhvr>
                                          <p:to>
                                            <p:strVal val="visible"/>
                                          </p:to>
                                        </p:set>
                                        <p:anim calcmode="lin" valueType="num">
                                          <p:cBhvr>
                                            <p:cTn id="36" dur="200" fill="hold"/>
                                            <p:tgtEl>
                                              <p:spTgt spid="46"/>
                                            </p:tgtEl>
                                            <p:attrNameLst>
                                              <p:attrName>ppt_w</p:attrName>
                                            </p:attrNameLst>
                                          </p:cBhvr>
                                          <p:tavLst>
                                            <p:tav tm="0">
                                              <p:val>
                                                <p:fltVal val="0"/>
                                              </p:val>
                                            </p:tav>
                                            <p:tav tm="100000">
                                              <p:val>
                                                <p:strVal val="#ppt_w"/>
                                              </p:val>
                                            </p:tav>
                                          </p:tavLst>
                                        </p:anim>
                                        <p:anim calcmode="lin" valueType="num">
                                          <p:cBhvr>
                                            <p:cTn id="37" dur="200" fill="hold"/>
                                            <p:tgtEl>
                                              <p:spTgt spid="46"/>
                                            </p:tgtEl>
                                            <p:attrNameLst>
                                              <p:attrName>ppt_h</p:attrName>
                                            </p:attrNameLst>
                                          </p:cBhvr>
                                          <p:tavLst>
                                            <p:tav tm="0">
                                              <p:val>
                                                <p:fltVal val="0"/>
                                              </p:val>
                                            </p:tav>
                                            <p:tav tm="100000">
                                              <p:val>
                                                <p:strVal val="#ppt_h"/>
                                              </p:val>
                                            </p:tav>
                                          </p:tavLst>
                                        </p:anim>
                                        <p:animEffect transition="in" filter="fade">
                                          <p:cBhvr>
                                            <p:cTn id="38" dur="200"/>
                                            <p:tgtEl>
                                              <p:spTgt spid="46"/>
                                            </p:tgtEl>
                                          </p:cBhvr>
                                        </p:animEffect>
                                      </p:childTnLst>
                                    </p:cTn>
                                  </p:par>
                                  <p:par>
                                    <p:cTn id="39" presetID="6" presetClass="emph" presetSubtype="0" autoRev="1" fill="hold" grpId="1" nodeType="withEffect">
                                      <p:stCondLst>
                                        <p:cond delay="150"/>
                                      </p:stCondLst>
                                      <p:childTnLst>
                                        <p:animScale>
                                          <p:cBhvr>
                                            <p:cTn id="40" dur="100" fill="hold"/>
                                            <p:tgtEl>
                                              <p:spTgt spid="46"/>
                                            </p:tgtEl>
                                          </p:cBhvr>
                                          <p:by x="130000" y="130000"/>
                                        </p:animScale>
                                      </p:childTnLst>
                                    </p:cTn>
                                  </p:par>
                                </p:childTnLst>
                              </p:cTn>
                            </p:par>
                            <p:par>
                              <p:cTn id="41" fill="hold">
                                <p:stCondLst>
                                  <p:cond delay="2500"/>
                                </p:stCondLst>
                                <p:childTnLst>
                                  <p:par>
                                    <p:cTn id="42" presetID="22" presetClass="entr" presetSubtype="2" fill="hold" nodeType="afterEffect">
                                      <p:stCondLst>
                                        <p:cond delay="0"/>
                                      </p:stCondLst>
                                      <p:childTnLst>
                                        <p:set>
                                          <p:cBhvr>
                                            <p:cTn id="43" dur="1" fill="hold">
                                              <p:stCondLst>
                                                <p:cond delay="0"/>
                                              </p:stCondLst>
                                            </p:cTn>
                                            <p:tgtEl>
                                              <p:spTgt spid="47"/>
                                            </p:tgtEl>
                                            <p:attrNameLst>
                                              <p:attrName>style.visibility</p:attrName>
                                            </p:attrNameLst>
                                          </p:cBhvr>
                                          <p:to>
                                            <p:strVal val="visible"/>
                                          </p:to>
                                        </p:set>
                                        <p:animEffect transition="in" filter="wipe(right)">
                                          <p:cBhvr>
                                            <p:cTn id="44" dur="500"/>
                                            <p:tgtEl>
                                              <p:spTgt spid="47"/>
                                            </p:tgtEl>
                                          </p:cBhvr>
                                        </p:animEffect>
                                      </p:childTnLst>
                                    </p:cTn>
                                  </p:par>
                                </p:childTnLst>
                              </p:cTn>
                            </p:par>
                            <p:par>
                              <p:cTn id="45" fill="hold">
                                <p:stCondLst>
                                  <p:cond delay="3000"/>
                                </p:stCondLst>
                                <p:childTnLst>
                                  <p:par>
                                    <p:cTn id="46" presetID="2" presetClass="entr" presetSubtype="2" fill="hold" grpId="0" nodeType="afterEffect" p14:presetBounceEnd="56000">
                                      <p:stCondLst>
                                        <p:cond delay="0"/>
                                      </p:stCondLst>
                                      <p:childTnLst>
                                        <p:set>
                                          <p:cBhvr>
                                            <p:cTn id="47" dur="1" fill="hold">
                                              <p:stCondLst>
                                                <p:cond delay="0"/>
                                              </p:stCondLst>
                                            </p:cTn>
                                            <p:tgtEl>
                                              <p:spTgt spid="48"/>
                                            </p:tgtEl>
                                            <p:attrNameLst>
                                              <p:attrName>style.visibility</p:attrName>
                                            </p:attrNameLst>
                                          </p:cBhvr>
                                          <p:to>
                                            <p:strVal val="visible"/>
                                          </p:to>
                                        </p:set>
                                        <p:anim calcmode="lin" valueType="num" p14:bounceEnd="56000">
                                          <p:cBhvr additive="base">
                                            <p:cTn id="48" dur="300" fill="hold"/>
                                            <p:tgtEl>
                                              <p:spTgt spid="48"/>
                                            </p:tgtEl>
                                            <p:attrNameLst>
                                              <p:attrName>ppt_x</p:attrName>
                                            </p:attrNameLst>
                                          </p:cBhvr>
                                          <p:tavLst>
                                            <p:tav tm="0">
                                              <p:val>
                                                <p:strVal val="1+#ppt_w/2"/>
                                              </p:val>
                                            </p:tav>
                                            <p:tav tm="100000">
                                              <p:val>
                                                <p:strVal val="#ppt_x"/>
                                              </p:val>
                                            </p:tav>
                                          </p:tavLst>
                                        </p:anim>
                                        <p:anim calcmode="lin" valueType="num" p14:bounceEnd="56000">
                                          <p:cBhvr additive="base">
                                            <p:cTn id="49" dur="300" fill="hold"/>
                                            <p:tgtEl>
                                              <p:spTgt spid="48"/>
                                            </p:tgtEl>
                                            <p:attrNameLst>
                                              <p:attrName>ppt_y</p:attrName>
                                            </p:attrNameLst>
                                          </p:cBhvr>
                                          <p:tavLst>
                                            <p:tav tm="0">
                                              <p:val>
                                                <p:strVal val="#ppt_y"/>
                                              </p:val>
                                            </p:tav>
                                            <p:tav tm="100000">
                                              <p:val>
                                                <p:strVal val="#ppt_y"/>
                                              </p:val>
                                            </p:tav>
                                          </p:tavLst>
                                        </p:anim>
                                      </p:childTnLst>
                                    </p:cTn>
                                  </p:par>
                                </p:childTnLst>
                              </p:cTn>
                            </p:par>
                            <p:par>
                              <p:cTn id="50" fill="hold">
                                <p:stCondLst>
                                  <p:cond delay="3300"/>
                                </p:stCondLst>
                                <p:childTnLst>
                                  <p:par>
                                    <p:cTn id="51" presetID="53" presetClass="entr" presetSubtype="16" fill="hold" grpId="0" nodeType="afterEffect">
                                      <p:stCondLst>
                                        <p:cond delay="0"/>
                                      </p:stCondLst>
                                      <p:childTnLst>
                                        <p:set>
                                          <p:cBhvr>
                                            <p:cTn id="52" dur="1" fill="hold">
                                              <p:stCondLst>
                                                <p:cond delay="0"/>
                                              </p:stCondLst>
                                            </p:cTn>
                                            <p:tgtEl>
                                              <p:spTgt spid="49"/>
                                            </p:tgtEl>
                                            <p:attrNameLst>
                                              <p:attrName>style.visibility</p:attrName>
                                            </p:attrNameLst>
                                          </p:cBhvr>
                                          <p:to>
                                            <p:strVal val="visible"/>
                                          </p:to>
                                        </p:set>
                                        <p:anim calcmode="lin" valueType="num">
                                          <p:cBhvr>
                                            <p:cTn id="53" dur="200" fill="hold"/>
                                            <p:tgtEl>
                                              <p:spTgt spid="49"/>
                                            </p:tgtEl>
                                            <p:attrNameLst>
                                              <p:attrName>ppt_w</p:attrName>
                                            </p:attrNameLst>
                                          </p:cBhvr>
                                          <p:tavLst>
                                            <p:tav tm="0">
                                              <p:val>
                                                <p:fltVal val="0"/>
                                              </p:val>
                                            </p:tav>
                                            <p:tav tm="100000">
                                              <p:val>
                                                <p:strVal val="#ppt_w"/>
                                              </p:val>
                                            </p:tav>
                                          </p:tavLst>
                                        </p:anim>
                                        <p:anim calcmode="lin" valueType="num">
                                          <p:cBhvr>
                                            <p:cTn id="54" dur="200" fill="hold"/>
                                            <p:tgtEl>
                                              <p:spTgt spid="49"/>
                                            </p:tgtEl>
                                            <p:attrNameLst>
                                              <p:attrName>ppt_h</p:attrName>
                                            </p:attrNameLst>
                                          </p:cBhvr>
                                          <p:tavLst>
                                            <p:tav tm="0">
                                              <p:val>
                                                <p:fltVal val="0"/>
                                              </p:val>
                                            </p:tav>
                                            <p:tav tm="100000">
                                              <p:val>
                                                <p:strVal val="#ppt_h"/>
                                              </p:val>
                                            </p:tav>
                                          </p:tavLst>
                                        </p:anim>
                                        <p:animEffect transition="in" filter="fade">
                                          <p:cBhvr>
                                            <p:cTn id="55" dur="200"/>
                                            <p:tgtEl>
                                              <p:spTgt spid="49"/>
                                            </p:tgtEl>
                                          </p:cBhvr>
                                        </p:animEffect>
                                      </p:childTnLst>
                                    </p:cTn>
                                  </p:par>
                                  <p:par>
                                    <p:cTn id="56" presetID="6" presetClass="emph" presetSubtype="0" autoRev="1" fill="hold" grpId="1" nodeType="withEffect">
                                      <p:stCondLst>
                                        <p:cond delay="150"/>
                                      </p:stCondLst>
                                      <p:childTnLst>
                                        <p:animScale>
                                          <p:cBhvr>
                                            <p:cTn id="57" dur="100" fill="hold"/>
                                            <p:tgtEl>
                                              <p:spTgt spid="49"/>
                                            </p:tgtEl>
                                          </p:cBhvr>
                                          <p:by x="130000" y="130000"/>
                                        </p:animScale>
                                      </p:childTnLst>
                                    </p:cTn>
                                  </p:par>
                                </p:childTnLst>
                              </p:cTn>
                            </p:par>
                            <p:par>
                              <p:cTn id="58" fill="hold">
                                <p:stCondLst>
                                  <p:cond delay="3650"/>
                                </p:stCondLst>
                                <p:childTnLst>
                                  <p:par>
                                    <p:cTn id="59" presetID="22" presetClass="entr" presetSubtype="8" fill="hold" nodeType="afterEffect">
                                      <p:stCondLst>
                                        <p:cond delay="0"/>
                                      </p:stCondLst>
                                      <p:childTnLst>
                                        <p:set>
                                          <p:cBhvr>
                                            <p:cTn id="60" dur="1" fill="hold">
                                              <p:stCondLst>
                                                <p:cond delay="0"/>
                                              </p:stCondLst>
                                            </p:cTn>
                                            <p:tgtEl>
                                              <p:spTgt spid="50"/>
                                            </p:tgtEl>
                                            <p:attrNameLst>
                                              <p:attrName>style.visibility</p:attrName>
                                            </p:attrNameLst>
                                          </p:cBhvr>
                                          <p:to>
                                            <p:strVal val="visible"/>
                                          </p:to>
                                        </p:set>
                                        <p:animEffect transition="in" filter="wipe(left)">
                                          <p:cBhvr>
                                            <p:cTn id="61" dur="500"/>
                                            <p:tgtEl>
                                              <p:spTgt spid="50"/>
                                            </p:tgtEl>
                                          </p:cBhvr>
                                        </p:animEffect>
                                      </p:childTnLst>
                                    </p:cTn>
                                  </p:par>
                                </p:childTnLst>
                              </p:cTn>
                            </p:par>
                            <p:par>
                              <p:cTn id="62" fill="hold">
                                <p:stCondLst>
                                  <p:cond delay="4150"/>
                                </p:stCondLst>
                                <p:childTnLst>
                                  <p:par>
                                    <p:cTn id="63" presetID="2" presetClass="entr" presetSubtype="8" fill="hold" grpId="0" nodeType="afterEffect" p14:presetBounceEnd="56000">
                                      <p:stCondLst>
                                        <p:cond delay="0"/>
                                      </p:stCondLst>
                                      <p:childTnLst>
                                        <p:set>
                                          <p:cBhvr>
                                            <p:cTn id="64" dur="1" fill="hold">
                                              <p:stCondLst>
                                                <p:cond delay="0"/>
                                              </p:stCondLst>
                                            </p:cTn>
                                            <p:tgtEl>
                                              <p:spTgt spid="51"/>
                                            </p:tgtEl>
                                            <p:attrNameLst>
                                              <p:attrName>style.visibility</p:attrName>
                                            </p:attrNameLst>
                                          </p:cBhvr>
                                          <p:to>
                                            <p:strVal val="visible"/>
                                          </p:to>
                                        </p:set>
                                        <p:anim calcmode="lin" valueType="num" p14:bounceEnd="56000">
                                          <p:cBhvr additive="base">
                                            <p:cTn id="65" dur="300" fill="hold"/>
                                            <p:tgtEl>
                                              <p:spTgt spid="51"/>
                                            </p:tgtEl>
                                            <p:attrNameLst>
                                              <p:attrName>ppt_x</p:attrName>
                                            </p:attrNameLst>
                                          </p:cBhvr>
                                          <p:tavLst>
                                            <p:tav tm="0">
                                              <p:val>
                                                <p:strVal val="0-#ppt_w/2"/>
                                              </p:val>
                                            </p:tav>
                                            <p:tav tm="100000">
                                              <p:val>
                                                <p:strVal val="#ppt_x"/>
                                              </p:val>
                                            </p:tav>
                                          </p:tavLst>
                                        </p:anim>
                                        <p:anim calcmode="lin" valueType="num" p14:bounceEnd="56000">
                                          <p:cBhvr additive="base">
                                            <p:cTn id="66" dur="300" fill="hold"/>
                                            <p:tgtEl>
                                              <p:spTgt spid="51"/>
                                            </p:tgtEl>
                                            <p:attrNameLst>
                                              <p:attrName>ppt_y</p:attrName>
                                            </p:attrNameLst>
                                          </p:cBhvr>
                                          <p:tavLst>
                                            <p:tav tm="0">
                                              <p:val>
                                                <p:strVal val="#ppt_y"/>
                                              </p:val>
                                            </p:tav>
                                            <p:tav tm="100000">
                                              <p:val>
                                                <p:strVal val="#ppt_y"/>
                                              </p:val>
                                            </p:tav>
                                          </p:tavLst>
                                        </p:anim>
                                      </p:childTnLst>
                                    </p:cTn>
                                  </p:par>
                                </p:childTnLst>
                              </p:cTn>
                            </p:par>
                            <p:par>
                              <p:cTn id="67" fill="hold">
                                <p:stCondLst>
                                  <p:cond delay="4450"/>
                                </p:stCondLst>
                                <p:childTnLst>
                                  <p:par>
                                    <p:cTn id="68" presetID="53" presetClass="entr" presetSubtype="16" fill="hold" grpId="0" nodeType="afterEffect">
                                      <p:stCondLst>
                                        <p:cond delay="0"/>
                                      </p:stCondLst>
                                      <p:childTnLst>
                                        <p:set>
                                          <p:cBhvr>
                                            <p:cTn id="69" dur="1" fill="hold">
                                              <p:stCondLst>
                                                <p:cond delay="0"/>
                                              </p:stCondLst>
                                            </p:cTn>
                                            <p:tgtEl>
                                              <p:spTgt spid="52"/>
                                            </p:tgtEl>
                                            <p:attrNameLst>
                                              <p:attrName>style.visibility</p:attrName>
                                            </p:attrNameLst>
                                          </p:cBhvr>
                                          <p:to>
                                            <p:strVal val="visible"/>
                                          </p:to>
                                        </p:set>
                                        <p:anim calcmode="lin" valueType="num">
                                          <p:cBhvr>
                                            <p:cTn id="70" dur="200" fill="hold"/>
                                            <p:tgtEl>
                                              <p:spTgt spid="52"/>
                                            </p:tgtEl>
                                            <p:attrNameLst>
                                              <p:attrName>ppt_w</p:attrName>
                                            </p:attrNameLst>
                                          </p:cBhvr>
                                          <p:tavLst>
                                            <p:tav tm="0">
                                              <p:val>
                                                <p:fltVal val="0"/>
                                              </p:val>
                                            </p:tav>
                                            <p:tav tm="100000">
                                              <p:val>
                                                <p:strVal val="#ppt_w"/>
                                              </p:val>
                                            </p:tav>
                                          </p:tavLst>
                                        </p:anim>
                                        <p:anim calcmode="lin" valueType="num">
                                          <p:cBhvr>
                                            <p:cTn id="71" dur="200" fill="hold"/>
                                            <p:tgtEl>
                                              <p:spTgt spid="52"/>
                                            </p:tgtEl>
                                            <p:attrNameLst>
                                              <p:attrName>ppt_h</p:attrName>
                                            </p:attrNameLst>
                                          </p:cBhvr>
                                          <p:tavLst>
                                            <p:tav tm="0">
                                              <p:val>
                                                <p:fltVal val="0"/>
                                              </p:val>
                                            </p:tav>
                                            <p:tav tm="100000">
                                              <p:val>
                                                <p:strVal val="#ppt_h"/>
                                              </p:val>
                                            </p:tav>
                                          </p:tavLst>
                                        </p:anim>
                                        <p:animEffect transition="in" filter="fade">
                                          <p:cBhvr>
                                            <p:cTn id="72" dur="200"/>
                                            <p:tgtEl>
                                              <p:spTgt spid="52"/>
                                            </p:tgtEl>
                                          </p:cBhvr>
                                        </p:animEffect>
                                      </p:childTnLst>
                                    </p:cTn>
                                  </p:par>
                                  <p:par>
                                    <p:cTn id="73" presetID="6" presetClass="emph" presetSubtype="0" autoRev="1" fill="hold" grpId="1" nodeType="withEffect">
                                      <p:stCondLst>
                                        <p:cond delay="150"/>
                                      </p:stCondLst>
                                      <p:childTnLst>
                                        <p:animScale>
                                          <p:cBhvr>
                                            <p:cTn id="74" dur="100" fill="hold"/>
                                            <p:tgtEl>
                                              <p:spTgt spid="52"/>
                                            </p:tgtEl>
                                          </p:cBhvr>
                                          <p:by x="130000" y="130000"/>
                                        </p:animScale>
                                      </p:childTnLst>
                                    </p:cTn>
                                  </p:par>
                                </p:childTnLst>
                              </p:cTn>
                            </p:par>
                            <p:par>
                              <p:cTn id="75" fill="hold">
                                <p:stCondLst>
                                  <p:cond delay="4800"/>
                                </p:stCondLst>
                                <p:childTnLst>
                                  <p:par>
                                    <p:cTn id="76" presetID="22" presetClass="entr" presetSubtype="8" fill="hold" nodeType="afterEffect">
                                      <p:stCondLst>
                                        <p:cond delay="0"/>
                                      </p:stCondLst>
                                      <p:childTnLst>
                                        <p:set>
                                          <p:cBhvr>
                                            <p:cTn id="77" dur="1" fill="hold">
                                              <p:stCondLst>
                                                <p:cond delay="0"/>
                                              </p:stCondLst>
                                            </p:cTn>
                                            <p:tgtEl>
                                              <p:spTgt spid="53"/>
                                            </p:tgtEl>
                                            <p:attrNameLst>
                                              <p:attrName>style.visibility</p:attrName>
                                            </p:attrNameLst>
                                          </p:cBhvr>
                                          <p:to>
                                            <p:strVal val="visible"/>
                                          </p:to>
                                        </p:set>
                                        <p:animEffect transition="in" filter="wipe(left)">
                                          <p:cBhvr>
                                            <p:cTn id="78" dur="500"/>
                                            <p:tgtEl>
                                              <p:spTgt spid="53"/>
                                            </p:tgtEl>
                                          </p:cBhvr>
                                        </p:animEffect>
                                      </p:childTnLst>
                                    </p:cTn>
                                  </p:par>
                                </p:childTnLst>
                              </p:cTn>
                            </p:par>
                            <p:par>
                              <p:cTn id="79" fill="hold">
                                <p:stCondLst>
                                  <p:cond delay="5300"/>
                                </p:stCondLst>
                                <p:childTnLst>
                                  <p:par>
                                    <p:cTn id="80" presetID="2" presetClass="entr" presetSubtype="8" fill="hold" grpId="0" nodeType="afterEffect" p14:presetBounceEnd="56000">
                                      <p:stCondLst>
                                        <p:cond delay="0"/>
                                      </p:stCondLst>
                                      <p:childTnLst>
                                        <p:set>
                                          <p:cBhvr>
                                            <p:cTn id="81" dur="1" fill="hold">
                                              <p:stCondLst>
                                                <p:cond delay="0"/>
                                              </p:stCondLst>
                                            </p:cTn>
                                            <p:tgtEl>
                                              <p:spTgt spid="54"/>
                                            </p:tgtEl>
                                            <p:attrNameLst>
                                              <p:attrName>style.visibility</p:attrName>
                                            </p:attrNameLst>
                                          </p:cBhvr>
                                          <p:to>
                                            <p:strVal val="visible"/>
                                          </p:to>
                                        </p:set>
                                        <p:anim calcmode="lin" valueType="num" p14:bounceEnd="56000">
                                          <p:cBhvr additive="base">
                                            <p:cTn id="82" dur="300" fill="hold"/>
                                            <p:tgtEl>
                                              <p:spTgt spid="54"/>
                                            </p:tgtEl>
                                            <p:attrNameLst>
                                              <p:attrName>ppt_x</p:attrName>
                                            </p:attrNameLst>
                                          </p:cBhvr>
                                          <p:tavLst>
                                            <p:tav tm="0">
                                              <p:val>
                                                <p:strVal val="0-#ppt_w/2"/>
                                              </p:val>
                                            </p:tav>
                                            <p:tav tm="100000">
                                              <p:val>
                                                <p:strVal val="#ppt_x"/>
                                              </p:val>
                                            </p:tav>
                                          </p:tavLst>
                                        </p:anim>
                                        <p:anim calcmode="lin" valueType="num" p14:bounceEnd="56000">
                                          <p:cBhvr additive="base">
                                            <p:cTn id="83" dur="300" fill="hold"/>
                                            <p:tgtEl>
                                              <p:spTgt spid="5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3" grpId="1"/>
          <p:bldP spid="45" grpId="0"/>
          <p:bldP spid="46" grpId="0"/>
          <p:bldP spid="46" grpId="1"/>
          <p:bldP spid="48" grpId="0"/>
          <p:bldP spid="49" grpId="0"/>
          <p:bldP spid="49" grpId="1"/>
          <p:bldP spid="51" grpId="0"/>
          <p:bldP spid="52" grpId="0"/>
          <p:bldP spid="52" grpId="1"/>
          <p:bldP spid="54" grpId="0"/>
          <p:bldP spid="21"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33"/>
                                            </p:tgtEl>
                                            <p:attrNameLst>
                                              <p:attrName>style.visibility</p:attrName>
                                            </p:attrNameLst>
                                          </p:cBhvr>
                                          <p:to>
                                            <p:strVal val="visible"/>
                                          </p:to>
                                        </p:set>
                                        <p:anim calcmode="lin" valueType="num">
                                          <p:cBhvr additive="base">
                                            <p:cTn id="12" dur="500" fill="hold"/>
                                            <p:tgtEl>
                                              <p:spTgt spid="33"/>
                                            </p:tgtEl>
                                            <p:attrNameLst>
                                              <p:attrName>ppt_x</p:attrName>
                                            </p:attrNameLst>
                                          </p:cBhvr>
                                          <p:tavLst>
                                            <p:tav tm="0">
                                              <p:val>
                                                <p:strVal val="1+#ppt_w/2"/>
                                              </p:val>
                                            </p:tav>
                                            <p:tav tm="100000">
                                              <p:val>
                                                <p:strVal val="#ppt_x"/>
                                              </p:val>
                                            </p:tav>
                                          </p:tavLst>
                                        </p:anim>
                                        <p:anim calcmode="lin" valueType="num">
                                          <p:cBhvr additive="base">
                                            <p:cTn id="13" dur="500" fill="hold"/>
                                            <p:tgtEl>
                                              <p:spTgt spid="33"/>
                                            </p:tgtEl>
                                            <p:attrNameLst>
                                              <p:attrName>ppt_y</p:attrName>
                                            </p:attrNameLst>
                                          </p:cBhvr>
                                          <p:tavLst>
                                            <p:tav tm="0">
                                              <p:val>
                                                <p:strVal val="#ppt_y"/>
                                              </p:val>
                                            </p:tav>
                                            <p:tav tm="100000">
                                              <p:val>
                                                <p:strVal val="#ppt_y"/>
                                              </p:val>
                                            </p:tav>
                                          </p:tavLst>
                                        </p:anim>
                                      </p:childTnLst>
                                    </p:cTn>
                                  </p:par>
                                  <p:par>
                                    <p:cTn id="14" presetID="8" presetClass="emph" presetSubtype="0" fill="hold" nodeType="withEffect">
                                      <p:stCondLst>
                                        <p:cond delay="0"/>
                                      </p:stCondLst>
                                      <p:childTnLst>
                                        <p:animRot by="-21600000">
                                          <p:cBhvr>
                                            <p:cTn id="15" dur="500" fill="hold"/>
                                            <p:tgtEl>
                                              <p:spTgt spid="33"/>
                                            </p:tgtEl>
                                            <p:attrNameLst>
                                              <p:attrName>r</p:attrName>
                                            </p:attrNameLst>
                                          </p:cBhvr>
                                        </p:animRo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43"/>
                                            </p:tgtEl>
                                            <p:attrNameLst>
                                              <p:attrName>style.visibility</p:attrName>
                                            </p:attrNameLst>
                                          </p:cBhvr>
                                          <p:to>
                                            <p:strVal val="visible"/>
                                          </p:to>
                                        </p:set>
                                        <p:anim calcmode="lin" valueType="num">
                                          <p:cBhvr>
                                            <p:cTn id="19" dur="200" fill="hold"/>
                                            <p:tgtEl>
                                              <p:spTgt spid="43"/>
                                            </p:tgtEl>
                                            <p:attrNameLst>
                                              <p:attrName>ppt_w</p:attrName>
                                            </p:attrNameLst>
                                          </p:cBhvr>
                                          <p:tavLst>
                                            <p:tav tm="0">
                                              <p:val>
                                                <p:fltVal val="0"/>
                                              </p:val>
                                            </p:tav>
                                            <p:tav tm="100000">
                                              <p:val>
                                                <p:strVal val="#ppt_w"/>
                                              </p:val>
                                            </p:tav>
                                          </p:tavLst>
                                        </p:anim>
                                        <p:anim calcmode="lin" valueType="num">
                                          <p:cBhvr>
                                            <p:cTn id="20" dur="200" fill="hold"/>
                                            <p:tgtEl>
                                              <p:spTgt spid="43"/>
                                            </p:tgtEl>
                                            <p:attrNameLst>
                                              <p:attrName>ppt_h</p:attrName>
                                            </p:attrNameLst>
                                          </p:cBhvr>
                                          <p:tavLst>
                                            <p:tav tm="0">
                                              <p:val>
                                                <p:fltVal val="0"/>
                                              </p:val>
                                            </p:tav>
                                            <p:tav tm="100000">
                                              <p:val>
                                                <p:strVal val="#ppt_h"/>
                                              </p:val>
                                            </p:tav>
                                          </p:tavLst>
                                        </p:anim>
                                        <p:animEffect transition="in" filter="fade">
                                          <p:cBhvr>
                                            <p:cTn id="21" dur="200"/>
                                            <p:tgtEl>
                                              <p:spTgt spid="43"/>
                                            </p:tgtEl>
                                          </p:cBhvr>
                                        </p:animEffect>
                                      </p:childTnLst>
                                    </p:cTn>
                                  </p:par>
                                  <p:par>
                                    <p:cTn id="22" presetID="6" presetClass="emph" presetSubtype="0" autoRev="1" fill="hold" grpId="1" nodeType="withEffect">
                                      <p:stCondLst>
                                        <p:cond delay="150"/>
                                      </p:stCondLst>
                                      <p:childTnLst>
                                        <p:animScale>
                                          <p:cBhvr>
                                            <p:cTn id="23" dur="100" fill="hold"/>
                                            <p:tgtEl>
                                              <p:spTgt spid="43"/>
                                            </p:tgtEl>
                                          </p:cBhvr>
                                          <p:by x="130000" y="130000"/>
                                        </p:animScale>
                                      </p:childTnLst>
                                    </p:cTn>
                                  </p:par>
                                </p:childTnLst>
                              </p:cTn>
                            </p:par>
                            <p:par>
                              <p:cTn id="24" fill="hold">
                                <p:stCondLst>
                                  <p:cond delay="1350"/>
                                </p:stCondLst>
                                <p:childTnLst>
                                  <p:par>
                                    <p:cTn id="25" presetID="22" presetClass="entr" presetSubtype="2" fill="hold" nodeType="afterEffect">
                                      <p:stCondLst>
                                        <p:cond delay="0"/>
                                      </p:stCondLst>
                                      <p:childTnLst>
                                        <p:set>
                                          <p:cBhvr>
                                            <p:cTn id="26" dur="1" fill="hold">
                                              <p:stCondLst>
                                                <p:cond delay="0"/>
                                              </p:stCondLst>
                                            </p:cTn>
                                            <p:tgtEl>
                                              <p:spTgt spid="44"/>
                                            </p:tgtEl>
                                            <p:attrNameLst>
                                              <p:attrName>style.visibility</p:attrName>
                                            </p:attrNameLst>
                                          </p:cBhvr>
                                          <p:to>
                                            <p:strVal val="visible"/>
                                          </p:to>
                                        </p:set>
                                        <p:animEffect transition="in" filter="wipe(right)">
                                          <p:cBhvr>
                                            <p:cTn id="27" dur="500"/>
                                            <p:tgtEl>
                                              <p:spTgt spid="44"/>
                                            </p:tgtEl>
                                          </p:cBhvr>
                                        </p:animEffect>
                                      </p:childTnLst>
                                    </p:cTn>
                                  </p:par>
                                </p:childTnLst>
                              </p:cTn>
                            </p:par>
                            <p:par>
                              <p:cTn id="28" fill="hold">
                                <p:stCondLst>
                                  <p:cond delay="1850"/>
                                </p:stCondLst>
                                <p:childTnLst>
                                  <p:par>
                                    <p:cTn id="29" presetID="2" presetClass="entr" presetSubtype="2" fill="hold" grpId="0" nodeType="afterEffect">
                                      <p:stCondLst>
                                        <p:cond delay="0"/>
                                      </p:stCondLst>
                                      <p:childTnLst>
                                        <p:set>
                                          <p:cBhvr>
                                            <p:cTn id="30" dur="1" fill="hold">
                                              <p:stCondLst>
                                                <p:cond delay="0"/>
                                              </p:stCondLst>
                                            </p:cTn>
                                            <p:tgtEl>
                                              <p:spTgt spid="45"/>
                                            </p:tgtEl>
                                            <p:attrNameLst>
                                              <p:attrName>style.visibility</p:attrName>
                                            </p:attrNameLst>
                                          </p:cBhvr>
                                          <p:to>
                                            <p:strVal val="visible"/>
                                          </p:to>
                                        </p:set>
                                        <p:anim calcmode="lin" valueType="num">
                                          <p:cBhvr additive="base">
                                            <p:cTn id="31" dur="300" fill="hold"/>
                                            <p:tgtEl>
                                              <p:spTgt spid="45"/>
                                            </p:tgtEl>
                                            <p:attrNameLst>
                                              <p:attrName>ppt_x</p:attrName>
                                            </p:attrNameLst>
                                          </p:cBhvr>
                                          <p:tavLst>
                                            <p:tav tm="0">
                                              <p:val>
                                                <p:strVal val="1+#ppt_w/2"/>
                                              </p:val>
                                            </p:tav>
                                            <p:tav tm="100000">
                                              <p:val>
                                                <p:strVal val="#ppt_x"/>
                                              </p:val>
                                            </p:tav>
                                          </p:tavLst>
                                        </p:anim>
                                        <p:anim calcmode="lin" valueType="num">
                                          <p:cBhvr additive="base">
                                            <p:cTn id="32" dur="300" fill="hold"/>
                                            <p:tgtEl>
                                              <p:spTgt spid="45"/>
                                            </p:tgtEl>
                                            <p:attrNameLst>
                                              <p:attrName>ppt_y</p:attrName>
                                            </p:attrNameLst>
                                          </p:cBhvr>
                                          <p:tavLst>
                                            <p:tav tm="0">
                                              <p:val>
                                                <p:strVal val="#ppt_y"/>
                                              </p:val>
                                            </p:tav>
                                            <p:tav tm="100000">
                                              <p:val>
                                                <p:strVal val="#ppt_y"/>
                                              </p:val>
                                            </p:tav>
                                          </p:tavLst>
                                        </p:anim>
                                      </p:childTnLst>
                                    </p:cTn>
                                  </p:par>
                                </p:childTnLst>
                              </p:cTn>
                            </p:par>
                            <p:par>
                              <p:cTn id="33" fill="hold">
                                <p:stCondLst>
                                  <p:cond delay="2150"/>
                                </p:stCondLst>
                                <p:childTnLst>
                                  <p:par>
                                    <p:cTn id="34" presetID="53" presetClass="entr" presetSubtype="16" fill="hold" grpId="0" nodeType="afterEffect">
                                      <p:stCondLst>
                                        <p:cond delay="0"/>
                                      </p:stCondLst>
                                      <p:childTnLst>
                                        <p:set>
                                          <p:cBhvr>
                                            <p:cTn id="35" dur="1" fill="hold">
                                              <p:stCondLst>
                                                <p:cond delay="0"/>
                                              </p:stCondLst>
                                            </p:cTn>
                                            <p:tgtEl>
                                              <p:spTgt spid="46"/>
                                            </p:tgtEl>
                                            <p:attrNameLst>
                                              <p:attrName>style.visibility</p:attrName>
                                            </p:attrNameLst>
                                          </p:cBhvr>
                                          <p:to>
                                            <p:strVal val="visible"/>
                                          </p:to>
                                        </p:set>
                                        <p:anim calcmode="lin" valueType="num">
                                          <p:cBhvr>
                                            <p:cTn id="36" dur="200" fill="hold"/>
                                            <p:tgtEl>
                                              <p:spTgt spid="46"/>
                                            </p:tgtEl>
                                            <p:attrNameLst>
                                              <p:attrName>ppt_w</p:attrName>
                                            </p:attrNameLst>
                                          </p:cBhvr>
                                          <p:tavLst>
                                            <p:tav tm="0">
                                              <p:val>
                                                <p:fltVal val="0"/>
                                              </p:val>
                                            </p:tav>
                                            <p:tav tm="100000">
                                              <p:val>
                                                <p:strVal val="#ppt_w"/>
                                              </p:val>
                                            </p:tav>
                                          </p:tavLst>
                                        </p:anim>
                                        <p:anim calcmode="lin" valueType="num">
                                          <p:cBhvr>
                                            <p:cTn id="37" dur="200" fill="hold"/>
                                            <p:tgtEl>
                                              <p:spTgt spid="46"/>
                                            </p:tgtEl>
                                            <p:attrNameLst>
                                              <p:attrName>ppt_h</p:attrName>
                                            </p:attrNameLst>
                                          </p:cBhvr>
                                          <p:tavLst>
                                            <p:tav tm="0">
                                              <p:val>
                                                <p:fltVal val="0"/>
                                              </p:val>
                                            </p:tav>
                                            <p:tav tm="100000">
                                              <p:val>
                                                <p:strVal val="#ppt_h"/>
                                              </p:val>
                                            </p:tav>
                                          </p:tavLst>
                                        </p:anim>
                                        <p:animEffect transition="in" filter="fade">
                                          <p:cBhvr>
                                            <p:cTn id="38" dur="200"/>
                                            <p:tgtEl>
                                              <p:spTgt spid="46"/>
                                            </p:tgtEl>
                                          </p:cBhvr>
                                        </p:animEffect>
                                      </p:childTnLst>
                                    </p:cTn>
                                  </p:par>
                                  <p:par>
                                    <p:cTn id="39" presetID="6" presetClass="emph" presetSubtype="0" autoRev="1" fill="hold" grpId="1" nodeType="withEffect">
                                      <p:stCondLst>
                                        <p:cond delay="150"/>
                                      </p:stCondLst>
                                      <p:childTnLst>
                                        <p:animScale>
                                          <p:cBhvr>
                                            <p:cTn id="40" dur="100" fill="hold"/>
                                            <p:tgtEl>
                                              <p:spTgt spid="46"/>
                                            </p:tgtEl>
                                          </p:cBhvr>
                                          <p:by x="130000" y="130000"/>
                                        </p:animScale>
                                      </p:childTnLst>
                                    </p:cTn>
                                  </p:par>
                                </p:childTnLst>
                              </p:cTn>
                            </p:par>
                            <p:par>
                              <p:cTn id="41" fill="hold">
                                <p:stCondLst>
                                  <p:cond delay="2500"/>
                                </p:stCondLst>
                                <p:childTnLst>
                                  <p:par>
                                    <p:cTn id="42" presetID="22" presetClass="entr" presetSubtype="2" fill="hold" nodeType="afterEffect">
                                      <p:stCondLst>
                                        <p:cond delay="0"/>
                                      </p:stCondLst>
                                      <p:childTnLst>
                                        <p:set>
                                          <p:cBhvr>
                                            <p:cTn id="43" dur="1" fill="hold">
                                              <p:stCondLst>
                                                <p:cond delay="0"/>
                                              </p:stCondLst>
                                            </p:cTn>
                                            <p:tgtEl>
                                              <p:spTgt spid="47"/>
                                            </p:tgtEl>
                                            <p:attrNameLst>
                                              <p:attrName>style.visibility</p:attrName>
                                            </p:attrNameLst>
                                          </p:cBhvr>
                                          <p:to>
                                            <p:strVal val="visible"/>
                                          </p:to>
                                        </p:set>
                                        <p:animEffect transition="in" filter="wipe(right)">
                                          <p:cBhvr>
                                            <p:cTn id="44" dur="500"/>
                                            <p:tgtEl>
                                              <p:spTgt spid="47"/>
                                            </p:tgtEl>
                                          </p:cBhvr>
                                        </p:animEffect>
                                      </p:childTnLst>
                                    </p:cTn>
                                  </p:par>
                                </p:childTnLst>
                              </p:cTn>
                            </p:par>
                            <p:par>
                              <p:cTn id="45" fill="hold">
                                <p:stCondLst>
                                  <p:cond delay="3000"/>
                                </p:stCondLst>
                                <p:childTnLst>
                                  <p:par>
                                    <p:cTn id="46" presetID="2" presetClass="entr" presetSubtype="2" fill="hold" grpId="0" nodeType="afterEffect">
                                      <p:stCondLst>
                                        <p:cond delay="0"/>
                                      </p:stCondLst>
                                      <p:childTnLst>
                                        <p:set>
                                          <p:cBhvr>
                                            <p:cTn id="47" dur="1" fill="hold">
                                              <p:stCondLst>
                                                <p:cond delay="0"/>
                                              </p:stCondLst>
                                            </p:cTn>
                                            <p:tgtEl>
                                              <p:spTgt spid="48"/>
                                            </p:tgtEl>
                                            <p:attrNameLst>
                                              <p:attrName>style.visibility</p:attrName>
                                            </p:attrNameLst>
                                          </p:cBhvr>
                                          <p:to>
                                            <p:strVal val="visible"/>
                                          </p:to>
                                        </p:set>
                                        <p:anim calcmode="lin" valueType="num">
                                          <p:cBhvr additive="base">
                                            <p:cTn id="48" dur="300" fill="hold"/>
                                            <p:tgtEl>
                                              <p:spTgt spid="48"/>
                                            </p:tgtEl>
                                            <p:attrNameLst>
                                              <p:attrName>ppt_x</p:attrName>
                                            </p:attrNameLst>
                                          </p:cBhvr>
                                          <p:tavLst>
                                            <p:tav tm="0">
                                              <p:val>
                                                <p:strVal val="1+#ppt_w/2"/>
                                              </p:val>
                                            </p:tav>
                                            <p:tav tm="100000">
                                              <p:val>
                                                <p:strVal val="#ppt_x"/>
                                              </p:val>
                                            </p:tav>
                                          </p:tavLst>
                                        </p:anim>
                                        <p:anim calcmode="lin" valueType="num">
                                          <p:cBhvr additive="base">
                                            <p:cTn id="49" dur="300" fill="hold"/>
                                            <p:tgtEl>
                                              <p:spTgt spid="48"/>
                                            </p:tgtEl>
                                            <p:attrNameLst>
                                              <p:attrName>ppt_y</p:attrName>
                                            </p:attrNameLst>
                                          </p:cBhvr>
                                          <p:tavLst>
                                            <p:tav tm="0">
                                              <p:val>
                                                <p:strVal val="#ppt_y"/>
                                              </p:val>
                                            </p:tav>
                                            <p:tav tm="100000">
                                              <p:val>
                                                <p:strVal val="#ppt_y"/>
                                              </p:val>
                                            </p:tav>
                                          </p:tavLst>
                                        </p:anim>
                                      </p:childTnLst>
                                    </p:cTn>
                                  </p:par>
                                </p:childTnLst>
                              </p:cTn>
                            </p:par>
                            <p:par>
                              <p:cTn id="50" fill="hold">
                                <p:stCondLst>
                                  <p:cond delay="3300"/>
                                </p:stCondLst>
                                <p:childTnLst>
                                  <p:par>
                                    <p:cTn id="51" presetID="53" presetClass="entr" presetSubtype="16" fill="hold" grpId="0" nodeType="afterEffect">
                                      <p:stCondLst>
                                        <p:cond delay="0"/>
                                      </p:stCondLst>
                                      <p:childTnLst>
                                        <p:set>
                                          <p:cBhvr>
                                            <p:cTn id="52" dur="1" fill="hold">
                                              <p:stCondLst>
                                                <p:cond delay="0"/>
                                              </p:stCondLst>
                                            </p:cTn>
                                            <p:tgtEl>
                                              <p:spTgt spid="49"/>
                                            </p:tgtEl>
                                            <p:attrNameLst>
                                              <p:attrName>style.visibility</p:attrName>
                                            </p:attrNameLst>
                                          </p:cBhvr>
                                          <p:to>
                                            <p:strVal val="visible"/>
                                          </p:to>
                                        </p:set>
                                        <p:anim calcmode="lin" valueType="num">
                                          <p:cBhvr>
                                            <p:cTn id="53" dur="200" fill="hold"/>
                                            <p:tgtEl>
                                              <p:spTgt spid="49"/>
                                            </p:tgtEl>
                                            <p:attrNameLst>
                                              <p:attrName>ppt_w</p:attrName>
                                            </p:attrNameLst>
                                          </p:cBhvr>
                                          <p:tavLst>
                                            <p:tav tm="0">
                                              <p:val>
                                                <p:fltVal val="0"/>
                                              </p:val>
                                            </p:tav>
                                            <p:tav tm="100000">
                                              <p:val>
                                                <p:strVal val="#ppt_w"/>
                                              </p:val>
                                            </p:tav>
                                          </p:tavLst>
                                        </p:anim>
                                        <p:anim calcmode="lin" valueType="num">
                                          <p:cBhvr>
                                            <p:cTn id="54" dur="200" fill="hold"/>
                                            <p:tgtEl>
                                              <p:spTgt spid="49"/>
                                            </p:tgtEl>
                                            <p:attrNameLst>
                                              <p:attrName>ppt_h</p:attrName>
                                            </p:attrNameLst>
                                          </p:cBhvr>
                                          <p:tavLst>
                                            <p:tav tm="0">
                                              <p:val>
                                                <p:fltVal val="0"/>
                                              </p:val>
                                            </p:tav>
                                            <p:tav tm="100000">
                                              <p:val>
                                                <p:strVal val="#ppt_h"/>
                                              </p:val>
                                            </p:tav>
                                          </p:tavLst>
                                        </p:anim>
                                        <p:animEffect transition="in" filter="fade">
                                          <p:cBhvr>
                                            <p:cTn id="55" dur="200"/>
                                            <p:tgtEl>
                                              <p:spTgt spid="49"/>
                                            </p:tgtEl>
                                          </p:cBhvr>
                                        </p:animEffect>
                                      </p:childTnLst>
                                    </p:cTn>
                                  </p:par>
                                  <p:par>
                                    <p:cTn id="56" presetID="6" presetClass="emph" presetSubtype="0" autoRev="1" fill="hold" grpId="1" nodeType="withEffect">
                                      <p:stCondLst>
                                        <p:cond delay="150"/>
                                      </p:stCondLst>
                                      <p:childTnLst>
                                        <p:animScale>
                                          <p:cBhvr>
                                            <p:cTn id="57" dur="100" fill="hold"/>
                                            <p:tgtEl>
                                              <p:spTgt spid="49"/>
                                            </p:tgtEl>
                                          </p:cBhvr>
                                          <p:by x="130000" y="130000"/>
                                        </p:animScale>
                                      </p:childTnLst>
                                    </p:cTn>
                                  </p:par>
                                </p:childTnLst>
                              </p:cTn>
                            </p:par>
                            <p:par>
                              <p:cTn id="58" fill="hold">
                                <p:stCondLst>
                                  <p:cond delay="3650"/>
                                </p:stCondLst>
                                <p:childTnLst>
                                  <p:par>
                                    <p:cTn id="59" presetID="22" presetClass="entr" presetSubtype="8" fill="hold" nodeType="afterEffect">
                                      <p:stCondLst>
                                        <p:cond delay="0"/>
                                      </p:stCondLst>
                                      <p:childTnLst>
                                        <p:set>
                                          <p:cBhvr>
                                            <p:cTn id="60" dur="1" fill="hold">
                                              <p:stCondLst>
                                                <p:cond delay="0"/>
                                              </p:stCondLst>
                                            </p:cTn>
                                            <p:tgtEl>
                                              <p:spTgt spid="50"/>
                                            </p:tgtEl>
                                            <p:attrNameLst>
                                              <p:attrName>style.visibility</p:attrName>
                                            </p:attrNameLst>
                                          </p:cBhvr>
                                          <p:to>
                                            <p:strVal val="visible"/>
                                          </p:to>
                                        </p:set>
                                        <p:animEffect transition="in" filter="wipe(left)">
                                          <p:cBhvr>
                                            <p:cTn id="61" dur="500"/>
                                            <p:tgtEl>
                                              <p:spTgt spid="50"/>
                                            </p:tgtEl>
                                          </p:cBhvr>
                                        </p:animEffect>
                                      </p:childTnLst>
                                    </p:cTn>
                                  </p:par>
                                </p:childTnLst>
                              </p:cTn>
                            </p:par>
                            <p:par>
                              <p:cTn id="62" fill="hold">
                                <p:stCondLst>
                                  <p:cond delay="4150"/>
                                </p:stCondLst>
                                <p:childTnLst>
                                  <p:par>
                                    <p:cTn id="63" presetID="2" presetClass="entr" presetSubtype="8" fill="hold" grpId="0" nodeType="afterEffect">
                                      <p:stCondLst>
                                        <p:cond delay="0"/>
                                      </p:stCondLst>
                                      <p:childTnLst>
                                        <p:set>
                                          <p:cBhvr>
                                            <p:cTn id="64" dur="1" fill="hold">
                                              <p:stCondLst>
                                                <p:cond delay="0"/>
                                              </p:stCondLst>
                                            </p:cTn>
                                            <p:tgtEl>
                                              <p:spTgt spid="51"/>
                                            </p:tgtEl>
                                            <p:attrNameLst>
                                              <p:attrName>style.visibility</p:attrName>
                                            </p:attrNameLst>
                                          </p:cBhvr>
                                          <p:to>
                                            <p:strVal val="visible"/>
                                          </p:to>
                                        </p:set>
                                        <p:anim calcmode="lin" valueType="num">
                                          <p:cBhvr additive="base">
                                            <p:cTn id="65" dur="300" fill="hold"/>
                                            <p:tgtEl>
                                              <p:spTgt spid="51"/>
                                            </p:tgtEl>
                                            <p:attrNameLst>
                                              <p:attrName>ppt_x</p:attrName>
                                            </p:attrNameLst>
                                          </p:cBhvr>
                                          <p:tavLst>
                                            <p:tav tm="0">
                                              <p:val>
                                                <p:strVal val="0-#ppt_w/2"/>
                                              </p:val>
                                            </p:tav>
                                            <p:tav tm="100000">
                                              <p:val>
                                                <p:strVal val="#ppt_x"/>
                                              </p:val>
                                            </p:tav>
                                          </p:tavLst>
                                        </p:anim>
                                        <p:anim calcmode="lin" valueType="num">
                                          <p:cBhvr additive="base">
                                            <p:cTn id="66" dur="300" fill="hold"/>
                                            <p:tgtEl>
                                              <p:spTgt spid="51"/>
                                            </p:tgtEl>
                                            <p:attrNameLst>
                                              <p:attrName>ppt_y</p:attrName>
                                            </p:attrNameLst>
                                          </p:cBhvr>
                                          <p:tavLst>
                                            <p:tav tm="0">
                                              <p:val>
                                                <p:strVal val="#ppt_y"/>
                                              </p:val>
                                            </p:tav>
                                            <p:tav tm="100000">
                                              <p:val>
                                                <p:strVal val="#ppt_y"/>
                                              </p:val>
                                            </p:tav>
                                          </p:tavLst>
                                        </p:anim>
                                      </p:childTnLst>
                                    </p:cTn>
                                  </p:par>
                                </p:childTnLst>
                              </p:cTn>
                            </p:par>
                            <p:par>
                              <p:cTn id="67" fill="hold">
                                <p:stCondLst>
                                  <p:cond delay="4450"/>
                                </p:stCondLst>
                                <p:childTnLst>
                                  <p:par>
                                    <p:cTn id="68" presetID="53" presetClass="entr" presetSubtype="16" fill="hold" grpId="0" nodeType="afterEffect">
                                      <p:stCondLst>
                                        <p:cond delay="0"/>
                                      </p:stCondLst>
                                      <p:childTnLst>
                                        <p:set>
                                          <p:cBhvr>
                                            <p:cTn id="69" dur="1" fill="hold">
                                              <p:stCondLst>
                                                <p:cond delay="0"/>
                                              </p:stCondLst>
                                            </p:cTn>
                                            <p:tgtEl>
                                              <p:spTgt spid="52"/>
                                            </p:tgtEl>
                                            <p:attrNameLst>
                                              <p:attrName>style.visibility</p:attrName>
                                            </p:attrNameLst>
                                          </p:cBhvr>
                                          <p:to>
                                            <p:strVal val="visible"/>
                                          </p:to>
                                        </p:set>
                                        <p:anim calcmode="lin" valueType="num">
                                          <p:cBhvr>
                                            <p:cTn id="70" dur="200" fill="hold"/>
                                            <p:tgtEl>
                                              <p:spTgt spid="52"/>
                                            </p:tgtEl>
                                            <p:attrNameLst>
                                              <p:attrName>ppt_w</p:attrName>
                                            </p:attrNameLst>
                                          </p:cBhvr>
                                          <p:tavLst>
                                            <p:tav tm="0">
                                              <p:val>
                                                <p:fltVal val="0"/>
                                              </p:val>
                                            </p:tav>
                                            <p:tav tm="100000">
                                              <p:val>
                                                <p:strVal val="#ppt_w"/>
                                              </p:val>
                                            </p:tav>
                                          </p:tavLst>
                                        </p:anim>
                                        <p:anim calcmode="lin" valueType="num">
                                          <p:cBhvr>
                                            <p:cTn id="71" dur="200" fill="hold"/>
                                            <p:tgtEl>
                                              <p:spTgt spid="52"/>
                                            </p:tgtEl>
                                            <p:attrNameLst>
                                              <p:attrName>ppt_h</p:attrName>
                                            </p:attrNameLst>
                                          </p:cBhvr>
                                          <p:tavLst>
                                            <p:tav tm="0">
                                              <p:val>
                                                <p:fltVal val="0"/>
                                              </p:val>
                                            </p:tav>
                                            <p:tav tm="100000">
                                              <p:val>
                                                <p:strVal val="#ppt_h"/>
                                              </p:val>
                                            </p:tav>
                                          </p:tavLst>
                                        </p:anim>
                                        <p:animEffect transition="in" filter="fade">
                                          <p:cBhvr>
                                            <p:cTn id="72" dur="200"/>
                                            <p:tgtEl>
                                              <p:spTgt spid="52"/>
                                            </p:tgtEl>
                                          </p:cBhvr>
                                        </p:animEffect>
                                      </p:childTnLst>
                                    </p:cTn>
                                  </p:par>
                                  <p:par>
                                    <p:cTn id="73" presetID="6" presetClass="emph" presetSubtype="0" autoRev="1" fill="hold" grpId="1" nodeType="withEffect">
                                      <p:stCondLst>
                                        <p:cond delay="150"/>
                                      </p:stCondLst>
                                      <p:childTnLst>
                                        <p:animScale>
                                          <p:cBhvr>
                                            <p:cTn id="74" dur="100" fill="hold"/>
                                            <p:tgtEl>
                                              <p:spTgt spid="52"/>
                                            </p:tgtEl>
                                          </p:cBhvr>
                                          <p:by x="130000" y="130000"/>
                                        </p:animScale>
                                      </p:childTnLst>
                                    </p:cTn>
                                  </p:par>
                                </p:childTnLst>
                              </p:cTn>
                            </p:par>
                            <p:par>
                              <p:cTn id="75" fill="hold">
                                <p:stCondLst>
                                  <p:cond delay="4800"/>
                                </p:stCondLst>
                                <p:childTnLst>
                                  <p:par>
                                    <p:cTn id="76" presetID="22" presetClass="entr" presetSubtype="8" fill="hold" nodeType="afterEffect">
                                      <p:stCondLst>
                                        <p:cond delay="0"/>
                                      </p:stCondLst>
                                      <p:childTnLst>
                                        <p:set>
                                          <p:cBhvr>
                                            <p:cTn id="77" dur="1" fill="hold">
                                              <p:stCondLst>
                                                <p:cond delay="0"/>
                                              </p:stCondLst>
                                            </p:cTn>
                                            <p:tgtEl>
                                              <p:spTgt spid="53"/>
                                            </p:tgtEl>
                                            <p:attrNameLst>
                                              <p:attrName>style.visibility</p:attrName>
                                            </p:attrNameLst>
                                          </p:cBhvr>
                                          <p:to>
                                            <p:strVal val="visible"/>
                                          </p:to>
                                        </p:set>
                                        <p:animEffect transition="in" filter="wipe(left)">
                                          <p:cBhvr>
                                            <p:cTn id="78" dur="500"/>
                                            <p:tgtEl>
                                              <p:spTgt spid="53"/>
                                            </p:tgtEl>
                                          </p:cBhvr>
                                        </p:animEffect>
                                      </p:childTnLst>
                                    </p:cTn>
                                  </p:par>
                                </p:childTnLst>
                              </p:cTn>
                            </p:par>
                            <p:par>
                              <p:cTn id="79" fill="hold">
                                <p:stCondLst>
                                  <p:cond delay="5300"/>
                                </p:stCondLst>
                                <p:childTnLst>
                                  <p:par>
                                    <p:cTn id="80" presetID="2" presetClass="entr" presetSubtype="8" fill="hold" grpId="0" nodeType="afterEffect">
                                      <p:stCondLst>
                                        <p:cond delay="0"/>
                                      </p:stCondLst>
                                      <p:childTnLst>
                                        <p:set>
                                          <p:cBhvr>
                                            <p:cTn id="81" dur="1" fill="hold">
                                              <p:stCondLst>
                                                <p:cond delay="0"/>
                                              </p:stCondLst>
                                            </p:cTn>
                                            <p:tgtEl>
                                              <p:spTgt spid="54"/>
                                            </p:tgtEl>
                                            <p:attrNameLst>
                                              <p:attrName>style.visibility</p:attrName>
                                            </p:attrNameLst>
                                          </p:cBhvr>
                                          <p:to>
                                            <p:strVal val="visible"/>
                                          </p:to>
                                        </p:set>
                                        <p:anim calcmode="lin" valueType="num">
                                          <p:cBhvr additive="base">
                                            <p:cTn id="82" dur="300" fill="hold"/>
                                            <p:tgtEl>
                                              <p:spTgt spid="54"/>
                                            </p:tgtEl>
                                            <p:attrNameLst>
                                              <p:attrName>ppt_x</p:attrName>
                                            </p:attrNameLst>
                                          </p:cBhvr>
                                          <p:tavLst>
                                            <p:tav tm="0">
                                              <p:val>
                                                <p:strVal val="0-#ppt_w/2"/>
                                              </p:val>
                                            </p:tav>
                                            <p:tav tm="100000">
                                              <p:val>
                                                <p:strVal val="#ppt_x"/>
                                              </p:val>
                                            </p:tav>
                                          </p:tavLst>
                                        </p:anim>
                                        <p:anim calcmode="lin" valueType="num">
                                          <p:cBhvr additive="base">
                                            <p:cTn id="83" dur="300" fill="hold"/>
                                            <p:tgtEl>
                                              <p:spTgt spid="5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3" grpId="1"/>
          <p:bldP spid="45" grpId="0"/>
          <p:bldP spid="46" grpId="0"/>
          <p:bldP spid="46" grpId="1"/>
          <p:bldP spid="48" grpId="0"/>
          <p:bldP spid="49" grpId="0"/>
          <p:bldP spid="49" grpId="1"/>
          <p:bldP spid="51" grpId="0"/>
          <p:bldP spid="52" grpId="0"/>
          <p:bldP spid="52" grpId="1"/>
          <p:bldP spid="54" grpId="0"/>
          <p:bldP spid="21"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Oval 11"/>
          <p:cNvSpPr>
            <a:spLocks noChangeArrowheads="1"/>
          </p:cNvSpPr>
          <p:nvPr/>
        </p:nvSpPr>
        <p:spPr bwMode="auto">
          <a:xfrm>
            <a:off x="3460536" y="3349853"/>
            <a:ext cx="830867" cy="830281"/>
          </a:xfrm>
          <a:prstGeom prst="ellipse">
            <a:avLst/>
          </a:prstGeom>
          <a:solidFill>
            <a:srgbClr val="0070C0"/>
          </a:solidFill>
          <a:ln w="38100">
            <a:noFill/>
          </a:ln>
          <a:effectLst>
            <a:innerShdw blurRad="165100" dist="635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8" name="Oval 11"/>
          <p:cNvSpPr>
            <a:spLocks noChangeArrowheads="1"/>
          </p:cNvSpPr>
          <p:nvPr/>
        </p:nvSpPr>
        <p:spPr bwMode="auto">
          <a:xfrm>
            <a:off x="3460536" y="3349853"/>
            <a:ext cx="830867" cy="830281"/>
          </a:xfrm>
          <a:prstGeom prst="ellipse">
            <a:avLst/>
          </a:prstGeom>
          <a:solidFill>
            <a:srgbClr val="002060"/>
          </a:solidFill>
          <a:ln>
            <a:noFill/>
          </a:ln>
        </p:spPr>
        <p:txBody>
          <a:bodyPr vert="horz" wrap="square" lIns="91440" tIns="45720" rIns="91440" bIns="45720" numCol="1" anchor="t" anchorCtr="0" compatLnSpc="1"/>
          <a:lstStyle/>
          <a:p>
            <a:pPr algn="ctr">
              <a:lnSpc>
                <a:spcPct val="130000"/>
              </a:lnSpc>
            </a:pPr>
            <a:r>
              <a:rPr lang="en-US" altLang="zh-CN" sz="2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04</a:t>
            </a:r>
            <a:endParaRPr lang="zh-CN" altLang="en-US" sz="2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9" name="Oval 10"/>
          <p:cNvSpPr>
            <a:spLocks noChangeArrowheads="1"/>
          </p:cNvSpPr>
          <p:nvPr/>
        </p:nvSpPr>
        <p:spPr bwMode="auto">
          <a:xfrm>
            <a:off x="4787044" y="2615705"/>
            <a:ext cx="830389" cy="831238"/>
          </a:xfrm>
          <a:prstGeom prst="ellipse">
            <a:avLst/>
          </a:prstGeom>
          <a:solidFill>
            <a:srgbClr val="0070C0"/>
          </a:solidFill>
          <a:ln w="38100">
            <a:noFill/>
          </a:ln>
          <a:effectLst>
            <a:innerShdw blurRad="165100" dist="635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0" name="Oval 10"/>
          <p:cNvSpPr>
            <a:spLocks noChangeArrowheads="1"/>
          </p:cNvSpPr>
          <p:nvPr/>
        </p:nvSpPr>
        <p:spPr bwMode="auto">
          <a:xfrm>
            <a:off x="4790722" y="2615705"/>
            <a:ext cx="830389" cy="831238"/>
          </a:xfrm>
          <a:prstGeom prst="ellipse">
            <a:avLst/>
          </a:prstGeom>
          <a:solidFill>
            <a:srgbClr val="C00000"/>
          </a:solidFill>
          <a:ln>
            <a:noFill/>
          </a:ln>
        </p:spPr>
        <p:txBody>
          <a:bodyPr vert="horz" wrap="square" lIns="91440" tIns="45720" rIns="91440" bIns="45720" numCol="1" anchor="t" anchorCtr="0" compatLnSpc="1"/>
          <a:lstStyle/>
          <a:p>
            <a:pPr algn="ctr">
              <a:lnSpc>
                <a:spcPct val="130000"/>
              </a:lnSpc>
            </a:pPr>
            <a:r>
              <a:rPr lang="en-US" altLang="zh-CN" sz="2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03</a:t>
            </a:r>
            <a:endParaRPr lang="zh-CN" altLang="en-US" sz="2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1" name="Oval 9"/>
          <p:cNvSpPr>
            <a:spLocks noChangeArrowheads="1"/>
          </p:cNvSpPr>
          <p:nvPr/>
        </p:nvSpPr>
        <p:spPr bwMode="auto">
          <a:xfrm>
            <a:off x="3468877" y="1884426"/>
            <a:ext cx="830389" cy="830281"/>
          </a:xfrm>
          <a:prstGeom prst="ellipse">
            <a:avLst/>
          </a:prstGeom>
          <a:solidFill>
            <a:srgbClr val="C00000"/>
          </a:solidFill>
          <a:ln>
            <a:noFill/>
          </a:ln>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2" name="Oval 9"/>
          <p:cNvSpPr>
            <a:spLocks noChangeArrowheads="1"/>
          </p:cNvSpPr>
          <p:nvPr/>
        </p:nvSpPr>
        <p:spPr bwMode="auto">
          <a:xfrm>
            <a:off x="3468876" y="1884426"/>
            <a:ext cx="830389" cy="830281"/>
          </a:xfrm>
          <a:prstGeom prst="ellipse">
            <a:avLst/>
          </a:prstGeom>
          <a:solidFill>
            <a:srgbClr val="C00000"/>
          </a:solidFill>
          <a:ln>
            <a:noFill/>
          </a:ln>
        </p:spPr>
        <p:txBody>
          <a:bodyPr vert="horz" wrap="square" lIns="91440" tIns="45720" rIns="91440" bIns="45720" numCol="1" anchor="t" anchorCtr="0" compatLnSpc="1"/>
          <a:lstStyle/>
          <a:p>
            <a:pPr algn="ctr">
              <a:lnSpc>
                <a:spcPct val="130000"/>
              </a:lnSpc>
            </a:pPr>
            <a:r>
              <a:rPr lang="en-US" altLang="zh-CN" sz="2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02</a:t>
            </a:r>
            <a:endParaRPr lang="zh-CN" altLang="en-US" sz="2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3" name="Oval 8"/>
          <p:cNvSpPr>
            <a:spLocks noChangeArrowheads="1"/>
          </p:cNvSpPr>
          <p:nvPr/>
        </p:nvSpPr>
        <p:spPr bwMode="auto">
          <a:xfrm>
            <a:off x="4779765" y="1138799"/>
            <a:ext cx="830389" cy="831716"/>
          </a:xfrm>
          <a:prstGeom prst="ellipse">
            <a:avLst/>
          </a:prstGeom>
          <a:solidFill>
            <a:srgbClr val="002060"/>
          </a:solidFill>
          <a:ln w="38100">
            <a:noFill/>
          </a:ln>
          <a:effectLst>
            <a:innerShdw blurRad="165100" dist="635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4" name="Oval 8"/>
          <p:cNvSpPr>
            <a:spLocks noChangeArrowheads="1"/>
          </p:cNvSpPr>
          <p:nvPr/>
        </p:nvSpPr>
        <p:spPr bwMode="auto">
          <a:xfrm>
            <a:off x="4779764" y="1138799"/>
            <a:ext cx="830389" cy="831716"/>
          </a:xfrm>
          <a:prstGeom prst="ellipse">
            <a:avLst/>
          </a:prstGeom>
          <a:solidFill>
            <a:srgbClr val="002060"/>
          </a:solidFill>
          <a:ln>
            <a:noFill/>
          </a:ln>
        </p:spPr>
        <p:txBody>
          <a:bodyPr vert="horz" wrap="square" lIns="91440" tIns="45720" rIns="91440" bIns="45720" numCol="1" anchor="t" anchorCtr="0" compatLnSpc="1"/>
          <a:lstStyle/>
          <a:p>
            <a:pPr algn="ctr">
              <a:lnSpc>
                <a:spcPct val="130000"/>
              </a:lnSpc>
            </a:pPr>
            <a:r>
              <a:rPr lang="en-US" altLang="zh-CN" sz="2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01</a:t>
            </a:r>
            <a:endParaRPr lang="zh-CN" altLang="en-US" sz="2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5" name="Freeform 7"/>
          <p:cNvSpPr/>
          <p:nvPr/>
        </p:nvSpPr>
        <p:spPr bwMode="auto">
          <a:xfrm>
            <a:off x="4126134" y="977143"/>
            <a:ext cx="877744" cy="3360342"/>
          </a:xfrm>
          <a:custGeom>
            <a:avLst/>
            <a:gdLst>
              <a:gd name="T0" fmla="*/ 0 w 777"/>
              <a:gd name="T1" fmla="*/ 2974 h 2974"/>
              <a:gd name="T2" fmla="*/ 507 w 777"/>
              <a:gd name="T3" fmla="*/ 2467 h 2974"/>
              <a:gd name="T4" fmla="*/ 388 w 777"/>
              <a:gd name="T5" fmla="*/ 2138 h 2974"/>
              <a:gd name="T6" fmla="*/ 277 w 777"/>
              <a:gd name="T7" fmla="*/ 1818 h 2974"/>
              <a:gd name="T8" fmla="*/ 398 w 777"/>
              <a:gd name="T9" fmla="*/ 1488 h 2974"/>
              <a:gd name="T10" fmla="*/ 507 w 777"/>
              <a:gd name="T11" fmla="*/ 1171 h 2974"/>
              <a:gd name="T12" fmla="*/ 390 w 777"/>
              <a:gd name="T13" fmla="*/ 844 h 2974"/>
              <a:gd name="T14" fmla="*/ 267 w 777"/>
              <a:gd name="T15" fmla="*/ 511 h 2974"/>
              <a:gd name="T16" fmla="*/ 777 w 777"/>
              <a:gd name="T17" fmla="*/ 0 h 2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7" h="2974">
                <a:moveTo>
                  <a:pt x="0" y="2974"/>
                </a:moveTo>
                <a:cubicBezTo>
                  <a:pt x="280" y="2974"/>
                  <a:pt x="507" y="2747"/>
                  <a:pt x="507" y="2467"/>
                </a:cubicBezTo>
                <a:cubicBezTo>
                  <a:pt x="507" y="2342"/>
                  <a:pt x="459" y="2227"/>
                  <a:pt x="388" y="2138"/>
                </a:cubicBezTo>
                <a:cubicBezTo>
                  <a:pt x="317" y="2049"/>
                  <a:pt x="277" y="1939"/>
                  <a:pt x="277" y="1818"/>
                </a:cubicBezTo>
                <a:cubicBezTo>
                  <a:pt x="277" y="1692"/>
                  <a:pt x="326" y="1577"/>
                  <a:pt x="398" y="1488"/>
                </a:cubicBezTo>
                <a:cubicBezTo>
                  <a:pt x="469" y="1400"/>
                  <a:pt x="507" y="1290"/>
                  <a:pt x="507" y="1171"/>
                </a:cubicBezTo>
                <a:cubicBezTo>
                  <a:pt x="507" y="1047"/>
                  <a:pt x="465" y="933"/>
                  <a:pt x="390" y="844"/>
                </a:cubicBezTo>
                <a:cubicBezTo>
                  <a:pt x="315" y="754"/>
                  <a:pt x="267" y="638"/>
                  <a:pt x="267" y="511"/>
                </a:cubicBezTo>
                <a:cubicBezTo>
                  <a:pt x="267" y="229"/>
                  <a:pt x="496" y="0"/>
                  <a:pt x="777" y="0"/>
                </a:cubicBezTo>
              </a:path>
            </a:pathLst>
          </a:custGeom>
          <a:noFill/>
          <a:ln w="12700" cap="flat">
            <a:solidFill>
              <a:schemeClr val="tx1">
                <a:lumMod val="65000"/>
                <a:lumOff val="35000"/>
              </a:schemeClr>
            </a:solidFill>
            <a:prstDash val="solid"/>
            <a:miter lim="800000"/>
            <a:headEnd type="oval" w="med" len="med"/>
            <a:tailEnd type="oval" w="med" len="me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6" name="Oval 12"/>
          <p:cNvSpPr>
            <a:spLocks noChangeArrowheads="1"/>
          </p:cNvSpPr>
          <p:nvPr/>
        </p:nvSpPr>
        <p:spPr bwMode="auto">
          <a:xfrm>
            <a:off x="4382521" y="1332021"/>
            <a:ext cx="122932" cy="123395"/>
          </a:xfrm>
          <a:prstGeom prst="ellipse">
            <a:avLst/>
          </a:prstGeom>
          <a:solidFill>
            <a:srgbClr val="FFFFFF"/>
          </a:solidFill>
          <a:ln w="12700" cap="flat">
            <a:solidFill>
              <a:schemeClr val="bg1">
                <a:lumMod val="65000"/>
              </a:schemeClr>
            </a:solidFill>
            <a:prstDash val="solid"/>
            <a:miter lim="800000"/>
          </a:ln>
        </p:spPr>
        <p:txBody>
          <a:bodyPr vert="horz" wrap="square" lIns="68580" tIns="34290" rIns="68580" bIns="34290"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7" name="Oval 13"/>
          <p:cNvSpPr>
            <a:spLocks noChangeArrowheads="1"/>
          </p:cNvSpPr>
          <p:nvPr/>
        </p:nvSpPr>
        <p:spPr bwMode="auto">
          <a:xfrm>
            <a:off x="4658042" y="2248391"/>
            <a:ext cx="123411" cy="122916"/>
          </a:xfrm>
          <a:prstGeom prst="ellipse">
            <a:avLst/>
          </a:prstGeom>
          <a:solidFill>
            <a:srgbClr val="FFFFFF"/>
          </a:solidFill>
          <a:ln w="12700" cap="flat">
            <a:solidFill>
              <a:schemeClr val="bg1">
                <a:lumMod val="65000"/>
              </a:schemeClr>
            </a:solidFill>
            <a:prstDash val="solid"/>
            <a:miter lim="800000"/>
          </a:ln>
        </p:spPr>
        <p:txBody>
          <a:bodyPr vert="horz" wrap="square" lIns="68580" tIns="34290" rIns="68580" bIns="34290"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8" name="Oval 14"/>
          <p:cNvSpPr>
            <a:spLocks noChangeArrowheads="1"/>
          </p:cNvSpPr>
          <p:nvPr/>
        </p:nvSpPr>
        <p:spPr bwMode="auto">
          <a:xfrm>
            <a:off x="4375824" y="2939973"/>
            <a:ext cx="122932" cy="122916"/>
          </a:xfrm>
          <a:prstGeom prst="ellipse">
            <a:avLst/>
          </a:prstGeom>
          <a:solidFill>
            <a:srgbClr val="FFFFFF"/>
          </a:solidFill>
          <a:ln w="12700" cap="flat">
            <a:solidFill>
              <a:schemeClr val="bg1">
                <a:lumMod val="65000"/>
              </a:schemeClr>
            </a:solidFill>
            <a:prstDash val="solid"/>
            <a:miter lim="800000"/>
          </a:ln>
        </p:spPr>
        <p:txBody>
          <a:bodyPr vert="horz" wrap="square" lIns="68580" tIns="34290" rIns="68580" bIns="34290"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9" name="Oval 15"/>
          <p:cNvSpPr>
            <a:spLocks noChangeArrowheads="1"/>
          </p:cNvSpPr>
          <p:nvPr/>
        </p:nvSpPr>
        <p:spPr bwMode="auto">
          <a:xfrm>
            <a:off x="4624080" y="3907996"/>
            <a:ext cx="123411" cy="122916"/>
          </a:xfrm>
          <a:prstGeom prst="ellipse">
            <a:avLst/>
          </a:prstGeom>
          <a:solidFill>
            <a:srgbClr val="FFFFFF"/>
          </a:solidFill>
          <a:ln w="12700" cap="flat">
            <a:solidFill>
              <a:schemeClr val="bg1">
                <a:lumMod val="65000"/>
              </a:schemeClr>
            </a:solidFill>
            <a:prstDash val="solid"/>
            <a:miter lim="800000"/>
          </a:ln>
        </p:spPr>
        <p:txBody>
          <a:bodyPr vert="horz" wrap="square" lIns="68580" tIns="34290" rIns="68580" bIns="34290"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0" name="Line 16"/>
          <p:cNvSpPr>
            <a:spLocks noChangeShapeType="1"/>
          </p:cNvSpPr>
          <p:nvPr/>
        </p:nvSpPr>
        <p:spPr bwMode="auto">
          <a:xfrm flipH="1">
            <a:off x="3610967" y="1394197"/>
            <a:ext cx="771554" cy="0"/>
          </a:xfrm>
          <a:prstGeom prst="line">
            <a:avLst/>
          </a:prstGeom>
          <a:noFill/>
          <a:ln w="12700" cap="flat">
            <a:solidFill>
              <a:schemeClr val="tx1">
                <a:lumMod val="65000"/>
                <a:lumOff val="35000"/>
              </a:schemeClr>
            </a:solidFill>
            <a:prstDash val="solid"/>
            <a:miter lim="800000"/>
            <a:headEnd type="none" w="med" len="med"/>
            <a:tailEnd type="oval" w="med" len="me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1" name="Line 17"/>
          <p:cNvSpPr>
            <a:spLocks noChangeShapeType="1"/>
          </p:cNvSpPr>
          <p:nvPr/>
        </p:nvSpPr>
        <p:spPr bwMode="auto">
          <a:xfrm flipH="1">
            <a:off x="4781453" y="2309132"/>
            <a:ext cx="771554" cy="0"/>
          </a:xfrm>
          <a:prstGeom prst="line">
            <a:avLst/>
          </a:prstGeom>
          <a:noFill/>
          <a:ln w="12700" cap="flat">
            <a:solidFill>
              <a:schemeClr val="tx1">
                <a:lumMod val="65000"/>
                <a:lumOff val="35000"/>
              </a:schemeClr>
            </a:solidFill>
            <a:prstDash val="solid"/>
            <a:miter lim="800000"/>
            <a:headEnd type="oval" w="med" len="med"/>
            <a:tailEnd type="none" w="med" len="me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2" name="Line 18"/>
          <p:cNvSpPr>
            <a:spLocks noChangeShapeType="1"/>
          </p:cNvSpPr>
          <p:nvPr/>
        </p:nvSpPr>
        <p:spPr bwMode="auto">
          <a:xfrm flipH="1">
            <a:off x="3283308" y="3001670"/>
            <a:ext cx="1093474" cy="0"/>
          </a:xfrm>
          <a:prstGeom prst="line">
            <a:avLst/>
          </a:prstGeom>
          <a:noFill/>
          <a:ln w="12700" cap="flat">
            <a:solidFill>
              <a:schemeClr val="tx1">
                <a:lumMod val="65000"/>
                <a:lumOff val="35000"/>
              </a:schemeClr>
            </a:solidFill>
            <a:prstDash val="solid"/>
            <a:miter lim="800000"/>
            <a:headEnd type="none" w="med" len="med"/>
            <a:tailEnd type="oval" w="med" len="me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3" name="Line 19"/>
          <p:cNvSpPr>
            <a:spLocks noChangeShapeType="1"/>
          </p:cNvSpPr>
          <p:nvPr/>
        </p:nvSpPr>
        <p:spPr bwMode="auto">
          <a:xfrm flipH="1">
            <a:off x="4746056" y="3970172"/>
            <a:ext cx="770597" cy="0"/>
          </a:xfrm>
          <a:prstGeom prst="line">
            <a:avLst/>
          </a:prstGeom>
          <a:noFill/>
          <a:ln w="12700" cap="flat">
            <a:solidFill>
              <a:schemeClr val="tx1">
                <a:lumMod val="65000"/>
                <a:lumOff val="35000"/>
              </a:schemeClr>
            </a:solidFill>
            <a:prstDash val="solid"/>
            <a:miter lim="800000"/>
            <a:headEnd type="oval" w="med" len="med"/>
            <a:tailEnd type="none" w="med" len="me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4" name="TextBox 83"/>
          <p:cNvSpPr txBox="1"/>
          <p:nvPr/>
        </p:nvSpPr>
        <p:spPr>
          <a:xfrm>
            <a:off x="1235676" y="1304932"/>
            <a:ext cx="2247722" cy="992579"/>
          </a:xfrm>
          <a:prstGeom prst="rect">
            <a:avLst/>
          </a:prstGeom>
          <a:noFill/>
        </p:spPr>
        <p:txBody>
          <a:bodyPr wrap="square" lIns="68580" tIns="34290" rIns="68580" bIns="34290" rtlCol="0">
            <a:spAutoFit/>
          </a:bodyPr>
          <a:lstStyle/>
          <a:p>
            <a:pPr algn="just">
              <a:lnSpc>
                <a:spcPct val="125000"/>
              </a:lnSpc>
              <a:spcBef>
                <a:spcPct val="0"/>
              </a:spcBef>
            </a:pPr>
            <a:r>
              <a:rPr lang="zh-CN" altLang="en-US" sz="1200" dirty="0">
                <a:latin typeface="微软雅黑" panose="020B0503020204020204" pitchFamily="34" charset="-122"/>
                <a:ea typeface="微软雅黑" panose="020B0503020204020204" pitchFamily="34" charset="-122"/>
                <a:cs typeface="方正兰亭细黑_GBK_M" pitchFamily="2" charset="2"/>
                <a:sym typeface="微软雅黑" panose="020B0503020204020204" pitchFamily="34" charset="-122"/>
              </a:rPr>
              <a:t>您的内容打在这里，或者通过复制您的文本后，在此框中选择粘贴，并选择只保留文字。您的内容打在这里。</a:t>
            </a:r>
          </a:p>
        </p:txBody>
      </p:sp>
      <p:sp>
        <p:nvSpPr>
          <p:cNvPr id="85" name="TextBox 84"/>
          <p:cNvSpPr txBox="1"/>
          <p:nvPr/>
        </p:nvSpPr>
        <p:spPr>
          <a:xfrm>
            <a:off x="1907704" y="1031895"/>
            <a:ext cx="1575694" cy="279692"/>
          </a:xfrm>
          <a:prstGeom prst="rect">
            <a:avLst/>
          </a:prstGeom>
          <a:noFill/>
        </p:spPr>
        <p:txBody>
          <a:bodyPr wrap="square" lIns="68580" tIns="0" rIns="68580" bIns="0" rtlCol="0" anchor="t">
            <a:spAutoFit/>
          </a:bodyPr>
          <a:lstStyle/>
          <a:p>
            <a:pPr algn="r">
              <a:lnSpc>
                <a:spcPct val="125000"/>
              </a:lnSpc>
              <a:spcBef>
                <a:spcPct val="0"/>
              </a:spcBef>
            </a:pPr>
            <a:r>
              <a:rPr lang="zh-CN" altLang="en-US" sz="1600" b="1" dirty="0" smtClean="0">
                <a:latin typeface="微软雅黑" panose="020B0503020204020204" pitchFamily="34" charset="-122"/>
                <a:ea typeface="微软雅黑" panose="020B0503020204020204" pitchFamily="34" charset="-122"/>
                <a:cs typeface="方正兰亭细黑_GBK_M" pitchFamily="2" charset="2"/>
                <a:sym typeface="微软雅黑" panose="020B0503020204020204" pitchFamily="34" charset="-122"/>
              </a:rPr>
              <a:t>一标题</a:t>
            </a:r>
            <a:endParaRPr lang="zh-CN" altLang="en-US" sz="1600" b="1" dirty="0">
              <a:latin typeface="微软雅黑" panose="020B0503020204020204" pitchFamily="34" charset="-122"/>
              <a:ea typeface="微软雅黑" panose="020B0503020204020204" pitchFamily="34" charset="-122"/>
              <a:cs typeface="方正兰亭细黑_GBK_M" pitchFamily="2" charset="2"/>
              <a:sym typeface="微软雅黑" panose="020B0503020204020204" pitchFamily="34" charset="-122"/>
            </a:endParaRPr>
          </a:p>
        </p:txBody>
      </p:sp>
      <p:sp>
        <p:nvSpPr>
          <p:cNvPr id="86" name="TextBox 85"/>
          <p:cNvSpPr txBox="1"/>
          <p:nvPr/>
        </p:nvSpPr>
        <p:spPr>
          <a:xfrm>
            <a:off x="5692786" y="2217361"/>
            <a:ext cx="2203182" cy="992579"/>
          </a:xfrm>
          <a:prstGeom prst="rect">
            <a:avLst/>
          </a:prstGeom>
          <a:noFill/>
        </p:spPr>
        <p:txBody>
          <a:bodyPr wrap="square" lIns="68580" tIns="34290" rIns="68580" bIns="34290" rtlCol="0">
            <a:spAutoFit/>
          </a:bodyPr>
          <a:lstStyle/>
          <a:p>
            <a:pPr algn="just">
              <a:lnSpc>
                <a:spcPct val="125000"/>
              </a:lnSpc>
              <a:spcBef>
                <a:spcPct val="0"/>
              </a:spcBef>
            </a:pPr>
            <a:r>
              <a:rPr lang="zh-CN" altLang="en-US" sz="1200" dirty="0">
                <a:latin typeface="微软雅黑" panose="020B0503020204020204" pitchFamily="34" charset="-122"/>
                <a:ea typeface="微软雅黑" panose="020B0503020204020204" pitchFamily="34" charset="-122"/>
                <a:cs typeface="方正兰亭细黑_GBK_M" pitchFamily="2" charset="2"/>
                <a:sym typeface="微软雅黑" panose="020B0503020204020204" pitchFamily="34" charset="-122"/>
              </a:rPr>
              <a:t>您的内容打在这里，或者通过复制您的文本后，在此框中选择粘贴，并选择只保留文字。您的内容打在这里。</a:t>
            </a:r>
          </a:p>
        </p:txBody>
      </p:sp>
      <p:sp>
        <p:nvSpPr>
          <p:cNvPr id="87" name="TextBox 86"/>
          <p:cNvSpPr txBox="1"/>
          <p:nvPr/>
        </p:nvSpPr>
        <p:spPr>
          <a:xfrm>
            <a:off x="5692786" y="1944324"/>
            <a:ext cx="1687526" cy="279692"/>
          </a:xfrm>
          <a:prstGeom prst="rect">
            <a:avLst/>
          </a:prstGeom>
          <a:noFill/>
        </p:spPr>
        <p:txBody>
          <a:bodyPr wrap="square" lIns="68580" tIns="0" rIns="68580" bIns="0" rtlCol="0" anchor="t">
            <a:spAutoFit/>
          </a:bodyPr>
          <a:lstStyle/>
          <a:p>
            <a:pPr>
              <a:lnSpc>
                <a:spcPct val="125000"/>
              </a:lnSpc>
              <a:spcBef>
                <a:spcPct val="0"/>
              </a:spcBef>
            </a:pPr>
            <a:r>
              <a:rPr lang="zh-CN" altLang="en-US" sz="1600" b="1" dirty="0" smtClean="0">
                <a:latin typeface="微软雅黑" panose="020B0503020204020204" pitchFamily="34" charset="-122"/>
                <a:ea typeface="微软雅黑" panose="020B0503020204020204" pitchFamily="34" charset="-122"/>
                <a:cs typeface="方正兰亭细黑_GBK_M" pitchFamily="2" charset="2"/>
                <a:sym typeface="微软雅黑" panose="020B0503020204020204" pitchFamily="34" charset="-122"/>
              </a:rPr>
              <a:t>二</a:t>
            </a:r>
            <a:r>
              <a:rPr lang="zh-CN" altLang="en-US" sz="1600" b="1" dirty="0">
                <a:latin typeface="微软雅黑" panose="020B0503020204020204" pitchFamily="34" charset="-122"/>
                <a:ea typeface="微软雅黑" panose="020B0503020204020204" pitchFamily="34" charset="-122"/>
                <a:cs typeface="方正兰亭细黑_GBK_M" pitchFamily="2" charset="2"/>
                <a:sym typeface="微软雅黑" panose="020B0503020204020204" pitchFamily="34" charset="-122"/>
              </a:rPr>
              <a:t>标题</a:t>
            </a:r>
          </a:p>
        </p:txBody>
      </p:sp>
      <p:sp>
        <p:nvSpPr>
          <p:cNvPr id="88" name="TextBox 87"/>
          <p:cNvSpPr txBox="1"/>
          <p:nvPr/>
        </p:nvSpPr>
        <p:spPr>
          <a:xfrm>
            <a:off x="815547" y="2941100"/>
            <a:ext cx="2352114" cy="992579"/>
          </a:xfrm>
          <a:prstGeom prst="rect">
            <a:avLst/>
          </a:prstGeom>
          <a:noFill/>
        </p:spPr>
        <p:txBody>
          <a:bodyPr wrap="square" lIns="68580" tIns="34290" rIns="68580" bIns="34290" rtlCol="0">
            <a:spAutoFit/>
          </a:bodyPr>
          <a:lstStyle/>
          <a:p>
            <a:pPr algn="just">
              <a:lnSpc>
                <a:spcPct val="125000"/>
              </a:lnSpc>
              <a:spcBef>
                <a:spcPct val="0"/>
              </a:spcBef>
            </a:pPr>
            <a:r>
              <a:rPr lang="zh-CN" altLang="en-US" sz="1200" dirty="0">
                <a:latin typeface="微软雅黑" panose="020B0503020204020204" pitchFamily="34" charset="-122"/>
                <a:ea typeface="微软雅黑" panose="020B0503020204020204" pitchFamily="34" charset="-122"/>
                <a:cs typeface="方正兰亭细黑_GBK_M" pitchFamily="2" charset="2"/>
                <a:sym typeface="微软雅黑" panose="020B0503020204020204" pitchFamily="34" charset="-122"/>
              </a:rPr>
              <a:t>您的内容打在这里，或者通过复制您的文本后，在此框中选择粘贴，并选择只保留文字。您的内容打在这里。</a:t>
            </a:r>
          </a:p>
        </p:txBody>
      </p:sp>
      <p:sp>
        <p:nvSpPr>
          <p:cNvPr id="89" name="TextBox 88"/>
          <p:cNvSpPr txBox="1"/>
          <p:nvPr/>
        </p:nvSpPr>
        <p:spPr>
          <a:xfrm>
            <a:off x="1475656" y="2668063"/>
            <a:ext cx="1692005" cy="279692"/>
          </a:xfrm>
          <a:prstGeom prst="rect">
            <a:avLst/>
          </a:prstGeom>
          <a:noFill/>
        </p:spPr>
        <p:txBody>
          <a:bodyPr wrap="square" lIns="68580" tIns="0" rIns="68580" bIns="0" rtlCol="0" anchor="t">
            <a:spAutoFit/>
          </a:bodyPr>
          <a:lstStyle/>
          <a:p>
            <a:pPr algn="r">
              <a:lnSpc>
                <a:spcPct val="125000"/>
              </a:lnSpc>
              <a:spcBef>
                <a:spcPct val="0"/>
              </a:spcBef>
            </a:pPr>
            <a:r>
              <a:rPr lang="zh-CN" altLang="en-US" sz="1600" b="1" dirty="0" smtClean="0">
                <a:latin typeface="微软雅黑" panose="020B0503020204020204" pitchFamily="34" charset="-122"/>
                <a:ea typeface="微软雅黑" panose="020B0503020204020204" pitchFamily="34" charset="-122"/>
                <a:cs typeface="方正兰亭细黑_GBK_M" pitchFamily="2" charset="2"/>
                <a:sym typeface="微软雅黑" panose="020B0503020204020204" pitchFamily="34" charset="-122"/>
              </a:rPr>
              <a:t>三</a:t>
            </a:r>
            <a:r>
              <a:rPr lang="zh-CN" altLang="en-US" sz="1600" b="1" dirty="0">
                <a:latin typeface="微软雅黑" panose="020B0503020204020204" pitchFamily="34" charset="-122"/>
                <a:ea typeface="微软雅黑" panose="020B0503020204020204" pitchFamily="34" charset="-122"/>
                <a:cs typeface="方正兰亭细黑_GBK_M" pitchFamily="2" charset="2"/>
                <a:sym typeface="微软雅黑" panose="020B0503020204020204" pitchFamily="34" charset="-122"/>
              </a:rPr>
              <a:t>标题</a:t>
            </a:r>
          </a:p>
        </p:txBody>
      </p:sp>
      <p:sp>
        <p:nvSpPr>
          <p:cNvPr id="90" name="TextBox 89"/>
          <p:cNvSpPr txBox="1"/>
          <p:nvPr/>
        </p:nvSpPr>
        <p:spPr>
          <a:xfrm>
            <a:off x="5598246" y="3875912"/>
            <a:ext cx="2211223" cy="992579"/>
          </a:xfrm>
          <a:prstGeom prst="rect">
            <a:avLst/>
          </a:prstGeom>
          <a:noFill/>
        </p:spPr>
        <p:txBody>
          <a:bodyPr wrap="square" lIns="68580" tIns="34290" rIns="68580" bIns="34290" rtlCol="0">
            <a:spAutoFit/>
          </a:bodyPr>
          <a:lstStyle/>
          <a:p>
            <a:pPr algn="just">
              <a:lnSpc>
                <a:spcPct val="125000"/>
              </a:lnSpc>
              <a:spcBef>
                <a:spcPct val="0"/>
              </a:spcBef>
            </a:pPr>
            <a:r>
              <a:rPr lang="zh-CN" altLang="en-US" sz="1200" dirty="0">
                <a:latin typeface="微软雅黑" panose="020B0503020204020204" pitchFamily="34" charset="-122"/>
                <a:ea typeface="微软雅黑" panose="020B0503020204020204" pitchFamily="34" charset="-122"/>
                <a:cs typeface="方正兰亭细黑_GBK_M" pitchFamily="2" charset="2"/>
                <a:sym typeface="微软雅黑" panose="020B0503020204020204" pitchFamily="34" charset="-122"/>
              </a:rPr>
              <a:t>您的内容打在这里，或者通过复制您的文本后，在此框中选择粘贴，并选择只保留文字。您的内容打在这里。</a:t>
            </a:r>
          </a:p>
        </p:txBody>
      </p:sp>
      <p:sp>
        <p:nvSpPr>
          <p:cNvPr id="91" name="TextBox 90"/>
          <p:cNvSpPr txBox="1"/>
          <p:nvPr/>
        </p:nvSpPr>
        <p:spPr>
          <a:xfrm>
            <a:off x="5598247" y="3602875"/>
            <a:ext cx="1872254" cy="279692"/>
          </a:xfrm>
          <a:prstGeom prst="rect">
            <a:avLst/>
          </a:prstGeom>
          <a:noFill/>
        </p:spPr>
        <p:txBody>
          <a:bodyPr wrap="square" lIns="68580" tIns="0" rIns="68580" bIns="0" rtlCol="0" anchor="t">
            <a:spAutoFit/>
          </a:bodyPr>
          <a:lstStyle/>
          <a:p>
            <a:pPr>
              <a:lnSpc>
                <a:spcPct val="125000"/>
              </a:lnSpc>
              <a:spcBef>
                <a:spcPct val="0"/>
              </a:spcBef>
            </a:pPr>
            <a:r>
              <a:rPr lang="zh-CN" altLang="en-US" sz="1600" b="1" dirty="0" smtClean="0">
                <a:latin typeface="微软雅黑" panose="020B0503020204020204" pitchFamily="34" charset="-122"/>
                <a:ea typeface="微软雅黑" panose="020B0503020204020204" pitchFamily="34" charset="-122"/>
                <a:cs typeface="方正兰亭细黑_GBK_M" pitchFamily="2" charset="2"/>
                <a:sym typeface="微软雅黑" panose="020B0503020204020204" pitchFamily="34" charset="-122"/>
              </a:rPr>
              <a:t>四</a:t>
            </a:r>
            <a:r>
              <a:rPr lang="zh-CN" altLang="en-US" sz="1600" b="1" dirty="0">
                <a:latin typeface="微软雅黑" panose="020B0503020204020204" pitchFamily="34" charset="-122"/>
                <a:ea typeface="微软雅黑" panose="020B0503020204020204" pitchFamily="34" charset="-122"/>
                <a:cs typeface="方正兰亭细黑_GBK_M" pitchFamily="2" charset="2"/>
                <a:sym typeface="微软雅黑" panose="020B0503020204020204" pitchFamily="34" charset="-122"/>
              </a:rPr>
              <a:t>标题</a:t>
            </a:r>
          </a:p>
        </p:txBody>
      </p:sp>
      <p:sp>
        <p:nvSpPr>
          <p:cNvPr id="28" name="TextBox 12"/>
          <p:cNvSpPr txBox="1"/>
          <p:nvPr/>
        </p:nvSpPr>
        <p:spPr>
          <a:xfrm>
            <a:off x="827584" y="195486"/>
            <a:ext cx="1415772" cy="461665"/>
          </a:xfrm>
          <a:prstGeom prst="rect">
            <a:avLst/>
          </a:prstGeom>
          <a:noFill/>
        </p:spPr>
        <p:txBody>
          <a:bodyPr wrap="none" rtlCol="0">
            <a:spAutoFit/>
          </a:bodyPr>
          <a:lstStyle/>
          <a:p>
            <a:pPr algn="ctr"/>
            <a:r>
              <a:rPr lang="zh-CN" altLang="en-US" sz="2400"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领导发言</a:t>
            </a:r>
            <a:endParaRPr lang="zh-CN" altLang="zh-CN" sz="2400"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slow" advTm="10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0-#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75"/>
                                        </p:tgtEl>
                                        <p:attrNameLst>
                                          <p:attrName>style.visibility</p:attrName>
                                        </p:attrNameLst>
                                      </p:cBhvr>
                                      <p:to>
                                        <p:strVal val="visible"/>
                                      </p:to>
                                    </p:set>
                                    <p:animEffect transition="in" filter="wipe(up)">
                                      <p:cBhvr>
                                        <p:cTn id="12" dur="4000"/>
                                        <p:tgtEl>
                                          <p:spTgt spid="75"/>
                                        </p:tgtEl>
                                      </p:cBhvr>
                                    </p:animEffect>
                                  </p:childTnLst>
                                </p:cTn>
                              </p:par>
                              <p:par>
                                <p:cTn id="13" presetID="1" presetClass="entr" presetSubtype="0" fill="hold" grpId="0" nodeType="withEffect">
                                  <p:stCondLst>
                                    <p:cond delay="500"/>
                                  </p:stCondLst>
                                  <p:childTnLst>
                                    <p:set>
                                      <p:cBhvr>
                                        <p:cTn id="14" dur="1" fill="hold">
                                          <p:stCondLst>
                                            <p:cond delay="0"/>
                                          </p:stCondLst>
                                        </p:cTn>
                                        <p:tgtEl>
                                          <p:spTgt spid="74"/>
                                        </p:tgtEl>
                                        <p:attrNameLst>
                                          <p:attrName>style.visibility</p:attrName>
                                        </p:attrNameLst>
                                      </p:cBhvr>
                                      <p:to>
                                        <p:strVal val="visible"/>
                                      </p:to>
                                    </p:set>
                                  </p:childTnLst>
                                </p:cTn>
                              </p:par>
                              <p:par>
                                <p:cTn id="15" presetID="1" presetClass="entr" presetSubtype="0" fill="hold" grpId="0" nodeType="withEffect">
                                  <p:stCondLst>
                                    <p:cond delay="500"/>
                                  </p:stCondLst>
                                  <p:childTnLst>
                                    <p:set>
                                      <p:cBhvr>
                                        <p:cTn id="16" dur="1" fill="hold">
                                          <p:stCondLst>
                                            <p:cond delay="0"/>
                                          </p:stCondLst>
                                        </p:cTn>
                                        <p:tgtEl>
                                          <p:spTgt spid="73"/>
                                        </p:tgtEl>
                                        <p:attrNameLst>
                                          <p:attrName>style.visibility</p:attrName>
                                        </p:attrNameLst>
                                      </p:cBhvr>
                                      <p:to>
                                        <p:strVal val="visible"/>
                                      </p:to>
                                    </p:set>
                                  </p:childTnLst>
                                </p:cTn>
                              </p:par>
                              <p:par>
                                <p:cTn id="17" presetID="35" presetClass="path" presetSubtype="0" accel="50000" decel="50000" fill="hold" grpId="1" nodeType="withEffect">
                                  <p:stCondLst>
                                    <p:cond delay="500"/>
                                  </p:stCondLst>
                                  <p:childTnLst>
                                    <p:animMotion origin="layout" path="M -2.08333E-6 0 L -0.02252 0 " pathEditMode="relative" rAng="0" ptsTypes="AA">
                                      <p:cBhvr>
                                        <p:cTn id="18" dur="2000" fill="hold"/>
                                        <p:tgtEl>
                                          <p:spTgt spid="74"/>
                                        </p:tgtEl>
                                        <p:attrNameLst>
                                          <p:attrName>ppt_x</p:attrName>
                                          <p:attrName>ppt_y</p:attrName>
                                        </p:attrNameLst>
                                      </p:cBhvr>
                                      <p:rCtr x="-1133" y="0"/>
                                    </p:animMotion>
                                  </p:childTnLst>
                                </p:cTn>
                              </p:par>
                              <p:par>
                                <p:cTn id="19" presetID="10" presetClass="entr" presetSubtype="0" fill="hold" grpId="0" nodeType="withEffect">
                                  <p:stCondLst>
                                    <p:cond delay="500"/>
                                  </p:stCondLst>
                                  <p:childTnLst>
                                    <p:set>
                                      <p:cBhvr>
                                        <p:cTn id="20" dur="1" fill="hold">
                                          <p:stCondLst>
                                            <p:cond delay="0"/>
                                          </p:stCondLst>
                                        </p:cTn>
                                        <p:tgtEl>
                                          <p:spTgt spid="76"/>
                                        </p:tgtEl>
                                        <p:attrNameLst>
                                          <p:attrName>style.visibility</p:attrName>
                                        </p:attrNameLst>
                                      </p:cBhvr>
                                      <p:to>
                                        <p:strVal val="visible"/>
                                      </p:to>
                                    </p:set>
                                    <p:animEffect transition="in" filter="fade">
                                      <p:cBhvr>
                                        <p:cTn id="21" dur="500"/>
                                        <p:tgtEl>
                                          <p:spTgt spid="76"/>
                                        </p:tgtEl>
                                      </p:cBhvr>
                                    </p:animEffect>
                                  </p:childTnLst>
                                </p:cTn>
                              </p:par>
                              <p:par>
                                <p:cTn id="22" presetID="22" presetClass="entr" presetSubtype="2" fill="hold" grpId="0" nodeType="withEffect">
                                  <p:stCondLst>
                                    <p:cond delay="500"/>
                                  </p:stCondLst>
                                  <p:childTnLst>
                                    <p:set>
                                      <p:cBhvr>
                                        <p:cTn id="23" dur="1" fill="hold">
                                          <p:stCondLst>
                                            <p:cond delay="0"/>
                                          </p:stCondLst>
                                        </p:cTn>
                                        <p:tgtEl>
                                          <p:spTgt spid="80"/>
                                        </p:tgtEl>
                                        <p:attrNameLst>
                                          <p:attrName>style.visibility</p:attrName>
                                        </p:attrNameLst>
                                      </p:cBhvr>
                                      <p:to>
                                        <p:strVal val="visible"/>
                                      </p:to>
                                    </p:set>
                                    <p:animEffect transition="in" filter="wipe(right)">
                                      <p:cBhvr>
                                        <p:cTn id="24" dur="500"/>
                                        <p:tgtEl>
                                          <p:spTgt spid="80"/>
                                        </p:tgtEl>
                                      </p:cBhvr>
                                    </p:animEffect>
                                  </p:childTnLst>
                                </p:cTn>
                              </p:par>
                              <p:par>
                                <p:cTn id="25" presetID="12" presetClass="entr" presetSubtype="2" fill="hold" grpId="0" nodeType="withEffect">
                                  <p:stCondLst>
                                    <p:cond delay="1000"/>
                                  </p:stCondLst>
                                  <p:childTnLst>
                                    <p:set>
                                      <p:cBhvr>
                                        <p:cTn id="26" dur="1" fill="hold">
                                          <p:stCondLst>
                                            <p:cond delay="0"/>
                                          </p:stCondLst>
                                        </p:cTn>
                                        <p:tgtEl>
                                          <p:spTgt spid="85"/>
                                        </p:tgtEl>
                                        <p:attrNameLst>
                                          <p:attrName>style.visibility</p:attrName>
                                        </p:attrNameLst>
                                      </p:cBhvr>
                                      <p:to>
                                        <p:strVal val="visible"/>
                                      </p:to>
                                    </p:set>
                                    <p:anim calcmode="lin" valueType="num">
                                      <p:cBhvr additive="base">
                                        <p:cTn id="27" dur="500"/>
                                        <p:tgtEl>
                                          <p:spTgt spid="85"/>
                                        </p:tgtEl>
                                        <p:attrNameLst>
                                          <p:attrName>ppt_x</p:attrName>
                                        </p:attrNameLst>
                                      </p:cBhvr>
                                      <p:tavLst>
                                        <p:tav tm="0">
                                          <p:val>
                                            <p:strVal val="#ppt_x+#ppt_w*1.125000"/>
                                          </p:val>
                                        </p:tav>
                                        <p:tav tm="100000">
                                          <p:val>
                                            <p:strVal val="#ppt_x"/>
                                          </p:val>
                                        </p:tav>
                                      </p:tavLst>
                                    </p:anim>
                                    <p:animEffect transition="in" filter="wipe(left)">
                                      <p:cBhvr>
                                        <p:cTn id="28" dur="500"/>
                                        <p:tgtEl>
                                          <p:spTgt spid="85"/>
                                        </p:tgtEl>
                                      </p:cBhvr>
                                    </p:animEffect>
                                  </p:childTnLst>
                                </p:cTn>
                              </p:par>
                              <p:par>
                                <p:cTn id="29" presetID="12" presetClass="entr" presetSubtype="2" fill="hold" grpId="0" nodeType="withEffect">
                                  <p:stCondLst>
                                    <p:cond delay="1000"/>
                                  </p:stCondLst>
                                  <p:childTnLst>
                                    <p:set>
                                      <p:cBhvr>
                                        <p:cTn id="30" dur="1" fill="hold">
                                          <p:stCondLst>
                                            <p:cond delay="0"/>
                                          </p:stCondLst>
                                        </p:cTn>
                                        <p:tgtEl>
                                          <p:spTgt spid="84"/>
                                        </p:tgtEl>
                                        <p:attrNameLst>
                                          <p:attrName>style.visibility</p:attrName>
                                        </p:attrNameLst>
                                      </p:cBhvr>
                                      <p:to>
                                        <p:strVal val="visible"/>
                                      </p:to>
                                    </p:set>
                                    <p:anim calcmode="lin" valueType="num">
                                      <p:cBhvr additive="base">
                                        <p:cTn id="31" dur="500"/>
                                        <p:tgtEl>
                                          <p:spTgt spid="84"/>
                                        </p:tgtEl>
                                        <p:attrNameLst>
                                          <p:attrName>ppt_x</p:attrName>
                                        </p:attrNameLst>
                                      </p:cBhvr>
                                      <p:tavLst>
                                        <p:tav tm="0">
                                          <p:val>
                                            <p:strVal val="#ppt_x+#ppt_w*1.125000"/>
                                          </p:val>
                                        </p:tav>
                                        <p:tav tm="100000">
                                          <p:val>
                                            <p:strVal val="#ppt_x"/>
                                          </p:val>
                                        </p:tav>
                                      </p:tavLst>
                                    </p:anim>
                                    <p:animEffect transition="in" filter="wipe(left)">
                                      <p:cBhvr>
                                        <p:cTn id="32" dur="500"/>
                                        <p:tgtEl>
                                          <p:spTgt spid="84"/>
                                        </p:tgtEl>
                                      </p:cBhvr>
                                    </p:animEffect>
                                  </p:childTnLst>
                                </p:cTn>
                              </p:par>
                              <p:par>
                                <p:cTn id="33" presetID="1" presetClass="entr" presetSubtype="0" fill="hold" grpId="0" nodeType="withEffect">
                                  <p:stCondLst>
                                    <p:cond delay="1500"/>
                                  </p:stCondLst>
                                  <p:childTnLst>
                                    <p:set>
                                      <p:cBhvr>
                                        <p:cTn id="34" dur="1" fill="hold">
                                          <p:stCondLst>
                                            <p:cond delay="0"/>
                                          </p:stCondLst>
                                        </p:cTn>
                                        <p:tgtEl>
                                          <p:spTgt spid="72"/>
                                        </p:tgtEl>
                                        <p:attrNameLst>
                                          <p:attrName>style.visibility</p:attrName>
                                        </p:attrNameLst>
                                      </p:cBhvr>
                                      <p:to>
                                        <p:strVal val="visible"/>
                                      </p:to>
                                    </p:set>
                                  </p:childTnLst>
                                </p:cTn>
                              </p:par>
                              <p:par>
                                <p:cTn id="35" presetID="1" presetClass="entr" presetSubtype="0" fill="hold" grpId="0" nodeType="withEffect">
                                  <p:stCondLst>
                                    <p:cond delay="1500"/>
                                  </p:stCondLst>
                                  <p:childTnLst>
                                    <p:set>
                                      <p:cBhvr>
                                        <p:cTn id="36" dur="1" fill="hold">
                                          <p:stCondLst>
                                            <p:cond delay="0"/>
                                          </p:stCondLst>
                                        </p:cTn>
                                        <p:tgtEl>
                                          <p:spTgt spid="71"/>
                                        </p:tgtEl>
                                        <p:attrNameLst>
                                          <p:attrName>style.visibility</p:attrName>
                                        </p:attrNameLst>
                                      </p:cBhvr>
                                      <p:to>
                                        <p:strVal val="visible"/>
                                      </p:to>
                                    </p:set>
                                  </p:childTnLst>
                                </p:cTn>
                              </p:par>
                              <p:par>
                                <p:cTn id="37" presetID="63" presetClass="path" presetSubtype="0" accel="50000" decel="50000" fill="hold" grpId="1" nodeType="withEffect">
                                  <p:stCondLst>
                                    <p:cond delay="1500"/>
                                  </p:stCondLst>
                                  <p:childTnLst>
                                    <p:animMotion origin="layout" path="M -2.08333E-6 2.59259E-6 L 0.025 2.59259E-6 " pathEditMode="relative" rAng="0" ptsTypes="AA">
                                      <p:cBhvr>
                                        <p:cTn id="38" dur="2000" fill="hold"/>
                                        <p:tgtEl>
                                          <p:spTgt spid="72"/>
                                        </p:tgtEl>
                                        <p:attrNameLst>
                                          <p:attrName>ppt_x</p:attrName>
                                          <p:attrName>ppt_y</p:attrName>
                                        </p:attrNameLst>
                                      </p:cBhvr>
                                      <p:rCtr x="1250" y="0"/>
                                    </p:animMotion>
                                  </p:childTnLst>
                                </p:cTn>
                              </p:par>
                              <p:par>
                                <p:cTn id="39" presetID="10" presetClass="entr" presetSubtype="0" fill="hold" grpId="0" nodeType="withEffect">
                                  <p:stCondLst>
                                    <p:cond delay="1500"/>
                                  </p:stCondLst>
                                  <p:childTnLst>
                                    <p:set>
                                      <p:cBhvr>
                                        <p:cTn id="40" dur="1" fill="hold">
                                          <p:stCondLst>
                                            <p:cond delay="0"/>
                                          </p:stCondLst>
                                        </p:cTn>
                                        <p:tgtEl>
                                          <p:spTgt spid="77"/>
                                        </p:tgtEl>
                                        <p:attrNameLst>
                                          <p:attrName>style.visibility</p:attrName>
                                        </p:attrNameLst>
                                      </p:cBhvr>
                                      <p:to>
                                        <p:strVal val="visible"/>
                                      </p:to>
                                    </p:set>
                                    <p:animEffect transition="in" filter="fade">
                                      <p:cBhvr>
                                        <p:cTn id="41" dur="500"/>
                                        <p:tgtEl>
                                          <p:spTgt spid="77"/>
                                        </p:tgtEl>
                                      </p:cBhvr>
                                    </p:animEffect>
                                  </p:childTnLst>
                                </p:cTn>
                              </p:par>
                              <p:par>
                                <p:cTn id="42" presetID="22" presetClass="entr" presetSubtype="8" fill="hold" grpId="0" nodeType="withEffect">
                                  <p:stCondLst>
                                    <p:cond delay="1500"/>
                                  </p:stCondLst>
                                  <p:childTnLst>
                                    <p:set>
                                      <p:cBhvr>
                                        <p:cTn id="43" dur="1" fill="hold">
                                          <p:stCondLst>
                                            <p:cond delay="0"/>
                                          </p:stCondLst>
                                        </p:cTn>
                                        <p:tgtEl>
                                          <p:spTgt spid="81"/>
                                        </p:tgtEl>
                                        <p:attrNameLst>
                                          <p:attrName>style.visibility</p:attrName>
                                        </p:attrNameLst>
                                      </p:cBhvr>
                                      <p:to>
                                        <p:strVal val="visible"/>
                                      </p:to>
                                    </p:set>
                                    <p:animEffect transition="in" filter="wipe(left)">
                                      <p:cBhvr>
                                        <p:cTn id="44" dur="500"/>
                                        <p:tgtEl>
                                          <p:spTgt spid="81"/>
                                        </p:tgtEl>
                                      </p:cBhvr>
                                    </p:animEffect>
                                  </p:childTnLst>
                                </p:cTn>
                              </p:par>
                              <p:par>
                                <p:cTn id="45" presetID="12" presetClass="entr" presetSubtype="8" fill="hold" grpId="0" nodeType="withEffect">
                                  <p:stCondLst>
                                    <p:cond delay="2000"/>
                                  </p:stCondLst>
                                  <p:childTnLst>
                                    <p:set>
                                      <p:cBhvr>
                                        <p:cTn id="46" dur="1" fill="hold">
                                          <p:stCondLst>
                                            <p:cond delay="0"/>
                                          </p:stCondLst>
                                        </p:cTn>
                                        <p:tgtEl>
                                          <p:spTgt spid="87"/>
                                        </p:tgtEl>
                                        <p:attrNameLst>
                                          <p:attrName>style.visibility</p:attrName>
                                        </p:attrNameLst>
                                      </p:cBhvr>
                                      <p:to>
                                        <p:strVal val="visible"/>
                                      </p:to>
                                    </p:set>
                                    <p:anim calcmode="lin" valueType="num">
                                      <p:cBhvr additive="base">
                                        <p:cTn id="47" dur="500"/>
                                        <p:tgtEl>
                                          <p:spTgt spid="87"/>
                                        </p:tgtEl>
                                        <p:attrNameLst>
                                          <p:attrName>ppt_x</p:attrName>
                                        </p:attrNameLst>
                                      </p:cBhvr>
                                      <p:tavLst>
                                        <p:tav tm="0">
                                          <p:val>
                                            <p:strVal val="#ppt_x-#ppt_w*1.125000"/>
                                          </p:val>
                                        </p:tav>
                                        <p:tav tm="100000">
                                          <p:val>
                                            <p:strVal val="#ppt_x"/>
                                          </p:val>
                                        </p:tav>
                                      </p:tavLst>
                                    </p:anim>
                                    <p:animEffect transition="in" filter="wipe(right)">
                                      <p:cBhvr>
                                        <p:cTn id="48" dur="500"/>
                                        <p:tgtEl>
                                          <p:spTgt spid="87"/>
                                        </p:tgtEl>
                                      </p:cBhvr>
                                    </p:animEffect>
                                  </p:childTnLst>
                                </p:cTn>
                              </p:par>
                              <p:par>
                                <p:cTn id="49" presetID="12" presetClass="entr" presetSubtype="8" fill="hold" grpId="0" nodeType="withEffect">
                                  <p:stCondLst>
                                    <p:cond delay="2000"/>
                                  </p:stCondLst>
                                  <p:childTnLst>
                                    <p:set>
                                      <p:cBhvr>
                                        <p:cTn id="50" dur="1" fill="hold">
                                          <p:stCondLst>
                                            <p:cond delay="0"/>
                                          </p:stCondLst>
                                        </p:cTn>
                                        <p:tgtEl>
                                          <p:spTgt spid="86"/>
                                        </p:tgtEl>
                                        <p:attrNameLst>
                                          <p:attrName>style.visibility</p:attrName>
                                        </p:attrNameLst>
                                      </p:cBhvr>
                                      <p:to>
                                        <p:strVal val="visible"/>
                                      </p:to>
                                    </p:set>
                                    <p:anim calcmode="lin" valueType="num">
                                      <p:cBhvr additive="base">
                                        <p:cTn id="51" dur="500"/>
                                        <p:tgtEl>
                                          <p:spTgt spid="86"/>
                                        </p:tgtEl>
                                        <p:attrNameLst>
                                          <p:attrName>ppt_x</p:attrName>
                                        </p:attrNameLst>
                                      </p:cBhvr>
                                      <p:tavLst>
                                        <p:tav tm="0">
                                          <p:val>
                                            <p:strVal val="#ppt_x-#ppt_w*1.125000"/>
                                          </p:val>
                                        </p:tav>
                                        <p:tav tm="100000">
                                          <p:val>
                                            <p:strVal val="#ppt_x"/>
                                          </p:val>
                                        </p:tav>
                                      </p:tavLst>
                                    </p:anim>
                                    <p:animEffect transition="in" filter="wipe(right)">
                                      <p:cBhvr>
                                        <p:cTn id="52" dur="500"/>
                                        <p:tgtEl>
                                          <p:spTgt spid="86"/>
                                        </p:tgtEl>
                                      </p:cBhvr>
                                    </p:animEffect>
                                  </p:childTnLst>
                                </p:cTn>
                              </p:par>
                              <p:par>
                                <p:cTn id="53" presetID="1" presetClass="entr" presetSubtype="0" fill="hold" grpId="0" nodeType="withEffect">
                                  <p:stCondLst>
                                    <p:cond delay="2500"/>
                                  </p:stCondLst>
                                  <p:childTnLst>
                                    <p:set>
                                      <p:cBhvr>
                                        <p:cTn id="54" dur="1" fill="hold">
                                          <p:stCondLst>
                                            <p:cond delay="0"/>
                                          </p:stCondLst>
                                        </p:cTn>
                                        <p:tgtEl>
                                          <p:spTgt spid="70"/>
                                        </p:tgtEl>
                                        <p:attrNameLst>
                                          <p:attrName>style.visibility</p:attrName>
                                        </p:attrNameLst>
                                      </p:cBhvr>
                                      <p:to>
                                        <p:strVal val="visible"/>
                                      </p:to>
                                    </p:set>
                                  </p:childTnLst>
                                </p:cTn>
                              </p:par>
                              <p:par>
                                <p:cTn id="55" presetID="1" presetClass="entr" presetSubtype="0" fill="hold" grpId="0" nodeType="withEffect">
                                  <p:stCondLst>
                                    <p:cond delay="2500"/>
                                  </p:stCondLst>
                                  <p:childTnLst>
                                    <p:set>
                                      <p:cBhvr>
                                        <p:cTn id="56" dur="1" fill="hold">
                                          <p:stCondLst>
                                            <p:cond delay="0"/>
                                          </p:stCondLst>
                                        </p:cTn>
                                        <p:tgtEl>
                                          <p:spTgt spid="69"/>
                                        </p:tgtEl>
                                        <p:attrNameLst>
                                          <p:attrName>style.visibility</p:attrName>
                                        </p:attrNameLst>
                                      </p:cBhvr>
                                      <p:to>
                                        <p:strVal val="visible"/>
                                      </p:to>
                                    </p:set>
                                  </p:childTnLst>
                                </p:cTn>
                              </p:par>
                              <p:par>
                                <p:cTn id="57" presetID="35" presetClass="path" presetSubtype="0" accel="50000" decel="50000" fill="hold" grpId="1" nodeType="withEffect">
                                  <p:stCondLst>
                                    <p:cond delay="2500"/>
                                  </p:stCondLst>
                                  <p:childTnLst>
                                    <p:animMotion origin="layout" path="M -2.08333E-6 0 L -0.02252 0 " pathEditMode="relative" rAng="0" ptsTypes="AA">
                                      <p:cBhvr>
                                        <p:cTn id="58" dur="2000" fill="hold"/>
                                        <p:tgtEl>
                                          <p:spTgt spid="70"/>
                                        </p:tgtEl>
                                        <p:attrNameLst>
                                          <p:attrName>ppt_x</p:attrName>
                                          <p:attrName>ppt_y</p:attrName>
                                        </p:attrNameLst>
                                      </p:cBhvr>
                                      <p:rCtr x="-1133" y="0"/>
                                    </p:animMotion>
                                  </p:childTnLst>
                                </p:cTn>
                              </p:par>
                              <p:par>
                                <p:cTn id="59" presetID="10" presetClass="entr" presetSubtype="0" fill="hold" grpId="0" nodeType="withEffect">
                                  <p:stCondLst>
                                    <p:cond delay="2500"/>
                                  </p:stCondLst>
                                  <p:childTnLst>
                                    <p:set>
                                      <p:cBhvr>
                                        <p:cTn id="60" dur="1" fill="hold">
                                          <p:stCondLst>
                                            <p:cond delay="0"/>
                                          </p:stCondLst>
                                        </p:cTn>
                                        <p:tgtEl>
                                          <p:spTgt spid="78"/>
                                        </p:tgtEl>
                                        <p:attrNameLst>
                                          <p:attrName>style.visibility</p:attrName>
                                        </p:attrNameLst>
                                      </p:cBhvr>
                                      <p:to>
                                        <p:strVal val="visible"/>
                                      </p:to>
                                    </p:set>
                                    <p:animEffect transition="in" filter="fade">
                                      <p:cBhvr>
                                        <p:cTn id="61" dur="500"/>
                                        <p:tgtEl>
                                          <p:spTgt spid="78"/>
                                        </p:tgtEl>
                                      </p:cBhvr>
                                    </p:animEffect>
                                  </p:childTnLst>
                                </p:cTn>
                              </p:par>
                              <p:par>
                                <p:cTn id="62" presetID="22" presetClass="entr" presetSubtype="2" fill="hold" grpId="0" nodeType="withEffect">
                                  <p:stCondLst>
                                    <p:cond delay="2500"/>
                                  </p:stCondLst>
                                  <p:childTnLst>
                                    <p:set>
                                      <p:cBhvr>
                                        <p:cTn id="63" dur="1" fill="hold">
                                          <p:stCondLst>
                                            <p:cond delay="0"/>
                                          </p:stCondLst>
                                        </p:cTn>
                                        <p:tgtEl>
                                          <p:spTgt spid="82"/>
                                        </p:tgtEl>
                                        <p:attrNameLst>
                                          <p:attrName>style.visibility</p:attrName>
                                        </p:attrNameLst>
                                      </p:cBhvr>
                                      <p:to>
                                        <p:strVal val="visible"/>
                                      </p:to>
                                    </p:set>
                                    <p:animEffect transition="in" filter="wipe(right)">
                                      <p:cBhvr>
                                        <p:cTn id="64" dur="500"/>
                                        <p:tgtEl>
                                          <p:spTgt spid="82"/>
                                        </p:tgtEl>
                                      </p:cBhvr>
                                    </p:animEffect>
                                  </p:childTnLst>
                                </p:cTn>
                              </p:par>
                              <p:par>
                                <p:cTn id="65" presetID="12" presetClass="entr" presetSubtype="2" fill="hold" grpId="0" nodeType="withEffect">
                                  <p:stCondLst>
                                    <p:cond delay="3000"/>
                                  </p:stCondLst>
                                  <p:childTnLst>
                                    <p:set>
                                      <p:cBhvr>
                                        <p:cTn id="66" dur="1" fill="hold">
                                          <p:stCondLst>
                                            <p:cond delay="0"/>
                                          </p:stCondLst>
                                        </p:cTn>
                                        <p:tgtEl>
                                          <p:spTgt spid="89"/>
                                        </p:tgtEl>
                                        <p:attrNameLst>
                                          <p:attrName>style.visibility</p:attrName>
                                        </p:attrNameLst>
                                      </p:cBhvr>
                                      <p:to>
                                        <p:strVal val="visible"/>
                                      </p:to>
                                    </p:set>
                                    <p:anim calcmode="lin" valueType="num">
                                      <p:cBhvr additive="base">
                                        <p:cTn id="67" dur="500"/>
                                        <p:tgtEl>
                                          <p:spTgt spid="89"/>
                                        </p:tgtEl>
                                        <p:attrNameLst>
                                          <p:attrName>ppt_x</p:attrName>
                                        </p:attrNameLst>
                                      </p:cBhvr>
                                      <p:tavLst>
                                        <p:tav tm="0">
                                          <p:val>
                                            <p:strVal val="#ppt_x+#ppt_w*1.125000"/>
                                          </p:val>
                                        </p:tav>
                                        <p:tav tm="100000">
                                          <p:val>
                                            <p:strVal val="#ppt_x"/>
                                          </p:val>
                                        </p:tav>
                                      </p:tavLst>
                                    </p:anim>
                                    <p:animEffect transition="in" filter="wipe(left)">
                                      <p:cBhvr>
                                        <p:cTn id="68" dur="500"/>
                                        <p:tgtEl>
                                          <p:spTgt spid="89"/>
                                        </p:tgtEl>
                                      </p:cBhvr>
                                    </p:animEffect>
                                  </p:childTnLst>
                                </p:cTn>
                              </p:par>
                              <p:par>
                                <p:cTn id="69" presetID="12" presetClass="entr" presetSubtype="2" fill="hold" grpId="0" nodeType="withEffect">
                                  <p:stCondLst>
                                    <p:cond delay="3000"/>
                                  </p:stCondLst>
                                  <p:childTnLst>
                                    <p:set>
                                      <p:cBhvr>
                                        <p:cTn id="70" dur="1" fill="hold">
                                          <p:stCondLst>
                                            <p:cond delay="0"/>
                                          </p:stCondLst>
                                        </p:cTn>
                                        <p:tgtEl>
                                          <p:spTgt spid="88"/>
                                        </p:tgtEl>
                                        <p:attrNameLst>
                                          <p:attrName>style.visibility</p:attrName>
                                        </p:attrNameLst>
                                      </p:cBhvr>
                                      <p:to>
                                        <p:strVal val="visible"/>
                                      </p:to>
                                    </p:set>
                                    <p:anim calcmode="lin" valueType="num">
                                      <p:cBhvr additive="base">
                                        <p:cTn id="71" dur="500"/>
                                        <p:tgtEl>
                                          <p:spTgt spid="88"/>
                                        </p:tgtEl>
                                        <p:attrNameLst>
                                          <p:attrName>ppt_x</p:attrName>
                                        </p:attrNameLst>
                                      </p:cBhvr>
                                      <p:tavLst>
                                        <p:tav tm="0">
                                          <p:val>
                                            <p:strVal val="#ppt_x+#ppt_w*1.125000"/>
                                          </p:val>
                                        </p:tav>
                                        <p:tav tm="100000">
                                          <p:val>
                                            <p:strVal val="#ppt_x"/>
                                          </p:val>
                                        </p:tav>
                                      </p:tavLst>
                                    </p:anim>
                                    <p:animEffect transition="in" filter="wipe(left)">
                                      <p:cBhvr>
                                        <p:cTn id="72" dur="500"/>
                                        <p:tgtEl>
                                          <p:spTgt spid="88"/>
                                        </p:tgtEl>
                                      </p:cBhvr>
                                    </p:animEffect>
                                  </p:childTnLst>
                                </p:cTn>
                              </p:par>
                              <p:par>
                                <p:cTn id="73" presetID="1" presetClass="entr" presetSubtype="0" fill="hold" grpId="0" nodeType="withEffect">
                                  <p:stCondLst>
                                    <p:cond delay="3500"/>
                                  </p:stCondLst>
                                  <p:childTnLst>
                                    <p:set>
                                      <p:cBhvr>
                                        <p:cTn id="74" dur="1" fill="hold">
                                          <p:stCondLst>
                                            <p:cond delay="0"/>
                                          </p:stCondLst>
                                        </p:cTn>
                                        <p:tgtEl>
                                          <p:spTgt spid="68"/>
                                        </p:tgtEl>
                                        <p:attrNameLst>
                                          <p:attrName>style.visibility</p:attrName>
                                        </p:attrNameLst>
                                      </p:cBhvr>
                                      <p:to>
                                        <p:strVal val="visible"/>
                                      </p:to>
                                    </p:set>
                                  </p:childTnLst>
                                </p:cTn>
                              </p:par>
                              <p:par>
                                <p:cTn id="75" presetID="1" presetClass="entr" presetSubtype="0" fill="hold" grpId="0" nodeType="withEffect">
                                  <p:stCondLst>
                                    <p:cond delay="3500"/>
                                  </p:stCondLst>
                                  <p:childTnLst>
                                    <p:set>
                                      <p:cBhvr>
                                        <p:cTn id="76" dur="1" fill="hold">
                                          <p:stCondLst>
                                            <p:cond delay="0"/>
                                          </p:stCondLst>
                                        </p:cTn>
                                        <p:tgtEl>
                                          <p:spTgt spid="67"/>
                                        </p:tgtEl>
                                        <p:attrNameLst>
                                          <p:attrName>style.visibility</p:attrName>
                                        </p:attrNameLst>
                                      </p:cBhvr>
                                      <p:to>
                                        <p:strVal val="visible"/>
                                      </p:to>
                                    </p:set>
                                  </p:childTnLst>
                                </p:cTn>
                              </p:par>
                              <p:par>
                                <p:cTn id="77" presetID="63" presetClass="path" presetSubtype="0" accel="50000" decel="50000" fill="hold" grpId="1" nodeType="withEffect">
                                  <p:stCondLst>
                                    <p:cond delay="3500"/>
                                  </p:stCondLst>
                                  <p:childTnLst>
                                    <p:animMotion origin="layout" path="M -2.08333E-6 2.59259E-6 L 0.025 2.59259E-6 " pathEditMode="relative" rAng="0" ptsTypes="AA">
                                      <p:cBhvr>
                                        <p:cTn id="78" dur="2000" fill="hold"/>
                                        <p:tgtEl>
                                          <p:spTgt spid="68"/>
                                        </p:tgtEl>
                                        <p:attrNameLst>
                                          <p:attrName>ppt_x</p:attrName>
                                          <p:attrName>ppt_y</p:attrName>
                                        </p:attrNameLst>
                                      </p:cBhvr>
                                      <p:rCtr x="1250" y="0"/>
                                    </p:animMotion>
                                  </p:childTnLst>
                                </p:cTn>
                              </p:par>
                              <p:par>
                                <p:cTn id="79" presetID="10" presetClass="entr" presetSubtype="0" fill="hold" grpId="0" nodeType="withEffect">
                                  <p:stCondLst>
                                    <p:cond delay="3500"/>
                                  </p:stCondLst>
                                  <p:childTnLst>
                                    <p:set>
                                      <p:cBhvr>
                                        <p:cTn id="80" dur="1" fill="hold">
                                          <p:stCondLst>
                                            <p:cond delay="0"/>
                                          </p:stCondLst>
                                        </p:cTn>
                                        <p:tgtEl>
                                          <p:spTgt spid="79"/>
                                        </p:tgtEl>
                                        <p:attrNameLst>
                                          <p:attrName>style.visibility</p:attrName>
                                        </p:attrNameLst>
                                      </p:cBhvr>
                                      <p:to>
                                        <p:strVal val="visible"/>
                                      </p:to>
                                    </p:set>
                                    <p:animEffect transition="in" filter="fade">
                                      <p:cBhvr>
                                        <p:cTn id="81" dur="500"/>
                                        <p:tgtEl>
                                          <p:spTgt spid="79"/>
                                        </p:tgtEl>
                                      </p:cBhvr>
                                    </p:animEffect>
                                  </p:childTnLst>
                                </p:cTn>
                              </p:par>
                              <p:par>
                                <p:cTn id="82" presetID="22" presetClass="entr" presetSubtype="8" fill="hold" grpId="0" nodeType="withEffect">
                                  <p:stCondLst>
                                    <p:cond delay="3500"/>
                                  </p:stCondLst>
                                  <p:childTnLst>
                                    <p:set>
                                      <p:cBhvr>
                                        <p:cTn id="83" dur="1" fill="hold">
                                          <p:stCondLst>
                                            <p:cond delay="0"/>
                                          </p:stCondLst>
                                        </p:cTn>
                                        <p:tgtEl>
                                          <p:spTgt spid="83"/>
                                        </p:tgtEl>
                                        <p:attrNameLst>
                                          <p:attrName>style.visibility</p:attrName>
                                        </p:attrNameLst>
                                      </p:cBhvr>
                                      <p:to>
                                        <p:strVal val="visible"/>
                                      </p:to>
                                    </p:set>
                                    <p:animEffect transition="in" filter="wipe(left)">
                                      <p:cBhvr>
                                        <p:cTn id="84" dur="500"/>
                                        <p:tgtEl>
                                          <p:spTgt spid="83"/>
                                        </p:tgtEl>
                                      </p:cBhvr>
                                    </p:animEffect>
                                  </p:childTnLst>
                                </p:cTn>
                              </p:par>
                              <p:par>
                                <p:cTn id="85" presetID="12" presetClass="entr" presetSubtype="8" fill="hold" grpId="0" nodeType="withEffect">
                                  <p:stCondLst>
                                    <p:cond delay="4000"/>
                                  </p:stCondLst>
                                  <p:childTnLst>
                                    <p:set>
                                      <p:cBhvr>
                                        <p:cTn id="86" dur="1" fill="hold">
                                          <p:stCondLst>
                                            <p:cond delay="0"/>
                                          </p:stCondLst>
                                        </p:cTn>
                                        <p:tgtEl>
                                          <p:spTgt spid="91"/>
                                        </p:tgtEl>
                                        <p:attrNameLst>
                                          <p:attrName>style.visibility</p:attrName>
                                        </p:attrNameLst>
                                      </p:cBhvr>
                                      <p:to>
                                        <p:strVal val="visible"/>
                                      </p:to>
                                    </p:set>
                                    <p:anim calcmode="lin" valueType="num">
                                      <p:cBhvr additive="base">
                                        <p:cTn id="87" dur="500"/>
                                        <p:tgtEl>
                                          <p:spTgt spid="91"/>
                                        </p:tgtEl>
                                        <p:attrNameLst>
                                          <p:attrName>ppt_x</p:attrName>
                                        </p:attrNameLst>
                                      </p:cBhvr>
                                      <p:tavLst>
                                        <p:tav tm="0">
                                          <p:val>
                                            <p:strVal val="#ppt_x-#ppt_w*1.125000"/>
                                          </p:val>
                                        </p:tav>
                                        <p:tav tm="100000">
                                          <p:val>
                                            <p:strVal val="#ppt_x"/>
                                          </p:val>
                                        </p:tav>
                                      </p:tavLst>
                                    </p:anim>
                                    <p:animEffect transition="in" filter="wipe(right)">
                                      <p:cBhvr>
                                        <p:cTn id="88" dur="500"/>
                                        <p:tgtEl>
                                          <p:spTgt spid="91"/>
                                        </p:tgtEl>
                                      </p:cBhvr>
                                    </p:animEffect>
                                  </p:childTnLst>
                                </p:cTn>
                              </p:par>
                              <p:par>
                                <p:cTn id="89" presetID="12" presetClass="entr" presetSubtype="8" fill="hold" grpId="0" nodeType="withEffect">
                                  <p:stCondLst>
                                    <p:cond delay="4000"/>
                                  </p:stCondLst>
                                  <p:childTnLst>
                                    <p:set>
                                      <p:cBhvr>
                                        <p:cTn id="90" dur="1" fill="hold">
                                          <p:stCondLst>
                                            <p:cond delay="0"/>
                                          </p:stCondLst>
                                        </p:cTn>
                                        <p:tgtEl>
                                          <p:spTgt spid="90"/>
                                        </p:tgtEl>
                                        <p:attrNameLst>
                                          <p:attrName>style.visibility</p:attrName>
                                        </p:attrNameLst>
                                      </p:cBhvr>
                                      <p:to>
                                        <p:strVal val="visible"/>
                                      </p:to>
                                    </p:set>
                                    <p:anim calcmode="lin" valueType="num">
                                      <p:cBhvr additive="base">
                                        <p:cTn id="91" dur="500"/>
                                        <p:tgtEl>
                                          <p:spTgt spid="90"/>
                                        </p:tgtEl>
                                        <p:attrNameLst>
                                          <p:attrName>ppt_x</p:attrName>
                                        </p:attrNameLst>
                                      </p:cBhvr>
                                      <p:tavLst>
                                        <p:tav tm="0">
                                          <p:val>
                                            <p:strVal val="#ppt_x-#ppt_w*1.125000"/>
                                          </p:val>
                                        </p:tav>
                                        <p:tav tm="100000">
                                          <p:val>
                                            <p:strVal val="#ppt_x"/>
                                          </p:val>
                                        </p:tav>
                                      </p:tavLst>
                                    </p:anim>
                                    <p:animEffect transition="in" filter="wipe(right)">
                                      <p:cBhvr>
                                        <p:cTn id="92"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animBg="1"/>
      <p:bldP spid="68" grpId="1" animBg="1"/>
      <p:bldP spid="69" grpId="0" animBg="1"/>
      <p:bldP spid="70" grpId="0" animBg="1"/>
      <p:bldP spid="70" grpId="1" animBg="1"/>
      <p:bldP spid="71" grpId="0" animBg="1"/>
      <p:bldP spid="72" grpId="0" animBg="1"/>
      <p:bldP spid="72" grpId="1" animBg="1"/>
      <p:bldP spid="73" grpId="0" animBg="1"/>
      <p:bldP spid="74" grpId="0" animBg="1"/>
      <p:bldP spid="74" grpId="1"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p:bldP spid="85" grpId="0"/>
      <p:bldP spid="86" grpId="0"/>
      <p:bldP spid="87" grpId="0"/>
      <p:bldP spid="88" grpId="0"/>
      <p:bldP spid="89" grpId="0"/>
      <p:bldP spid="90" grpId="0"/>
      <p:bldP spid="91" grpId="0"/>
      <p:bldP spid="2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接连接符 6"/>
          <p:cNvCxnSpPr/>
          <p:nvPr/>
        </p:nvCxnSpPr>
        <p:spPr>
          <a:xfrm>
            <a:off x="3589812" y="2480692"/>
            <a:ext cx="3611765"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4380033" y="1759912"/>
            <a:ext cx="2031326" cy="646331"/>
          </a:xfrm>
          <a:prstGeom prst="rect">
            <a:avLst/>
          </a:prstGeom>
        </p:spPr>
        <p:txBody>
          <a:bodyPr wrap="none">
            <a:spAutoFit/>
          </a:bodyPr>
          <a:lstStyle/>
          <a:p>
            <a:pPr algn="ctr"/>
            <a:r>
              <a:rPr lang="zh-CN" altLang="en-US" sz="3600" b="1" dirty="0" smtClean="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产品介绍</a:t>
            </a:r>
            <a:endParaRPr lang="zh-CN" altLang="zh-CN" sz="3600"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矩形 8"/>
          <p:cNvSpPr/>
          <p:nvPr/>
        </p:nvSpPr>
        <p:spPr>
          <a:xfrm>
            <a:off x="3691852" y="2604963"/>
            <a:ext cx="1191352" cy="307777"/>
          </a:xfrm>
          <a:prstGeom prst="rect">
            <a:avLst/>
          </a:prstGeom>
        </p:spPr>
        <p:txBody>
          <a:bodyPr wrap="none">
            <a:spAutoFit/>
          </a:bodyPr>
          <a:lstStyle/>
          <a:p>
            <a:pPr marL="285750" indent="-285750">
              <a:buFont typeface="Wingdings" panose="05000000000000000000" pitchFamily="2" charset="2"/>
              <a:buChar char="l"/>
            </a:pPr>
            <a:r>
              <a:rPr lang="zh-CN" altLang="en-US" sz="1400" dirty="0" smtClean="0">
                <a:latin typeface="微软雅黑" panose="020B0503020204020204" pitchFamily="34" charset="-122"/>
                <a:ea typeface="微软雅黑" panose="020B0503020204020204" pitchFamily="34" charset="-122"/>
                <a:sym typeface="微软雅黑" panose="020B0503020204020204" pitchFamily="34" charset="-122"/>
              </a:rPr>
              <a:t>输入文字</a:t>
            </a:r>
            <a:endParaRPr lang="zh-CN" altLang="en-US" sz="1400"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3" name="组合 12"/>
          <p:cNvGrpSpPr/>
          <p:nvPr/>
        </p:nvGrpSpPr>
        <p:grpSpPr>
          <a:xfrm rot="10800000">
            <a:off x="-756592" y="1909852"/>
            <a:ext cx="3408239" cy="3231703"/>
            <a:chOff x="2229863" y="454427"/>
            <a:chExt cx="4253510" cy="4033192"/>
          </a:xfrm>
        </p:grpSpPr>
        <p:sp>
          <p:nvSpPr>
            <p:cNvPr id="14" name="菱形 13"/>
            <p:cNvSpPr/>
            <p:nvPr/>
          </p:nvSpPr>
          <p:spPr>
            <a:xfrm>
              <a:off x="3229698" y="2011284"/>
              <a:ext cx="1386789" cy="1484361"/>
            </a:xfrm>
            <a:prstGeom prst="diamond">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直角三角形 14"/>
            <p:cNvSpPr/>
            <p:nvPr/>
          </p:nvSpPr>
          <p:spPr>
            <a:xfrm rot="10800000">
              <a:off x="2376626" y="454427"/>
              <a:ext cx="3220185" cy="3057206"/>
            </a:xfrm>
            <a:prstGeom prst="rtTriangle">
              <a:avLst/>
            </a:prstGeom>
            <a:solidFill>
              <a:srgbClr val="C00000"/>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矩形 15"/>
            <p:cNvSpPr/>
            <p:nvPr/>
          </p:nvSpPr>
          <p:spPr>
            <a:xfrm rot="2648252">
              <a:off x="2229863" y="1594107"/>
              <a:ext cx="4253510" cy="17319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菱形 16"/>
            <p:cNvSpPr/>
            <p:nvPr/>
          </p:nvSpPr>
          <p:spPr>
            <a:xfrm>
              <a:off x="2653500" y="1782916"/>
              <a:ext cx="1386789" cy="1484361"/>
            </a:xfrm>
            <a:prstGeom prst="diamond">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菱形 17"/>
            <p:cNvSpPr/>
            <p:nvPr/>
          </p:nvSpPr>
          <p:spPr>
            <a:xfrm>
              <a:off x="3384740" y="1345808"/>
              <a:ext cx="425093" cy="455002"/>
            </a:xfrm>
            <a:prstGeom prst="diamond">
              <a:avLst/>
            </a:prstGeom>
            <a:solidFill>
              <a:srgbClr val="00206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菱形 18"/>
            <p:cNvSpPr/>
            <p:nvPr/>
          </p:nvSpPr>
          <p:spPr>
            <a:xfrm>
              <a:off x="2500933" y="1332414"/>
              <a:ext cx="1009689" cy="1080729"/>
            </a:xfrm>
            <a:prstGeom prst="diamond">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菱形 19"/>
            <p:cNvSpPr/>
            <p:nvPr/>
          </p:nvSpPr>
          <p:spPr>
            <a:xfrm>
              <a:off x="3204605" y="1599028"/>
              <a:ext cx="1436976" cy="1538079"/>
            </a:xfrm>
            <a:prstGeom prst="diamond">
              <a:avLst/>
            </a:prstGeom>
            <a:solidFill>
              <a:srgbClr val="C00000"/>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菱形 20"/>
            <p:cNvSpPr/>
            <p:nvPr/>
          </p:nvSpPr>
          <p:spPr>
            <a:xfrm>
              <a:off x="4547474" y="2598196"/>
              <a:ext cx="799563" cy="855819"/>
            </a:xfrm>
            <a:prstGeom prst="diamond">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菱形 21"/>
            <p:cNvSpPr/>
            <p:nvPr/>
          </p:nvSpPr>
          <p:spPr>
            <a:xfrm>
              <a:off x="3359516" y="3625782"/>
              <a:ext cx="622770" cy="666587"/>
            </a:xfrm>
            <a:prstGeom prst="diamond">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菱形 22"/>
            <p:cNvSpPr/>
            <p:nvPr/>
          </p:nvSpPr>
          <p:spPr>
            <a:xfrm>
              <a:off x="3151644" y="4069645"/>
              <a:ext cx="390499" cy="417974"/>
            </a:xfrm>
            <a:prstGeom prst="diamond">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4" name="矩形 23"/>
          <p:cNvSpPr/>
          <p:nvPr/>
        </p:nvSpPr>
        <p:spPr>
          <a:xfrm>
            <a:off x="5724128" y="2608058"/>
            <a:ext cx="1191352" cy="307777"/>
          </a:xfrm>
          <a:prstGeom prst="rect">
            <a:avLst/>
          </a:prstGeom>
        </p:spPr>
        <p:txBody>
          <a:bodyPr wrap="none">
            <a:spAutoFit/>
          </a:bodyPr>
          <a:lstStyle/>
          <a:p>
            <a:pPr marL="285750" indent="-285750">
              <a:buFont typeface="Wingdings" panose="05000000000000000000" pitchFamily="2" charset="2"/>
              <a:buChar char="l"/>
            </a:pPr>
            <a:r>
              <a:rPr lang="zh-CN" altLang="en-US" sz="1400" dirty="0" smtClean="0">
                <a:latin typeface="微软雅黑" panose="020B0503020204020204" pitchFamily="34" charset="-122"/>
                <a:ea typeface="微软雅黑" panose="020B0503020204020204" pitchFamily="34" charset="-122"/>
                <a:sym typeface="微软雅黑" panose="020B0503020204020204" pitchFamily="34" charset="-122"/>
              </a:rPr>
              <a:t>输入文字</a:t>
            </a:r>
            <a:endParaRPr lang="zh-CN" altLang="en-US" sz="14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矩形 24"/>
          <p:cNvSpPr/>
          <p:nvPr/>
        </p:nvSpPr>
        <p:spPr>
          <a:xfrm>
            <a:off x="3708595" y="3036371"/>
            <a:ext cx="1191352" cy="307777"/>
          </a:xfrm>
          <a:prstGeom prst="rect">
            <a:avLst/>
          </a:prstGeom>
        </p:spPr>
        <p:txBody>
          <a:bodyPr wrap="none">
            <a:spAutoFit/>
          </a:bodyPr>
          <a:lstStyle/>
          <a:p>
            <a:pPr marL="285750" indent="-285750">
              <a:buFont typeface="Wingdings" panose="05000000000000000000" pitchFamily="2" charset="2"/>
              <a:buChar char="l"/>
            </a:pPr>
            <a:r>
              <a:rPr lang="zh-CN" altLang="en-US" sz="1400" dirty="0" smtClean="0">
                <a:latin typeface="微软雅黑" panose="020B0503020204020204" pitchFamily="34" charset="-122"/>
                <a:ea typeface="微软雅黑" panose="020B0503020204020204" pitchFamily="34" charset="-122"/>
                <a:sym typeface="微软雅黑" panose="020B0503020204020204" pitchFamily="34" charset="-122"/>
              </a:rPr>
              <a:t>输入文字</a:t>
            </a:r>
            <a:endParaRPr lang="zh-CN" altLang="en-US" sz="14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矩形 25"/>
          <p:cNvSpPr/>
          <p:nvPr/>
        </p:nvSpPr>
        <p:spPr>
          <a:xfrm>
            <a:off x="5740871" y="3039466"/>
            <a:ext cx="1191352" cy="307777"/>
          </a:xfrm>
          <a:prstGeom prst="rect">
            <a:avLst/>
          </a:prstGeom>
        </p:spPr>
        <p:txBody>
          <a:bodyPr wrap="none">
            <a:spAutoFit/>
          </a:bodyPr>
          <a:lstStyle/>
          <a:p>
            <a:pPr marL="285750" indent="-285750">
              <a:buFont typeface="Wingdings" panose="05000000000000000000" pitchFamily="2" charset="2"/>
              <a:buChar char="l"/>
            </a:pPr>
            <a:r>
              <a:rPr lang="zh-CN" altLang="en-US" sz="1400" dirty="0" smtClean="0">
                <a:latin typeface="微软雅黑" panose="020B0503020204020204" pitchFamily="34" charset="-122"/>
                <a:ea typeface="微软雅黑" panose="020B0503020204020204" pitchFamily="34" charset="-122"/>
                <a:sym typeface="微软雅黑" panose="020B0503020204020204" pitchFamily="34" charset="-122"/>
              </a:rPr>
              <a:t>输入文字</a:t>
            </a:r>
            <a:endParaRPr lang="zh-CN" altLang="en-US" sz="1400" dirty="0">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3530215752"/>
      </p:ext>
    </p:extLst>
  </p:cSld>
  <p:clrMapOvr>
    <a:masterClrMapping/>
  </p:clrMapOvr>
  <mc:AlternateContent xmlns:mc="http://schemas.openxmlformats.org/markup-compatibility/2006" xmlns:p14="http://schemas.microsoft.com/office/powerpoint/2010/main">
    <mc:Choice Requires="p14">
      <p:transition spd="slow" p14:dur="2000" advTm="10000"/>
    </mc:Choice>
    <mc:Fallback xmlns="">
      <p:transition spd="slow" advTm="10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par>
                          <p:cTn id="10" fill="hold">
                            <p:stCondLst>
                              <p:cond delay="500"/>
                            </p:stCondLst>
                            <p:childTnLst>
                              <p:par>
                                <p:cTn id="11" presetID="16" presetClass="entr" presetSubtype="42" fill="hold" grpId="0" nodeType="afterEffect">
                                  <p:stCondLst>
                                    <p:cond delay="0"/>
                                  </p:stCondLst>
                                  <p:iterate type="lt">
                                    <p:tmPct val="10000"/>
                                  </p:iterate>
                                  <p:childTnLst>
                                    <p:set>
                                      <p:cBhvr>
                                        <p:cTn id="12" dur="1" fill="hold">
                                          <p:stCondLst>
                                            <p:cond delay="0"/>
                                          </p:stCondLst>
                                        </p:cTn>
                                        <p:tgtEl>
                                          <p:spTgt spid="8"/>
                                        </p:tgtEl>
                                        <p:attrNameLst>
                                          <p:attrName>style.visibility</p:attrName>
                                        </p:attrNameLst>
                                      </p:cBhvr>
                                      <p:to>
                                        <p:strVal val="visible"/>
                                      </p:to>
                                    </p:set>
                                    <p:animEffect transition="in" filter="barn(outHorizontal)">
                                      <p:cBhvr>
                                        <p:cTn id="13" dur="500"/>
                                        <p:tgtEl>
                                          <p:spTgt spid="8"/>
                                        </p:tgtEl>
                                      </p:cBhvr>
                                    </p:animEffect>
                                  </p:childTnLst>
                                </p:cTn>
                              </p:par>
                            </p:childTnLst>
                          </p:cTn>
                        </p:par>
                        <p:par>
                          <p:cTn id="14" fill="hold">
                            <p:stCondLst>
                              <p:cond delay="1150"/>
                            </p:stCondLst>
                            <p:childTnLst>
                              <p:par>
                                <p:cTn id="15" presetID="22" presetClass="entr" presetSubtype="8"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par>
                          <p:cTn id="18" fill="hold">
                            <p:stCondLst>
                              <p:cond delay="1650"/>
                            </p:stCondLst>
                            <p:childTnLst>
                              <p:par>
                                <p:cTn id="19" presetID="22" presetClass="entr" presetSubtype="8" fill="hold" grpId="0" nodeType="afterEffect">
                                  <p:stCondLst>
                                    <p:cond delay="0"/>
                                  </p:stCondLst>
                                  <p:iterate type="lt">
                                    <p:tmPct val="10000"/>
                                  </p:iterate>
                                  <p:childTnLst>
                                    <p:set>
                                      <p:cBhvr>
                                        <p:cTn id="20" dur="1" fill="hold">
                                          <p:stCondLst>
                                            <p:cond delay="0"/>
                                          </p:stCondLst>
                                        </p:cTn>
                                        <p:tgtEl>
                                          <p:spTgt spid="9"/>
                                        </p:tgtEl>
                                        <p:attrNameLst>
                                          <p:attrName>style.visibility</p:attrName>
                                        </p:attrNameLst>
                                      </p:cBhvr>
                                      <p:to>
                                        <p:strVal val="visible"/>
                                      </p:to>
                                    </p:set>
                                    <p:animEffect transition="in" filter="wipe(left)">
                                      <p:cBhvr>
                                        <p:cTn id="21" dur="500"/>
                                        <p:tgtEl>
                                          <p:spTgt spid="9"/>
                                        </p:tgtEl>
                                      </p:cBhvr>
                                    </p:animEffect>
                                  </p:childTnLst>
                                </p:cTn>
                              </p:par>
                            </p:childTnLst>
                          </p:cTn>
                        </p:par>
                        <p:par>
                          <p:cTn id="22" fill="hold">
                            <p:stCondLst>
                              <p:cond delay="2300"/>
                            </p:stCondLst>
                            <p:childTnLst>
                              <p:par>
                                <p:cTn id="23" presetID="22" presetClass="entr" presetSubtype="8" fill="hold" grpId="0" nodeType="afterEffect">
                                  <p:stCondLst>
                                    <p:cond delay="0"/>
                                  </p:stCondLst>
                                  <p:iterate type="lt">
                                    <p:tmPct val="10000"/>
                                  </p:iterate>
                                  <p:childTnLst>
                                    <p:set>
                                      <p:cBhvr>
                                        <p:cTn id="24" dur="1" fill="hold">
                                          <p:stCondLst>
                                            <p:cond delay="0"/>
                                          </p:stCondLst>
                                        </p:cTn>
                                        <p:tgtEl>
                                          <p:spTgt spid="24"/>
                                        </p:tgtEl>
                                        <p:attrNameLst>
                                          <p:attrName>style.visibility</p:attrName>
                                        </p:attrNameLst>
                                      </p:cBhvr>
                                      <p:to>
                                        <p:strVal val="visible"/>
                                      </p:to>
                                    </p:set>
                                    <p:animEffect transition="in" filter="wipe(left)">
                                      <p:cBhvr>
                                        <p:cTn id="25" dur="500"/>
                                        <p:tgtEl>
                                          <p:spTgt spid="24"/>
                                        </p:tgtEl>
                                      </p:cBhvr>
                                    </p:animEffect>
                                  </p:childTnLst>
                                </p:cTn>
                              </p:par>
                            </p:childTnLst>
                          </p:cTn>
                        </p:par>
                        <p:par>
                          <p:cTn id="26" fill="hold">
                            <p:stCondLst>
                              <p:cond delay="2950"/>
                            </p:stCondLst>
                            <p:childTnLst>
                              <p:par>
                                <p:cTn id="27" presetID="22" presetClass="entr" presetSubtype="8" fill="hold" grpId="0" nodeType="afterEffect">
                                  <p:stCondLst>
                                    <p:cond delay="0"/>
                                  </p:stCondLst>
                                  <p:iterate type="lt">
                                    <p:tmPct val="10000"/>
                                  </p:iterate>
                                  <p:childTnLst>
                                    <p:set>
                                      <p:cBhvr>
                                        <p:cTn id="28" dur="1" fill="hold">
                                          <p:stCondLst>
                                            <p:cond delay="0"/>
                                          </p:stCondLst>
                                        </p:cTn>
                                        <p:tgtEl>
                                          <p:spTgt spid="25"/>
                                        </p:tgtEl>
                                        <p:attrNameLst>
                                          <p:attrName>style.visibility</p:attrName>
                                        </p:attrNameLst>
                                      </p:cBhvr>
                                      <p:to>
                                        <p:strVal val="visible"/>
                                      </p:to>
                                    </p:set>
                                    <p:animEffect transition="in" filter="wipe(left)">
                                      <p:cBhvr>
                                        <p:cTn id="29" dur="500"/>
                                        <p:tgtEl>
                                          <p:spTgt spid="25"/>
                                        </p:tgtEl>
                                      </p:cBhvr>
                                    </p:animEffect>
                                  </p:childTnLst>
                                </p:cTn>
                              </p:par>
                            </p:childTnLst>
                          </p:cTn>
                        </p:par>
                        <p:par>
                          <p:cTn id="30" fill="hold">
                            <p:stCondLst>
                              <p:cond delay="3600"/>
                            </p:stCondLst>
                            <p:childTnLst>
                              <p:par>
                                <p:cTn id="31" presetID="22" presetClass="entr" presetSubtype="8" fill="hold" grpId="0" nodeType="afterEffect">
                                  <p:stCondLst>
                                    <p:cond delay="0"/>
                                  </p:stCondLst>
                                  <p:iterate type="lt">
                                    <p:tmPct val="10000"/>
                                  </p:iterate>
                                  <p:childTnLst>
                                    <p:set>
                                      <p:cBhvr>
                                        <p:cTn id="32" dur="1" fill="hold">
                                          <p:stCondLst>
                                            <p:cond delay="0"/>
                                          </p:stCondLst>
                                        </p:cTn>
                                        <p:tgtEl>
                                          <p:spTgt spid="26"/>
                                        </p:tgtEl>
                                        <p:attrNameLst>
                                          <p:attrName>style.visibility</p:attrName>
                                        </p:attrNameLst>
                                      </p:cBhvr>
                                      <p:to>
                                        <p:strVal val="visible"/>
                                      </p:to>
                                    </p:set>
                                    <p:animEffect transition="in" filter="wipe(left)">
                                      <p:cBhvr>
                                        <p:cTn id="33"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24" grpId="0"/>
      <p:bldP spid="25" grpId="0"/>
      <p:bldP spid="2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圆角矩形 51"/>
          <p:cNvSpPr/>
          <p:nvPr/>
        </p:nvSpPr>
        <p:spPr>
          <a:xfrm>
            <a:off x="-8333" y="2807991"/>
            <a:ext cx="9152335" cy="470857"/>
          </a:xfrm>
          <a:prstGeom prst="roundRect">
            <a:avLst>
              <a:gd name="adj" fmla="val 12535"/>
            </a:avLst>
          </a:prstGeom>
          <a:solidFill>
            <a:srgbClr val="002060"/>
          </a:solidFill>
          <a:ln>
            <a:noFill/>
          </a:ln>
        </p:spPr>
        <p:txBody>
          <a:bodyPr vert="horz" wrap="square" lIns="91440" tIns="45720" rIns="91440" bIns="45720" numCol="1" anchor="t" anchorCtr="0" compatLnSpc="1"/>
          <a:lstStyle/>
          <a:p>
            <a:endParaRPr lang="zh-CN" altLang="en-US"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3" name="组合 3"/>
          <p:cNvGrpSpPr/>
          <p:nvPr/>
        </p:nvGrpSpPr>
        <p:grpSpPr bwMode="auto">
          <a:xfrm>
            <a:off x="3245646" y="1131590"/>
            <a:ext cx="2652713" cy="1600200"/>
            <a:chOff x="0" y="0"/>
            <a:chExt cx="3536515" cy="2133600"/>
          </a:xfrm>
        </p:grpSpPr>
        <p:pic>
          <p:nvPicPr>
            <p:cNvPr id="5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 name="Rectangle 18"/>
            <p:cNvSpPr>
              <a:spLocks noChangeArrowheads="1"/>
            </p:cNvSpPr>
            <p:nvPr/>
          </p:nvSpPr>
          <p:spPr bwMode="auto">
            <a:xfrm>
              <a:off x="519687" y="255892"/>
              <a:ext cx="2450592" cy="1530000"/>
            </a:xfrm>
            <a:prstGeom prst="rect">
              <a:avLst/>
            </a:prstGeom>
            <a:blipFill dpi="0" rotWithShape="1">
              <a:blip r:embed="rId4"/>
              <a:srcRect/>
              <a:stretch>
                <a:fillRect/>
              </a:stretch>
            </a:blip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24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6" name="组合 2"/>
          <p:cNvGrpSpPr/>
          <p:nvPr/>
        </p:nvGrpSpPr>
        <p:grpSpPr bwMode="auto">
          <a:xfrm>
            <a:off x="654845" y="1131590"/>
            <a:ext cx="2652713" cy="1600200"/>
            <a:chOff x="0" y="0"/>
            <a:chExt cx="3536515" cy="2133600"/>
          </a:xfrm>
        </p:grpSpPr>
        <p:pic>
          <p:nvPicPr>
            <p:cNvPr id="5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 name="Rectangle 19"/>
            <p:cNvSpPr>
              <a:spLocks noChangeArrowheads="1"/>
            </p:cNvSpPr>
            <p:nvPr/>
          </p:nvSpPr>
          <p:spPr bwMode="auto">
            <a:xfrm>
              <a:off x="524581" y="255892"/>
              <a:ext cx="2450592" cy="1530000"/>
            </a:xfrm>
            <a:prstGeom prst="rect">
              <a:avLst/>
            </a:prstGeom>
            <a:blipFill dpi="0" rotWithShape="1">
              <a:blip r:embed="rId5"/>
              <a:srcRect/>
              <a:stretch>
                <a:fillRect/>
              </a:stretch>
            </a:blip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24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9" name="组合 4"/>
          <p:cNvGrpSpPr/>
          <p:nvPr/>
        </p:nvGrpSpPr>
        <p:grpSpPr bwMode="auto">
          <a:xfrm>
            <a:off x="5836444" y="1131590"/>
            <a:ext cx="2651522" cy="1600200"/>
            <a:chOff x="0" y="0"/>
            <a:chExt cx="3536515" cy="2133600"/>
          </a:xfrm>
        </p:grpSpPr>
        <p:pic>
          <p:nvPicPr>
            <p:cNvPr id="60"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 name="Rectangle 20"/>
            <p:cNvSpPr>
              <a:spLocks noChangeArrowheads="1"/>
            </p:cNvSpPr>
            <p:nvPr/>
          </p:nvSpPr>
          <p:spPr bwMode="auto">
            <a:xfrm>
              <a:off x="515715" y="255890"/>
              <a:ext cx="2450592" cy="1530000"/>
            </a:xfrm>
            <a:prstGeom prst="rect">
              <a:avLst/>
            </a:prstGeom>
            <a:blipFill dpi="0" rotWithShape="1">
              <a:blip r:embed="rId6"/>
              <a:srcRect/>
              <a:stretch>
                <a:fillRect/>
              </a:stretch>
            </a:blip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24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63" name="矩形 38"/>
          <p:cNvSpPr>
            <a:spLocks noChangeArrowheads="1"/>
          </p:cNvSpPr>
          <p:nvPr/>
        </p:nvSpPr>
        <p:spPr bwMode="auto">
          <a:xfrm>
            <a:off x="1258528" y="2890144"/>
            <a:ext cx="1446536" cy="33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7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添加项目名称</a:t>
            </a:r>
            <a:endParaRPr lang="en-US" altLang="zh-CN" sz="17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4" name="矩形 47"/>
          <p:cNvSpPr>
            <a:spLocks noChangeArrowheads="1"/>
          </p:cNvSpPr>
          <p:nvPr/>
        </p:nvSpPr>
        <p:spPr bwMode="auto">
          <a:xfrm>
            <a:off x="1108474" y="3368776"/>
            <a:ext cx="1746647" cy="1415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eaLnBrk="1" hangingPunct="1">
              <a:lnSpc>
                <a:spcPct val="125000"/>
              </a:lnSpc>
              <a:spcBef>
                <a:spcPct val="0"/>
              </a:spcBef>
              <a:buFont typeface="Arial" panose="020B0604020202020204" pitchFamily="34" charset="0"/>
              <a:buNone/>
            </a:pP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您的内容打在这里，或通过复制您的文本后在此框中选择粘贴并选择只保留文字您的内容</a:t>
            </a:r>
            <a:endParaRPr lang="zh-CN" altLang="en-US" sz="1300" dirty="0">
              <a:latin typeface="微软雅黑" panose="020B0503020204020204" pitchFamily="34" charset="-122"/>
              <a:ea typeface="微软雅黑" panose="020B0503020204020204" pitchFamily="34" charset="-122"/>
              <a:cs typeface="方正兰亭细黑_GBK_M" pitchFamily="2" charset="2"/>
              <a:sym typeface="微软雅黑" panose="020B0503020204020204" pitchFamily="34" charset="-122"/>
            </a:endParaRPr>
          </a:p>
        </p:txBody>
      </p:sp>
      <p:sp>
        <p:nvSpPr>
          <p:cNvPr id="65" name="矩形 51"/>
          <p:cNvSpPr>
            <a:spLocks noChangeArrowheads="1"/>
          </p:cNvSpPr>
          <p:nvPr/>
        </p:nvSpPr>
        <p:spPr bwMode="auto">
          <a:xfrm>
            <a:off x="3849327" y="2890144"/>
            <a:ext cx="1446536" cy="33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7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a:t>
            </a:r>
            <a:r>
              <a:rPr lang="zh-CN" altLang="en-US" sz="17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项目</a:t>
            </a:r>
            <a:r>
              <a:rPr lang="zh-CN" altLang="en-US" sz="17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名称</a:t>
            </a:r>
            <a:endParaRPr lang="en-US" altLang="zh-CN" sz="17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6" name="矩形 47"/>
          <p:cNvSpPr>
            <a:spLocks noChangeArrowheads="1"/>
          </p:cNvSpPr>
          <p:nvPr/>
        </p:nvSpPr>
        <p:spPr bwMode="auto">
          <a:xfrm>
            <a:off x="3698084" y="3368776"/>
            <a:ext cx="1746647" cy="1415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eaLnBrk="1" hangingPunct="1">
              <a:lnSpc>
                <a:spcPct val="125000"/>
              </a:lnSpc>
              <a:spcBef>
                <a:spcPct val="0"/>
              </a:spcBef>
              <a:buFont typeface="Arial" panose="020B0604020202020204" pitchFamily="34" charset="0"/>
              <a:buNone/>
            </a:pP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您的内容打在这里，或通过复制您的文本后在此框中选择粘贴并选择只保留文字您的内容</a:t>
            </a:r>
            <a:endParaRPr lang="zh-CN" altLang="en-US" sz="1300" dirty="0">
              <a:latin typeface="微软雅黑" panose="020B0503020204020204" pitchFamily="34" charset="-122"/>
              <a:ea typeface="微软雅黑" panose="020B0503020204020204" pitchFamily="34" charset="-122"/>
              <a:cs typeface="方正兰亭细黑_GBK_M" pitchFamily="2" charset="2"/>
              <a:sym typeface="微软雅黑" panose="020B0503020204020204" pitchFamily="34" charset="-122"/>
            </a:endParaRPr>
          </a:p>
        </p:txBody>
      </p:sp>
      <p:sp>
        <p:nvSpPr>
          <p:cNvPr id="67" name="矩形 53"/>
          <p:cNvSpPr>
            <a:spLocks noChangeArrowheads="1"/>
          </p:cNvSpPr>
          <p:nvPr/>
        </p:nvSpPr>
        <p:spPr bwMode="auto">
          <a:xfrm>
            <a:off x="6438937" y="2890144"/>
            <a:ext cx="1446536" cy="33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7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添加项目名称</a:t>
            </a:r>
            <a:endParaRPr lang="en-US" altLang="zh-CN" sz="17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8" name="矩形 47"/>
          <p:cNvSpPr>
            <a:spLocks noChangeArrowheads="1"/>
          </p:cNvSpPr>
          <p:nvPr/>
        </p:nvSpPr>
        <p:spPr bwMode="auto">
          <a:xfrm>
            <a:off x="6288884" y="3368776"/>
            <a:ext cx="1746647" cy="1415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eaLnBrk="1" hangingPunct="1">
              <a:lnSpc>
                <a:spcPct val="125000"/>
              </a:lnSpc>
              <a:spcBef>
                <a:spcPct val="0"/>
              </a:spcBef>
              <a:buFont typeface="Arial" panose="020B0604020202020204" pitchFamily="34" charset="0"/>
              <a:buNone/>
            </a:pP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您的内容打在这里，或通过复制您的文本后在此框中选择粘贴并选择只保留文字您的内容</a:t>
            </a:r>
            <a:endParaRPr lang="zh-CN" altLang="en-US" sz="1300" dirty="0">
              <a:latin typeface="微软雅黑" panose="020B0503020204020204" pitchFamily="34" charset="-122"/>
              <a:ea typeface="微软雅黑" panose="020B0503020204020204" pitchFamily="34" charset="-122"/>
              <a:cs typeface="方正兰亭细黑_GBK_M" pitchFamily="2" charset="2"/>
              <a:sym typeface="微软雅黑" panose="020B0503020204020204" pitchFamily="34" charset="-122"/>
            </a:endParaRPr>
          </a:p>
        </p:txBody>
      </p:sp>
      <p:sp>
        <p:nvSpPr>
          <p:cNvPr id="19" name="TextBox 12"/>
          <p:cNvSpPr txBox="1"/>
          <p:nvPr/>
        </p:nvSpPr>
        <p:spPr>
          <a:xfrm>
            <a:off x="827585" y="195486"/>
            <a:ext cx="1415773" cy="461665"/>
          </a:xfrm>
          <a:prstGeom prst="rect">
            <a:avLst/>
          </a:prstGeom>
          <a:noFill/>
        </p:spPr>
        <p:txBody>
          <a:bodyPr wrap="none" rtlCol="0">
            <a:spAutoFit/>
          </a:bodyPr>
          <a:lstStyle/>
          <a:p>
            <a:pPr algn="ctr"/>
            <a:r>
              <a:rPr lang="zh-CN" altLang="en-US" sz="2400" b="1" dirty="0" smtClean="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产品介绍</a:t>
            </a:r>
            <a:endParaRPr lang="zh-CN" altLang="zh-CN" sz="2400"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slow" advTm="10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0-#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52"/>
                                        </p:tgtEl>
                                        <p:attrNameLst>
                                          <p:attrName>style.visibility</p:attrName>
                                        </p:attrNameLst>
                                      </p:cBhvr>
                                      <p:to>
                                        <p:strVal val="visible"/>
                                      </p:to>
                                    </p:set>
                                    <p:animEffect transition="in" filter="wipe(left)">
                                      <p:cBhvr>
                                        <p:cTn id="13" dur="500"/>
                                        <p:tgtEl>
                                          <p:spTgt spid="52"/>
                                        </p:tgtEl>
                                      </p:cBhvr>
                                    </p:animEffect>
                                  </p:childTnLst>
                                </p:cTn>
                              </p:par>
                            </p:childTnLst>
                          </p:cTn>
                        </p:par>
                        <p:par>
                          <p:cTn id="14" fill="hold">
                            <p:stCondLst>
                              <p:cond delay="500"/>
                            </p:stCondLst>
                            <p:childTnLst>
                              <p:par>
                                <p:cTn id="15" presetID="12" presetClass="entr" presetSubtype="1" fill="hold" nodeType="afterEffect">
                                  <p:stCondLst>
                                    <p:cond delay="0"/>
                                  </p:stCondLst>
                                  <p:childTnLst>
                                    <p:set>
                                      <p:cBhvr>
                                        <p:cTn id="16" dur="1" fill="hold">
                                          <p:stCondLst>
                                            <p:cond delay="0"/>
                                          </p:stCondLst>
                                        </p:cTn>
                                        <p:tgtEl>
                                          <p:spTgt spid="53"/>
                                        </p:tgtEl>
                                        <p:attrNameLst>
                                          <p:attrName>style.visibility</p:attrName>
                                        </p:attrNameLst>
                                      </p:cBhvr>
                                      <p:to>
                                        <p:strVal val="visible"/>
                                      </p:to>
                                    </p:set>
                                    <p:anim calcmode="lin" valueType="num">
                                      <p:cBhvr>
                                        <p:cTn id="17" dur="500"/>
                                        <p:tgtEl>
                                          <p:spTgt spid="53"/>
                                        </p:tgtEl>
                                        <p:attrNameLst>
                                          <p:attrName>ppt_y</p:attrName>
                                        </p:attrNameLst>
                                      </p:cBhvr>
                                      <p:tavLst>
                                        <p:tav tm="0">
                                          <p:val>
                                            <p:strVal val="#ppt_y-#ppt_h*1.125000"/>
                                          </p:val>
                                        </p:tav>
                                        <p:tav tm="100000">
                                          <p:val>
                                            <p:strVal val="#ppt_y"/>
                                          </p:val>
                                        </p:tav>
                                      </p:tavLst>
                                    </p:anim>
                                    <p:animEffect>
                                      <p:cBhvr>
                                        <p:cTn id="18" dur="500"/>
                                        <p:tgtEl>
                                          <p:spTgt spid="53"/>
                                        </p:tgtEl>
                                      </p:cBhvr>
                                    </p:animEffect>
                                  </p:childTnLst>
                                </p:cTn>
                              </p:par>
                            </p:childTnLst>
                          </p:cTn>
                        </p:par>
                        <p:par>
                          <p:cTn id="19" fill="hold">
                            <p:stCondLst>
                              <p:cond delay="1000"/>
                            </p:stCondLst>
                            <p:childTnLst>
                              <p:par>
                                <p:cTn id="20" presetID="12" presetClass="entr" presetSubtype="2" fill="hold" nodeType="afterEffect">
                                  <p:stCondLst>
                                    <p:cond delay="0"/>
                                  </p:stCondLst>
                                  <p:childTnLst>
                                    <p:set>
                                      <p:cBhvr>
                                        <p:cTn id="21" dur="1" fill="hold">
                                          <p:stCondLst>
                                            <p:cond delay="0"/>
                                          </p:stCondLst>
                                        </p:cTn>
                                        <p:tgtEl>
                                          <p:spTgt spid="56"/>
                                        </p:tgtEl>
                                        <p:attrNameLst>
                                          <p:attrName>style.visibility</p:attrName>
                                        </p:attrNameLst>
                                      </p:cBhvr>
                                      <p:to>
                                        <p:strVal val="visible"/>
                                      </p:to>
                                    </p:set>
                                    <p:anim calcmode="lin" valueType="num">
                                      <p:cBhvr>
                                        <p:cTn id="22" dur="500"/>
                                        <p:tgtEl>
                                          <p:spTgt spid="56"/>
                                        </p:tgtEl>
                                        <p:attrNameLst>
                                          <p:attrName>ppt_x</p:attrName>
                                        </p:attrNameLst>
                                      </p:cBhvr>
                                      <p:tavLst>
                                        <p:tav tm="0">
                                          <p:val>
                                            <p:strVal val="#ppt_x+#ppt_w*1.125000"/>
                                          </p:val>
                                        </p:tav>
                                        <p:tav tm="100000">
                                          <p:val>
                                            <p:strVal val="#ppt_x"/>
                                          </p:val>
                                        </p:tav>
                                      </p:tavLst>
                                    </p:anim>
                                    <p:animEffect>
                                      <p:cBhvr>
                                        <p:cTn id="23" dur="500"/>
                                        <p:tgtEl>
                                          <p:spTgt spid="56"/>
                                        </p:tgtEl>
                                      </p:cBhvr>
                                    </p:animEffect>
                                  </p:childTnLst>
                                </p:cTn>
                              </p:par>
                              <p:par>
                                <p:cTn id="24" presetID="12" presetClass="entr" presetSubtype="8" fill="hold" nodeType="withEffect">
                                  <p:stCondLst>
                                    <p:cond delay="0"/>
                                  </p:stCondLst>
                                  <p:childTnLst>
                                    <p:set>
                                      <p:cBhvr>
                                        <p:cTn id="25" dur="1" fill="hold">
                                          <p:stCondLst>
                                            <p:cond delay="0"/>
                                          </p:stCondLst>
                                        </p:cTn>
                                        <p:tgtEl>
                                          <p:spTgt spid="59"/>
                                        </p:tgtEl>
                                        <p:attrNameLst>
                                          <p:attrName>style.visibility</p:attrName>
                                        </p:attrNameLst>
                                      </p:cBhvr>
                                      <p:to>
                                        <p:strVal val="visible"/>
                                      </p:to>
                                    </p:set>
                                    <p:anim calcmode="lin" valueType="num">
                                      <p:cBhvr>
                                        <p:cTn id="26" dur="500"/>
                                        <p:tgtEl>
                                          <p:spTgt spid="59"/>
                                        </p:tgtEl>
                                        <p:attrNameLst>
                                          <p:attrName>ppt_x</p:attrName>
                                        </p:attrNameLst>
                                      </p:cBhvr>
                                      <p:tavLst>
                                        <p:tav tm="0">
                                          <p:val>
                                            <p:strVal val="#ppt_x-#ppt_w*1.125000"/>
                                          </p:val>
                                        </p:tav>
                                        <p:tav tm="100000">
                                          <p:val>
                                            <p:strVal val="#ppt_x"/>
                                          </p:val>
                                        </p:tav>
                                      </p:tavLst>
                                    </p:anim>
                                    <p:animEffect>
                                      <p:cBhvr>
                                        <p:cTn id="27" dur="500"/>
                                        <p:tgtEl>
                                          <p:spTgt spid="59"/>
                                        </p:tgtEl>
                                      </p:cBhvr>
                                    </p:animEffect>
                                  </p:childTnLst>
                                </p:cTn>
                              </p:par>
                            </p:childTnLst>
                          </p:cTn>
                        </p:par>
                        <p:par>
                          <p:cTn id="28" fill="hold">
                            <p:stCondLst>
                              <p:cond delay="1500"/>
                            </p:stCondLst>
                            <p:childTnLst>
                              <p:par>
                                <p:cTn id="29" presetID="23" presetClass="entr" presetSubtype="16" fill="hold" grpId="0" nodeType="afterEffect">
                                  <p:stCondLst>
                                    <p:cond delay="0"/>
                                  </p:stCondLst>
                                  <p:childTnLst>
                                    <p:set>
                                      <p:cBhvr>
                                        <p:cTn id="30" dur="1" fill="hold">
                                          <p:stCondLst>
                                            <p:cond delay="0"/>
                                          </p:stCondLst>
                                        </p:cTn>
                                        <p:tgtEl>
                                          <p:spTgt spid="65"/>
                                        </p:tgtEl>
                                        <p:attrNameLst>
                                          <p:attrName>style.visibility</p:attrName>
                                        </p:attrNameLst>
                                      </p:cBhvr>
                                      <p:to>
                                        <p:strVal val="visible"/>
                                      </p:to>
                                    </p:set>
                                    <p:anim calcmode="lin" valueType="num">
                                      <p:cBhvr>
                                        <p:cTn id="31" dur="500" fill="hold"/>
                                        <p:tgtEl>
                                          <p:spTgt spid="65"/>
                                        </p:tgtEl>
                                        <p:attrNameLst>
                                          <p:attrName>ppt_w</p:attrName>
                                        </p:attrNameLst>
                                      </p:cBhvr>
                                      <p:tavLst>
                                        <p:tav tm="0">
                                          <p:val>
                                            <p:fltVal val="0"/>
                                          </p:val>
                                        </p:tav>
                                        <p:tav tm="100000">
                                          <p:val>
                                            <p:strVal val="#ppt_w"/>
                                          </p:val>
                                        </p:tav>
                                      </p:tavLst>
                                    </p:anim>
                                    <p:anim calcmode="lin" valueType="num">
                                      <p:cBhvr>
                                        <p:cTn id="32" dur="500" fill="hold"/>
                                        <p:tgtEl>
                                          <p:spTgt spid="65"/>
                                        </p:tgtEl>
                                        <p:attrNameLst>
                                          <p:attrName>ppt_h</p:attrName>
                                        </p:attrNameLst>
                                      </p:cBhvr>
                                      <p:tavLst>
                                        <p:tav tm="0">
                                          <p:val>
                                            <p:fltVal val="0"/>
                                          </p:val>
                                        </p:tav>
                                        <p:tav tm="100000">
                                          <p:val>
                                            <p:strVal val="#ppt_h"/>
                                          </p:val>
                                        </p:tav>
                                      </p:tavLst>
                                    </p:anim>
                                  </p:childTnLst>
                                </p:cTn>
                              </p:par>
                              <p:par>
                                <p:cTn id="33" presetID="23" presetClass="entr" presetSubtype="16" fill="hold" grpId="0" nodeType="withEffect">
                                  <p:stCondLst>
                                    <p:cond delay="0"/>
                                  </p:stCondLst>
                                  <p:childTnLst>
                                    <p:set>
                                      <p:cBhvr>
                                        <p:cTn id="34" dur="1" fill="hold">
                                          <p:stCondLst>
                                            <p:cond delay="0"/>
                                          </p:stCondLst>
                                        </p:cTn>
                                        <p:tgtEl>
                                          <p:spTgt spid="63"/>
                                        </p:tgtEl>
                                        <p:attrNameLst>
                                          <p:attrName>style.visibility</p:attrName>
                                        </p:attrNameLst>
                                      </p:cBhvr>
                                      <p:to>
                                        <p:strVal val="visible"/>
                                      </p:to>
                                    </p:set>
                                    <p:anim calcmode="lin" valueType="num">
                                      <p:cBhvr>
                                        <p:cTn id="35" dur="500" fill="hold"/>
                                        <p:tgtEl>
                                          <p:spTgt spid="63"/>
                                        </p:tgtEl>
                                        <p:attrNameLst>
                                          <p:attrName>ppt_w</p:attrName>
                                        </p:attrNameLst>
                                      </p:cBhvr>
                                      <p:tavLst>
                                        <p:tav tm="0">
                                          <p:val>
                                            <p:fltVal val="0"/>
                                          </p:val>
                                        </p:tav>
                                        <p:tav tm="100000">
                                          <p:val>
                                            <p:strVal val="#ppt_w"/>
                                          </p:val>
                                        </p:tav>
                                      </p:tavLst>
                                    </p:anim>
                                    <p:anim calcmode="lin" valueType="num">
                                      <p:cBhvr>
                                        <p:cTn id="36" dur="500" fill="hold"/>
                                        <p:tgtEl>
                                          <p:spTgt spid="63"/>
                                        </p:tgtEl>
                                        <p:attrNameLst>
                                          <p:attrName>ppt_h</p:attrName>
                                        </p:attrNameLst>
                                      </p:cBhvr>
                                      <p:tavLst>
                                        <p:tav tm="0">
                                          <p:val>
                                            <p:fltVal val="0"/>
                                          </p:val>
                                        </p:tav>
                                        <p:tav tm="100000">
                                          <p:val>
                                            <p:strVal val="#ppt_h"/>
                                          </p:val>
                                        </p:tav>
                                      </p:tavLst>
                                    </p:anim>
                                  </p:childTnLst>
                                </p:cTn>
                              </p:par>
                              <p:par>
                                <p:cTn id="37" presetID="23" presetClass="entr" presetSubtype="16" fill="hold" grpId="0" nodeType="withEffect">
                                  <p:stCondLst>
                                    <p:cond delay="0"/>
                                  </p:stCondLst>
                                  <p:childTnLst>
                                    <p:set>
                                      <p:cBhvr>
                                        <p:cTn id="38" dur="1" fill="hold">
                                          <p:stCondLst>
                                            <p:cond delay="0"/>
                                          </p:stCondLst>
                                        </p:cTn>
                                        <p:tgtEl>
                                          <p:spTgt spid="67"/>
                                        </p:tgtEl>
                                        <p:attrNameLst>
                                          <p:attrName>style.visibility</p:attrName>
                                        </p:attrNameLst>
                                      </p:cBhvr>
                                      <p:to>
                                        <p:strVal val="visible"/>
                                      </p:to>
                                    </p:set>
                                    <p:anim calcmode="lin" valueType="num">
                                      <p:cBhvr>
                                        <p:cTn id="39" dur="500" fill="hold"/>
                                        <p:tgtEl>
                                          <p:spTgt spid="67"/>
                                        </p:tgtEl>
                                        <p:attrNameLst>
                                          <p:attrName>ppt_w</p:attrName>
                                        </p:attrNameLst>
                                      </p:cBhvr>
                                      <p:tavLst>
                                        <p:tav tm="0">
                                          <p:val>
                                            <p:fltVal val="0"/>
                                          </p:val>
                                        </p:tav>
                                        <p:tav tm="100000">
                                          <p:val>
                                            <p:strVal val="#ppt_w"/>
                                          </p:val>
                                        </p:tav>
                                      </p:tavLst>
                                    </p:anim>
                                    <p:anim calcmode="lin" valueType="num">
                                      <p:cBhvr>
                                        <p:cTn id="40" dur="500" fill="hold"/>
                                        <p:tgtEl>
                                          <p:spTgt spid="67"/>
                                        </p:tgtEl>
                                        <p:attrNameLst>
                                          <p:attrName>ppt_h</p:attrName>
                                        </p:attrNameLst>
                                      </p:cBhvr>
                                      <p:tavLst>
                                        <p:tav tm="0">
                                          <p:val>
                                            <p:fltVal val="0"/>
                                          </p:val>
                                        </p:tav>
                                        <p:tav tm="100000">
                                          <p:val>
                                            <p:strVal val="#ppt_h"/>
                                          </p:val>
                                        </p:tav>
                                      </p:tavLst>
                                    </p:anim>
                                  </p:childTnLst>
                                </p:cTn>
                              </p:par>
                            </p:childTnLst>
                          </p:cTn>
                        </p:par>
                        <p:par>
                          <p:cTn id="41" fill="hold">
                            <p:stCondLst>
                              <p:cond delay="2000"/>
                            </p:stCondLst>
                            <p:childTnLst>
                              <p:par>
                                <p:cTn id="42" presetID="20" presetClass="entr" presetSubtype="0" fill="hold" grpId="0" nodeType="afterEffect">
                                  <p:stCondLst>
                                    <p:cond delay="0"/>
                                  </p:stCondLst>
                                  <p:childTnLst>
                                    <p:set>
                                      <p:cBhvr>
                                        <p:cTn id="43" dur="1" fill="hold">
                                          <p:stCondLst>
                                            <p:cond delay="0"/>
                                          </p:stCondLst>
                                        </p:cTn>
                                        <p:tgtEl>
                                          <p:spTgt spid="66"/>
                                        </p:tgtEl>
                                        <p:attrNameLst>
                                          <p:attrName>style.visibility</p:attrName>
                                        </p:attrNameLst>
                                      </p:cBhvr>
                                      <p:to>
                                        <p:strVal val="visible"/>
                                      </p:to>
                                    </p:set>
                                    <p:animEffect>
                                      <p:cBhvr>
                                        <p:cTn id="44" dur="750"/>
                                        <p:tgtEl>
                                          <p:spTgt spid="66"/>
                                        </p:tgtEl>
                                      </p:cBhvr>
                                    </p:animEffect>
                                  </p:childTnLst>
                                </p:cTn>
                              </p:par>
                              <p:par>
                                <p:cTn id="45" presetID="20" presetClass="entr" presetSubtype="0" fill="hold" grpId="0" nodeType="withEffect">
                                  <p:stCondLst>
                                    <p:cond delay="0"/>
                                  </p:stCondLst>
                                  <p:childTnLst>
                                    <p:set>
                                      <p:cBhvr>
                                        <p:cTn id="46" dur="1" fill="hold">
                                          <p:stCondLst>
                                            <p:cond delay="0"/>
                                          </p:stCondLst>
                                        </p:cTn>
                                        <p:tgtEl>
                                          <p:spTgt spid="64"/>
                                        </p:tgtEl>
                                        <p:attrNameLst>
                                          <p:attrName>style.visibility</p:attrName>
                                        </p:attrNameLst>
                                      </p:cBhvr>
                                      <p:to>
                                        <p:strVal val="visible"/>
                                      </p:to>
                                    </p:set>
                                    <p:animEffect>
                                      <p:cBhvr>
                                        <p:cTn id="47" dur="750"/>
                                        <p:tgtEl>
                                          <p:spTgt spid="64"/>
                                        </p:tgtEl>
                                      </p:cBhvr>
                                    </p:animEffect>
                                  </p:childTnLst>
                                </p:cTn>
                              </p:par>
                              <p:par>
                                <p:cTn id="48" presetID="20" presetClass="entr" presetSubtype="0" fill="hold" grpId="0" nodeType="withEffect">
                                  <p:stCondLst>
                                    <p:cond delay="0"/>
                                  </p:stCondLst>
                                  <p:childTnLst>
                                    <p:set>
                                      <p:cBhvr>
                                        <p:cTn id="49" dur="1" fill="hold">
                                          <p:stCondLst>
                                            <p:cond delay="0"/>
                                          </p:stCondLst>
                                        </p:cTn>
                                        <p:tgtEl>
                                          <p:spTgt spid="68"/>
                                        </p:tgtEl>
                                        <p:attrNameLst>
                                          <p:attrName>style.visibility</p:attrName>
                                        </p:attrNameLst>
                                      </p:cBhvr>
                                      <p:to>
                                        <p:strVal val="visible"/>
                                      </p:to>
                                    </p:set>
                                    <p:animEffect>
                                      <p:cBhvr>
                                        <p:cTn id="50" dur="75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63" grpId="0" bldLvl="0" autoUpdateAnimBg="0"/>
      <p:bldP spid="64" grpId="0" bldLvl="0" autoUpdateAnimBg="0"/>
      <p:bldP spid="65" grpId="0" bldLvl="0" autoUpdateAnimBg="0"/>
      <p:bldP spid="66" grpId="0" bldLvl="0" autoUpdateAnimBg="0"/>
      <p:bldP spid="67" grpId="0" bldLvl="0" autoUpdateAnimBg="0"/>
      <p:bldP spid="68" grpId="0" bldLvl="0" autoUpdateAnimBg="0"/>
      <p:bldP spid="1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7" name="组合 56"/>
          <p:cNvGrpSpPr/>
          <p:nvPr/>
        </p:nvGrpSpPr>
        <p:grpSpPr>
          <a:xfrm>
            <a:off x="425450" y="3130483"/>
            <a:ext cx="3816226" cy="983209"/>
            <a:chOff x="-1965726" y="2960822"/>
            <a:chExt cx="4617634" cy="1189683"/>
          </a:xfrm>
        </p:grpSpPr>
        <p:sp>
          <p:nvSpPr>
            <p:cNvPr id="58" name="文本框 588"/>
            <p:cNvSpPr txBox="1"/>
            <p:nvPr/>
          </p:nvSpPr>
          <p:spPr>
            <a:xfrm>
              <a:off x="-1965726" y="2960822"/>
              <a:ext cx="1393835" cy="409650"/>
            </a:xfrm>
            <a:prstGeom prst="rect">
              <a:avLst/>
            </a:prstGeom>
            <a:noFill/>
          </p:spPr>
          <p:txBody>
            <a:bodyPr wrap="square" rtlCol="0">
              <a:spAutoFit/>
            </a:bodyPr>
            <a:lstStyle/>
            <a:p>
              <a:r>
                <a:rPr lang="zh-CN" altLang="en-US" sz="1600" b="1" dirty="0" smtClean="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添加文字</a:t>
              </a:r>
              <a:endParaRPr lang="zh-CN" altLang="en-US" sz="1600" b="1"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9" name="文本框 589"/>
            <p:cNvSpPr txBox="1"/>
            <p:nvPr/>
          </p:nvSpPr>
          <p:spPr>
            <a:xfrm>
              <a:off x="-1965726" y="3270688"/>
              <a:ext cx="4617634" cy="879817"/>
            </a:xfrm>
            <a:prstGeom prst="rect">
              <a:avLst/>
            </a:prstGeom>
            <a:noFill/>
          </p:spPr>
          <p:txBody>
            <a:bodyPr wrap="square" rtlCol="0">
              <a:spAutoFit/>
            </a:bodyPr>
            <a:lstStyle/>
            <a:p>
              <a:pPr algn="just">
                <a:lnSpc>
                  <a:spcPct val="125000"/>
                </a:lnSpc>
                <a:spcBef>
                  <a:spcPct val="0"/>
                </a:spcBef>
                <a:spcAft>
                  <a:spcPts val="600"/>
                </a:spcAft>
              </a:pPr>
              <a:r>
                <a:rPr lang="zh-CN" altLang="en-US" sz="11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1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73" name="组合 72"/>
          <p:cNvGrpSpPr/>
          <p:nvPr/>
        </p:nvGrpSpPr>
        <p:grpSpPr>
          <a:xfrm>
            <a:off x="4680398" y="1131590"/>
            <a:ext cx="3275978" cy="3280147"/>
            <a:chOff x="4680398" y="1131590"/>
            <a:chExt cx="3275978" cy="3280147"/>
          </a:xfrm>
        </p:grpSpPr>
        <p:grpSp>
          <p:nvGrpSpPr>
            <p:cNvPr id="3" name="组合 2"/>
            <p:cNvGrpSpPr/>
            <p:nvPr/>
          </p:nvGrpSpPr>
          <p:grpSpPr>
            <a:xfrm>
              <a:off x="4680398" y="1131590"/>
              <a:ext cx="3275978" cy="3280147"/>
              <a:chOff x="3044459" y="618996"/>
              <a:chExt cx="3963934" cy="3968978"/>
            </a:xfrm>
          </p:grpSpPr>
          <p:grpSp>
            <p:nvGrpSpPr>
              <p:cNvPr id="4" name="组合 3"/>
              <p:cNvGrpSpPr/>
              <p:nvPr/>
            </p:nvGrpSpPr>
            <p:grpSpPr>
              <a:xfrm>
                <a:off x="3044677" y="627921"/>
                <a:ext cx="2212741" cy="2217644"/>
                <a:chOff x="3085647" y="1338942"/>
                <a:chExt cx="3529918" cy="3537741"/>
              </a:xfrm>
              <a:effectLst>
                <a:outerShdw blurRad="50800" dist="38100" dir="8100000" algn="tr" rotWithShape="0">
                  <a:prstClr val="black">
                    <a:alpha val="40000"/>
                  </a:prstClr>
                </a:outerShdw>
              </a:effectLst>
            </p:grpSpPr>
            <p:sp>
              <p:nvSpPr>
                <p:cNvPr id="55" name="饼形 54"/>
                <p:cNvSpPr/>
                <p:nvPr/>
              </p:nvSpPr>
              <p:spPr>
                <a:xfrm rot="16200000">
                  <a:off x="3103108" y="1338942"/>
                  <a:ext cx="3512457" cy="3512457"/>
                </a:xfrm>
                <a:prstGeom prst="pie">
                  <a:avLst>
                    <a:gd name="adj1" fmla="val 0"/>
                    <a:gd name="adj2" fmla="val 5400681"/>
                  </a:avLst>
                </a:prstGeom>
                <a:solidFill>
                  <a:srgbClr val="C9E5E4"/>
                </a:solidFill>
                <a:ln>
                  <a:noFill/>
                </a:ln>
                <a:effectLst>
                  <a:outerShdw blurRad="2032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6" name="饼形 55"/>
                <p:cNvSpPr/>
                <p:nvPr/>
              </p:nvSpPr>
              <p:spPr>
                <a:xfrm rot="16200000">
                  <a:off x="3085645" y="1364228"/>
                  <a:ext cx="3512457" cy="3512454"/>
                </a:xfrm>
                <a:prstGeom prst="pie">
                  <a:avLst>
                    <a:gd name="adj1" fmla="val 0"/>
                    <a:gd name="adj2" fmla="val 5400681"/>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 name="组合 4"/>
              <p:cNvGrpSpPr/>
              <p:nvPr/>
            </p:nvGrpSpPr>
            <p:grpSpPr>
              <a:xfrm rot="10800000">
                <a:off x="3044459" y="620402"/>
                <a:ext cx="2213764" cy="2215806"/>
                <a:chOff x="3084015" y="1316591"/>
                <a:chExt cx="3531550" cy="3534808"/>
              </a:xfrm>
            </p:grpSpPr>
            <p:sp>
              <p:nvSpPr>
                <p:cNvPr id="53" name="饼形 52"/>
                <p:cNvSpPr/>
                <p:nvPr/>
              </p:nvSpPr>
              <p:spPr>
                <a:xfrm rot="16200000">
                  <a:off x="3103108" y="1338942"/>
                  <a:ext cx="3512457" cy="3512457"/>
                </a:xfrm>
                <a:prstGeom prst="pie">
                  <a:avLst>
                    <a:gd name="adj1" fmla="val 0"/>
                    <a:gd name="adj2" fmla="val 5400681"/>
                  </a:avLst>
                </a:prstGeom>
                <a:solidFill>
                  <a:srgbClr val="C9E5E4"/>
                </a:solidFill>
                <a:ln>
                  <a:noFill/>
                </a:ln>
                <a:effectLst>
                  <a:outerShdw blurRad="2032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4" name="饼形 53"/>
                <p:cNvSpPr/>
                <p:nvPr/>
              </p:nvSpPr>
              <p:spPr>
                <a:xfrm rot="16200000">
                  <a:off x="3084015" y="1316591"/>
                  <a:ext cx="3512457" cy="3512457"/>
                </a:xfrm>
                <a:prstGeom prst="pie">
                  <a:avLst>
                    <a:gd name="adj1" fmla="val 0"/>
                    <a:gd name="adj2" fmla="val 5400681"/>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 name="组合 5"/>
              <p:cNvGrpSpPr/>
              <p:nvPr/>
            </p:nvGrpSpPr>
            <p:grpSpPr>
              <a:xfrm rot="16200000">
                <a:off x="3054850" y="618913"/>
                <a:ext cx="2201795" cy="2215335"/>
                <a:chOff x="3103108" y="1338942"/>
                <a:chExt cx="3512457" cy="3534057"/>
              </a:xfrm>
            </p:grpSpPr>
            <p:sp>
              <p:nvSpPr>
                <p:cNvPr id="51" name="饼形 50"/>
                <p:cNvSpPr/>
                <p:nvPr/>
              </p:nvSpPr>
              <p:spPr>
                <a:xfrm rot="16200000">
                  <a:off x="3103108" y="1338942"/>
                  <a:ext cx="3512457" cy="3512457"/>
                </a:xfrm>
                <a:prstGeom prst="pie">
                  <a:avLst>
                    <a:gd name="adj1" fmla="val 0"/>
                    <a:gd name="adj2" fmla="val 5400681"/>
                  </a:avLst>
                </a:prstGeom>
                <a:solidFill>
                  <a:schemeClr val="bg1"/>
                </a:solidFill>
                <a:ln>
                  <a:noFill/>
                </a:ln>
                <a:effectLst>
                  <a:outerShdw blurRad="2032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 name="饼形 51"/>
                <p:cNvSpPr/>
                <p:nvPr/>
              </p:nvSpPr>
              <p:spPr>
                <a:xfrm rot="16200000">
                  <a:off x="3103108" y="1360542"/>
                  <a:ext cx="3512457" cy="3512457"/>
                </a:xfrm>
                <a:prstGeom prst="pie">
                  <a:avLst>
                    <a:gd name="adj1" fmla="val 0"/>
                    <a:gd name="adj2" fmla="val 5400681"/>
                  </a:avLst>
                </a:prstGeom>
                <a:gradFill flip="none" rotWithShape="1">
                  <a:gsLst>
                    <a:gs pos="71000">
                      <a:schemeClr val="bg1"/>
                    </a:gs>
                    <a:gs pos="21000">
                      <a:schemeClr val="bg2"/>
                    </a:gs>
                  </a:gsLst>
                  <a:lin ang="13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7" name="组合 6"/>
              <p:cNvGrpSpPr/>
              <p:nvPr/>
            </p:nvGrpSpPr>
            <p:grpSpPr>
              <a:xfrm>
                <a:off x="4763858" y="618996"/>
                <a:ext cx="2244535" cy="2214726"/>
                <a:chOff x="4407858" y="1176630"/>
                <a:chExt cx="1782548" cy="1758874"/>
              </a:xfrm>
            </p:grpSpPr>
            <p:grpSp>
              <p:nvGrpSpPr>
                <p:cNvPr id="39" name="组合 38"/>
                <p:cNvGrpSpPr/>
                <p:nvPr/>
              </p:nvGrpSpPr>
              <p:grpSpPr>
                <a:xfrm>
                  <a:off x="4432192" y="1179280"/>
                  <a:ext cx="1758214" cy="1756224"/>
                  <a:chOff x="3083808" y="1338942"/>
                  <a:chExt cx="3531757" cy="3527760"/>
                </a:xfrm>
              </p:grpSpPr>
              <p:sp>
                <p:nvSpPr>
                  <p:cNvPr id="49" name="饼形 48"/>
                  <p:cNvSpPr/>
                  <p:nvPr/>
                </p:nvSpPr>
                <p:spPr>
                  <a:xfrm rot="16200000">
                    <a:off x="3103108" y="1338942"/>
                    <a:ext cx="3512457" cy="3512457"/>
                  </a:xfrm>
                  <a:prstGeom prst="pie">
                    <a:avLst>
                      <a:gd name="adj1" fmla="val 0"/>
                      <a:gd name="adj2" fmla="val 5400681"/>
                    </a:avLst>
                  </a:prstGeom>
                  <a:solidFill>
                    <a:schemeClr val="bg2">
                      <a:lumMod val="75000"/>
                    </a:schemeClr>
                  </a:solidFill>
                  <a:ln>
                    <a:noFill/>
                  </a:ln>
                  <a:effectLst>
                    <a:outerShdw blurRad="2032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0" name="饼形 49"/>
                  <p:cNvSpPr/>
                  <p:nvPr/>
                </p:nvSpPr>
                <p:spPr>
                  <a:xfrm rot="16200000">
                    <a:off x="3083808" y="1354246"/>
                    <a:ext cx="3512456" cy="3512455"/>
                  </a:xfrm>
                  <a:prstGeom prst="pie">
                    <a:avLst>
                      <a:gd name="adj1" fmla="val 0"/>
                      <a:gd name="adj2" fmla="val 5400681"/>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0" name="组合 39"/>
                <p:cNvGrpSpPr/>
                <p:nvPr/>
              </p:nvGrpSpPr>
              <p:grpSpPr>
                <a:xfrm rot="10800000">
                  <a:off x="4420560" y="1179281"/>
                  <a:ext cx="1760020" cy="1753572"/>
                  <a:chOff x="3080179" y="1338942"/>
                  <a:chExt cx="3535386" cy="3522434"/>
                </a:xfrm>
              </p:grpSpPr>
              <p:sp>
                <p:nvSpPr>
                  <p:cNvPr id="47" name="饼形 46"/>
                  <p:cNvSpPr/>
                  <p:nvPr/>
                </p:nvSpPr>
                <p:spPr>
                  <a:xfrm rot="16200000">
                    <a:off x="3103108" y="1338942"/>
                    <a:ext cx="3512457" cy="3512457"/>
                  </a:xfrm>
                  <a:prstGeom prst="pie">
                    <a:avLst>
                      <a:gd name="adj1" fmla="val 0"/>
                      <a:gd name="adj2" fmla="val 5400681"/>
                    </a:avLst>
                  </a:prstGeom>
                  <a:solidFill>
                    <a:schemeClr val="bg2">
                      <a:lumMod val="75000"/>
                    </a:schemeClr>
                  </a:solidFill>
                  <a:ln>
                    <a:noFill/>
                  </a:ln>
                  <a:effectLst>
                    <a:outerShdw blurRad="2032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8" name="饼形 47"/>
                  <p:cNvSpPr/>
                  <p:nvPr/>
                </p:nvSpPr>
                <p:spPr>
                  <a:xfrm rot="16200000">
                    <a:off x="3080179" y="1348919"/>
                    <a:ext cx="3512457" cy="3512457"/>
                  </a:xfrm>
                  <a:prstGeom prst="pie">
                    <a:avLst>
                      <a:gd name="adj1" fmla="val 0"/>
                      <a:gd name="adj2" fmla="val 5400681"/>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1" name="组合 40"/>
                <p:cNvGrpSpPr/>
                <p:nvPr/>
              </p:nvGrpSpPr>
              <p:grpSpPr>
                <a:xfrm rot="16200000">
                  <a:off x="4413563" y="1178544"/>
                  <a:ext cx="1751254" cy="1762664"/>
                  <a:chOff x="3097787" y="1338942"/>
                  <a:chExt cx="3517778" cy="3540696"/>
                </a:xfrm>
              </p:grpSpPr>
              <p:sp>
                <p:nvSpPr>
                  <p:cNvPr id="45" name="饼形 44"/>
                  <p:cNvSpPr/>
                  <p:nvPr/>
                </p:nvSpPr>
                <p:spPr>
                  <a:xfrm rot="16200000">
                    <a:off x="3103108" y="1338942"/>
                    <a:ext cx="3512457" cy="3512457"/>
                  </a:xfrm>
                  <a:prstGeom prst="pie">
                    <a:avLst>
                      <a:gd name="adj1" fmla="val 0"/>
                      <a:gd name="adj2" fmla="val 5400681"/>
                    </a:avLst>
                  </a:prstGeom>
                  <a:solidFill>
                    <a:schemeClr val="bg1"/>
                  </a:solidFill>
                  <a:ln>
                    <a:noFill/>
                  </a:ln>
                  <a:effectLst>
                    <a:outerShdw blurRad="2032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6" name="饼形 45"/>
                  <p:cNvSpPr/>
                  <p:nvPr/>
                </p:nvSpPr>
                <p:spPr>
                  <a:xfrm rot="16200000">
                    <a:off x="3097788" y="1367181"/>
                    <a:ext cx="3512456" cy="3512457"/>
                  </a:xfrm>
                  <a:prstGeom prst="pie">
                    <a:avLst>
                      <a:gd name="adj1" fmla="val 0"/>
                      <a:gd name="adj2" fmla="val 5400681"/>
                    </a:avLst>
                  </a:prstGeom>
                  <a:gradFill flip="none" rotWithShape="1">
                    <a:gsLst>
                      <a:gs pos="71000">
                        <a:schemeClr val="bg1"/>
                      </a:gs>
                      <a:gs pos="21000">
                        <a:schemeClr val="bg2"/>
                      </a:gs>
                    </a:gsLst>
                    <a:lin ang="13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2" name="组合 41"/>
                <p:cNvGrpSpPr/>
                <p:nvPr/>
              </p:nvGrpSpPr>
              <p:grpSpPr>
                <a:xfrm rot="5400000">
                  <a:off x="4433809" y="1178630"/>
                  <a:ext cx="1756224" cy="1752224"/>
                  <a:chOff x="3087804" y="1338942"/>
                  <a:chExt cx="3527761" cy="3519725"/>
                </a:xfrm>
              </p:grpSpPr>
              <p:sp>
                <p:nvSpPr>
                  <p:cNvPr id="43" name="饼形 42"/>
                  <p:cNvSpPr/>
                  <p:nvPr/>
                </p:nvSpPr>
                <p:spPr>
                  <a:xfrm rot="16200000">
                    <a:off x="3103108" y="1338942"/>
                    <a:ext cx="3512457" cy="3512457"/>
                  </a:xfrm>
                  <a:prstGeom prst="pie">
                    <a:avLst>
                      <a:gd name="adj1" fmla="val 0"/>
                      <a:gd name="adj2" fmla="val 5400681"/>
                    </a:avLst>
                  </a:prstGeom>
                  <a:solidFill>
                    <a:schemeClr val="bg1"/>
                  </a:solidFill>
                  <a:ln>
                    <a:noFill/>
                  </a:ln>
                  <a:effectLst>
                    <a:outerShdw blurRad="2032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 name="饼形 43"/>
                  <p:cNvSpPr/>
                  <p:nvPr/>
                </p:nvSpPr>
                <p:spPr>
                  <a:xfrm rot="16200000">
                    <a:off x="3087805" y="1346210"/>
                    <a:ext cx="3512456" cy="3512457"/>
                  </a:xfrm>
                  <a:prstGeom prst="pie">
                    <a:avLst>
                      <a:gd name="adj1" fmla="val 0"/>
                      <a:gd name="adj2" fmla="val 5400681"/>
                    </a:avLst>
                  </a:prstGeom>
                  <a:gradFill flip="none" rotWithShape="1">
                    <a:gsLst>
                      <a:gs pos="71000">
                        <a:schemeClr val="bg1"/>
                      </a:gs>
                      <a:gs pos="21000">
                        <a:schemeClr val="bg2"/>
                      </a:gs>
                    </a:gsLst>
                    <a:lin ang="13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8" name="组合 7"/>
              <p:cNvGrpSpPr/>
              <p:nvPr/>
            </p:nvGrpSpPr>
            <p:grpSpPr>
              <a:xfrm>
                <a:off x="3096132" y="2362092"/>
                <a:ext cx="2204781" cy="2222058"/>
                <a:chOff x="3103108" y="1338942"/>
                <a:chExt cx="3517219" cy="3544780"/>
              </a:xfrm>
              <a:effectLst>
                <a:outerShdw blurRad="50800" dist="38100" dir="5400000" algn="t" rotWithShape="0">
                  <a:prstClr val="black">
                    <a:alpha val="40000"/>
                  </a:prstClr>
                </a:outerShdw>
              </a:effectLst>
            </p:grpSpPr>
            <p:sp>
              <p:nvSpPr>
                <p:cNvPr id="37" name="饼形 36"/>
                <p:cNvSpPr/>
                <p:nvPr/>
              </p:nvSpPr>
              <p:spPr>
                <a:xfrm rot="16200000">
                  <a:off x="3103108" y="1338942"/>
                  <a:ext cx="3512457" cy="3512457"/>
                </a:xfrm>
                <a:prstGeom prst="pie">
                  <a:avLst>
                    <a:gd name="adj1" fmla="val 0"/>
                    <a:gd name="adj2" fmla="val 5400681"/>
                  </a:avLst>
                </a:prstGeom>
                <a:solidFill>
                  <a:srgbClr val="E9D9C9"/>
                </a:solidFill>
                <a:ln>
                  <a:noFill/>
                </a:ln>
                <a:effectLst>
                  <a:outerShdw blurRad="2032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饼形 37"/>
                <p:cNvSpPr/>
                <p:nvPr/>
              </p:nvSpPr>
              <p:spPr>
                <a:xfrm rot="16200000">
                  <a:off x="3107871" y="1371266"/>
                  <a:ext cx="3512458" cy="3512454"/>
                </a:xfrm>
                <a:prstGeom prst="pie">
                  <a:avLst>
                    <a:gd name="adj1" fmla="val 0"/>
                    <a:gd name="adj2" fmla="val 5400681"/>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9" name="组合 8"/>
              <p:cNvGrpSpPr/>
              <p:nvPr/>
            </p:nvGrpSpPr>
            <p:grpSpPr>
              <a:xfrm rot="10800000">
                <a:off x="3078350" y="2350607"/>
                <a:ext cx="2209987" cy="2207515"/>
                <a:chOff x="3090040" y="1338942"/>
                <a:chExt cx="3525525" cy="3521582"/>
              </a:xfrm>
            </p:grpSpPr>
            <p:sp>
              <p:nvSpPr>
                <p:cNvPr id="35" name="饼形 34"/>
                <p:cNvSpPr/>
                <p:nvPr/>
              </p:nvSpPr>
              <p:spPr>
                <a:xfrm rot="16200000">
                  <a:off x="3103108" y="1338942"/>
                  <a:ext cx="3512457" cy="3512457"/>
                </a:xfrm>
                <a:prstGeom prst="pie">
                  <a:avLst>
                    <a:gd name="adj1" fmla="val 0"/>
                    <a:gd name="adj2" fmla="val 5400681"/>
                  </a:avLst>
                </a:prstGeom>
                <a:solidFill>
                  <a:srgbClr val="E9D9C9"/>
                </a:solidFill>
                <a:ln>
                  <a:noFill/>
                </a:ln>
                <a:effectLst>
                  <a:outerShdw blurRad="2032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饼形 35"/>
                <p:cNvSpPr/>
                <p:nvPr/>
              </p:nvSpPr>
              <p:spPr>
                <a:xfrm rot="16200000">
                  <a:off x="3090040" y="1348068"/>
                  <a:ext cx="3512456" cy="3512455"/>
                </a:xfrm>
                <a:prstGeom prst="pie">
                  <a:avLst>
                    <a:gd name="adj1" fmla="val 0"/>
                    <a:gd name="adj2" fmla="val 5400681"/>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0" name="组合 9"/>
              <p:cNvGrpSpPr/>
              <p:nvPr/>
            </p:nvGrpSpPr>
            <p:grpSpPr>
              <a:xfrm>
                <a:off x="4784853" y="2365481"/>
                <a:ext cx="2202072" cy="2216195"/>
                <a:chOff x="3103108" y="1338942"/>
                <a:chExt cx="3512897" cy="3535430"/>
              </a:xfrm>
            </p:grpSpPr>
            <p:sp>
              <p:nvSpPr>
                <p:cNvPr id="33" name="饼形 32"/>
                <p:cNvSpPr/>
                <p:nvPr/>
              </p:nvSpPr>
              <p:spPr>
                <a:xfrm rot="16200000">
                  <a:off x="3103108" y="1338942"/>
                  <a:ext cx="3512457" cy="3512457"/>
                </a:xfrm>
                <a:prstGeom prst="pie">
                  <a:avLst>
                    <a:gd name="adj1" fmla="val 0"/>
                    <a:gd name="adj2" fmla="val 5400681"/>
                  </a:avLst>
                </a:prstGeom>
                <a:solidFill>
                  <a:srgbClr val="E6F0D8"/>
                </a:solidFill>
                <a:ln>
                  <a:noFill/>
                </a:ln>
                <a:effectLst>
                  <a:outerShdw blurRad="2032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饼形 33"/>
                <p:cNvSpPr/>
                <p:nvPr/>
              </p:nvSpPr>
              <p:spPr>
                <a:xfrm rot="16200000">
                  <a:off x="3103550" y="1361918"/>
                  <a:ext cx="3512461" cy="3512448"/>
                </a:xfrm>
                <a:prstGeom prst="pie">
                  <a:avLst>
                    <a:gd name="adj1" fmla="val 0"/>
                    <a:gd name="adj2" fmla="val 5400681"/>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1" name="组合 10"/>
              <p:cNvGrpSpPr/>
              <p:nvPr/>
            </p:nvGrpSpPr>
            <p:grpSpPr>
              <a:xfrm rot="10800000">
                <a:off x="4774802" y="2360210"/>
                <a:ext cx="2222136" cy="2203678"/>
                <a:chOff x="3101387" y="1333587"/>
                <a:chExt cx="3544904" cy="3515464"/>
              </a:xfrm>
            </p:grpSpPr>
            <p:sp>
              <p:nvSpPr>
                <p:cNvPr id="31" name="饼形 30"/>
                <p:cNvSpPr/>
                <p:nvPr/>
              </p:nvSpPr>
              <p:spPr>
                <a:xfrm rot="16200000">
                  <a:off x="3133834" y="1336594"/>
                  <a:ext cx="3512457" cy="3512457"/>
                </a:xfrm>
                <a:prstGeom prst="pie">
                  <a:avLst>
                    <a:gd name="adj1" fmla="val 0"/>
                    <a:gd name="adj2" fmla="val 5400681"/>
                  </a:avLst>
                </a:prstGeom>
                <a:solidFill>
                  <a:srgbClr val="FEB5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饼形 31"/>
                <p:cNvSpPr/>
                <p:nvPr/>
              </p:nvSpPr>
              <p:spPr>
                <a:xfrm rot="16200000">
                  <a:off x="3101388" y="1333586"/>
                  <a:ext cx="3512458" cy="3512460"/>
                </a:xfrm>
                <a:prstGeom prst="pie">
                  <a:avLst>
                    <a:gd name="adj1" fmla="val 0"/>
                    <a:gd name="adj2" fmla="val 5400681"/>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2" name="组合 11"/>
              <p:cNvGrpSpPr/>
              <p:nvPr/>
            </p:nvGrpSpPr>
            <p:grpSpPr>
              <a:xfrm rot="16200000">
                <a:off x="4769056" y="2373615"/>
                <a:ext cx="2226550" cy="2202168"/>
                <a:chOff x="3066141" y="1373278"/>
                <a:chExt cx="3551950" cy="3513049"/>
              </a:xfrm>
            </p:grpSpPr>
            <p:sp>
              <p:nvSpPr>
                <p:cNvPr id="29" name="饼形 28"/>
                <p:cNvSpPr/>
                <p:nvPr/>
              </p:nvSpPr>
              <p:spPr>
                <a:xfrm rot="16200000">
                  <a:off x="3105634" y="1373870"/>
                  <a:ext cx="3512456" cy="3512458"/>
                </a:xfrm>
                <a:prstGeom prst="pie">
                  <a:avLst>
                    <a:gd name="adj1" fmla="val 0"/>
                    <a:gd name="adj2" fmla="val 5400681"/>
                  </a:avLst>
                </a:prstGeom>
                <a:solidFill>
                  <a:schemeClr val="bg1"/>
                </a:solidFill>
                <a:ln>
                  <a:noFill/>
                </a:ln>
                <a:effectLst>
                  <a:outerShdw blurRad="2032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饼形 29"/>
                <p:cNvSpPr/>
                <p:nvPr/>
              </p:nvSpPr>
              <p:spPr>
                <a:xfrm rot="16200000">
                  <a:off x="3066141" y="1373278"/>
                  <a:ext cx="3512457" cy="3512457"/>
                </a:xfrm>
                <a:prstGeom prst="pie">
                  <a:avLst>
                    <a:gd name="adj1" fmla="val 0"/>
                    <a:gd name="adj2" fmla="val 5400681"/>
                  </a:avLst>
                </a:prstGeom>
                <a:gradFill flip="none" rotWithShape="1">
                  <a:gsLst>
                    <a:gs pos="71000">
                      <a:schemeClr val="bg1"/>
                    </a:gs>
                    <a:gs pos="21000">
                      <a:schemeClr val="bg2"/>
                    </a:gs>
                  </a:gsLst>
                  <a:lin ang="13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3" name="组合 12"/>
              <p:cNvGrpSpPr/>
              <p:nvPr/>
            </p:nvGrpSpPr>
            <p:grpSpPr>
              <a:xfrm rot="5400000">
                <a:off x="4780961" y="2352621"/>
                <a:ext cx="2211386" cy="2215947"/>
                <a:chOff x="3087807" y="1338942"/>
                <a:chExt cx="3527758" cy="3535030"/>
              </a:xfrm>
            </p:grpSpPr>
            <p:sp>
              <p:nvSpPr>
                <p:cNvPr id="27" name="饼形 26"/>
                <p:cNvSpPr/>
                <p:nvPr/>
              </p:nvSpPr>
              <p:spPr>
                <a:xfrm rot="16200000">
                  <a:off x="3103108" y="1338942"/>
                  <a:ext cx="3512457" cy="3512457"/>
                </a:xfrm>
                <a:prstGeom prst="pie">
                  <a:avLst>
                    <a:gd name="adj1" fmla="val 0"/>
                    <a:gd name="adj2" fmla="val 5400681"/>
                  </a:avLst>
                </a:prstGeom>
                <a:solidFill>
                  <a:schemeClr val="bg1"/>
                </a:solidFill>
                <a:ln>
                  <a:noFill/>
                </a:ln>
                <a:effectLst>
                  <a:outerShdw blurRad="2032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饼形 27"/>
                <p:cNvSpPr/>
                <p:nvPr/>
              </p:nvSpPr>
              <p:spPr>
                <a:xfrm rot="16200000">
                  <a:off x="3087808" y="1361516"/>
                  <a:ext cx="3512455" cy="3512457"/>
                </a:xfrm>
                <a:prstGeom prst="pie">
                  <a:avLst>
                    <a:gd name="adj1" fmla="val 0"/>
                    <a:gd name="adj2" fmla="val 5400681"/>
                  </a:avLst>
                </a:prstGeom>
                <a:gradFill flip="none" rotWithShape="1">
                  <a:gsLst>
                    <a:gs pos="71000">
                      <a:schemeClr val="bg1"/>
                    </a:gs>
                    <a:gs pos="21000">
                      <a:schemeClr val="bg2"/>
                    </a:gs>
                  </a:gsLst>
                  <a:lin ang="13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4" name="椭圆 13"/>
              <p:cNvSpPr/>
              <p:nvPr/>
            </p:nvSpPr>
            <p:spPr>
              <a:xfrm>
                <a:off x="5291838" y="1120482"/>
                <a:ext cx="1246022" cy="1246022"/>
              </a:xfrm>
              <a:prstGeom prst="ellipse">
                <a:avLst/>
              </a:prstGeom>
              <a:solidFill>
                <a:schemeClr val="bg1"/>
              </a:solidFill>
              <a:ln>
                <a:noFill/>
              </a:ln>
              <a:effectLst>
                <a:innerShdw blurRad="152400">
                  <a:prstClr val="black">
                    <a:alpha val="5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5" name="组合 14"/>
              <p:cNvGrpSpPr/>
              <p:nvPr/>
            </p:nvGrpSpPr>
            <p:grpSpPr>
              <a:xfrm rot="5400000">
                <a:off x="3075734" y="624962"/>
                <a:ext cx="2211887" cy="2215367"/>
                <a:chOff x="3103108" y="1338942"/>
                <a:chExt cx="3528557" cy="3534105"/>
              </a:xfrm>
            </p:grpSpPr>
            <p:sp>
              <p:nvSpPr>
                <p:cNvPr id="25" name="饼形 24"/>
                <p:cNvSpPr/>
                <p:nvPr/>
              </p:nvSpPr>
              <p:spPr>
                <a:xfrm rot="16200000">
                  <a:off x="3103108" y="1338942"/>
                  <a:ext cx="3512457" cy="3512457"/>
                </a:xfrm>
                <a:prstGeom prst="pie">
                  <a:avLst>
                    <a:gd name="adj1" fmla="val 0"/>
                    <a:gd name="adj2" fmla="val 5400681"/>
                  </a:avLst>
                </a:prstGeom>
                <a:solidFill>
                  <a:schemeClr val="bg1"/>
                </a:solidFill>
                <a:ln>
                  <a:noFill/>
                </a:ln>
                <a:effectLst>
                  <a:outerShdw blurRad="2032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饼形 25"/>
                <p:cNvSpPr/>
                <p:nvPr/>
              </p:nvSpPr>
              <p:spPr>
                <a:xfrm rot="16200000">
                  <a:off x="3119209" y="1360591"/>
                  <a:ext cx="3512455" cy="3512457"/>
                </a:xfrm>
                <a:prstGeom prst="pie">
                  <a:avLst>
                    <a:gd name="adj1" fmla="val 0"/>
                    <a:gd name="adj2" fmla="val 5400681"/>
                  </a:avLst>
                </a:prstGeom>
                <a:gradFill flip="none" rotWithShape="1">
                  <a:gsLst>
                    <a:gs pos="71000">
                      <a:schemeClr val="bg1"/>
                    </a:gs>
                    <a:gs pos="21000">
                      <a:schemeClr val="bg2"/>
                    </a:gs>
                  </a:gsLst>
                  <a:lin ang="13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6" name="组合 15"/>
              <p:cNvGrpSpPr/>
              <p:nvPr/>
            </p:nvGrpSpPr>
            <p:grpSpPr>
              <a:xfrm rot="16200000">
                <a:off x="3078207" y="2367529"/>
                <a:ext cx="2211390" cy="2209338"/>
                <a:chOff x="3087802" y="1338942"/>
                <a:chExt cx="3527763" cy="3524490"/>
              </a:xfrm>
            </p:grpSpPr>
            <p:sp>
              <p:nvSpPr>
                <p:cNvPr id="23" name="饼形 22"/>
                <p:cNvSpPr/>
                <p:nvPr/>
              </p:nvSpPr>
              <p:spPr>
                <a:xfrm rot="16200000">
                  <a:off x="3103108" y="1338942"/>
                  <a:ext cx="3512457" cy="3512457"/>
                </a:xfrm>
                <a:prstGeom prst="pie">
                  <a:avLst>
                    <a:gd name="adj1" fmla="val 0"/>
                    <a:gd name="adj2" fmla="val 5400681"/>
                  </a:avLst>
                </a:prstGeom>
                <a:solidFill>
                  <a:schemeClr val="bg1"/>
                </a:solidFill>
                <a:ln>
                  <a:noFill/>
                </a:ln>
                <a:effectLst>
                  <a:outerShdw blurRad="2032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饼形 23"/>
                <p:cNvSpPr/>
                <p:nvPr/>
              </p:nvSpPr>
              <p:spPr>
                <a:xfrm rot="16200000">
                  <a:off x="3087802" y="1350975"/>
                  <a:ext cx="3512457" cy="3512457"/>
                </a:xfrm>
                <a:prstGeom prst="pie">
                  <a:avLst>
                    <a:gd name="adj1" fmla="val 0"/>
                    <a:gd name="adj2" fmla="val 5400681"/>
                  </a:avLst>
                </a:prstGeom>
                <a:gradFill flip="none" rotWithShape="1">
                  <a:gsLst>
                    <a:gs pos="71000">
                      <a:schemeClr val="bg1"/>
                    </a:gs>
                    <a:gs pos="21000">
                      <a:schemeClr val="bg2"/>
                    </a:gs>
                  </a:gsLst>
                  <a:lin ang="13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7" name="椭圆 16"/>
              <p:cNvSpPr/>
              <p:nvPr/>
            </p:nvSpPr>
            <p:spPr>
              <a:xfrm>
                <a:off x="3524185" y="1120482"/>
                <a:ext cx="1246022" cy="1246022"/>
              </a:xfrm>
              <a:prstGeom prst="ellipse">
                <a:avLst/>
              </a:prstGeom>
              <a:solidFill>
                <a:schemeClr val="bg1"/>
              </a:solidFill>
              <a:ln>
                <a:noFill/>
              </a:ln>
              <a:effectLst>
                <a:innerShdw blurRad="152400">
                  <a:prstClr val="black">
                    <a:alpha val="5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椭圆 17"/>
              <p:cNvSpPr/>
              <p:nvPr/>
            </p:nvSpPr>
            <p:spPr>
              <a:xfrm>
                <a:off x="5275735" y="2825974"/>
                <a:ext cx="1246022" cy="1246022"/>
              </a:xfrm>
              <a:prstGeom prst="ellipse">
                <a:avLst/>
              </a:prstGeom>
              <a:solidFill>
                <a:schemeClr val="bg1"/>
              </a:solidFill>
              <a:ln>
                <a:noFill/>
              </a:ln>
              <a:effectLst>
                <a:innerShdw blurRad="152400">
                  <a:prstClr val="black">
                    <a:alpha val="5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9" name="组合 18"/>
              <p:cNvGrpSpPr/>
              <p:nvPr/>
            </p:nvGrpSpPr>
            <p:grpSpPr>
              <a:xfrm>
                <a:off x="3082000" y="2376585"/>
                <a:ext cx="2203736" cy="2201796"/>
                <a:chOff x="2778463" y="2568739"/>
                <a:chExt cx="1750146" cy="1748606"/>
              </a:xfrm>
            </p:grpSpPr>
            <p:sp>
              <p:nvSpPr>
                <p:cNvPr id="21" name="饼形 20"/>
                <p:cNvSpPr/>
                <p:nvPr/>
              </p:nvSpPr>
              <p:spPr>
                <a:xfrm>
                  <a:off x="2780004" y="2568740"/>
                  <a:ext cx="1748605" cy="1748605"/>
                </a:xfrm>
                <a:prstGeom prst="pie">
                  <a:avLst>
                    <a:gd name="adj1" fmla="val 0"/>
                    <a:gd name="adj2" fmla="val 5400681"/>
                  </a:avLst>
                </a:prstGeom>
                <a:solidFill>
                  <a:schemeClr val="bg1"/>
                </a:solidFill>
                <a:ln>
                  <a:noFill/>
                </a:ln>
                <a:effectLst>
                  <a:outerShdw blurRad="2032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饼形 21"/>
                <p:cNvSpPr/>
                <p:nvPr/>
              </p:nvSpPr>
              <p:spPr>
                <a:xfrm>
                  <a:off x="2778463" y="2568739"/>
                  <a:ext cx="1748605" cy="1748605"/>
                </a:xfrm>
                <a:prstGeom prst="pie">
                  <a:avLst>
                    <a:gd name="adj1" fmla="val 0"/>
                    <a:gd name="adj2" fmla="val 5400681"/>
                  </a:avLst>
                </a:prstGeom>
                <a:gradFill flip="none" rotWithShape="1">
                  <a:gsLst>
                    <a:gs pos="71000">
                      <a:schemeClr val="bg1"/>
                    </a:gs>
                    <a:gs pos="21000">
                      <a:schemeClr val="bg2"/>
                    </a:gs>
                  </a:gsLst>
                  <a:lin ang="13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0" name="椭圆 19"/>
              <p:cNvSpPr/>
              <p:nvPr/>
            </p:nvSpPr>
            <p:spPr>
              <a:xfrm>
                <a:off x="3548191" y="2837494"/>
                <a:ext cx="1246022" cy="1246022"/>
              </a:xfrm>
              <a:prstGeom prst="ellipse">
                <a:avLst/>
              </a:prstGeom>
              <a:solidFill>
                <a:schemeClr val="bg1"/>
              </a:solidFill>
              <a:ln>
                <a:noFill/>
              </a:ln>
              <a:effectLst>
                <a:innerShdw blurRad="152400">
                  <a:prstClr val="black">
                    <a:alpha val="5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0" name="组合 59"/>
            <p:cNvGrpSpPr/>
            <p:nvPr/>
          </p:nvGrpSpPr>
          <p:grpSpPr>
            <a:xfrm>
              <a:off x="5259560" y="1681136"/>
              <a:ext cx="800219" cy="739876"/>
              <a:chOff x="3745245" y="1283944"/>
              <a:chExt cx="968265" cy="895249"/>
            </a:xfrm>
          </p:grpSpPr>
          <p:sp>
            <p:nvSpPr>
              <p:cNvPr id="61" name="KSO_Shape"/>
              <p:cNvSpPr/>
              <p:nvPr/>
            </p:nvSpPr>
            <p:spPr bwMode="auto">
              <a:xfrm>
                <a:off x="3964865" y="1283944"/>
                <a:ext cx="360981" cy="461810"/>
              </a:xfrm>
              <a:custGeom>
                <a:avLst/>
                <a:gdLst>
                  <a:gd name="T0" fmla="*/ 1139504 w 1546226"/>
                  <a:gd name="T1" fmla="*/ 1893571 h 1979613"/>
                  <a:gd name="T2" fmla="*/ 1117260 w 1546226"/>
                  <a:gd name="T3" fmla="*/ 1969136 h 1979613"/>
                  <a:gd name="T4" fmla="*/ 423882 w 1546226"/>
                  <a:gd name="T5" fmla="*/ 1965643 h 1979613"/>
                  <a:gd name="T6" fmla="*/ 408946 w 1546226"/>
                  <a:gd name="T7" fmla="*/ 1888173 h 1979613"/>
                  <a:gd name="T8" fmla="*/ 965201 w 1546226"/>
                  <a:gd name="T9" fmla="*/ 1608456 h 1979613"/>
                  <a:gd name="T10" fmla="*/ 1020446 w 1546226"/>
                  <a:gd name="T11" fmla="*/ 1663701 h 1979613"/>
                  <a:gd name="T12" fmla="*/ 977266 w 1546226"/>
                  <a:gd name="T13" fmla="*/ 1729106 h 1979613"/>
                  <a:gd name="T14" fmla="*/ 536258 w 1546226"/>
                  <a:gd name="T15" fmla="*/ 1704658 h 1979613"/>
                  <a:gd name="T16" fmla="*/ 543878 w 1546226"/>
                  <a:gd name="T17" fmla="*/ 1626236 h 1979613"/>
                  <a:gd name="T18" fmla="*/ 859473 w 1546226"/>
                  <a:gd name="T19" fmla="*/ 1366838 h 1979613"/>
                  <a:gd name="T20" fmla="*/ 895986 w 1546226"/>
                  <a:gd name="T21" fmla="*/ 1436370 h 1979613"/>
                  <a:gd name="T22" fmla="*/ 835026 w 1546226"/>
                  <a:gd name="T23" fmla="*/ 1485900 h 1979613"/>
                  <a:gd name="T24" fmla="*/ 652463 w 1546226"/>
                  <a:gd name="T25" fmla="*/ 1442403 h 1979613"/>
                  <a:gd name="T26" fmla="*/ 681991 w 1546226"/>
                  <a:gd name="T27" fmla="*/ 1369695 h 1979613"/>
                  <a:gd name="T28" fmla="*/ 1304222 w 1546226"/>
                  <a:gd name="T29" fmla="*/ 1188236 h 1979613"/>
                  <a:gd name="T30" fmla="*/ 1445365 w 1546226"/>
                  <a:gd name="T31" fmla="*/ 1409543 h 1979613"/>
                  <a:gd name="T32" fmla="*/ 1521804 w 1546226"/>
                  <a:gd name="T33" fmla="*/ 1643532 h 1979613"/>
                  <a:gd name="T34" fmla="*/ 1542420 w 1546226"/>
                  <a:gd name="T35" fmla="*/ 1979613 h 1979613"/>
                  <a:gd name="T36" fmla="*/ 1276311 w 1546226"/>
                  <a:gd name="T37" fmla="*/ 1712016 h 1979613"/>
                  <a:gd name="T38" fmla="*/ 1209387 w 1546226"/>
                  <a:gd name="T39" fmla="*/ 1506880 h 1979613"/>
                  <a:gd name="T40" fmla="*/ 1061267 w 1546226"/>
                  <a:gd name="T41" fmla="*/ 1303011 h 1979613"/>
                  <a:gd name="T42" fmla="*/ 1032087 w 1546226"/>
                  <a:gd name="T43" fmla="*/ 1155896 h 1979613"/>
                  <a:gd name="T44" fmla="*/ 847726 w 1546226"/>
                  <a:gd name="T45" fmla="*/ 496570 h 1979613"/>
                  <a:gd name="T46" fmla="*/ 896938 w 1546226"/>
                  <a:gd name="T47" fmla="*/ 557212 h 1979613"/>
                  <a:gd name="T48" fmla="*/ 847726 w 1546226"/>
                  <a:gd name="T49" fmla="*/ 617855 h 1979613"/>
                  <a:gd name="T50" fmla="*/ 656908 w 1546226"/>
                  <a:gd name="T51" fmla="*/ 586740 h 1979613"/>
                  <a:gd name="T52" fmla="*/ 672148 w 1546226"/>
                  <a:gd name="T53" fmla="*/ 509270 h 1979613"/>
                  <a:gd name="T54" fmla="*/ 988378 w 1546226"/>
                  <a:gd name="T55" fmla="*/ 255587 h 1979613"/>
                  <a:gd name="T56" fmla="*/ 1017588 w 1546226"/>
                  <a:gd name="T57" fmla="*/ 328295 h 1979613"/>
                  <a:gd name="T58" fmla="*/ 587375 w 1546226"/>
                  <a:gd name="T59" fmla="*/ 371475 h 1979613"/>
                  <a:gd name="T60" fmla="*/ 527050 w 1546226"/>
                  <a:gd name="T61" fmla="*/ 322262 h 1979613"/>
                  <a:gd name="T62" fmla="*/ 563563 w 1546226"/>
                  <a:gd name="T63" fmla="*/ 252730 h 1979613"/>
                  <a:gd name="T64" fmla="*/ 1543686 w 1546226"/>
                  <a:gd name="T65" fmla="*/ 172057 h 1979613"/>
                  <a:gd name="T66" fmla="*/ 1479895 w 1546226"/>
                  <a:gd name="T67" fmla="*/ 486332 h 1979613"/>
                  <a:gd name="T68" fmla="*/ 1310737 w 1546226"/>
                  <a:gd name="T69" fmla="*/ 784417 h 1979613"/>
                  <a:gd name="T70" fmla="*/ 1144435 w 1546226"/>
                  <a:gd name="T71" fmla="*/ 941872 h 1979613"/>
                  <a:gd name="T72" fmla="*/ 913707 w 1546226"/>
                  <a:gd name="T73" fmla="*/ 1072978 h 1979613"/>
                  <a:gd name="T74" fmla="*/ 591894 w 1546226"/>
                  <a:gd name="T75" fmla="*/ 1216782 h 1979613"/>
                  <a:gd name="T76" fmla="*/ 376083 w 1546226"/>
                  <a:gd name="T77" fmla="*/ 1436140 h 1979613"/>
                  <a:gd name="T78" fmla="*/ 278650 w 1546226"/>
                  <a:gd name="T79" fmla="*/ 1673275 h 1979613"/>
                  <a:gd name="T80" fmla="*/ 256752 w 1546226"/>
                  <a:gd name="T81" fmla="*/ 1943107 h 1979613"/>
                  <a:gd name="T82" fmla="*/ 11425 w 1546226"/>
                  <a:gd name="T83" fmla="*/ 1721210 h 1979613"/>
                  <a:gd name="T84" fmla="*/ 94893 w 1546226"/>
                  <a:gd name="T85" fmla="*/ 1422807 h 1979613"/>
                  <a:gd name="T86" fmla="*/ 266908 w 1546226"/>
                  <a:gd name="T87" fmla="*/ 1159959 h 1979613"/>
                  <a:gd name="T88" fmla="*/ 445904 w 1546226"/>
                  <a:gd name="T89" fmla="*/ 1007266 h 1979613"/>
                  <a:gd name="T90" fmla="*/ 691866 w 1546226"/>
                  <a:gd name="T91" fmla="*/ 883143 h 1979613"/>
                  <a:gd name="T92" fmla="*/ 1012409 w 1546226"/>
                  <a:gd name="T93" fmla="*/ 720292 h 1979613"/>
                  <a:gd name="T94" fmla="*/ 1199340 w 1546226"/>
                  <a:gd name="T95" fmla="*/ 492998 h 1979613"/>
                  <a:gd name="T96" fmla="*/ 1277730 w 1546226"/>
                  <a:gd name="T97" fmla="*/ 259356 h 1979613"/>
                  <a:gd name="T98" fmla="*/ 463603 w 1546226"/>
                  <a:gd name="T99" fmla="*/ 0 h 1979613"/>
                  <a:gd name="T100" fmla="*/ 1141411 w 1546226"/>
                  <a:gd name="T101" fmla="*/ 43609 h 1979613"/>
                  <a:gd name="T102" fmla="*/ 1112176 w 1546226"/>
                  <a:gd name="T103" fmla="*/ 116504 h 1979613"/>
                  <a:gd name="T104" fmla="*/ 419433 w 1546226"/>
                  <a:gd name="T105" fmla="*/ 105681 h 1979613"/>
                  <a:gd name="T106" fmla="*/ 412124 w 1546226"/>
                  <a:gd name="T107" fmla="*/ 27693 h 1979613"/>
                  <a:gd name="T108" fmla="*/ 256779 w 1546226"/>
                  <a:gd name="T109" fmla="*/ 31137 h 1979613"/>
                  <a:gd name="T110" fmla="*/ 279287 w 1546226"/>
                  <a:gd name="T111" fmla="*/ 311049 h 1979613"/>
                  <a:gd name="T112" fmla="*/ 361076 w 1546226"/>
                  <a:gd name="T113" fmla="*/ 519156 h 1979613"/>
                  <a:gd name="T114" fmla="*/ 530043 w 1546226"/>
                  <a:gd name="T115" fmla="*/ 718050 h 1979613"/>
                  <a:gd name="T116" fmla="*/ 466323 w 1546226"/>
                  <a:gd name="T117" fmla="*/ 850539 h 1979613"/>
                  <a:gd name="T118" fmla="*/ 255828 w 1546226"/>
                  <a:gd name="T119" fmla="*/ 808600 h 1979613"/>
                  <a:gd name="T120" fmla="*/ 108418 w 1546226"/>
                  <a:gd name="T121" fmla="*/ 587149 h 1979613"/>
                  <a:gd name="T122" fmla="*/ 28214 w 1546226"/>
                  <a:gd name="T123" fmla="*/ 353306 h 1979613"/>
                  <a:gd name="T124" fmla="*/ 2853 w 1546226"/>
                  <a:gd name="T125" fmla="*/ 15886 h 1979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46226" h="1979613">
                    <a:moveTo>
                      <a:pt x="463603" y="1855788"/>
                    </a:moveTo>
                    <a:lnTo>
                      <a:pt x="1082623" y="1855788"/>
                    </a:lnTo>
                    <a:lnTo>
                      <a:pt x="1088978" y="1856106"/>
                    </a:lnTo>
                    <a:lnTo>
                      <a:pt x="1095016" y="1857058"/>
                    </a:lnTo>
                    <a:lnTo>
                      <a:pt x="1101054" y="1858646"/>
                    </a:lnTo>
                    <a:lnTo>
                      <a:pt x="1106773" y="1860551"/>
                    </a:lnTo>
                    <a:lnTo>
                      <a:pt x="1112176" y="1863091"/>
                    </a:lnTo>
                    <a:lnTo>
                      <a:pt x="1117260" y="1866266"/>
                    </a:lnTo>
                    <a:lnTo>
                      <a:pt x="1122026" y="1869758"/>
                    </a:lnTo>
                    <a:lnTo>
                      <a:pt x="1126157" y="1873886"/>
                    </a:lnTo>
                    <a:lnTo>
                      <a:pt x="1130606" y="1878013"/>
                    </a:lnTo>
                    <a:lnTo>
                      <a:pt x="1134102" y="1883093"/>
                    </a:lnTo>
                    <a:lnTo>
                      <a:pt x="1137279" y="1888173"/>
                    </a:lnTo>
                    <a:lnTo>
                      <a:pt x="1139504" y="1893571"/>
                    </a:lnTo>
                    <a:lnTo>
                      <a:pt x="1141411" y="1899286"/>
                    </a:lnTo>
                    <a:lnTo>
                      <a:pt x="1142999" y="1905318"/>
                    </a:lnTo>
                    <a:lnTo>
                      <a:pt x="1144270" y="1911351"/>
                    </a:lnTo>
                    <a:lnTo>
                      <a:pt x="1144588" y="1917701"/>
                    </a:lnTo>
                    <a:lnTo>
                      <a:pt x="1144270" y="1924051"/>
                    </a:lnTo>
                    <a:lnTo>
                      <a:pt x="1142999" y="1930401"/>
                    </a:lnTo>
                    <a:lnTo>
                      <a:pt x="1141411" y="1936116"/>
                    </a:lnTo>
                    <a:lnTo>
                      <a:pt x="1139504" y="1941513"/>
                    </a:lnTo>
                    <a:lnTo>
                      <a:pt x="1137279" y="1947228"/>
                    </a:lnTo>
                    <a:lnTo>
                      <a:pt x="1134102" y="1952308"/>
                    </a:lnTo>
                    <a:lnTo>
                      <a:pt x="1130606" y="1956753"/>
                    </a:lnTo>
                    <a:lnTo>
                      <a:pt x="1126157" y="1961198"/>
                    </a:lnTo>
                    <a:lnTo>
                      <a:pt x="1122026" y="1965643"/>
                    </a:lnTo>
                    <a:lnTo>
                      <a:pt x="1117260" y="1969136"/>
                    </a:lnTo>
                    <a:lnTo>
                      <a:pt x="1112176" y="1972311"/>
                    </a:lnTo>
                    <a:lnTo>
                      <a:pt x="1106773" y="1974533"/>
                    </a:lnTo>
                    <a:lnTo>
                      <a:pt x="1101054" y="1976756"/>
                    </a:lnTo>
                    <a:lnTo>
                      <a:pt x="1095016" y="1978026"/>
                    </a:lnTo>
                    <a:lnTo>
                      <a:pt x="1088978" y="1979296"/>
                    </a:lnTo>
                    <a:lnTo>
                      <a:pt x="1082623" y="1979613"/>
                    </a:lnTo>
                    <a:lnTo>
                      <a:pt x="463603" y="1979613"/>
                    </a:lnTo>
                    <a:lnTo>
                      <a:pt x="457248" y="1979296"/>
                    </a:lnTo>
                    <a:lnTo>
                      <a:pt x="450892" y="1978026"/>
                    </a:lnTo>
                    <a:lnTo>
                      <a:pt x="445172" y="1976756"/>
                    </a:lnTo>
                    <a:lnTo>
                      <a:pt x="439135" y="1974533"/>
                    </a:lnTo>
                    <a:lnTo>
                      <a:pt x="433733" y="1972311"/>
                    </a:lnTo>
                    <a:lnTo>
                      <a:pt x="428648" y="1969136"/>
                    </a:lnTo>
                    <a:lnTo>
                      <a:pt x="423882" y="1965643"/>
                    </a:lnTo>
                    <a:lnTo>
                      <a:pt x="419433" y="1961198"/>
                    </a:lnTo>
                    <a:lnTo>
                      <a:pt x="415620" y="1956753"/>
                    </a:lnTo>
                    <a:lnTo>
                      <a:pt x="412124" y="1952308"/>
                    </a:lnTo>
                    <a:lnTo>
                      <a:pt x="408946" y="1947228"/>
                    </a:lnTo>
                    <a:lnTo>
                      <a:pt x="406087" y="1941513"/>
                    </a:lnTo>
                    <a:lnTo>
                      <a:pt x="404180" y="1936116"/>
                    </a:lnTo>
                    <a:lnTo>
                      <a:pt x="402591" y="1930401"/>
                    </a:lnTo>
                    <a:lnTo>
                      <a:pt x="401956" y="1924051"/>
                    </a:lnTo>
                    <a:lnTo>
                      <a:pt x="401638" y="1917701"/>
                    </a:lnTo>
                    <a:lnTo>
                      <a:pt x="401956" y="1911351"/>
                    </a:lnTo>
                    <a:lnTo>
                      <a:pt x="402591" y="1905318"/>
                    </a:lnTo>
                    <a:lnTo>
                      <a:pt x="404180" y="1899286"/>
                    </a:lnTo>
                    <a:lnTo>
                      <a:pt x="406087" y="1893571"/>
                    </a:lnTo>
                    <a:lnTo>
                      <a:pt x="408946" y="1888173"/>
                    </a:lnTo>
                    <a:lnTo>
                      <a:pt x="412124" y="1883093"/>
                    </a:lnTo>
                    <a:lnTo>
                      <a:pt x="415620" y="1878013"/>
                    </a:lnTo>
                    <a:lnTo>
                      <a:pt x="419433" y="1873886"/>
                    </a:lnTo>
                    <a:lnTo>
                      <a:pt x="423882" y="1869758"/>
                    </a:lnTo>
                    <a:lnTo>
                      <a:pt x="428648" y="1866266"/>
                    </a:lnTo>
                    <a:lnTo>
                      <a:pt x="433733" y="1863091"/>
                    </a:lnTo>
                    <a:lnTo>
                      <a:pt x="439135" y="1860551"/>
                    </a:lnTo>
                    <a:lnTo>
                      <a:pt x="445172" y="1858646"/>
                    </a:lnTo>
                    <a:lnTo>
                      <a:pt x="450892" y="1857058"/>
                    </a:lnTo>
                    <a:lnTo>
                      <a:pt x="457248" y="1856106"/>
                    </a:lnTo>
                    <a:lnTo>
                      <a:pt x="463603" y="1855788"/>
                    </a:lnTo>
                    <a:close/>
                    <a:moveTo>
                      <a:pt x="587375" y="1608138"/>
                    </a:moveTo>
                    <a:lnTo>
                      <a:pt x="958851" y="1608138"/>
                    </a:lnTo>
                    <a:lnTo>
                      <a:pt x="965201" y="1608456"/>
                    </a:lnTo>
                    <a:lnTo>
                      <a:pt x="971551" y="1609408"/>
                    </a:lnTo>
                    <a:lnTo>
                      <a:pt x="977266" y="1610996"/>
                    </a:lnTo>
                    <a:lnTo>
                      <a:pt x="982981" y="1612901"/>
                    </a:lnTo>
                    <a:lnTo>
                      <a:pt x="988378" y="1615758"/>
                    </a:lnTo>
                    <a:lnTo>
                      <a:pt x="993458" y="1618616"/>
                    </a:lnTo>
                    <a:lnTo>
                      <a:pt x="998221" y="1622426"/>
                    </a:lnTo>
                    <a:lnTo>
                      <a:pt x="1002348" y="1626236"/>
                    </a:lnTo>
                    <a:lnTo>
                      <a:pt x="1006793" y="1630998"/>
                    </a:lnTo>
                    <a:lnTo>
                      <a:pt x="1010286" y="1635761"/>
                    </a:lnTo>
                    <a:lnTo>
                      <a:pt x="1013461" y="1640841"/>
                    </a:lnTo>
                    <a:lnTo>
                      <a:pt x="1015683" y="1646238"/>
                    </a:lnTo>
                    <a:lnTo>
                      <a:pt x="1017588" y="1651636"/>
                    </a:lnTo>
                    <a:lnTo>
                      <a:pt x="1019176" y="1657668"/>
                    </a:lnTo>
                    <a:lnTo>
                      <a:pt x="1020446" y="1663701"/>
                    </a:lnTo>
                    <a:lnTo>
                      <a:pt x="1020763" y="1670051"/>
                    </a:lnTo>
                    <a:lnTo>
                      <a:pt x="1020446" y="1676401"/>
                    </a:lnTo>
                    <a:lnTo>
                      <a:pt x="1019176" y="1682751"/>
                    </a:lnTo>
                    <a:lnTo>
                      <a:pt x="1017588" y="1688466"/>
                    </a:lnTo>
                    <a:lnTo>
                      <a:pt x="1015683" y="1694498"/>
                    </a:lnTo>
                    <a:lnTo>
                      <a:pt x="1013461" y="1699578"/>
                    </a:lnTo>
                    <a:lnTo>
                      <a:pt x="1010286" y="1704658"/>
                    </a:lnTo>
                    <a:lnTo>
                      <a:pt x="1006793" y="1709738"/>
                    </a:lnTo>
                    <a:lnTo>
                      <a:pt x="1002348" y="1713866"/>
                    </a:lnTo>
                    <a:lnTo>
                      <a:pt x="998221" y="1717993"/>
                    </a:lnTo>
                    <a:lnTo>
                      <a:pt x="993458" y="1721486"/>
                    </a:lnTo>
                    <a:lnTo>
                      <a:pt x="988378" y="1724661"/>
                    </a:lnTo>
                    <a:lnTo>
                      <a:pt x="982981" y="1727201"/>
                    </a:lnTo>
                    <a:lnTo>
                      <a:pt x="977266" y="1729106"/>
                    </a:lnTo>
                    <a:lnTo>
                      <a:pt x="971551" y="1730693"/>
                    </a:lnTo>
                    <a:lnTo>
                      <a:pt x="965201" y="1731646"/>
                    </a:lnTo>
                    <a:lnTo>
                      <a:pt x="958851" y="1731963"/>
                    </a:lnTo>
                    <a:lnTo>
                      <a:pt x="587375" y="1731963"/>
                    </a:lnTo>
                    <a:lnTo>
                      <a:pt x="581343" y="1731646"/>
                    </a:lnTo>
                    <a:lnTo>
                      <a:pt x="575310" y="1730693"/>
                    </a:lnTo>
                    <a:lnTo>
                      <a:pt x="568960" y="1729106"/>
                    </a:lnTo>
                    <a:lnTo>
                      <a:pt x="563563" y="1727201"/>
                    </a:lnTo>
                    <a:lnTo>
                      <a:pt x="558165" y="1724661"/>
                    </a:lnTo>
                    <a:lnTo>
                      <a:pt x="553085" y="1721486"/>
                    </a:lnTo>
                    <a:lnTo>
                      <a:pt x="548323" y="1717993"/>
                    </a:lnTo>
                    <a:lnTo>
                      <a:pt x="543878" y="1713866"/>
                    </a:lnTo>
                    <a:lnTo>
                      <a:pt x="539750" y="1709738"/>
                    </a:lnTo>
                    <a:lnTo>
                      <a:pt x="536258" y="1704658"/>
                    </a:lnTo>
                    <a:lnTo>
                      <a:pt x="533083" y="1699578"/>
                    </a:lnTo>
                    <a:lnTo>
                      <a:pt x="530543" y="1694498"/>
                    </a:lnTo>
                    <a:lnTo>
                      <a:pt x="528320" y="1688466"/>
                    </a:lnTo>
                    <a:lnTo>
                      <a:pt x="527050" y="1682751"/>
                    </a:lnTo>
                    <a:lnTo>
                      <a:pt x="526098" y="1676401"/>
                    </a:lnTo>
                    <a:lnTo>
                      <a:pt x="525463" y="1670051"/>
                    </a:lnTo>
                    <a:lnTo>
                      <a:pt x="526098" y="1663701"/>
                    </a:lnTo>
                    <a:lnTo>
                      <a:pt x="527050" y="1657668"/>
                    </a:lnTo>
                    <a:lnTo>
                      <a:pt x="528320" y="1651636"/>
                    </a:lnTo>
                    <a:lnTo>
                      <a:pt x="530543" y="1646238"/>
                    </a:lnTo>
                    <a:lnTo>
                      <a:pt x="533083" y="1640841"/>
                    </a:lnTo>
                    <a:lnTo>
                      <a:pt x="536258" y="1635761"/>
                    </a:lnTo>
                    <a:lnTo>
                      <a:pt x="539750" y="1630998"/>
                    </a:lnTo>
                    <a:lnTo>
                      <a:pt x="543878" y="1626236"/>
                    </a:lnTo>
                    <a:lnTo>
                      <a:pt x="548323" y="1622426"/>
                    </a:lnTo>
                    <a:lnTo>
                      <a:pt x="553085" y="1618616"/>
                    </a:lnTo>
                    <a:lnTo>
                      <a:pt x="558165" y="1615758"/>
                    </a:lnTo>
                    <a:lnTo>
                      <a:pt x="563563" y="1612901"/>
                    </a:lnTo>
                    <a:lnTo>
                      <a:pt x="568960" y="1610996"/>
                    </a:lnTo>
                    <a:lnTo>
                      <a:pt x="575310" y="1609408"/>
                    </a:lnTo>
                    <a:lnTo>
                      <a:pt x="581343" y="1608456"/>
                    </a:lnTo>
                    <a:lnTo>
                      <a:pt x="587375" y="1608138"/>
                    </a:lnTo>
                    <a:close/>
                    <a:moveTo>
                      <a:pt x="711201" y="1362075"/>
                    </a:moveTo>
                    <a:lnTo>
                      <a:pt x="835026" y="1362075"/>
                    </a:lnTo>
                    <a:lnTo>
                      <a:pt x="841376" y="1362710"/>
                    </a:lnTo>
                    <a:lnTo>
                      <a:pt x="847726" y="1363345"/>
                    </a:lnTo>
                    <a:lnTo>
                      <a:pt x="853441" y="1364933"/>
                    </a:lnTo>
                    <a:lnTo>
                      <a:pt x="859473" y="1366838"/>
                    </a:lnTo>
                    <a:lnTo>
                      <a:pt x="864553" y="1369695"/>
                    </a:lnTo>
                    <a:lnTo>
                      <a:pt x="869633" y="1372870"/>
                    </a:lnTo>
                    <a:lnTo>
                      <a:pt x="874713" y="1376363"/>
                    </a:lnTo>
                    <a:lnTo>
                      <a:pt x="879158" y="1380173"/>
                    </a:lnTo>
                    <a:lnTo>
                      <a:pt x="882968" y="1384618"/>
                    </a:lnTo>
                    <a:lnTo>
                      <a:pt x="886461" y="1389380"/>
                    </a:lnTo>
                    <a:lnTo>
                      <a:pt x="889636" y="1394460"/>
                    </a:lnTo>
                    <a:lnTo>
                      <a:pt x="892493" y="1399858"/>
                    </a:lnTo>
                    <a:lnTo>
                      <a:pt x="894398" y="1405573"/>
                    </a:lnTo>
                    <a:lnTo>
                      <a:pt x="895986" y="1411605"/>
                    </a:lnTo>
                    <a:lnTo>
                      <a:pt x="896621" y="1417320"/>
                    </a:lnTo>
                    <a:lnTo>
                      <a:pt x="896938" y="1423670"/>
                    </a:lnTo>
                    <a:lnTo>
                      <a:pt x="896621" y="1430338"/>
                    </a:lnTo>
                    <a:lnTo>
                      <a:pt x="895986" y="1436370"/>
                    </a:lnTo>
                    <a:lnTo>
                      <a:pt x="894398" y="1442403"/>
                    </a:lnTo>
                    <a:lnTo>
                      <a:pt x="892493" y="1448118"/>
                    </a:lnTo>
                    <a:lnTo>
                      <a:pt x="889636" y="1453515"/>
                    </a:lnTo>
                    <a:lnTo>
                      <a:pt x="886461" y="1458595"/>
                    </a:lnTo>
                    <a:lnTo>
                      <a:pt x="882968" y="1463358"/>
                    </a:lnTo>
                    <a:lnTo>
                      <a:pt x="879158" y="1467485"/>
                    </a:lnTo>
                    <a:lnTo>
                      <a:pt x="874713" y="1471930"/>
                    </a:lnTo>
                    <a:lnTo>
                      <a:pt x="869633" y="1475423"/>
                    </a:lnTo>
                    <a:lnTo>
                      <a:pt x="864553" y="1478598"/>
                    </a:lnTo>
                    <a:lnTo>
                      <a:pt x="859473" y="1480820"/>
                    </a:lnTo>
                    <a:lnTo>
                      <a:pt x="853441" y="1483360"/>
                    </a:lnTo>
                    <a:lnTo>
                      <a:pt x="847726" y="1484313"/>
                    </a:lnTo>
                    <a:lnTo>
                      <a:pt x="841376" y="1485583"/>
                    </a:lnTo>
                    <a:lnTo>
                      <a:pt x="835026" y="1485900"/>
                    </a:lnTo>
                    <a:lnTo>
                      <a:pt x="711201" y="1485900"/>
                    </a:lnTo>
                    <a:lnTo>
                      <a:pt x="705168" y="1485583"/>
                    </a:lnTo>
                    <a:lnTo>
                      <a:pt x="698818" y="1484313"/>
                    </a:lnTo>
                    <a:lnTo>
                      <a:pt x="692786" y="1483360"/>
                    </a:lnTo>
                    <a:lnTo>
                      <a:pt x="687388" y="1480820"/>
                    </a:lnTo>
                    <a:lnTo>
                      <a:pt x="681991" y="1478598"/>
                    </a:lnTo>
                    <a:lnTo>
                      <a:pt x="676911" y="1475423"/>
                    </a:lnTo>
                    <a:lnTo>
                      <a:pt x="672148" y="1471930"/>
                    </a:lnTo>
                    <a:lnTo>
                      <a:pt x="667703" y="1467485"/>
                    </a:lnTo>
                    <a:lnTo>
                      <a:pt x="663576" y="1463358"/>
                    </a:lnTo>
                    <a:lnTo>
                      <a:pt x="660083" y="1458595"/>
                    </a:lnTo>
                    <a:lnTo>
                      <a:pt x="656908" y="1453515"/>
                    </a:lnTo>
                    <a:lnTo>
                      <a:pt x="654368" y="1448118"/>
                    </a:lnTo>
                    <a:lnTo>
                      <a:pt x="652463" y="1442403"/>
                    </a:lnTo>
                    <a:lnTo>
                      <a:pt x="650876" y="1436370"/>
                    </a:lnTo>
                    <a:lnTo>
                      <a:pt x="649923" y="1430338"/>
                    </a:lnTo>
                    <a:lnTo>
                      <a:pt x="649288" y="1423670"/>
                    </a:lnTo>
                    <a:lnTo>
                      <a:pt x="649923" y="1417320"/>
                    </a:lnTo>
                    <a:lnTo>
                      <a:pt x="650876" y="1411605"/>
                    </a:lnTo>
                    <a:lnTo>
                      <a:pt x="652463" y="1405573"/>
                    </a:lnTo>
                    <a:lnTo>
                      <a:pt x="654368" y="1399858"/>
                    </a:lnTo>
                    <a:lnTo>
                      <a:pt x="656908" y="1394460"/>
                    </a:lnTo>
                    <a:lnTo>
                      <a:pt x="660083" y="1389380"/>
                    </a:lnTo>
                    <a:lnTo>
                      <a:pt x="663576" y="1384618"/>
                    </a:lnTo>
                    <a:lnTo>
                      <a:pt x="667703" y="1380173"/>
                    </a:lnTo>
                    <a:lnTo>
                      <a:pt x="672148" y="1376363"/>
                    </a:lnTo>
                    <a:lnTo>
                      <a:pt x="676911" y="1372870"/>
                    </a:lnTo>
                    <a:lnTo>
                      <a:pt x="681991" y="1369695"/>
                    </a:lnTo>
                    <a:lnTo>
                      <a:pt x="687388" y="1366838"/>
                    </a:lnTo>
                    <a:lnTo>
                      <a:pt x="692786" y="1364933"/>
                    </a:lnTo>
                    <a:lnTo>
                      <a:pt x="698818" y="1363345"/>
                    </a:lnTo>
                    <a:lnTo>
                      <a:pt x="705168" y="1362710"/>
                    </a:lnTo>
                    <a:lnTo>
                      <a:pt x="711201" y="1362075"/>
                    </a:lnTo>
                    <a:close/>
                    <a:moveTo>
                      <a:pt x="1181793" y="1068388"/>
                    </a:moveTo>
                    <a:lnTo>
                      <a:pt x="1199238" y="1082973"/>
                    </a:lnTo>
                    <a:lnTo>
                      <a:pt x="1215731" y="1097240"/>
                    </a:lnTo>
                    <a:lnTo>
                      <a:pt x="1231590" y="1112142"/>
                    </a:lnTo>
                    <a:lnTo>
                      <a:pt x="1247448" y="1127044"/>
                    </a:lnTo>
                    <a:lnTo>
                      <a:pt x="1262038" y="1142262"/>
                    </a:lnTo>
                    <a:lnTo>
                      <a:pt x="1276628" y="1157164"/>
                    </a:lnTo>
                    <a:lnTo>
                      <a:pt x="1290267" y="1172700"/>
                    </a:lnTo>
                    <a:lnTo>
                      <a:pt x="1304222" y="1188236"/>
                    </a:lnTo>
                    <a:lnTo>
                      <a:pt x="1316909" y="1203772"/>
                    </a:lnTo>
                    <a:lnTo>
                      <a:pt x="1329596" y="1219308"/>
                    </a:lnTo>
                    <a:lnTo>
                      <a:pt x="1341332" y="1235160"/>
                    </a:lnTo>
                    <a:lnTo>
                      <a:pt x="1353067" y="1250696"/>
                    </a:lnTo>
                    <a:lnTo>
                      <a:pt x="1363851" y="1266866"/>
                    </a:lnTo>
                    <a:lnTo>
                      <a:pt x="1374952" y="1282402"/>
                    </a:lnTo>
                    <a:lnTo>
                      <a:pt x="1385102" y="1298572"/>
                    </a:lnTo>
                    <a:lnTo>
                      <a:pt x="1394934" y="1314425"/>
                    </a:lnTo>
                    <a:lnTo>
                      <a:pt x="1404132" y="1330278"/>
                    </a:lnTo>
                    <a:lnTo>
                      <a:pt x="1413330" y="1346131"/>
                    </a:lnTo>
                    <a:lnTo>
                      <a:pt x="1421894" y="1362301"/>
                    </a:lnTo>
                    <a:lnTo>
                      <a:pt x="1430141" y="1377837"/>
                    </a:lnTo>
                    <a:lnTo>
                      <a:pt x="1438070" y="1394007"/>
                    </a:lnTo>
                    <a:lnTo>
                      <a:pt x="1445365" y="1409543"/>
                    </a:lnTo>
                    <a:lnTo>
                      <a:pt x="1452343" y="1425079"/>
                    </a:lnTo>
                    <a:lnTo>
                      <a:pt x="1459003" y="1440931"/>
                    </a:lnTo>
                    <a:lnTo>
                      <a:pt x="1465664" y="1456467"/>
                    </a:lnTo>
                    <a:lnTo>
                      <a:pt x="1471690" y="1471686"/>
                    </a:lnTo>
                    <a:lnTo>
                      <a:pt x="1477399" y="1486905"/>
                    </a:lnTo>
                    <a:lnTo>
                      <a:pt x="1483109" y="1502124"/>
                    </a:lnTo>
                    <a:lnTo>
                      <a:pt x="1488183" y="1517025"/>
                    </a:lnTo>
                    <a:lnTo>
                      <a:pt x="1492624" y="1531927"/>
                    </a:lnTo>
                    <a:lnTo>
                      <a:pt x="1501822" y="1561413"/>
                    </a:lnTo>
                    <a:lnTo>
                      <a:pt x="1506579" y="1577901"/>
                    </a:lnTo>
                    <a:lnTo>
                      <a:pt x="1510703" y="1594705"/>
                    </a:lnTo>
                    <a:lnTo>
                      <a:pt x="1514509" y="1611192"/>
                    </a:lnTo>
                    <a:lnTo>
                      <a:pt x="1518315" y="1627045"/>
                    </a:lnTo>
                    <a:lnTo>
                      <a:pt x="1521804" y="1643532"/>
                    </a:lnTo>
                    <a:lnTo>
                      <a:pt x="1524976" y="1659067"/>
                    </a:lnTo>
                    <a:lnTo>
                      <a:pt x="1530685" y="1690773"/>
                    </a:lnTo>
                    <a:lnTo>
                      <a:pt x="1535125" y="1721528"/>
                    </a:lnTo>
                    <a:lnTo>
                      <a:pt x="1538931" y="1751014"/>
                    </a:lnTo>
                    <a:lnTo>
                      <a:pt x="1541786" y="1780184"/>
                    </a:lnTo>
                    <a:lnTo>
                      <a:pt x="1543689" y="1807451"/>
                    </a:lnTo>
                    <a:lnTo>
                      <a:pt x="1545275" y="1834084"/>
                    </a:lnTo>
                    <a:lnTo>
                      <a:pt x="1545909" y="1859448"/>
                    </a:lnTo>
                    <a:lnTo>
                      <a:pt x="1546226" y="1883228"/>
                    </a:lnTo>
                    <a:lnTo>
                      <a:pt x="1546226" y="1905739"/>
                    </a:lnTo>
                    <a:lnTo>
                      <a:pt x="1545592" y="1926665"/>
                    </a:lnTo>
                    <a:lnTo>
                      <a:pt x="1544640" y="1946005"/>
                    </a:lnTo>
                    <a:lnTo>
                      <a:pt x="1543689" y="1963443"/>
                    </a:lnTo>
                    <a:lnTo>
                      <a:pt x="1542420" y="1979613"/>
                    </a:lnTo>
                    <a:lnTo>
                      <a:pt x="1286461" y="1979613"/>
                    </a:lnTo>
                    <a:lnTo>
                      <a:pt x="1288681" y="1961224"/>
                    </a:lnTo>
                    <a:lnTo>
                      <a:pt x="1289632" y="1948859"/>
                    </a:lnTo>
                    <a:lnTo>
                      <a:pt x="1290901" y="1934591"/>
                    </a:lnTo>
                    <a:lnTo>
                      <a:pt x="1291535" y="1919055"/>
                    </a:lnTo>
                    <a:lnTo>
                      <a:pt x="1291853" y="1900983"/>
                    </a:lnTo>
                    <a:lnTo>
                      <a:pt x="1292487" y="1881642"/>
                    </a:lnTo>
                    <a:lnTo>
                      <a:pt x="1291853" y="1861033"/>
                    </a:lnTo>
                    <a:lnTo>
                      <a:pt x="1291218" y="1839156"/>
                    </a:lnTo>
                    <a:lnTo>
                      <a:pt x="1289950" y="1815694"/>
                    </a:lnTo>
                    <a:lnTo>
                      <a:pt x="1287729" y="1791281"/>
                    </a:lnTo>
                    <a:lnTo>
                      <a:pt x="1284875" y="1765916"/>
                    </a:lnTo>
                    <a:lnTo>
                      <a:pt x="1281069" y="1739283"/>
                    </a:lnTo>
                    <a:lnTo>
                      <a:pt x="1276311" y="1712016"/>
                    </a:lnTo>
                    <a:lnTo>
                      <a:pt x="1273456" y="1698383"/>
                    </a:lnTo>
                    <a:lnTo>
                      <a:pt x="1270919" y="1684115"/>
                    </a:lnTo>
                    <a:lnTo>
                      <a:pt x="1267430" y="1669847"/>
                    </a:lnTo>
                    <a:lnTo>
                      <a:pt x="1263624" y="1655263"/>
                    </a:lnTo>
                    <a:lnTo>
                      <a:pt x="1259818" y="1640678"/>
                    </a:lnTo>
                    <a:lnTo>
                      <a:pt x="1256012" y="1626410"/>
                    </a:lnTo>
                    <a:lnTo>
                      <a:pt x="1251254" y="1611509"/>
                    </a:lnTo>
                    <a:lnTo>
                      <a:pt x="1246497" y="1596607"/>
                    </a:lnTo>
                    <a:lnTo>
                      <a:pt x="1241105" y="1581705"/>
                    </a:lnTo>
                    <a:lnTo>
                      <a:pt x="1235713" y="1566803"/>
                    </a:lnTo>
                    <a:lnTo>
                      <a:pt x="1229686" y="1551902"/>
                    </a:lnTo>
                    <a:lnTo>
                      <a:pt x="1223343" y="1536683"/>
                    </a:lnTo>
                    <a:lnTo>
                      <a:pt x="1216365" y="1521781"/>
                    </a:lnTo>
                    <a:lnTo>
                      <a:pt x="1209387" y="1506880"/>
                    </a:lnTo>
                    <a:lnTo>
                      <a:pt x="1201775" y="1491661"/>
                    </a:lnTo>
                    <a:lnTo>
                      <a:pt x="1194163" y="1476759"/>
                    </a:lnTo>
                    <a:lnTo>
                      <a:pt x="1185599" y="1461540"/>
                    </a:lnTo>
                    <a:lnTo>
                      <a:pt x="1176718" y="1446638"/>
                    </a:lnTo>
                    <a:lnTo>
                      <a:pt x="1167520" y="1431737"/>
                    </a:lnTo>
                    <a:lnTo>
                      <a:pt x="1157688" y="1416835"/>
                    </a:lnTo>
                    <a:lnTo>
                      <a:pt x="1147538" y="1402567"/>
                    </a:lnTo>
                    <a:lnTo>
                      <a:pt x="1136437" y="1387666"/>
                    </a:lnTo>
                    <a:lnTo>
                      <a:pt x="1125653" y="1373081"/>
                    </a:lnTo>
                    <a:lnTo>
                      <a:pt x="1113918" y="1359130"/>
                    </a:lnTo>
                    <a:lnTo>
                      <a:pt x="1101231" y="1344545"/>
                    </a:lnTo>
                    <a:lnTo>
                      <a:pt x="1088861" y="1330595"/>
                    </a:lnTo>
                    <a:lnTo>
                      <a:pt x="1075540" y="1316961"/>
                    </a:lnTo>
                    <a:lnTo>
                      <a:pt x="1061267" y="1303011"/>
                    </a:lnTo>
                    <a:lnTo>
                      <a:pt x="1046994" y="1289377"/>
                    </a:lnTo>
                    <a:lnTo>
                      <a:pt x="1032087" y="1276061"/>
                    </a:lnTo>
                    <a:lnTo>
                      <a:pt x="1016228" y="1263062"/>
                    </a:lnTo>
                    <a:lnTo>
                      <a:pt x="1000052" y="1250379"/>
                    </a:lnTo>
                    <a:lnTo>
                      <a:pt x="983242" y="1237697"/>
                    </a:lnTo>
                    <a:lnTo>
                      <a:pt x="965798" y="1225332"/>
                    </a:lnTo>
                    <a:lnTo>
                      <a:pt x="947402" y="1213283"/>
                    </a:lnTo>
                    <a:lnTo>
                      <a:pt x="928688" y="1201552"/>
                    </a:lnTo>
                    <a:lnTo>
                      <a:pt x="946767" y="1194260"/>
                    </a:lnTo>
                    <a:lnTo>
                      <a:pt x="964212" y="1186968"/>
                    </a:lnTo>
                    <a:lnTo>
                      <a:pt x="981973" y="1179358"/>
                    </a:lnTo>
                    <a:lnTo>
                      <a:pt x="998784" y="1171749"/>
                    </a:lnTo>
                    <a:lnTo>
                      <a:pt x="1015594" y="1163822"/>
                    </a:lnTo>
                    <a:lnTo>
                      <a:pt x="1032087" y="1155896"/>
                    </a:lnTo>
                    <a:lnTo>
                      <a:pt x="1048580" y="1147652"/>
                    </a:lnTo>
                    <a:lnTo>
                      <a:pt x="1064122" y="1139726"/>
                    </a:lnTo>
                    <a:lnTo>
                      <a:pt x="1079663" y="1130848"/>
                    </a:lnTo>
                    <a:lnTo>
                      <a:pt x="1095522" y="1122288"/>
                    </a:lnTo>
                    <a:lnTo>
                      <a:pt x="1110429" y="1113727"/>
                    </a:lnTo>
                    <a:lnTo>
                      <a:pt x="1125336" y="1105167"/>
                    </a:lnTo>
                    <a:lnTo>
                      <a:pt x="1139609" y="1096289"/>
                    </a:lnTo>
                    <a:lnTo>
                      <a:pt x="1154199" y="1087094"/>
                    </a:lnTo>
                    <a:lnTo>
                      <a:pt x="1168155" y="1077900"/>
                    </a:lnTo>
                    <a:lnTo>
                      <a:pt x="1181793" y="1068388"/>
                    </a:lnTo>
                    <a:close/>
                    <a:moveTo>
                      <a:pt x="711201" y="495300"/>
                    </a:moveTo>
                    <a:lnTo>
                      <a:pt x="835026" y="495300"/>
                    </a:lnTo>
                    <a:lnTo>
                      <a:pt x="841376" y="495617"/>
                    </a:lnTo>
                    <a:lnTo>
                      <a:pt x="847726" y="496570"/>
                    </a:lnTo>
                    <a:lnTo>
                      <a:pt x="853441" y="498157"/>
                    </a:lnTo>
                    <a:lnTo>
                      <a:pt x="859473" y="500062"/>
                    </a:lnTo>
                    <a:lnTo>
                      <a:pt x="864553" y="502602"/>
                    </a:lnTo>
                    <a:lnTo>
                      <a:pt x="869633" y="505777"/>
                    </a:lnTo>
                    <a:lnTo>
                      <a:pt x="874713" y="509270"/>
                    </a:lnTo>
                    <a:lnTo>
                      <a:pt x="879158" y="513397"/>
                    </a:lnTo>
                    <a:lnTo>
                      <a:pt x="882968" y="518160"/>
                    </a:lnTo>
                    <a:lnTo>
                      <a:pt x="886461" y="522605"/>
                    </a:lnTo>
                    <a:lnTo>
                      <a:pt x="889636" y="527685"/>
                    </a:lnTo>
                    <a:lnTo>
                      <a:pt x="892493" y="533400"/>
                    </a:lnTo>
                    <a:lnTo>
                      <a:pt x="894398" y="538797"/>
                    </a:lnTo>
                    <a:lnTo>
                      <a:pt x="895986" y="544512"/>
                    </a:lnTo>
                    <a:lnTo>
                      <a:pt x="896621" y="550862"/>
                    </a:lnTo>
                    <a:lnTo>
                      <a:pt x="896938" y="557212"/>
                    </a:lnTo>
                    <a:lnTo>
                      <a:pt x="896621" y="563562"/>
                    </a:lnTo>
                    <a:lnTo>
                      <a:pt x="895986" y="569595"/>
                    </a:lnTo>
                    <a:lnTo>
                      <a:pt x="894398" y="575627"/>
                    </a:lnTo>
                    <a:lnTo>
                      <a:pt x="892493" y="581342"/>
                    </a:lnTo>
                    <a:lnTo>
                      <a:pt x="889636" y="586740"/>
                    </a:lnTo>
                    <a:lnTo>
                      <a:pt x="886461" y="591820"/>
                    </a:lnTo>
                    <a:lnTo>
                      <a:pt x="882968" y="596265"/>
                    </a:lnTo>
                    <a:lnTo>
                      <a:pt x="879158" y="601027"/>
                    </a:lnTo>
                    <a:lnTo>
                      <a:pt x="874713" y="605155"/>
                    </a:lnTo>
                    <a:lnTo>
                      <a:pt x="869633" y="608647"/>
                    </a:lnTo>
                    <a:lnTo>
                      <a:pt x="864553" y="611822"/>
                    </a:lnTo>
                    <a:lnTo>
                      <a:pt x="859473" y="614045"/>
                    </a:lnTo>
                    <a:lnTo>
                      <a:pt x="853441" y="616267"/>
                    </a:lnTo>
                    <a:lnTo>
                      <a:pt x="847726" y="617855"/>
                    </a:lnTo>
                    <a:lnTo>
                      <a:pt x="841376" y="618807"/>
                    </a:lnTo>
                    <a:lnTo>
                      <a:pt x="835026" y="619125"/>
                    </a:lnTo>
                    <a:lnTo>
                      <a:pt x="711201" y="619125"/>
                    </a:lnTo>
                    <a:lnTo>
                      <a:pt x="705168" y="618807"/>
                    </a:lnTo>
                    <a:lnTo>
                      <a:pt x="698818" y="617855"/>
                    </a:lnTo>
                    <a:lnTo>
                      <a:pt x="692786" y="616267"/>
                    </a:lnTo>
                    <a:lnTo>
                      <a:pt x="687388" y="614045"/>
                    </a:lnTo>
                    <a:lnTo>
                      <a:pt x="681991" y="611822"/>
                    </a:lnTo>
                    <a:lnTo>
                      <a:pt x="676911" y="608647"/>
                    </a:lnTo>
                    <a:lnTo>
                      <a:pt x="672148" y="605155"/>
                    </a:lnTo>
                    <a:lnTo>
                      <a:pt x="667703" y="601027"/>
                    </a:lnTo>
                    <a:lnTo>
                      <a:pt x="663576" y="596265"/>
                    </a:lnTo>
                    <a:lnTo>
                      <a:pt x="660083" y="591820"/>
                    </a:lnTo>
                    <a:lnTo>
                      <a:pt x="656908" y="586740"/>
                    </a:lnTo>
                    <a:lnTo>
                      <a:pt x="654368" y="581342"/>
                    </a:lnTo>
                    <a:lnTo>
                      <a:pt x="652463" y="575627"/>
                    </a:lnTo>
                    <a:lnTo>
                      <a:pt x="650876" y="569595"/>
                    </a:lnTo>
                    <a:lnTo>
                      <a:pt x="649923" y="563562"/>
                    </a:lnTo>
                    <a:lnTo>
                      <a:pt x="649288" y="557212"/>
                    </a:lnTo>
                    <a:lnTo>
                      <a:pt x="649923" y="550862"/>
                    </a:lnTo>
                    <a:lnTo>
                      <a:pt x="650876" y="544512"/>
                    </a:lnTo>
                    <a:lnTo>
                      <a:pt x="652463" y="538797"/>
                    </a:lnTo>
                    <a:lnTo>
                      <a:pt x="654368" y="533400"/>
                    </a:lnTo>
                    <a:lnTo>
                      <a:pt x="656908" y="527685"/>
                    </a:lnTo>
                    <a:lnTo>
                      <a:pt x="660083" y="522605"/>
                    </a:lnTo>
                    <a:lnTo>
                      <a:pt x="663576" y="518160"/>
                    </a:lnTo>
                    <a:lnTo>
                      <a:pt x="667703" y="513397"/>
                    </a:lnTo>
                    <a:lnTo>
                      <a:pt x="672148" y="509270"/>
                    </a:lnTo>
                    <a:lnTo>
                      <a:pt x="676911" y="505777"/>
                    </a:lnTo>
                    <a:lnTo>
                      <a:pt x="681991" y="502602"/>
                    </a:lnTo>
                    <a:lnTo>
                      <a:pt x="687388" y="500062"/>
                    </a:lnTo>
                    <a:lnTo>
                      <a:pt x="692786" y="498157"/>
                    </a:lnTo>
                    <a:lnTo>
                      <a:pt x="698818" y="496570"/>
                    </a:lnTo>
                    <a:lnTo>
                      <a:pt x="705168" y="495617"/>
                    </a:lnTo>
                    <a:lnTo>
                      <a:pt x="711201" y="495300"/>
                    </a:lnTo>
                    <a:close/>
                    <a:moveTo>
                      <a:pt x="587375" y="247650"/>
                    </a:moveTo>
                    <a:lnTo>
                      <a:pt x="958851" y="247650"/>
                    </a:lnTo>
                    <a:lnTo>
                      <a:pt x="965201" y="247967"/>
                    </a:lnTo>
                    <a:lnTo>
                      <a:pt x="971551" y="249237"/>
                    </a:lnTo>
                    <a:lnTo>
                      <a:pt x="977266" y="250507"/>
                    </a:lnTo>
                    <a:lnTo>
                      <a:pt x="982981" y="252730"/>
                    </a:lnTo>
                    <a:lnTo>
                      <a:pt x="988378" y="255587"/>
                    </a:lnTo>
                    <a:lnTo>
                      <a:pt x="993458" y="258127"/>
                    </a:lnTo>
                    <a:lnTo>
                      <a:pt x="998221" y="262255"/>
                    </a:lnTo>
                    <a:lnTo>
                      <a:pt x="1002348" y="266065"/>
                    </a:lnTo>
                    <a:lnTo>
                      <a:pt x="1006793" y="270510"/>
                    </a:lnTo>
                    <a:lnTo>
                      <a:pt x="1010286" y="274955"/>
                    </a:lnTo>
                    <a:lnTo>
                      <a:pt x="1013461" y="280352"/>
                    </a:lnTo>
                    <a:lnTo>
                      <a:pt x="1015683" y="285750"/>
                    </a:lnTo>
                    <a:lnTo>
                      <a:pt x="1017588" y="291465"/>
                    </a:lnTo>
                    <a:lnTo>
                      <a:pt x="1019176" y="297497"/>
                    </a:lnTo>
                    <a:lnTo>
                      <a:pt x="1020446" y="303212"/>
                    </a:lnTo>
                    <a:lnTo>
                      <a:pt x="1020763" y="309880"/>
                    </a:lnTo>
                    <a:lnTo>
                      <a:pt x="1020446" y="316230"/>
                    </a:lnTo>
                    <a:lnTo>
                      <a:pt x="1019176" y="322262"/>
                    </a:lnTo>
                    <a:lnTo>
                      <a:pt x="1017588" y="328295"/>
                    </a:lnTo>
                    <a:lnTo>
                      <a:pt x="1015683" y="334010"/>
                    </a:lnTo>
                    <a:lnTo>
                      <a:pt x="1013461" y="339407"/>
                    </a:lnTo>
                    <a:lnTo>
                      <a:pt x="1010286" y="344487"/>
                    </a:lnTo>
                    <a:lnTo>
                      <a:pt x="1006793" y="349250"/>
                    </a:lnTo>
                    <a:lnTo>
                      <a:pt x="1002348" y="353377"/>
                    </a:lnTo>
                    <a:lnTo>
                      <a:pt x="998221" y="357505"/>
                    </a:lnTo>
                    <a:lnTo>
                      <a:pt x="993458" y="360997"/>
                    </a:lnTo>
                    <a:lnTo>
                      <a:pt x="988378" y="364172"/>
                    </a:lnTo>
                    <a:lnTo>
                      <a:pt x="982981" y="366712"/>
                    </a:lnTo>
                    <a:lnTo>
                      <a:pt x="977266" y="368617"/>
                    </a:lnTo>
                    <a:lnTo>
                      <a:pt x="971551" y="370205"/>
                    </a:lnTo>
                    <a:lnTo>
                      <a:pt x="965201" y="371475"/>
                    </a:lnTo>
                    <a:lnTo>
                      <a:pt x="958851" y="371475"/>
                    </a:lnTo>
                    <a:lnTo>
                      <a:pt x="587375" y="371475"/>
                    </a:lnTo>
                    <a:lnTo>
                      <a:pt x="581343" y="371475"/>
                    </a:lnTo>
                    <a:lnTo>
                      <a:pt x="575310" y="370205"/>
                    </a:lnTo>
                    <a:lnTo>
                      <a:pt x="568960" y="368617"/>
                    </a:lnTo>
                    <a:lnTo>
                      <a:pt x="563563" y="366712"/>
                    </a:lnTo>
                    <a:lnTo>
                      <a:pt x="558165" y="364172"/>
                    </a:lnTo>
                    <a:lnTo>
                      <a:pt x="553085" y="360997"/>
                    </a:lnTo>
                    <a:lnTo>
                      <a:pt x="548323" y="357505"/>
                    </a:lnTo>
                    <a:lnTo>
                      <a:pt x="543878" y="353377"/>
                    </a:lnTo>
                    <a:lnTo>
                      <a:pt x="539750" y="349250"/>
                    </a:lnTo>
                    <a:lnTo>
                      <a:pt x="536258" y="344487"/>
                    </a:lnTo>
                    <a:lnTo>
                      <a:pt x="533083" y="339407"/>
                    </a:lnTo>
                    <a:lnTo>
                      <a:pt x="530543" y="334010"/>
                    </a:lnTo>
                    <a:lnTo>
                      <a:pt x="528320" y="328295"/>
                    </a:lnTo>
                    <a:lnTo>
                      <a:pt x="527050" y="322262"/>
                    </a:lnTo>
                    <a:lnTo>
                      <a:pt x="526098" y="316230"/>
                    </a:lnTo>
                    <a:lnTo>
                      <a:pt x="525463" y="309880"/>
                    </a:lnTo>
                    <a:lnTo>
                      <a:pt x="526098" y="303212"/>
                    </a:lnTo>
                    <a:lnTo>
                      <a:pt x="527050" y="297497"/>
                    </a:lnTo>
                    <a:lnTo>
                      <a:pt x="528320" y="291465"/>
                    </a:lnTo>
                    <a:lnTo>
                      <a:pt x="530543" y="285750"/>
                    </a:lnTo>
                    <a:lnTo>
                      <a:pt x="533083" y="280352"/>
                    </a:lnTo>
                    <a:lnTo>
                      <a:pt x="536258" y="274955"/>
                    </a:lnTo>
                    <a:lnTo>
                      <a:pt x="539750" y="270510"/>
                    </a:lnTo>
                    <a:lnTo>
                      <a:pt x="543878" y="266065"/>
                    </a:lnTo>
                    <a:lnTo>
                      <a:pt x="548323" y="262255"/>
                    </a:lnTo>
                    <a:lnTo>
                      <a:pt x="553085" y="258127"/>
                    </a:lnTo>
                    <a:lnTo>
                      <a:pt x="558165" y="255587"/>
                    </a:lnTo>
                    <a:lnTo>
                      <a:pt x="563563" y="252730"/>
                    </a:lnTo>
                    <a:lnTo>
                      <a:pt x="568960" y="250507"/>
                    </a:lnTo>
                    <a:lnTo>
                      <a:pt x="575310" y="249237"/>
                    </a:lnTo>
                    <a:lnTo>
                      <a:pt x="581343" y="247967"/>
                    </a:lnTo>
                    <a:lnTo>
                      <a:pt x="587375" y="247650"/>
                    </a:lnTo>
                    <a:close/>
                    <a:moveTo>
                      <a:pt x="1286299" y="0"/>
                    </a:moveTo>
                    <a:lnTo>
                      <a:pt x="1542417" y="0"/>
                    </a:lnTo>
                    <a:lnTo>
                      <a:pt x="1543686" y="15872"/>
                    </a:lnTo>
                    <a:lnTo>
                      <a:pt x="1544638" y="33332"/>
                    </a:lnTo>
                    <a:lnTo>
                      <a:pt x="1545590" y="53014"/>
                    </a:lnTo>
                    <a:lnTo>
                      <a:pt x="1546225" y="73648"/>
                    </a:lnTo>
                    <a:lnTo>
                      <a:pt x="1546225" y="96504"/>
                    </a:lnTo>
                    <a:lnTo>
                      <a:pt x="1545908" y="120313"/>
                    </a:lnTo>
                    <a:lnTo>
                      <a:pt x="1545273" y="145709"/>
                    </a:lnTo>
                    <a:lnTo>
                      <a:pt x="1543686" y="172057"/>
                    </a:lnTo>
                    <a:lnTo>
                      <a:pt x="1541782" y="199993"/>
                    </a:lnTo>
                    <a:lnTo>
                      <a:pt x="1538926" y="228881"/>
                    </a:lnTo>
                    <a:lnTo>
                      <a:pt x="1535117" y="258721"/>
                    </a:lnTo>
                    <a:lnTo>
                      <a:pt x="1530674" y="289196"/>
                    </a:lnTo>
                    <a:lnTo>
                      <a:pt x="1524961" y="320941"/>
                    </a:lnTo>
                    <a:lnTo>
                      <a:pt x="1521788" y="336496"/>
                    </a:lnTo>
                    <a:lnTo>
                      <a:pt x="1518297" y="353003"/>
                    </a:lnTo>
                    <a:lnTo>
                      <a:pt x="1514488" y="369193"/>
                    </a:lnTo>
                    <a:lnTo>
                      <a:pt x="1510680" y="385701"/>
                    </a:lnTo>
                    <a:lnTo>
                      <a:pt x="1506554" y="402525"/>
                    </a:lnTo>
                    <a:lnTo>
                      <a:pt x="1501793" y="419033"/>
                    </a:lnTo>
                    <a:lnTo>
                      <a:pt x="1495129" y="441254"/>
                    </a:lnTo>
                    <a:lnTo>
                      <a:pt x="1488147" y="463476"/>
                    </a:lnTo>
                    <a:lnTo>
                      <a:pt x="1479895" y="486332"/>
                    </a:lnTo>
                    <a:lnTo>
                      <a:pt x="1471009" y="509506"/>
                    </a:lnTo>
                    <a:lnTo>
                      <a:pt x="1461805" y="532997"/>
                    </a:lnTo>
                    <a:lnTo>
                      <a:pt x="1451966" y="556806"/>
                    </a:lnTo>
                    <a:lnTo>
                      <a:pt x="1440858" y="580297"/>
                    </a:lnTo>
                    <a:lnTo>
                      <a:pt x="1428798" y="604741"/>
                    </a:lnTo>
                    <a:lnTo>
                      <a:pt x="1416421" y="628549"/>
                    </a:lnTo>
                    <a:lnTo>
                      <a:pt x="1402774" y="652675"/>
                    </a:lnTo>
                    <a:lnTo>
                      <a:pt x="1388175" y="677119"/>
                    </a:lnTo>
                    <a:lnTo>
                      <a:pt x="1372941" y="700928"/>
                    </a:lnTo>
                    <a:lnTo>
                      <a:pt x="1356438" y="725371"/>
                    </a:lnTo>
                    <a:lnTo>
                      <a:pt x="1338665" y="749180"/>
                    </a:lnTo>
                    <a:lnTo>
                      <a:pt x="1329779" y="760925"/>
                    </a:lnTo>
                    <a:lnTo>
                      <a:pt x="1320258" y="772671"/>
                    </a:lnTo>
                    <a:lnTo>
                      <a:pt x="1310737" y="784417"/>
                    </a:lnTo>
                    <a:lnTo>
                      <a:pt x="1300898" y="796480"/>
                    </a:lnTo>
                    <a:lnTo>
                      <a:pt x="1290743" y="807908"/>
                    </a:lnTo>
                    <a:lnTo>
                      <a:pt x="1279952" y="819654"/>
                    </a:lnTo>
                    <a:lnTo>
                      <a:pt x="1269161" y="831399"/>
                    </a:lnTo>
                    <a:lnTo>
                      <a:pt x="1258054" y="842827"/>
                    </a:lnTo>
                    <a:lnTo>
                      <a:pt x="1246628" y="854256"/>
                    </a:lnTo>
                    <a:lnTo>
                      <a:pt x="1234886" y="865366"/>
                    </a:lnTo>
                    <a:lnTo>
                      <a:pt x="1222826" y="876794"/>
                    </a:lnTo>
                    <a:lnTo>
                      <a:pt x="1210765" y="887905"/>
                    </a:lnTo>
                    <a:lnTo>
                      <a:pt x="1198071" y="898698"/>
                    </a:lnTo>
                    <a:lnTo>
                      <a:pt x="1185376" y="909809"/>
                    </a:lnTo>
                    <a:lnTo>
                      <a:pt x="1172046" y="920285"/>
                    </a:lnTo>
                    <a:lnTo>
                      <a:pt x="1158082" y="931396"/>
                    </a:lnTo>
                    <a:lnTo>
                      <a:pt x="1144435" y="941872"/>
                    </a:lnTo>
                    <a:lnTo>
                      <a:pt x="1130154" y="952030"/>
                    </a:lnTo>
                    <a:lnTo>
                      <a:pt x="1115555" y="962188"/>
                    </a:lnTo>
                    <a:lnTo>
                      <a:pt x="1100638" y="972347"/>
                    </a:lnTo>
                    <a:lnTo>
                      <a:pt x="1085404" y="982505"/>
                    </a:lnTo>
                    <a:lnTo>
                      <a:pt x="1070171" y="992346"/>
                    </a:lnTo>
                    <a:lnTo>
                      <a:pt x="1053985" y="1001869"/>
                    </a:lnTo>
                    <a:lnTo>
                      <a:pt x="1037482" y="1011710"/>
                    </a:lnTo>
                    <a:lnTo>
                      <a:pt x="1021296" y="1020916"/>
                    </a:lnTo>
                    <a:lnTo>
                      <a:pt x="1004158" y="1030122"/>
                    </a:lnTo>
                    <a:lnTo>
                      <a:pt x="986703" y="1039011"/>
                    </a:lnTo>
                    <a:lnTo>
                      <a:pt x="968930" y="1047582"/>
                    </a:lnTo>
                    <a:lnTo>
                      <a:pt x="951157" y="1056153"/>
                    </a:lnTo>
                    <a:lnTo>
                      <a:pt x="932750" y="1065042"/>
                    </a:lnTo>
                    <a:lnTo>
                      <a:pt x="913707" y="1072978"/>
                    </a:lnTo>
                    <a:lnTo>
                      <a:pt x="894665" y="1080914"/>
                    </a:lnTo>
                    <a:lnTo>
                      <a:pt x="874671" y="1088850"/>
                    </a:lnTo>
                    <a:lnTo>
                      <a:pt x="854677" y="1096152"/>
                    </a:lnTo>
                    <a:lnTo>
                      <a:pt x="834365" y="1103771"/>
                    </a:lnTo>
                    <a:lnTo>
                      <a:pt x="813419" y="1110754"/>
                    </a:lnTo>
                    <a:lnTo>
                      <a:pt x="785490" y="1120595"/>
                    </a:lnTo>
                    <a:lnTo>
                      <a:pt x="757879" y="1131071"/>
                    </a:lnTo>
                    <a:lnTo>
                      <a:pt x="731855" y="1142182"/>
                    </a:lnTo>
                    <a:lnTo>
                      <a:pt x="706148" y="1153293"/>
                    </a:lnTo>
                    <a:lnTo>
                      <a:pt x="681710" y="1165038"/>
                    </a:lnTo>
                    <a:lnTo>
                      <a:pt x="658225" y="1177736"/>
                    </a:lnTo>
                    <a:lnTo>
                      <a:pt x="635056" y="1190117"/>
                    </a:lnTo>
                    <a:lnTo>
                      <a:pt x="613158" y="1203450"/>
                    </a:lnTo>
                    <a:lnTo>
                      <a:pt x="591894" y="1216782"/>
                    </a:lnTo>
                    <a:lnTo>
                      <a:pt x="571900" y="1231068"/>
                    </a:lnTo>
                    <a:lnTo>
                      <a:pt x="552223" y="1245035"/>
                    </a:lnTo>
                    <a:lnTo>
                      <a:pt x="533498" y="1259638"/>
                    </a:lnTo>
                    <a:lnTo>
                      <a:pt x="516043" y="1274558"/>
                    </a:lnTo>
                    <a:lnTo>
                      <a:pt x="498588" y="1289796"/>
                    </a:lnTo>
                    <a:lnTo>
                      <a:pt x="482084" y="1305033"/>
                    </a:lnTo>
                    <a:lnTo>
                      <a:pt x="466533" y="1321223"/>
                    </a:lnTo>
                    <a:lnTo>
                      <a:pt x="451617" y="1336778"/>
                    </a:lnTo>
                    <a:lnTo>
                      <a:pt x="437653" y="1352968"/>
                    </a:lnTo>
                    <a:lnTo>
                      <a:pt x="424006" y="1369158"/>
                    </a:lnTo>
                    <a:lnTo>
                      <a:pt x="410993" y="1385666"/>
                    </a:lnTo>
                    <a:lnTo>
                      <a:pt x="398933" y="1402491"/>
                    </a:lnTo>
                    <a:lnTo>
                      <a:pt x="387191" y="1419315"/>
                    </a:lnTo>
                    <a:lnTo>
                      <a:pt x="376083" y="1436140"/>
                    </a:lnTo>
                    <a:lnTo>
                      <a:pt x="365927" y="1452965"/>
                    </a:lnTo>
                    <a:lnTo>
                      <a:pt x="356089" y="1470425"/>
                    </a:lnTo>
                    <a:lnTo>
                      <a:pt x="346567" y="1487250"/>
                    </a:lnTo>
                    <a:lnTo>
                      <a:pt x="337998" y="1504392"/>
                    </a:lnTo>
                    <a:lnTo>
                      <a:pt x="329747" y="1521534"/>
                    </a:lnTo>
                    <a:lnTo>
                      <a:pt x="322447" y="1538994"/>
                    </a:lnTo>
                    <a:lnTo>
                      <a:pt x="315465" y="1555819"/>
                    </a:lnTo>
                    <a:lnTo>
                      <a:pt x="308800" y="1572961"/>
                    </a:lnTo>
                    <a:lnTo>
                      <a:pt x="302453" y="1589786"/>
                    </a:lnTo>
                    <a:lnTo>
                      <a:pt x="297058" y="1606928"/>
                    </a:lnTo>
                    <a:lnTo>
                      <a:pt x="291345" y="1623435"/>
                    </a:lnTo>
                    <a:lnTo>
                      <a:pt x="286902" y="1640260"/>
                    </a:lnTo>
                    <a:lnTo>
                      <a:pt x="282459" y="1656767"/>
                    </a:lnTo>
                    <a:lnTo>
                      <a:pt x="278650" y="1673275"/>
                    </a:lnTo>
                    <a:lnTo>
                      <a:pt x="274525" y="1689465"/>
                    </a:lnTo>
                    <a:lnTo>
                      <a:pt x="271351" y="1705337"/>
                    </a:lnTo>
                    <a:lnTo>
                      <a:pt x="268495" y="1721210"/>
                    </a:lnTo>
                    <a:lnTo>
                      <a:pt x="265956" y="1736765"/>
                    </a:lnTo>
                    <a:lnTo>
                      <a:pt x="263734" y="1752002"/>
                    </a:lnTo>
                    <a:lnTo>
                      <a:pt x="261830" y="1766922"/>
                    </a:lnTo>
                    <a:lnTo>
                      <a:pt x="260243" y="1781525"/>
                    </a:lnTo>
                    <a:lnTo>
                      <a:pt x="257387" y="1809460"/>
                    </a:lnTo>
                    <a:lnTo>
                      <a:pt x="255482" y="1836761"/>
                    </a:lnTo>
                    <a:lnTo>
                      <a:pt x="254530" y="1861840"/>
                    </a:lnTo>
                    <a:lnTo>
                      <a:pt x="254530" y="1885331"/>
                    </a:lnTo>
                    <a:lnTo>
                      <a:pt x="254530" y="1906600"/>
                    </a:lnTo>
                    <a:lnTo>
                      <a:pt x="255482" y="1925964"/>
                    </a:lnTo>
                    <a:lnTo>
                      <a:pt x="256752" y="1943107"/>
                    </a:lnTo>
                    <a:lnTo>
                      <a:pt x="257704" y="1958027"/>
                    </a:lnTo>
                    <a:lnTo>
                      <a:pt x="260243" y="1979613"/>
                    </a:lnTo>
                    <a:lnTo>
                      <a:pt x="4126" y="1979613"/>
                    </a:lnTo>
                    <a:lnTo>
                      <a:pt x="2856" y="1963423"/>
                    </a:lnTo>
                    <a:lnTo>
                      <a:pt x="1587" y="1945964"/>
                    </a:lnTo>
                    <a:lnTo>
                      <a:pt x="952" y="1926599"/>
                    </a:lnTo>
                    <a:lnTo>
                      <a:pt x="317" y="1905648"/>
                    </a:lnTo>
                    <a:lnTo>
                      <a:pt x="0" y="1883109"/>
                    </a:lnTo>
                    <a:lnTo>
                      <a:pt x="317" y="1859300"/>
                    </a:lnTo>
                    <a:lnTo>
                      <a:pt x="1269" y="1833904"/>
                    </a:lnTo>
                    <a:lnTo>
                      <a:pt x="2856" y="1807238"/>
                    </a:lnTo>
                    <a:lnTo>
                      <a:pt x="4760" y="1779938"/>
                    </a:lnTo>
                    <a:lnTo>
                      <a:pt x="7934" y="1750732"/>
                    </a:lnTo>
                    <a:lnTo>
                      <a:pt x="11425" y="1721210"/>
                    </a:lnTo>
                    <a:lnTo>
                      <a:pt x="16186" y="1690417"/>
                    </a:lnTo>
                    <a:lnTo>
                      <a:pt x="21581" y="1658672"/>
                    </a:lnTo>
                    <a:lnTo>
                      <a:pt x="24755" y="1643117"/>
                    </a:lnTo>
                    <a:lnTo>
                      <a:pt x="28246" y="1626610"/>
                    </a:lnTo>
                    <a:lnTo>
                      <a:pt x="31737" y="1610737"/>
                    </a:lnTo>
                    <a:lnTo>
                      <a:pt x="36180" y="1594230"/>
                    </a:lnTo>
                    <a:lnTo>
                      <a:pt x="40306" y="1577405"/>
                    </a:lnTo>
                    <a:lnTo>
                      <a:pt x="45066" y="1560898"/>
                    </a:lnTo>
                    <a:lnTo>
                      <a:pt x="51414" y="1538359"/>
                    </a:lnTo>
                    <a:lnTo>
                      <a:pt x="58713" y="1516137"/>
                    </a:lnTo>
                    <a:lnTo>
                      <a:pt x="66647" y="1493599"/>
                    </a:lnTo>
                    <a:lnTo>
                      <a:pt x="75216" y="1470425"/>
                    </a:lnTo>
                    <a:lnTo>
                      <a:pt x="84737" y="1446933"/>
                    </a:lnTo>
                    <a:lnTo>
                      <a:pt x="94893" y="1422807"/>
                    </a:lnTo>
                    <a:lnTo>
                      <a:pt x="105684" y="1398999"/>
                    </a:lnTo>
                    <a:lnTo>
                      <a:pt x="117427" y="1375190"/>
                    </a:lnTo>
                    <a:lnTo>
                      <a:pt x="130121" y="1351381"/>
                    </a:lnTo>
                    <a:lnTo>
                      <a:pt x="143768" y="1326937"/>
                    </a:lnTo>
                    <a:lnTo>
                      <a:pt x="158367" y="1302811"/>
                    </a:lnTo>
                    <a:lnTo>
                      <a:pt x="173601" y="1278685"/>
                    </a:lnTo>
                    <a:lnTo>
                      <a:pt x="190422" y="1254559"/>
                    </a:lnTo>
                    <a:lnTo>
                      <a:pt x="207560" y="1230750"/>
                    </a:lnTo>
                    <a:lnTo>
                      <a:pt x="217081" y="1219005"/>
                    </a:lnTo>
                    <a:lnTo>
                      <a:pt x="226602" y="1206624"/>
                    </a:lnTo>
                    <a:lnTo>
                      <a:pt x="235805" y="1194878"/>
                    </a:lnTo>
                    <a:lnTo>
                      <a:pt x="245961" y="1183133"/>
                    </a:lnTo>
                    <a:lnTo>
                      <a:pt x="256117" y="1171387"/>
                    </a:lnTo>
                    <a:lnTo>
                      <a:pt x="266908" y="1159959"/>
                    </a:lnTo>
                    <a:lnTo>
                      <a:pt x="277381" y="1148213"/>
                    </a:lnTo>
                    <a:lnTo>
                      <a:pt x="288806" y="1137103"/>
                    </a:lnTo>
                    <a:lnTo>
                      <a:pt x="300231" y="1125675"/>
                    </a:lnTo>
                    <a:lnTo>
                      <a:pt x="311974" y="1114246"/>
                    </a:lnTo>
                    <a:lnTo>
                      <a:pt x="323717" y="1102818"/>
                    </a:lnTo>
                    <a:lnTo>
                      <a:pt x="336094" y="1092025"/>
                    </a:lnTo>
                    <a:lnTo>
                      <a:pt x="348789" y="1080914"/>
                    </a:lnTo>
                    <a:lnTo>
                      <a:pt x="361484" y="1070121"/>
                    </a:lnTo>
                    <a:lnTo>
                      <a:pt x="374813" y="1059010"/>
                    </a:lnTo>
                    <a:lnTo>
                      <a:pt x="388143" y="1048534"/>
                    </a:lnTo>
                    <a:lnTo>
                      <a:pt x="402424" y="1037741"/>
                    </a:lnTo>
                    <a:lnTo>
                      <a:pt x="416389" y="1027583"/>
                    </a:lnTo>
                    <a:lnTo>
                      <a:pt x="430988" y="1017107"/>
                    </a:lnTo>
                    <a:lnTo>
                      <a:pt x="445904" y="1007266"/>
                    </a:lnTo>
                    <a:lnTo>
                      <a:pt x="461138" y="997108"/>
                    </a:lnTo>
                    <a:lnTo>
                      <a:pt x="476689" y="987267"/>
                    </a:lnTo>
                    <a:lnTo>
                      <a:pt x="492240" y="977426"/>
                    </a:lnTo>
                    <a:lnTo>
                      <a:pt x="508743" y="968220"/>
                    </a:lnTo>
                    <a:lnTo>
                      <a:pt x="525247" y="958696"/>
                    </a:lnTo>
                    <a:lnTo>
                      <a:pt x="542385" y="949808"/>
                    </a:lnTo>
                    <a:lnTo>
                      <a:pt x="559840" y="940602"/>
                    </a:lnTo>
                    <a:lnTo>
                      <a:pt x="577295" y="931713"/>
                    </a:lnTo>
                    <a:lnTo>
                      <a:pt x="595385" y="923142"/>
                    </a:lnTo>
                    <a:lnTo>
                      <a:pt x="614110" y="914888"/>
                    </a:lnTo>
                    <a:lnTo>
                      <a:pt x="633152" y="906635"/>
                    </a:lnTo>
                    <a:lnTo>
                      <a:pt x="652195" y="898698"/>
                    </a:lnTo>
                    <a:lnTo>
                      <a:pt x="671872" y="891080"/>
                    </a:lnTo>
                    <a:lnTo>
                      <a:pt x="691866" y="883143"/>
                    </a:lnTo>
                    <a:lnTo>
                      <a:pt x="712178" y="876160"/>
                    </a:lnTo>
                    <a:lnTo>
                      <a:pt x="732807" y="868541"/>
                    </a:lnTo>
                    <a:lnTo>
                      <a:pt x="761053" y="858700"/>
                    </a:lnTo>
                    <a:lnTo>
                      <a:pt x="788346" y="848541"/>
                    </a:lnTo>
                    <a:lnTo>
                      <a:pt x="814688" y="837748"/>
                    </a:lnTo>
                    <a:lnTo>
                      <a:pt x="840078" y="826320"/>
                    </a:lnTo>
                    <a:lnTo>
                      <a:pt x="864833" y="814574"/>
                    </a:lnTo>
                    <a:lnTo>
                      <a:pt x="888318" y="801876"/>
                    </a:lnTo>
                    <a:lnTo>
                      <a:pt x="911169" y="789496"/>
                    </a:lnTo>
                    <a:lnTo>
                      <a:pt x="933067" y="776163"/>
                    </a:lnTo>
                    <a:lnTo>
                      <a:pt x="954013" y="762830"/>
                    </a:lnTo>
                    <a:lnTo>
                      <a:pt x="974642" y="749180"/>
                    </a:lnTo>
                    <a:lnTo>
                      <a:pt x="994002" y="734577"/>
                    </a:lnTo>
                    <a:lnTo>
                      <a:pt x="1012409" y="720292"/>
                    </a:lnTo>
                    <a:lnTo>
                      <a:pt x="1030500" y="705372"/>
                    </a:lnTo>
                    <a:lnTo>
                      <a:pt x="1047320" y="690134"/>
                    </a:lnTo>
                    <a:lnTo>
                      <a:pt x="1063823" y="674579"/>
                    </a:lnTo>
                    <a:lnTo>
                      <a:pt x="1079374" y="659024"/>
                    </a:lnTo>
                    <a:lnTo>
                      <a:pt x="1094291" y="642834"/>
                    </a:lnTo>
                    <a:lnTo>
                      <a:pt x="1108890" y="626962"/>
                    </a:lnTo>
                    <a:lnTo>
                      <a:pt x="1122219" y="610772"/>
                    </a:lnTo>
                    <a:lnTo>
                      <a:pt x="1135231" y="594265"/>
                    </a:lnTo>
                    <a:lnTo>
                      <a:pt x="1147292" y="577440"/>
                    </a:lnTo>
                    <a:lnTo>
                      <a:pt x="1159034" y="560615"/>
                    </a:lnTo>
                    <a:lnTo>
                      <a:pt x="1169825" y="543790"/>
                    </a:lnTo>
                    <a:lnTo>
                      <a:pt x="1180298" y="526965"/>
                    </a:lnTo>
                    <a:lnTo>
                      <a:pt x="1189819" y="510141"/>
                    </a:lnTo>
                    <a:lnTo>
                      <a:pt x="1199340" y="492998"/>
                    </a:lnTo>
                    <a:lnTo>
                      <a:pt x="1207909" y="475856"/>
                    </a:lnTo>
                    <a:lnTo>
                      <a:pt x="1216161" y="458714"/>
                    </a:lnTo>
                    <a:lnTo>
                      <a:pt x="1223778" y="441572"/>
                    </a:lnTo>
                    <a:lnTo>
                      <a:pt x="1231077" y="424429"/>
                    </a:lnTo>
                    <a:lnTo>
                      <a:pt x="1237425" y="407605"/>
                    </a:lnTo>
                    <a:lnTo>
                      <a:pt x="1243455" y="390462"/>
                    </a:lnTo>
                    <a:lnTo>
                      <a:pt x="1249485" y="373320"/>
                    </a:lnTo>
                    <a:lnTo>
                      <a:pt x="1254562" y="356495"/>
                    </a:lnTo>
                    <a:lnTo>
                      <a:pt x="1259323" y="340305"/>
                    </a:lnTo>
                    <a:lnTo>
                      <a:pt x="1264084" y="323798"/>
                    </a:lnTo>
                    <a:lnTo>
                      <a:pt x="1267892" y="307291"/>
                    </a:lnTo>
                    <a:lnTo>
                      <a:pt x="1271383" y="291101"/>
                    </a:lnTo>
                    <a:lnTo>
                      <a:pt x="1274874" y="275228"/>
                    </a:lnTo>
                    <a:lnTo>
                      <a:pt x="1277730" y="259356"/>
                    </a:lnTo>
                    <a:lnTo>
                      <a:pt x="1280269" y="243801"/>
                    </a:lnTo>
                    <a:lnTo>
                      <a:pt x="1282808" y="228563"/>
                    </a:lnTo>
                    <a:lnTo>
                      <a:pt x="1284713" y="213643"/>
                    </a:lnTo>
                    <a:lnTo>
                      <a:pt x="1286299" y="199040"/>
                    </a:lnTo>
                    <a:lnTo>
                      <a:pt x="1289156" y="170470"/>
                    </a:lnTo>
                    <a:lnTo>
                      <a:pt x="1291060" y="143804"/>
                    </a:lnTo>
                    <a:lnTo>
                      <a:pt x="1291695" y="118408"/>
                    </a:lnTo>
                    <a:lnTo>
                      <a:pt x="1292329" y="94917"/>
                    </a:lnTo>
                    <a:lnTo>
                      <a:pt x="1291695" y="73331"/>
                    </a:lnTo>
                    <a:lnTo>
                      <a:pt x="1291060" y="54284"/>
                    </a:lnTo>
                    <a:lnTo>
                      <a:pt x="1289790" y="36824"/>
                    </a:lnTo>
                    <a:lnTo>
                      <a:pt x="1288521" y="22221"/>
                    </a:lnTo>
                    <a:lnTo>
                      <a:pt x="1286299" y="0"/>
                    </a:lnTo>
                    <a:close/>
                    <a:moveTo>
                      <a:pt x="463603" y="0"/>
                    </a:moveTo>
                    <a:lnTo>
                      <a:pt x="1082623" y="0"/>
                    </a:lnTo>
                    <a:lnTo>
                      <a:pt x="1088978" y="637"/>
                    </a:lnTo>
                    <a:lnTo>
                      <a:pt x="1095016" y="1273"/>
                    </a:lnTo>
                    <a:lnTo>
                      <a:pt x="1101054" y="2865"/>
                    </a:lnTo>
                    <a:lnTo>
                      <a:pt x="1106773" y="5093"/>
                    </a:lnTo>
                    <a:lnTo>
                      <a:pt x="1112176" y="7639"/>
                    </a:lnTo>
                    <a:lnTo>
                      <a:pt x="1117260" y="10823"/>
                    </a:lnTo>
                    <a:lnTo>
                      <a:pt x="1122026" y="14324"/>
                    </a:lnTo>
                    <a:lnTo>
                      <a:pt x="1126157" y="18144"/>
                    </a:lnTo>
                    <a:lnTo>
                      <a:pt x="1130606" y="22919"/>
                    </a:lnTo>
                    <a:lnTo>
                      <a:pt x="1134102" y="27693"/>
                    </a:lnTo>
                    <a:lnTo>
                      <a:pt x="1137279" y="32786"/>
                    </a:lnTo>
                    <a:lnTo>
                      <a:pt x="1139504" y="37880"/>
                    </a:lnTo>
                    <a:lnTo>
                      <a:pt x="1141411" y="43609"/>
                    </a:lnTo>
                    <a:lnTo>
                      <a:pt x="1142999" y="49657"/>
                    </a:lnTo>
                    <a:lnTo>
                      <a:pt x="1144270" y="56024"/>
                    </a:lnTo>
                    <a:lnTo>
                      <a:pt x="1144588" y="62072"/>
                    </a:lnTo>
                    <a:lnTo>
                      <a:pt x="1144270" y="68438"/>
                    </a:lnTo>
                    <a:lnTo>
                      <a:pt x="1142999" y="74804"/>
                    </a:lnTo>
                    <a:lnTo>
                      <a:pt x="1141411" y="80534"/>
                    </a:lnTo>
                    <a:lnTo>
                      <a:pt x="1139504" y="86264"/>
                    </a:lnTo>
                    <a:lnTo>
                      <a:pt x="1137279" y="91675"/>
                    </a:lnTo>
                    <a:lnTo>
                      <a:pt x="1134102" y="96768"/>
                    </a:lnTo>
                    <a:lnTo>
                      <a:pt x="1130606" y="101543"/>
                    </a:lnTo>
                    <a:lnTo>
                      <a:pt x="1126157" y="105681"/>
                    </a:lnTo>
                    <a:lnTo>
                      <a:pt x="1122026" y="110137"/>
                    </a:lnTo>
                    <a:lnTo>
                      <a:pt x="1117260" y="113639"/>
                    </a:lnTo>
                    <a:lnTo>
                      <a:pt x="1112176" y="116504"/>
                    </a:lnTo>
                    <a:lnTo>
                      <a:pt x="1106773" y="119050"/>
                    </a:lnTo>
                    <a:lnTo>
                      <a:pt x="1101054" y="121278"/>
                    </a:lnTo>
                    <a:lnTo>
                      <a:pt x="1095016" y="122552"/>
                    </a:lnTo>
                    <a:lnTo>
                      <a:pt x="1088978" y="123825"/>
                    </a:lnTo>
                    <a:lnTo>
                      <a:pt x="1082623" y="123825"/>
                    </a:lnTo>
                    <a:lnTo>
                      <a:pt x="463603" y="123825"/>
                    </a:lnTo>
                    <a:lnTo>
                      <a:pt x="457248" y="123825"/>
                    </a:lnTo>
                    <a:lnTo>
                      <a:pt x="450892" y="122552"/>
                    </a:lnTo>
                    <a:lnTo>
                      <a:pt x="445172" y="121278"/>
                    </a:lnTo>
                    <a:lnTo>
                      <a:pt x="439135" y="119050"/>
                    </a:lnTo>
                    <a:lnTo>
                      <a:pt x="433733" y="116504"/>
                    </a:lnTo>
                    <a:lnTo>
                      <a:pt x="428648" y="113639"/>
                    </a:lnTo>
                    <a:lnTo>
                      <a:pt x="423882" y="110137"/>
                    </a:lnTo>
                    <a:lnTo>
                      <a:pt x="419433" y="105681"/>
                    </a:lnTo>
                    <a:lnTo>
                      <a:pt x="415620" y="101543"/>
                    </a:lnTo>
                    <a:lnTo>
                      <a:pt x="412124" y="96768"/>
                    </a:lnTo>
                    <a:lnTo>
                      <a:pt x="408946" y="91675"/>
                    </a:lnTo>
                    <a:lnTo>
                      <a:pt x="406087" y="86264"/>
                    </a:lnTo>
                    <a:lnTo>
                      <a:pt x="404180" y="80534"/>
                    </a:lnTo>
                    <a:lnTo>
                      <a:pt x="402591" y="74804"/>
                    </a:lnTo>
                    <a:lnTo>
                      <a:pt x="401956" y="68438"/>
                    </a:lnTo>
                    <a:lnTo>
                      <a:pt x="401638" y="62072"/>
                    </a:lnTo>
                    <a:lnTo>
                      <a:pt x="401956" y="56024"/>
                    </a:lnTo>
                    <a:lnTo>
                      <a:pt x="402591" y="49657"/>
                    </a:lnTo>
                    <a:lnTo>
                      <a:pt x="404180" y="43609"/>
                    </a:lnTo>
                    <a:lnTo>
                      <a:pt x="406087" y="37880"/>
                    </a:lnTo>
                    <a:lnTo>
                      <a:pt x="408946" y="32786"/>
                    </a:lnTo>
                    <a:lnTo>
                      <a:pt x="412124" y="27693"/>
                    </a:lnTo>
                    <a:lnTo>
                      <a:pt x="415620" y="22919"/>
                    </a:lnTo>
                    <a:lnTo>
                      <a:pt x="419433" y="18144"/>
                    </a:lnTo>
                    <a:lnTo>
                      <a:pt x="423882" y="14324"/>
                    </a:lnTo>
                    <a:lnTo>
                      <a:pt x="428648" y="10823"/>
                    </a:lnTo>
                    <a:lnTo>
                      <a:pt x="433733" y="7639"/>
                    </a:lnTo>
                    <a:lnTo>
                      <a:pt x="439135" y="5093"/>
                    </a:lnTo>
                    <a:lnTo>
                      <a:pt x="445172" y="2865"/>
                    </a:lnTo>
                    <a:lnTo>
                      <a:pt x="450892" y="1273"/>
                    </a:lnTo>
                    <a:lnTo>
                      <a:pt x="457248" y="637"/>
                    </a:lnTo>
                    <a:lnTo>
                      <a:pt x="463603" y="0"/>
                    </a:lnTo>
                    <a:close/>
                    <a:moveTo>
                      <a:pt x="4121" y="0"/>
                    </a:moveTo>
                    <a:lnTo>
                      <a:pt x="259949" y="0"/>
                    </a:lnTo>
                    <a:lnTo>
                      <a:pt x="258047" y="19063"/>
                    </a:lnTo>
                    <a:lnTo>
                      <a:pt x="256779" y="31137"/>
                    </a:lnTo>
                    <a:lnTo>
                      <a:pt x="255511" y="45752"/>
                    </a:lnTo>
                    <a:lnTo>
                      <a:pt x="254877" y="61638"/>
                    </a:lnTo>
                    <a:lnTo>
                      <a:pt x="254243" y="79430"/>
                    </a:lnTo>
                    <a:lnTo>
                      <a:pt x="254243" y="98493"/>
                    </a:lnTo>
                    <a:lnTo>
                      <a:pt x="254243" y="119463"/>
                    </a:lnTo>
                    <a:lnTo>
                      <a:pt x="255194" y="141386"/>
                    </a:lnTo>
                    <a:lnTo>
                      <a:pt x="256779" y="164897"/>
                    </a:lnTo>
                    <a:lnTo>
                      <a:pt x="258681" y="189362"/>
                    </a:lnTo>
                    <a:lnTo>
                      <a:pt x="261851" y="215097"/>
                    </a:lnTo>
                    <a:lnTo>
                      <a:pt x="265338" y="241786"/>
                    </a:lnTo>
                    <a:lnTo>
                      <a:pt x="270093" y="268792"/>
                    </a:lnTo>
                    <a:lnTo>
                      <a:pt x="272629" y="282772"/>
                    </a:lnTo>
                    <a:lnTo>
                      <a:pt x="275800" y="297069"/>
                    </a:lnTo>
                    <a:lnTo>
                      <a:pt x="279287" y="311049"/>
                    </a:lnTo>
                    <a:lnTo>
                      <a:pt x="282774" y="325664"/>
                    </a:lnTo>
                    <a:lnTo>
                      <a:pt x="286895" y="339962"/>
                    </a:lnTo>
                    <a:lnTo>
                      <a:pt x="290699" y="354577"/>
                    </a:lnTo>
                    <a:lnTo>
                      <a:pt x="295454" y="369510"/>
                    </a:lnTo>
                    <a:lnTo>
                      <a:pt x="300526" y="384443"/>
                    </a:lnTo>
                    <a:lnTo>
                      <a:pt x="305599" y="399375"/>
                    </a:lnTo>
                    <a:lnTo>
                      <a:pt x="310988" y="414308"/>
                    </a:lnTo>
                    <a:lnTo>
                      <a:pt x="317011" y="428923"/>
                    </a:lnTo>
                    <a:lnTo>
                      <a:pt x="323668" y="444492"/>
                    </a:lnTo>
                    <a:lnTo>
                      <a:pt x="330326" y="459107"/>
                    </a:lnTo>
                    <a:lnTo>
                      <a:pt x="337300" y="474040"/>
                    </a:lnTo>
                    <a:lnTo>
                      <a:pt x="344591" y="489291"/>
                    </a:lnTo>
                    <a:lnTo>
                      <a:pt x="352516" y="504223"/>
                    </a:lnTo>
                    <a:lnTo>
                      <a:pt x="361076" y="519156"/>
                    </a:lnTo>
                    <a:lnTo>
                      <a:pt x="370269" y="534089"/>
                    </a:lnTo>
                    <a:lnTo>
                      <a:pt x="379145" y="549022"/>
                    </a:lnTo>
                    <a:lnTo>
                      <a:pt x="388973" y="563955"/>
                    </a:lnTo>
                    <a:lnTo>
                      <a:pt x="399117" y="578888"/>
                    </a:lnTo>
                    <a:lnTo>
                      <a:pt x="410212" y="593503"/>
                    </a:lnTo>
                    <a:lnTo>
                      <a:pt x="420991" y="607800"/>
                    </a:lnTo>
                    <a:lnTo>
                      <a:pt x="432720" y="622416"/>
                    </a:lnTo>
                    <a:lnTo>
                      <a:pt x="445401" y="636395"/>
                    </a:lnTo>
                    <a:lnTo>
                      <a:pt x="457764" y="650693"/>
                    </a:lnTo>
                    <a:lnTo>
                      <a:pt x="471079" y="664355"/>
                    </a:lnTo>
                    <a:lnTo>
                      <a:pt x="485344" y="678017"/>
                    </a:lnTo>
                    <a:lnTo>
                      <a:pt x="499610" y="691679"/>
                    </a:lnTo>
                    <a:lnTo>
                      <a:pt x="514509" y="705023"/>
                    </a:lnTo>
                    <a:lnTo>
                      <a:pt x="530043" y="718050"/>
                    </a:lnTo>
                    <a:lnTo>
                      <a:pt x="546527" y="731076"/>
                    </a:lnTo>
                    <a:lnTo>
                      <a:pt x="563012" y="743467"/>
                    </a:lnTo>
                    <a:lnTo>
                      <a:pt x="580764" y="756176"/>
                    </a:lnTo>
                    <a:lnTo>
                      <a:pt x="598517" y="767932"/>
                    </a:lnTo>
                    <a:lnTo>
                      <a:pt x="617538" y="779688"/>
                    </a:lnTo>
                    <a:lnTo>
                      <a:pt x="599468" y="786995"/>
                    </a:lnTo>
                    <a:lnTo>
                      <a:pt x="581716" y="794621"/>
                    </a:lnTo>
                    <a:lnTo>
                      <a:pt x="564597" y="801928"/>
                    </a:lnTo>
                    <a:lnTo>
                      <a:pt x="547478" y="809871"/>
                    </a:lnTo>
                    <a:lnTo>
                      <a:pt x="530677" y="817496"/>
                    </a:lnTo>
                    <a:lnTo>
                      <a:pt x="514192" y="825440"/>
                    </a:lnTo>
                    <a:lnTo>
                      <a:pt x="498025" y="833700"/>
                    </a:lnTo>
                    <a:lnTo>
                      <a:pt x="482174" y="841961"/>
                    </a:lnTo>
                    <a:lnTo>
                      <a:pt x="466323" y="850539"/>
                    </a:lnTo>
                    <a:lnTo>
                      <a:pt x="451107" y="858800"/>
                    </a:lnTo>
                    <a:lnTo>
                      <a:pt x="435890" y="867696"/>
                    </a:lnTo>
                    <a:lnTo>
                      <a:pt x="420991" y="876275"/>
                    </a:lnTo>
                    <a:lnTo>
                      <a:pt x="406408" y="885489"/>
                    </a:lnTo>
                    <a:lnTo>
                      <a:pt x="392143" y="894385"/>
                    </a:lnTo>
                    <a:lnTo>
                      <a:pt x="377877" y="903917"/>
                    </a:lnTo>
                    <a:lnTo>
                      <a:pt x="364246" y="912813"/>
                    </a:lnTo>
                    <a:lnTo>
                      <a:pt x="347444" y="898833"/>
                    </a:lnTo>
                    <a:lnTo>
                      <a:pt x="330643" y="884218"/>
                    </a:lnTo>
                    <a:lnTo>
                      <a:pt x="314475" y="869285"/>
                    </a:lnTo>
                    <a:lnTo>
                      <a:pt x="299258" y="854352"/>
                    </a:lnTo>
                    <a:lnTo>
                      <a:pt x="284359" y="839102"/>
                    </a:lnTo>
                    <a:lnTo>
                      <a:pt x="270093" y="824169"/>
                    </a:lnTo>
                    <a:lnTo>
                      <a:pt x="255828" y="808600"/>
                    </a:lnTo>
                    <a:lnTo>
                      <a:pt x="242513" y="793350"/>
                    </a:lnTo>
                    <a:lnTo>
                      <a:pt x="229833" y="777781"/>
                    </a:lnTo>
                    <a:lnTo>
                      <a:pt x="217152" y="761895"/>
                    </a:lnTo>
                    <a:lnTo>
                      <a:pt x="205106" y="746327"/>
                    </a:lnTo>
                    <a:lnTo>
                      <a:pt x="193377" y="730441"/>
                    </a:lnTo>
                    <a:lnTo>
                      <a:pt x="182281" y="714555"/>
                    </a:lnTo>
                    <a:lnTo>
                      <a:pt x="171820" y="698669"/>
                    </a:lnTo>
                    <a:lnTo>
                      <a:pt x="161676" y="682783"/>
                    </a:lnTo>
                    <a:lnTo>
                      <a:pt x="151848" y="666579"/>
                    </a:lnTo>
                    <a:lnTo>
                      <a:pt x="142021" y="651011"/>
                    </a:lnTo>
                    <a:lnTo>
                      <a:pt x="133145" y="634807"/>
                    </a:lnTo>
                    <a:lnTo>
                      <a:pt x="124585" y="618921"/>
                    </a:lnTo>
                    <a:lnTo>
                      <a:pt x="116660" y="603035"/>
                    </a:lnTo>
                    <a:lnTo>
                      <a:pt x="108418" y="587149"/>
                    </a:lnTo>
                    <a:lnTo>
                      <a:pt x="101126" y="571263"/>
                    </a:lnTo>
                    <a:lnTo>
                      <a:pt x="93835" y="555694"/>
                    </a:lnTo>
                    <a:lnTo>
                      <a:pt x="87178" y="540126"/>
                    </a:lnTo>
                    <a:lnTo>
                      <a:pt x="81155" y="524240"/>
                    </a:lnTo>
                    <a:lnTo>
                      <a:pt x="74814" y="508989"/>
                    </a:lnTo>
                    <a:lnTo>
                      <a:pt x="68791" y="493739"/>
                    </a:lnTo>
                    <a:lnTo>
                      <a:pt x="63719" y="478488"/>
                    </a:lnTo>
                    <a:lnTo>
                      <a:pt x="58330" y="463555"/>
                    </a:lnTo>
                    <a:lnTo>
                      <a:pt x="53575" y="448622"/>
                    </a:lnTo>
                    <a:lnTo>
                      <a:pt x="45015" y="419392"/>
                    </a:lnTo>
                    <a:lnTo>
                      <a:pt x="40260" y="402870"/>
                    </a:lnTo>
                    <a:lnTo>
                      <a:pt x="36139" y="386031"/>
                    </a:lnTo>
                    <a:lnTo>
                      <a:pt x="31701" y="369510"/>
                    </a:lnTo>
                    <a:lnTo>
                      <a:pt x="28214" y="353306"/>
                    </a:lnTo>
                    <a:lnTo>
                      <a:pt x="24727" y="336784"/>
                    </a:lnTo>
                    <a:lnTo>
                      <a:pt x="21557" y="321216"/>
                    </a:lnTo>
                    <a:lnTo>
                      <a:pt x="16167" y="289444"/>
                    </a:lnTo>
                    <a:lnTo>
                      <a:pt x="11412" y="258943"/>
                    </a:lnTo>
                    <a:lnTo>
                      <a:pt x="7925" y="229077"/>
                    </a:lnTo>
                    <a:lnTo>
                      <a:pt x="4755" y="200164"/>
                    </a:lnTo>
                    <a:lnTo>
                      <a:pt x="2853" y="172205"/>
                    </a:lnTo>
                    <a:lnTo>
                      <a:pt x="1268" y="145834"/>
                    </a:lnTo>
                    <a:lnTo>
                      <a:pt x="317" y="120416"/>
                    </a:lnTo>
                    <a:lnTo>
                      <a:pt x="0" y="96587"/>
                    </a:lnTo>
                    <a:lnTo>
                      <a:pt x="317" y="73711"/>
                    </a:lnTo>
                    <a:lnTo>
                      <a:pt x="951" y="53059"/>
                    </a:lnTo>
                    <a:lnTo>
                      <a:pt x="1585" y="33361"/>
                    </a:lnTo>
                    <a:lnTo>
                      <a:pt x="2853" y="15886"/>
                    </a:lnTo>
                    <a:lnTo>
                      <a:pt x="4121" y="0"/>
                    </a:lnTo>
                    <a:close/>
                  </a:path>
                </a:pathLst>
              </a:custGeom>
              <a:solidFill>
                <a:srgbClr val="C00000"/>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2" name="TextBox 61"/>
              <p:cNvSpPr txBox="1"/>
              <p:nvPr/>
            </p:nvSpPr>
            <p:spPr>
              <a:xfrm>
                <a:off x="3745245" y="1822068"/>
                <a:ext cx="968265" cy="357125"/>
              </a:xfrm>
              <a:prstGeom prst="rect">
                <a:avLst/>
              </a:prstGeom>
              <a:noFill/>
            </p:spPr>
            <p:txBody>
              <a:bodyPr wrap="none" rtlCol="0">
                <a:spAutoFit/>
              </a:bodyPr>
              <a:lstStyle/>
              <a:p>
                <a:pPr>
                  <a:lnSpc>
                    <a:spcPct val="120000"/>
                  </a:lnSpc>
                </a:pPr>
                <a:r>
                  <a:rPr lang="zh-CN" altLang="en-US" sz="1200" dirty="0" smtClean="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说明</a:t>
                </a:r>
                <a:r>
                  <a:rPr lang="zh-CN" altLang="en-US" sz="12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文字</a:t>
                </a:r>
              </a:p>
            </p:txBody>
          </p:sp>
        </p:grpSp>
        <p:grpSp>
          <p:nvGrpSpPr>
            <p:cNvPr id="63" name="组合 62"/>
            <p:cNvGrpSpPr/>
            <p:nvPr/>
          </p:nvGrpSpPr>
          <p:grpSpPr>
            <a:xfrm>
              <a:off x="6775979" y="1753412"/>
              <a:ext cx="800219" cy="688873"/>
              <a:chOff x="5608687" y="1371401"/>
              <a:chExt cx="968265" cy="833537"/>
            </a:xfrm>
          </p:grpSpPr>
          <p:sp>
            <p:nvSpPr>
              <p:cNvPr id="64" name="TextBox 63"/>
              <p:cNvSpPr txBox="1"/>
              <p:nvPr/>
            </p:nvSpPr>
            <p:spPr>
              <a:xfrm>
                <a:off x="5608687" y="1847812"/>
                <a:ext cx="968265" cy="357126"/>
              </a:xfrm>
              <a:prstGeom prst="rect">
                <a:avLst/>
              </a:prstGeom>
              <a:noFill/>
            </p:spPr>
            <p:txBody>
              <a:bodyPr wrap="none" rtlCol="0">
                <a:spAutoFit/>
              </a:bodyPr>
              <a:lstStyle/>
              <a:p>
                <a:pPr>
                  <a:lnSpc>
                    <a:spcPct val="120000"/>
                  </a:lnSpc>
                </a:pPr>
                <a:r>
                  <a:rPr lang="zh-CN" altLang="en-US" sz="1200" dirty="0" smtClean="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说明</a:t>
                </a:r>
                <a:r>
                  <a:rPr lang="zh-CN" altLang="en-US" sz="12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文字</a:t>
                </a:r>
              </a:p>
            </p:txBody>
          </p:sp>
          <p:sp>
            <p:nvSpPr>
              <p:cNvPr id="65" name="KSO_Shape"/>
              <p:cNvSpPr/>
              <p:nvPr/>
            </p:nvSpPr>
            <p:spPr bwMode="auto">
              <a:xfrm>
                <a:off x="5772930" y="1371401"/>
                <a:ext cx="414583" cy="414583"/>
              </a:xfrm>
              <a:custGeom>
                <a:avLst/>
                <a:gdLst>
                  <a:gd name="T0" fmla="*/ 569704045 w 6359"/>
                  <a:gd name="T1" fmla="*/ 491291413 h 6360"/>
                  <a:gd name="T2" fmla="*/ 559383074 w 6359"/>
                  <a:gd name="T3" fmla="*/ 521615958 h 6360"/>
                  <a:gd name="T4" fmla="*/ 540088021 w 6359"/>
                  <a:gd name="T5" fmla="*/ 546198245 h 6360"/>
                  <a:gd name="T6" fmla="*/ 513523172 w 6359"/>
                  <a:gd name="T7" fmla="*/ 563244700 h 6360"/>
                  <a:gd name="T8" fmla="*/ 484355911 w 6359"/>
                  <a:gd name="T9" fmla="*/ 570332139 h 6360"/>
                  <a:gd name="T10" fmla="*/ 88758201 w 6359"/>
                  <a:gd name="T11" fmla="*/ 570511557 h 6360"/>
                  <a:gd name="T12" fmla="*/ 61385996 w 6359"/>
                  <a:gd name="T13" fmla="*/ 564949316 h 6360"/>
                  <a:gd name="T14" fmla="*/ 34013492 w 6359"/>
                  <a:gd name="T15" fmla="*/ 549248642 h 6360"/>
                  <a:gd name="T16" fmla="*/ 13551593 w 6359"/>
                  <a:gd name="T17" fmla="*/ 525473583 h 6360"/>
                  <a:gd name="T18" fmla="*/ 1884629 w 6359"/>
                  <a:gd name="T19" fmla="*/ 495777149 h 6360"/>
                  <a:gd name="T20" fmla="*/ 0 w 6359"/>
                  <a:gd name="T21" fmla="*/ 93664896 h 6360"/>
                  <a:gd name="T22" fmla="*/ 1884629 w 6359"/>
                  <a:gd name="T23" fmla="*/ 74734408 h 6360"/>
                  <a:gd name="T24" fmla="*/ 13551593 w 6359"/>
                  <a:gd name="T25" fmla="*/ 45127833 h 6360"/>
                  <a:gd name="T26" fmla="*/ 34013492 w 6359"/>
                  <a:gd name="T27" fmla="*/ 21352774 h 6360"/>
                  <a:gd name="T28" fmla="*/ 61385996 w 6359"/>
                  <a:gd name="T29" fmla="*/ 5652099 h 6360"/>
                  <a:gd name="T30" fmla="*/ 88758201 w 6359"/>
                  <a:gd name="T31" fmla="*/ 179417 h 6360"/>
                  <a:gd name="T32" fmla="*/ 484355911 w 6359"/>
                  <a:gd name="T33" fmla="*/ 269276 h 6360"/>
                  <a:gd name="T34" fmla="*/ 513523172 w 6359"/>
                  <a:gd name="T35" fmla="*/ 7356715 h 6360"/>
                  <a:gd name="T36" fmla="*/ 540088021 w 6359"/>
                  <a:gd name="T37" fmla="*/ 24313311 h 6360"/>
                  <a:gd name="T38" fmla="*/ 559383074 w 6359"/>
                  <a:gd name="T39" fmla="*/ 48985458 h 6360"/>
                  <a:gd name="T40" fmla="*/ 569704045 w 6359"/>
                  <a:gd name="T41" fmla="*/ 79310002 h 6360"/>
                  <a:gd name="T42" fmla="*/ 410226277 w 6359"/>
                  <a:gd name="T43" fmla="*/ 71325177 h 6360"/>
                  <a:gd name="T44" fmla="*/ 394341291 w 6359"/>
                  <a:gd name="T45" fmla="*/ 73747462 h 6360"/>
                  <a:gd name="T46" fmla="*/ 378187287 w 6359"/>
                  <a:gd name="T47" fmla="*/ 82001564 h 6360"/>
                  <a:gd name="T48" fmla="*/ 365802240 w 6359"/>
                  <a:gd name="T49" fmla="*/ 94920818 h 6360"/>
                  <a:gd name="T50" fmla="*/ 358353597 w 6359"/>
                  <a:gd name="T51" fmla="*/ 111428722 h 6360"/>
                  <a:gd name="T52" fmla="*/ 214042732 w 6359"/>
                  <a:gd name="T53" fmla="*/ 213975531 h 6360"/>
                  <a:gd name="T54" fmla="*/ 212247976 w 6359"/>
                  <a:gd name="T55" fmla="*/ 111428722 h 6360"/>
                  <a:gd name="T56" fmla="*/ 204799034 w 6359"/>
                  <a:gd name="T57" fmla="*/ 94920818 h 6360"/>
                  <a:gd name="T58" fmla="*/ 192414287 w 6359"/>
                  <a:gd name="T59" fmla="*/ 82001564 h 6360"/>
                  <a:gd name="T60" fmla="*/ 176439428 w 6359"/>
                  <a:gd name="T61" fmla="*/ 73747462 h 6360"/>
                  <a:gd name="T62" fmla="*/ 160554443 w 6359"/>
                  <a:gd name="T63" fmla="*/ 71325177 h 6360"/>
                  <a:gd name="T64" fmla="*/ 142156618 w 6359"/>
                  <a:gd name="T65" fmla="*/ 74644849 h 6360"/>
                  <a:gd name="T66" fmla="*/ 126451378 w 6359"/>
                  <a:gd name="T67" fmla="*/ 83616321 h 6360"/>
                  <a:gd name="T68" fmla="*/ 114694541 w 6359"/>
                  <a:gd name="T69" fmla="*/ 97074127 h 6360"/>
                  <a:gd name="T70" fmla="*/ 108053553 w 6359"/>
                  <a:gd name="T71" fmla="*/ 114030425 h 6360"/>
                  <a:gd name="T72" fmla="*/ 107066153 w 6359"/>
                  <a:gd name="T73" fmla="*/ 448496307 h 6360"/>
                  <a:gd name="T74" fmla="*/ 111194601 w 6359"/>
                  <a:gd name="T75" fmla="*/ 466619267 h 6360"/>
                  <a:gd name="T76" fmla="*/ 120887064 w 6359"/>
                  <a:gd name="T77" fmla="*/ 481691531 h 6360"/>
                  <a:gd name="T78" fmla="*/ 134976994 w 6359"/>
                  <a:gd name="T79" fmla="*/ 492816611 h 6360"/>
                  <a:gd name="T80" fmla="*/ 152387717 w 6359"/>
                  <a:gd name="T81" fmla="*/ 498648127 h 6360"/>
                  <a:gd name="T82" fmla="*/ 168721467 w 6359"/>
                  <a:gd name="T83" fmla="*/ 498648127 h 6360"/>
                  <a:gd name="T84" fmla="*/ 186042318 w 6359"/>
                  <a:gd name="T85" fmla="*/ 492816611 h 6360"/>
                  <a:gd name="T86" fmla="*/ 200132248 w 6359"/>
                  <a:gd name="T87" fmla="*/ 481691531 h 6360"/>
                  <a:gd name="T88" fmla="*/ 209735138 w 6359"/>
                  <a:gd name="T89" fmla="*/ 466619267 h 6360"/>
                  <a:gd name="T90" fmla="*/ 213863287 w 6359"/>
                  <a:gd name="T91" fmla="*/ 448496307 h 6360"/>
                  <a:gd name="T92" fmla="*/ 357007305 w 6359"/>
                  <a:gd name="T93" fmla="*/ 451187868 h 6360"/>
                  <a:gd name="T94" fmla="*/ 362032982 w 6359"/>
                  <a:gd name="T95" fmla="*/ 468951693 h 6360"/>
                  <a:gd name="T96" fmla="*/ 372353655 w 6359"/>
                  <a:gd name="T97" fmla="*/ 483665422 h 6360"/>
                  <a:gd name="T98" fmla="*/ 386982221 w 6359"/>
                  <a:gd name="T99" fmla="*/ 493982974 h 6360"/>
                  <a:gd name="T100" fmla="*/ 404751836 w 6359"/>
                  <a:gd name="T101" fmla="*/ 499006962 h 6360"/>
                  <a:gd name="T102" fmla="*/ 420995713 w 6359"/>
                  <a:gd name="T103" fmla="*/ 498199733 h 6360"/>
                  <a:gd name="T104" fmla="*/ 437867800 w 6359"/>
                  <a:gd name="T105" fmla="*/ 491470830 h 6360"/>
                  <a:gd name="T106" fmla="*/ 451509266 w 6359"/>
                  <a:gd name="T107" fmla="*/ 479807498 h 6360"/>
                  <a:gd name="T108" fmla="*/ 460483646 w 6359"/>
                  <a:gd name="T109" fmla="*/ 464196682 h 6360"/>
                  <a:gd name="T110" fmla="*/ 463714567 w 6359"/>
                  <a:gd name="T111" fmla="*/ 445804745 h 6360"/>
                  <a:gd name="T112" fmla="*/ 462009384 w 6359"/>
                  <a:gd name="T113" fmla="*/ 111428722 h 6360"/>
                  <a:gd name="T114" fmla="*/ 454560441 w 6359"/>
                  <a:gd name="T115" fmla="*/ 94920818 h 6360"/>
                  <a:gd name="T116" fmla="*/ 442265567 w 6359"/>
                  <a:gd name="T117" fmla="*/ 82001564 h 6360"/>
                  <a:gd name="T118" fmla="*/ 426111263 w 6359"/>
                  <a:gd name="T119" fmla="*/ 73747462 h 6360"/>
                  <a:gd name="T120" fmla="*/ 410226277 w 6359"/>
                  <a:gd name="T121" fmla="*/ 71325177 h 636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6359" h="6360">
                    <a:moveTo>
                      <a:pt x="6359" y="5317"/>
                    </a:moveTo>
                    <a:lnTo>
                      <a:pt x="6359" y="5317"/>
                    </a:lnTo>
                    <a:lnTo>
                      <a:pt x="6359" y="5344"/>
                    </a:lnTo>
                    <a:lnTo>
                      <a:pt x="6358" y="5370"/>
                    </a:lnTo>
                    <a:lnTo>
                      <a:pt x="6357" y="5397"/>
                    </a:lnTo>
                    <a:lnTo>
                      <a:pt x="6355" y="5423"/>
                    </a:lnTo>
                    <a:lnTo>
                      <a:pt x="6348" y="5476"/>
                    </a:lnTo>
                    <a:lnTo>
                      <a:pt x="6339" y="5526"/>
                    </a:lnTo>
                    <a:lnTo>
                      <a:pt x="6327" y="5577"/>
                    </a:lnTo>
                    <a:lnTo>
                      <a:pt x="6313" y="5626"/>
                    </a:lnTo>
                    <a:lnTo>
                      <a:pt x="6296" y="5676"/>
                    </a:lnTo>
                    <a:lnTo>
                      <a:pt x="6277" y="5723"/>
                    </a:lnTo>
                    <a:lnTo>
                      <a:pt x="6257" y="5769"/>
                    </a:lnTo>
                    <a:lnTo>
                      <a:pt x="6233" y="5814"/>
                    </a:lnTo>
                    <a:lnTo>
                      <a:pt x="6209" y="5857"/>
                    </a:lnTo>
                    <a:lnTo>
                      <a:pt x="6182" y="5900"/>
                    </a:lnTo>
                    <a:lnTo>
                      <a:pt x="6153" y="5940"/>
                    </a:lnTo>
                    <a:lnTo>
                      <a:pt x="6121" y="5981"/>
                    </a:lnTo>
                    <a:lnTo>
                      <a:pt x="6089" y="6018"/>
                    </a:lnTo>
                    <a:lnTo>
                      <a:pt x="6054" y="6055"/>
                    </a:lnTo>
                    <a:lnTo>
                      <a:pt x="6018" y="6088"/>
                    </a:lnTo>
                    <a:lnTo>
                      <a:pt x="5980" y="6122"/>
                    </a:lnTo>
                    <a:lnTo>
                      <a:pt x="5941" y="6152"/>
                    </a:lnTo>
                    <a:lnTo>
                      <a:pt x="5899" y="6182"/>
                    </a:lnTo>
                    <a:lnTo>
                      <a:pt x="5858" y="6208"/>
                    </a:lnTo>
                    <a:lnTo>
                      <a:pt x="5814" y="6234"/>
                    </a:lnTo>
                    <a:lnTo>
                      <a:pt x="5769" y="6257"/>
                    </a:lnTo>
                    <a:lnTo>
                      <a:pt x="5722" y="6278"/>
                    </a:lnTo>
                    <a:lnTo>
                      <a:pt x="5675" y="6297"/>
                    </a:lnTo>
                    <a:lnTo>
                      <a:pt x="5627" y="6313"/>
                    </a:lnTo>
                    <a:lnTo>
                      <a:pt x="5577" y="6327"/>
                    </a:lnTo>
                    <a:lnTo>
                      <a:pt x="5527" y="6339"/>
                    </a:lnTo>
                    <a:lnTo>
                      <a:pt x="5475" y="6348"/>
                    </a:lnTo>
                    <a:lnTo>
                      <a:pt x="5424" y="6354"/>
                    </a:lnTo>
                    <a:lnTo>
                      <a:pt x="5397" y="6357"/>
                    </a:lnTo>
                    <a:lnTo>
                      <a:pt x="5370" y="6359"/>
                    </a:lnTo>
                    <a:lnTo>
                      <a:pt x="5344" y="6360"/>
                    </a:lnTo>
                    <a:lnTo>
                      <a:pt x="5317" y="6360"/>
                    </a:lnTo>
                    <a:lnTo>
                      <a:pt x="1043" y="6360"/>
                    </a:lnTo>
                    <a:lnTo>
                      <a:pt x="1016" y="6360"/>
                    </a:lnTo>
                    <a:lnTo>
                      <a:pt x="989" y="6359"/>
                    </a:lnTo>
                    <a:lnTo>
                      <a:pt x="963" y="6357"/>
                    </a:lnTo>
                    <a:lnTo>
                      <a:pt x="936" y="6354"/>
                    </a:lnTo>
                    <a:lnTo>
                      <a:pt x="884" y="6348"/>
                    </a:lnTo>
                    <a:lnTo>
                      <a:pt x="833" y="6339"/>
                    </a:lnTo>
                    <a:lnTo>
                      <a:pt x="783" y="6327"/>
                    </a:lnTo>
                    <a:lnTo>
                      <a:pt x="732" y="6313"/>
                    </a:lnTo>
                    <a:lnTo>
                      <a:pt x="684" y="6297"/>
                    </a:lnTo>
                    <a:lnTo>
                      <a:pt x="637" y="6278"/>
                    </a:lnTo>
                    <a:lnTo>
                      <a:pt x="591" y="6257"/>
                    </a:lnTo>
                    <a:lnTo>
                      <a:pt x="546" y="6234"/>
                    </a:lnTo>
                    <a:lnTo>
                      <a:pt x="502" y="6208"/>
                    </a:lnTo>
                    <a:lnTo>
                      <a:pt x="459" y="6182"/>
                    </a:lnTo>
                    <a:lnTo>
                      <a:pt x="419" y="6152"/>
                    </a:lnTo>
                    <a:lnTo>
                      <a:pt x="379" y="6122"/>
                    </a:lnTo>
                    <a:lnTo>
                      <a:pt x="342" y="6088"/>
                    </a:lnTo>
                    <a:lnTo>
                      <a:pt x="305" y="6055"/>
                    </a:lnTo>
                    <a:lnTo>
                      <a:pt x="271" y="6018"/>
                    </a:lnTo>
                    <a:lnTo>
                      <a:pt x="237" y="5981"/>
                    </a:lnTo>
                    <a:lnTo>
                      <a:pt x="207" y="5940"/>
                    </a:lnTo>
                    <a:lnTo>
                      <a:pt x="178" y="5900"/>
                    </a:lnTo>
                    <a:lnTo>
                      <a:pt x="151" y="5857"/>
                    </a:lnTo>
                    <a:lnTo>
                      <a:pt x="125" y="5814"/>
                    </a:lnTo>
                    <a:lnTo>
                      <a:pt x="103" y="5769"/>
                    </a:lnTo>
                    <a:lnTo>
                      <a:pt x="81" y="5723"/>
                    </a:lnTo>
                    <a:lnTo>
                      <a:pt x="62" y="5676"/>
                    </a:lnTo>
                    <a:lnTo>
                      <a:pt x="47" y="5626"/>
                    </a:lnTo>
                    <a:lnTo>
                      <a:pt x="32" y="5577"/>
                    </a:lnTo>
                    <a:lnTo>
                      <a:pt x="21" y="5526"/>
                    </a:lnTo>
                    <a:lnTo>
                      <a:pt x="12" y="5476"/>
                    </a:lnTo>
                    <a:lnTo>
                      <a:pt x="5" y="5423"/>
                    </a:lnTo>
                    <a:lnTo>
                      <a:pt x="3" y="5397"/>
                    </a:lnTo>
                    <a:lnTo>
                      <a:pt x="1" y="5370"/>
                    </a:lnTo>
                    <a:lnTo>
                      <a:pt x="0" y="5344"/>
                    </a:lnTo>
                    <a:lnTo>
                      <a:pt x="0" y="5317"/>
                    </a:lnTo>
                    <a:lnTo>
                      <a:pt x="0" y="1044"/>
                    </a:lnTo>
                    <a:lnTo>
                      <a:pt x="0" y="1017"/>
                    </a:lnTo>
                    <a:lnTo>
                      <a:pt x="1" y="990"/>
                    </a:lnTo>
                    <a:lnTo>
                      <a:pt x="3" y="963"/>
                    </a:lnTo>
                    <a:lnTo>
                      <a:pt x="5" y="937"/>
                    </a:lnTo>
                    <a:lnTo>
                      <a:pt x="12" y="884"/>
                    </a:lnTo>
                    <a:lnTo>
                      <a:pt x="21" y="833"/>
                    </a:lnTo>
                    <a:lnTo>
                      <a:pt x="32" y="782"/>
                    </a:lnTo>
                    <a:lnTo>
                      <a:pt x="47" y="733"/>
                    </a:lnTo>
                    <a:lnTo>
                      <a:pt x="62" y="685"/>
                    </a:lnTo>
                    <a:lnTo>
                      <a:pt x="81" y="638"/>
                    </a:lnTo>
                    <a:lnTo>
                      <a:pt x="103" y="592"/>
                    </a:lnTo>
                    <a:lnTo>
                      <a:pt x="125" y="546"/>
                    </a:lnTo>
                    <a:lnTo>
                      <a:pt x="151" y="503"/>
                    </a:lnTo>
                    <a:lnTo>
                      <a:pt x="178" y="460"/>
                    </a:lnTo>
                    <a:lnTo>
                      <a:pt x="207" y="419"/>
                    </a:lnTo>
                    <a:lnTo>
                      <a:pt x="237" y="380"/>
                    </a:lnTo>
                    <a:lnTo>
                      <a:pt x="271" y="341"/>
                    </a:lnTo>
                    <a:lnTo>
                      <a:pt x="305" y="306"/>
                    </a:lnTo>
                    <a:lnTo>
                      <a:pt x="342" y="271"/>
                    </a:lnTo>
                    <a:lnTo>
                      <a:pt x="379" y="238"/>
                    </a:lnTo>
                    <a:lnTo>
                      <a:pt x="419" y="207"/>
                    </a:lnTo>
                    <a:lnTo>
                      <a:pt x="459" y="178"/>
                    </a:lnTo>
                    <a:lnTo>
                      <a:pt x="502" y="151"/>
                    </a:lnTo>
                    <a:lnTo>
                      <a:pt x="546" y="126"/>
                    </a:lnTo>
                    <a:lnTo>
                      <a:pt x="591" y="103"/>
                    </a:lnTo>
                    <a:lnTo>
                      <a:pt x="637" y="82"/>
                    </a:lnTo>
                    <a:lnTo>
                      <a:pt x="684" y="63"/>
                    </a:lnTo>
                    <a:lnTo>
                      <a:pt x="732" y="46"/>
                    </a:lnTo>
                    <a:lnTo>
                      <a:pt x="783" y="33"/>
                    </a:lnTo>
                    <a:lnTo>
                      <a:pt x="833" y="21"/>
                    </a:lnTo>
                    <a:lnTo>
                      <a:pt x="884" y="12"/>
                    </a:lnTo>
                    <a:lnTo>
                      <a:pt x="936" y="5"/>
                    </a:lnTo>
                    <a:lnTo>
                      <a:pt x="963" y="3"/>
                    </a:lnTo>
                    <a:lnTo>
                      <a:pt x="989" y="2"/>
                    </a:lnTo>
                    <a:lnTo>
                      <a:pt x="1016" y="0"/>
                    </a:lnTo>
                    <a:lnTo>
                      <a:pt x="1043" y="0"/>
                    </a:lnTo>
                    <a:lnTo>
                      <a:pt x="5317" y="0"/>
                    </a:lnTo>
                    <a:lnTo>
                      <a:pt x="5344" y="0"/>
                    </a:lnTo>
                    <a:lnTo>
                      <a:pt x="5370" y="2"/>
                    </a:lnTo>
                    <a:lnTo>
                      <a:pt x="5397" y="3"/>
                    </a:lnTo>
                    <a:lnTo>
                      <a:pt x="5424" y="5"/>
                    </a:lnTo>
                    <a:lnTo>
                      <a:pt x="5475" y="12"/>
                    </a:lnTo>
                    <a:lnTo>
                      <a:pt x="5527" y="21"/>
                    </a:lnTo>
                    <a:lnTo>
                      <a:pt x="5577" y="33"/>
                    </a:lnTo>
                    <a:lnTo>
                      <a:pt x="5627" y="46"/>
                    </a:lnTo>
                    <a:lnTo>
                      <a:pt x="5675" y="63"/>
                    </a:lnTo>
                    <a:lnTo>
                      <a:pt x="5722" y="82"/>
                    </a:lnTo>
                    <a:lnTo>
                      <a:pt x="5769" y="103"/>
                    </a:lnTo>
                    <a:lnTo>
                      <a:pt x="5814" y="126"/>
                    </a:lnTo>
                    <a:lnTo>
                      <a:pt x="5858" y="151"/>
                    </a:lnTo>
                    <a:lnTo>
                      <a:pt x="5899" y="178"/>
                    </a:lnTo>
                    <a:lnTo>
                      <a:pt x="5941" y="207"/>
                    </a:lnTo>
                    <a:lnTo>
                      <a:pt x="5980" y="238"/>
                    </a:lnTo>
                    <a:lnTo>
                      <a:pt x="6018" y="271"/>
                    </a:lnTo>
                    <a:lnTo>
                      <a:pt x="6054" y="306"/>
                    </a:lnTo>
                    <a:lnTo>
                      <a:pt x="6089" y="341"/>
                    </a:lnTo>
                    <a:lnTo>
                      <a:pt x="6121" y="380"/>
                    </a:lnTo>
                    <a:lnTo>
                      <a:pt x="6153" y="419"/>
                    </a:lnTo>
                    <a:lnTo>
                      <a:pt x="6182" y="460"/>
                    </a:lnTo>
                    <a:lnTo>
                      <a:pt x="6209" y="503"/>
                    </a:lnTo>
                    <a:lnTo>
                      <a:pt x="6233" y="546"/>
                    </a:lnTo>
                    <a:lnTo>
                      <a:pt x="6257" y="592"/>
                    </a:lnTo>
                    <a:lnTo>
                      <a:pt x="6277" y="638"/>
                    </a:lnTo>
                    <a:lnTo>
                      <a:pt x="6296" y="685"/>
                    </a:lnTo>
                    <a:lnTo>
                      <a:pt x="6313" y="733"/>
                    </a:lnTo>
                    <a:lnTo>
                      <a:pt x="6327" y="782"/>
                    </a:lnTo>
                    <a:lnTo>
                      <a:pt x="6339" y="833"/>
                    </a:lnTo>
                    <a:lnTo>
                      <a:pt x="6348" y="884"/>
                    </a:lnTo>
                    <a:lnTo>
                      <a:pt x="6355" y="937"/>
                    </a:lnTo>
                    <a:lnTo>
                      <a:pt x="6357" y="963"/>
                    </a:lnTo>
                    <a:lnTo>
                      <a:pt x="6358" y="990"/>
                    </a:lnTo>
                    <a:lnTo>
                      <a:pt x="6359" y="1017"/>
                    </a:lnTo>
                    <a:lnTo>
                      <a:pt x="6359" y="1044"/>
                    </a:lnTo>
                    <a:lnTo>
                      <a:pt x="6359" y="5317"/>
                    </a:lnTo>
                    <a:close/>
                    <a:moveTo>
                      <a:pt x="4571" y="795"/>
                    </a:moveTo>
                    <a:lnTo>
                      <a:pt x="4571" y="795"/>
                    </a:lnTo>
                    <a:lnTo>
                      <a:pt x="4541" y="796"/>
                    </a:lnTo>
                    <a:lnTo>
                      <a:pt x="4510" y="798"/>
                    </a:lnTo>
                    <a:lnTo>
                      <a:pt x="4480" y="803"/>
                    </a:lnTo>
                    <a:lnTo>
                      <a:pt x="4451" y="807"/>
                    </a:lnTo>
                    <a:lnTo>
                      <a:pt x="4422" y="814"/>
                    </a:lnTo>
                    <a:lnTo>
                      <a:pt x="4394" y="822"/>
                    </a:lnTo>
                    <a:lnTo>
                      <a:pt x="4366" y="832"/>
                    </a:lnTo>
                    <a:lnTo>
                      <a:pt x="4339" y="842"/>
                    </a:lnTo>
                    <a:lnTo>
                      <a:pt x="4312" y="854"/>
                    </a:lnTo>
                    <a:lnTo>
                      <a:pt x="4287" y="868"/>
                    </a:lnTo>
                    <a:lnTo>
                      <a:pt x="4261" y="881"/>
                    </a:lnTo>
                    <a:lnTo>
                      <a:pt x="4238" y="897"/>
                    </a:lnTo>
                    <a:lnTo>
                      <a:pt x="4214" y="914"/>
                    </a:lnTo>
                    <a:lnTo>
                      <a:pt x="4192" y="932"/>
                    </a:lnTo>
                    <a:lnTo>
                      <a:pt x="4170" y="949"/>
                    </a:lnTo>
                    <a:lnTo>
                      <a:pt x="4149" y="970"/>
                    </a:lnTo>
                    <a:lnTo>
                      <a:pt x="4130" y="990"/>
                    </a:lnTo>
                    <a:lnTo>
                      <a:pt x="4111" y="1012"/>
                    </a:lnTo>
                    <a:lnTo>
                      <a:pt x="4093" y="1035"/>
                    </a:lnTo>
                    <a:lnTo>
                      <a:pt x="4076" y="1058"/>
                    </a:lnTo>
                    <a:lnTo>
                      <a:pt x="4061" y="1082"/>
                    </a:lnTo>
                    <a:lnTo>
                      <a:pt x="4047" y="1107"/>
                    </a:lnTo>
                    <a:lnTo>
                      <a:pt x="4034" y="1132"/>
                    </a:lnTo>
                    <a:lnTo>
                      <a:pt x="4021" y="1159"/>
                    </a:lnTo>
                    <a:lnTo>
                      <a:pt x="4011" y="1186"/>
                    </a:lnTo>
                    <a:lnTo>
                      <a:pt x="4001" y="1214"/>
                    </a:lnTo>
                    <a:lnTo>
                      <a:pt x="3993" y="1242"/>
                    </a:lnTo>
                    <a:lnTo>
                      <a:pt x="3986" y="1271"/>
                    </a:lnTo>
                    <a:lnTo>
                      <a:pt x="3982" y="1301"/>
                    </a:lnTo>
                    <a:lnTo>
                      <a:pt x="3978" y="1330"/>
                    </a:lnTo>
                    <a:lnTo>
                      <a:pt x="3975" y="1360"/>
                    </a:lnTo>
                    <a:lnTo>
                      <a:pt x="3975" y="1391"/>
                    </a:lnTo>
                    <a:lnTo>
                      <a:pt x="3975" y="2385"/>
                    </a:lnTo>
                    <a:lnTo>
                      <a:pt x="2385" y="2385"/>
                    </a:lnTo>
                    <a:lnTo>
                      <a:pt x="2385" y="1391"/>
                    </a:lnTo>
                    <a:lnTo>
                      <a:pt x="2383" y="1360"/>
                    </a:lnTo>
                    <a:lnTo>
                      <a:pt x="2381" y="1330"/>
                    </a:lnTo>
                    <a:lnTo>
                      <a:pt x="2378" y="1301"/>
                    </a:lnTo>
                    <a:lnTo>
                      <a:pt x="2372" y="1271"/>
                    </a:lnTo>
                    <a:lnTo>
                      <a:pt x="2365" y="1242"/>
                    </a:lnTo>
                    <a:lnTo>
                      <a:pt x="2358" y="1214"/>
                    </a:lnTo>
                    <a:lnTo>
                      <a:pt x="2349" y="1186"/>
                    </a:lnTo>
                    <a:lnTo>
                      <a:pt x="2337" y="1159"/>
                    </a:lnTo>
                    <a:lnTo>
                      <a:pt x="2326" y="1132"/>
                    </a:lnTo>
                    <a:lnTo>
                      <a:pt x="2313" y="1107"/>
                    </a:lnTo>
                    <a:lnTo>
                      <a:pt x="2298" y="1082"/>
                    </a:lnTo>
                    <a:lnTo>
                      <a:pt x="2282" y="1058"/>
                    </a:lnTo>
                    <a:lnTo>
                      <a:pt x="2266" y="1035"/>
                    </a:lnTo>
                    <a:lnTo>
                      <a:pt x="2249" y="1012"/>
                    </a:lnTo>
                    <a:lnTo>
                      <a:pt x="2230" y="990"/>
                    </a:lnTo>
                    <a:lnTo>
                      <a:pt x="2210" y="970"/>
                    </a:lnTo>
                    <a:lnTo>
                      <a:pt x="2189" y="949"/>
                    </a:lnTo>
                    <a:lnTo>
                      <a:pt x="2168" y="932"/>
                    </a:lnTo>
                    <a:lnTo>
                      <a:pt x="2144" y="914"/>
                    </a:lnTo>
                    <a:lnTo>
                      <a:pt x="2122" y="897"/>
                    </a:lnTo>
                    <a:lnTo>
                      <a:pt x="2097" y="881"/>
                    </a:lnTo>
                    <a:lnTo>
                      <a:pt x="2073" y="868"/>
                    </a:lnTo>
                    <a:lnTo>
                      <a:pt x="2047" y="854"/>
                    </a:lnTo>
                    <a:lnTo>
                      <a:pt x="2020" y="842"/>
                    </a:lnTo>
                    <a:lnTo>
                      <a:pt x="1993" y="832"/>
                    </a:lnTo>
                    <a:lnTo>
                      <a:pt x="1966" y="822"/>
                    </a:lnTo>
                    <a:lnTo>
                      <a:pt x="1937" y="814"/>
                    </a:lnTo>
                    <a:lnTo>
                      <a:pt x="1909" y="807"/>
                    </a:lnTo>
                    <a:lnTo>
                      <a:pt x="1880" y="803"/>
                    </a:lnTo>
                    <a:lnTo>
                      <a:pt x="1849" y="798"/>
                    </a:lnTo>
                    <a:lnTo>
                      <a:pt x="1819" y="796"/>
                    </a:lnTo>
                    <a:lnTo>
                      <a:pt x="1789" y="795"/>
                    </a:lnTo>
                    <a:lnTo>
                      <a:pt x="1757" y="796"/>
                    </a:lnTo>
                    <a:lnTo>
                      <a:pt x="1727" y="798"/>
                    </a:lnTo>
                    <a:lnTo>
                      <a:pt x="1698" y="803"/>
                    </a:lnTo>
                    <a:lnTo>
                      <a:pt x="1668" y="807"/>
                    </a:lnTo>
                    <a:lnTo>
                      <a:pt x="1640" y="814"/>
                    </a:lnTo>
                    <a:lnTo>
                      <a:pt x="1612" y="822"/>
                    </a:lnTo>
                    <a:lnTo>
                      <a:pt x="1584" y="832"/>
                    </a:lnTo>
                    <a:lnTo>
                      <a:pt x="1557" y="842"/>
                    </a:lnTo>
                    <a:lnTo>
                      <a:pt x="1530" y="854"/>
                    </a:lnTo>
                    <a:lnTo>
                      <a:pt x="1504" y="868"/>
                    </a:lnTo>
                    <a:lnTo>
                      <a:pt x="1479" y="881"/>
                    </a:lnTo>
                    <a:lnTo>
                      <a:pt x="1455" y="897"/>
                    </a:lnTo>
                    <a:lnTo>
                      <a:pt x="1432" y="914"/>
                    </a:lnTo>
                    <a:lnTo>
                      <a:pt x="1409" y="932"/>
                    </a:lnTo>
                    <a:lnTo>
                      <a:pt x="1387" y="949"/>
                    </a:lnTo>
                    <a:lnTo>
                      <a:pt x="1367" y="970"/>
                    </a:lnTo>
                    <a:lnTo>
                      <a:pt x="1347" y="990"/>
                    </a:lnTo>
                    <a:lnTo>
                      <a:pt x="1328" y="1012"/>
                    </a:lnTo>
                    <a:lnTo>
                      <a:pt x="1311" y="1035"/>
                    </a:lnTo>
                    <a:lnTo>
                      <a:pt x="1294" y="1058"/>
                    </a:lnTo>
                    <a:lnTo>
                      <a:pt x="1278" y="1082"/>
                    </a:lnTo>
                    <a:lnTo>
                      <a:pt x="1264" y="1107"/>
                    </a:lnTo>
                    <a:lnTo>
                      <a:pt x="1250" y="1132"/>
                    </a:lnTo>
                    <a:lnTo>
                      <a:pt x="1239" y="1159"/>
                    </a:lnTo>
                    <a:lnTo>
                      <a:pt x="1228" y="1186"/>
                    </a:lnTo>
                    <a:lnTo>
                      <a:pt x="1219" y="1214"/>
                    </a:lnTo>
                    <a:lnTo>
                      <a:pt x="1211" y="1242"/>
                    </a:lnTo>
                    <a:lnTo>
                      <a:pt x="1204" y="1271"/>
                    </a:lnTo>
                    <a:lnTo>
                      <a:pt x="1199" y="1301"/>
                    </a:lnTo>
                    <a:lnTo>
                      <a:pt x="1195" y="1330"/>
                    </a:lnTo>
                    <a:lnTo>
                      <a:pt x="1193" y="1360"/>
                    </a:lnTo>
                    <a:lnTo>
                      <a:pt x="1192" y="1391"/>
                    </a:lnTo>
                    <a:lnTo>
                      <a:pt x="1192" y="4969"/>
                    </a:lnTo>
                    <a:lnTo>
                      <a:pt x="1193" y="4999"/>
                    </a:lnTo>
                    <a:lnTo>
                      <a:pt x="1195" y="5029"/>
                    </a:lnTo>
                    <a:lnTo>
                      <a:pt x="1199" y="5060"/>
                    </a:lnTo>
                    <a:lnTo>
                      <a:pt x="1204" y="5089"/>
                    </a:lnTo>
                    <a:lnTo>
                      <a:pt x="1211" y="5118"/>
                    </a:lnTo>
                    <a:lnTo>
                      <a:pt x="1219" y="5146"/>
                    </a:lnTo>
                    <a:lnTo>
                      <a:pt x="1228" y="5174"/>
                    </a:lnTo>
                    <a:lnTo>
                      <a:pt x="1239" y="5201"/>
                    </a:lnTo>
                    <a:lnTo>
                      <a:pt x="1250" y="5227"/>
                    </a:lnTo>
                    <a:lnTo>
                      <a:pt x="1264" y="5253"/>
                    </a:lnTo>
                    <a:lnTo>
                      <a:pt x="1278" y="5278"/>
                    </a:lnTo>
                    <a:lnTo>
                      <a:pt x="1294" y="5302"/>
                    </a:lnTo>
                    <a:lnTo>
                      <a:pt x="1311" y="5326"/>
                    </a:lnTo>
                    <a:lnTo>
                      <a:pt x="1328" y="5348"/>
                    </a:lnTo>
                    <a:lnTo>
                      <a:pt x="1347" y="5369"/>
                    </a:lnTo>
                    <a:lnTo>
                      <a:pt x="1367" y="5391"/>
                    </a:lnTo>
                    <a:lnTo>
                      <a:pt x="1387" y="5410"/>
                    </a:lnTo>
                    <a:lnTo>
                      <a:pt x="1409" y="5429"/>
                    </a:lnTo>
                    <a:lnTo>
                      <a:pt x="1432" y="5447"/>
                    </a:lnTo>
                    <a:lnTo>
                      <a:pt x="1455" y="5464"/>
                    </a:lnTo>
                    <a:lnTo>
                      <a:pt x="1479" y="5478"/>
                    </a:lnTo>
                    <a:lnTo>
                      <a:pt x="1504" y="5493"/>
                    </a:lnTo>
                    <a:lnTo>
                      <a:pt x="1530" y="5506"/>
                    </a:lnTo>
                    <a:lnTo>
                      <a:pt x="1557" y="5519"/>
                    </a:lnTo>
                    <a:lnTo>
                      <a:pt x="1584" y="5529"/>
                    </a:lnTo>
                    <a:lnTo>
                      <a:pt x="1612" y="5538"/>
                    </a:lnTo>
                    <a:lnTo>
                      <a:pt x="1640" y="5547"/>
                    </a:lnTo>
                    <a:lnTo>
                      <a:pt x="1668" y="5553"/>
                    </a:lnTo>
                    <a:lnTo>
                      <a:pt x="1698" y="5558"/>
                    </a:lnTo>
                    <a:lnTo>
                      <a:pt x="1727" y="5562"/>
                    </a:lnTo>
                    <a:lnTo>
                      <a:pt x="1757" y="5565"/>
                    </a:lnTo>
                    <a:lnTo>
                      <a:pt x="1789" y="5565"/>
                    </a:lnTo>
                    <a:lnTo>
                      <a:pt x="1819" y="5565"/>
                    </a:lnTo>
                    <a:lnTo>
                      <a:pt x="1849" y="5562"/>
                    </a:lnTo>
                    <a:lnTo>
                      <a:pt x="1880" y="5558"/>
                    </a:lnTo>
                    <a:lnTo>
                      <a:pt x="1909" y="5553"/>
                    </a:lnTo>
                    <a:lnTo>
                      <a:pt x="1937" y="5547"/>
                    </a:lnTo>
                    <a:lnTo>
                      <a:pt x="1966" y="5538"/>
                    </a:lnTo>
                    <a:lnTo>
                      <a:pt x="1993" y="5529"/>
                    </a:lnTo>
                    <a:lnTo>
                      <a:pt x="2020" y="5519"/>
                    </a:lnTo>
                    <a:lnTo>
                      <a:pt x="2047" y="5506"/>
                    </a:lnTo>
                    <a:lnTo>
                      <a:pt x="2073" y="5493"/>
                    </a:lnTo>
                    <a:lnTo>
                      <a:pt x="2097" y="5478"/>
                    </a:lnTo>
                    <a:lnTo>
                      <a:pt x="2122" y="5464"/>
                    </a:lnTo>
                    <a:lnTo>
                      <a:pt x="2144" y="5447"/>
                    </a:lnTo>
                    <a:lnTo>
                      <a:pt x="2168" y="5429"/>
                    </a:lnTo>
                    <a:lnTo>
                      <a:pt x="2189" y="5410"/>
                    </a:lnTo>
                    <a:lnTo>
                      <a:pt x="2210" y="5391"/>
                    </a:lnTo>
                    <a:lnTo>
                      <a:pt x="2230" y="5369"/>
                    </a:lnTo>
                    <a:lnTo>
                      <a:pt x="2249" y="5348"/>
                    </a:lnTo>
                    <a:lnTo>
                      <a:pt x="2266" y="5326"/>
                    </a:lnTo>
                    <a:lnTo>
                      <a:pt x="2282" y="5302"/>
                    </a:lnTo>
                    <a:lnTo>
                      <a:pt x="2298" y="5278"/>
                    </a:lnTo>
                    <a:lnTo>
                      <a:pt x="2313" y="5253"/>
                    </a:lnTo>
                    <a:lnTo>
                      <a:pt x="2326" y="5227"/>
                    </a:lnTo>
                    <a:lnTo>
                      <a:pt x="2337" y="5201"/>
                    </a:lnTo>
                    <a:lnTo>
                      <a:pt x="2349" y="5174"/>
                    </a:lnTo>
                    <a:lnTo>
                      <a:pt x="2358" y="5146"/>
                    </a:lnTo>
                    <a:lnTo>
                      <a:pt x="2365" y="5118"/>
                    </a:lnTo>
                    <a:lnTo>
                      <a:pt x="2372" y="5089"/>
                    </a:lnTo>
                    <a:lnTo>
                      <a:pt x="2378" y="5060"/>
                    </a:lnTo>
                    <a:lnTo>
                      <a:pt x="2381" y="5029"/>
                    </a:lnTo>
                    <a:lnTo>
                      <a:pt x="2383" y="4999"/>
                    </a:lnTo>
                    <a:lnTo>
                      <a:pt x="2385" y="4969"/>
                    </a:lnTo>
                    <a:lnTo>
                      <a:pt x="2385" y="3578"/>
                    </a:lnTo>
                    <a:lnTo>
                      <a:pt x="3975" y="3578"/>
                    </a:lnTo>
                    <a:lnTo>
                      <a:pt x="3975" y="4969"/>
                    </a:lnTo>
                    <a:lnTo>
                      <a:pt x="3975" y="4999"/>
                    </a:lnTo>
                    <a:lnTo>
                      <a:pt x="3978" y="5029"/>
                    </a:lnTo>
                    <a:lnTo>
                      <a:pt x="3982" y="5060"/>
                    </a:lnTo>
                    <a:lnTo>
                      <a:pt x="3986" y="5089"/>
                    </a:lnTo>
                    <a:lnTo>
                      <a:pt x="3993" y="5118"/>
                    </a:lnTo>
                    <a:lnTo>
                      <a:pt x="4001" y="5146"/>
                    </a:lnTo>
                    <a:lnTo>
                      <a:pt x="4011" y="5174"/>
                    </a:lnTo>
                    <a:lnTo>
                      <a:pt x="4021" y="5201"/>
                    </a:lnTo>
                    <a:lnTo>
                      <a:pt x="4034" y="5227"/>
                    </a:lnTo>
                    <a:lnTo>
                      <a:pt x="4047" y="5253"/>
                    </a:lnTo>
                    <a:lnTo>
                      <a:pt x="4061" y="5278"/>
                    </a:lnTo>
                    <a:lnTo>
                      <a:pt x="4076" y="5302"/>
                    </a:lnTo>
                    <a:lnTo>
                      <a:pt x="4093" y="5326"/>
                    </a:lnTo>
                    <a:lnTo>
                      <a:pt x="4111" y="5348"/>
                    </a:lnTo>
                    <a:lnTo>
                      <a:pt x="4130" y="5369"/>
                    </a:lnTo>
                    <a:lnTo>
                      <a:pt x="4149" y="5391"/>
                    </a:lnTo>
                    <a:lnTo>
                      <a:pt x="4170" y="5410"/>
                    </a:lnTo>
                    <a:lnTo>
                      <a:pt x="4192" y="5429"/>
                    </a:lnTo>
                    <a:lnTo>
                      <a:pt x="4214" y="5447"/>
                    </a:lnTo>
                    <a:lnTo>
                      <a:pt x="4238" y="5464"/>
                    </a:lnTo>
                    <a:lnTo>
                      <a:pt x="4261" y="5478"/>
                    </a:lnTo>
                    <a:lnTo>
                      <a:pt x="4287" y="5493"/>
                    </a:lnTo>
                    <a:lnTo>
                      <a:pt x="4312" y="5506"/>
                    </a:lnTo>
                    <a:lnTo>
                      <a:pt x="4339" y="5519"/>
                    </a:lnTo>
                    <a:lnTo>
                      <a:pt x="4366" y="5529"/>
                    </a:lnTo>
                    <a:lnTo>
                      <a:pt x="4394" y="5538"/>
                    </a:lnTo>
                    <a:lnTo>
                      <a:pt x="4422" y="5547"/>
                    </a:lnTo>
                    <a:lnTo>
                      <a:pt x="4451" y="5553"/>
                    </a:lnTo>
                    <a:lnTo>
                      <a:pt x="4480" y="5558"/>
                    </a:lnTo>
                    <a:lnTo>
                      <a:pt x="4510" y="5562"/>
                    </a:lnTo>
                    <a:lnTo>
                      <a:pt x="4541" y="5565"/>
                    </a:lnTo>
                    <a:lnTo>
                      <a:pt x="4571" y="5565"/>
                    </a:lnTo>
                    <a:lnTo>
                      <a:pt x="4601" y="5565"/>
                    </a:lnTo>
                    <a:lnTo>
                      <a:pt x="4632" y="5562"/>
                    </a:lnTo>
                    <a:lnTo>
                      <a:pt x="4662" y="5558"/>
                    </a:lnTo>
                    <a:lnTo>
                      <a:pt x="4691" y="5553"/>
                    </a:lnTo>
                    <a:lnTo>
                      <a:pt x="4720" y="5547"/>
                    </a:lnTo>
                    <a:lnTo>
                      <a:pt x="4748" y="5538"/>
                    </a:lnTo>
                    <a:lnTo>
                      <a:pt x="4776" y="5529"/>
                    </a:lnTo>
                    <a:lnTo>
                      <a:pt x="4803" y="5519"/>
                    </a:lnTo>
                    <a:lnTo>
                      <a:pt x="4829" y="5506"/>
                    </a:lnTo>
                    <a:lnTo>
                      <a:pt x="4855" y="5493"/>
                    </a:lnTo>
                    <a:lnTo>
                      <a:pt x="4879" y="5478"/>
                    </a:lnTo>
                    <a:lnTo>
                      <a:pt x="4904" y="5464"/>
                    </a:lnTo>
                    <a:lnTo>
                      <a:pt x="4928" y="5447"/>
                    </a:lnTo>
                    <a:lnTo>
                      <a:pt x="4950" y="5429"/>
                    </a:lnTo>
                    <a:lnTo>
                      <a:pt x="4971" y="5410"/>
                    </a:lnTo>
                    <a:lnTo>
                      <a:pt x="4993" y="5391"/>
                    </a:lnTo>
                    <a:lnTo>
                      <a:pt x="5012" y="5369"/>
                    </a:lnTo>
                    <a:lnTo>
                      <a:pt x="5031" y="5348"/>
                    </a:lnTo>
                    <a:lnTo>
                      <a:pt x="5049" y="5326"/>
                    </a:lnTo>
                    <a:lnTo>
                      <a:pt x="5065" y="5302"/>
                    </a:lnTo>
                    <a:lnTo>
                      <a:pt x="5080" y="5278"/>
                    </a:lnTo>
                    <a:lnTo>
                      <a:pt x="5095" y="5253"/>
                    </a:lnTo>
                    <a:lnTo>
                      <a:pt x="5108" y="5227"/>
                    </a:lnTo>
                    <a:lnTo>
                      <a:pt x="5120" y="5201"/>
                    </a:lnTo>
                    <a:lnTo>
                      <a:pt x="5131" y="5174"/>
                    </a:lnTo>
                    <a:lnTo>
                      <a:pt x="5140" y="5146"/>
                    </a:lnTo>
                    <a:lnTo>
                      <a:pt x="5148" y="5118"/>
                    </a:lnTo>
                    <a:lnTo>
                      <a:pt x="5154" y="5089"/>
                    </a:lnTo>
                    <a:lnTo>
                      <a:pt x="5160" y="5060"/>
                    </a:lnTo>
                    <a:lnTo>
                      <a:pt x="5163" y="5029"/>
                    </a:lnTo>
                    <a:lnTo>
                      <a:pt x="5167" y="4999"/>
                    </a:lnTo>
                    <a:lnTo>
                      <a:pt x="5167" y="4969"/>
                    </a:lnTo>
                    <a:lnTo>
                      <a:pt x="5167" y="1391"/>
                    </a:lnTo>
                    <a:lnTo>
                      <a:pt x="5167" y="1360"/>
                    </a:lnTo>
                    <a:lnTo>
                      <a:pt x="5163" y="1330"/>
                    </a:lnTo>
                    <a:lnTo>
                      <a:pt x="5160" y="1301"/>
                    </a:lnTo>
                    <a:lnTo>
                      <a:pt x="5154" y="1271"/>
                    </a:lnTo>
                    <a:lnTo>
                      <a:pt x="5148" y="1242"/>
                    </a:lnTo>
                    <a:lnTo>
                      <a:pt x="5140" y="1214"/>
                    </a:lnTo>
                    <a:lnTo>
                      <a:pt x="5131" y="1186"/>
                    </a:lnTo>
                    <a:lnTo>
                      <a:pt x="5120" y="1159"/>
                    </a:lnTo>
                    <a:lnTo>
                      <a:pt x="5108" y="1132"/>
                    </a:lnTo>
                    <a:lnTo>
                      <a:pt x="5095" y="1107"/>
                    </a:lnTo>
                    <a:lnTo>
                      <a:pt x="5080" y="1082"/>
                    </a:lnTo>
                    <a:lnTo>
                      <a:pt x="5065" y="1058"/>
                    </a:lnTo>
                    <a:lnTo>
                      <a:pt x="5049" y="1035"/>
                    </a:lnTo>
                    <a:lnTo>
                      <a:pt x="5031" y="1012"/>
                    </a:lnTo>
                    <a:lnTo>
                      <a:pt x="5012" y="990"/>
                    </a:lnTo>
                    <a:lnTo>
                      <a:pt x="4993" y="970"/>
                    </a:lnTo>
                    <a:lnTo>
                      <a:pt x="4971" y="949"/>
                    </a:lnTo>
                    <a:lnTo>
                      <a:pt x="4950" y="932"/>
                    </a:lnTo>
                    <a:lnTo>
                      <a:pt x="4928" y="914"/>
                    </a:lnTo>
                    <a:lnTo>
                      <a:pt x="4904" y="897"/>
                    </a:lnTo>
                    <a:lnTo>
                      <a:pt x="4879" y="881"/>
                    </a:lnTo>
                    <a:lnTo>
                      <a:pt x="4855" y="868"/>
                    </a:lnTo>
                    <a:lnTo>
                      <a:pt x="4829" y="854"/>
                    </a:lnTo>
                    <a:lnTo>
                      <a:pt x="4803" y="842"/>
                    </a:lnTo>
                    <a:lnTo>
                      <a:pt x="4776" y="832"/>
                    </a:lnTo>
                    <a:lnTo>
                      <a:pt x="4748" y="822"/>
                    </a:lnTo>
                    <a:lnTo>
                      <a:pt x="4720" y="814"/>
                    </a:lnTo>
                    <a:lnTo>
                      <a:pt x="4691" y="807"/>
                    </a:lnTo>
                    <a:lnTo>
                      <a:pt x="4662" y="803"/>
                    </a:lnTo>
                    <a:lnTo>
                      <a:pt x="4632" y="798"/>
                    </a:lnTo>
                    <a:lnTo>
                      <a:pt x="4601" y="796"/>
                    </a:lnTo>
                    <a:lnTo>
                      <a:pt x="4571" y="795"/>
                    </a:lnTo>
                    <a:close/>
                  </a:path>
                </a:pathLst>
              </a:custGeom>
              <a:solidFill>
                <a:srgbClr val="002060"/>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6" name="组合 65"/>
            <p:cNvGrpSpPr/>
            <p:nvPr/>
          </p:nvGrpSpPr>
          <p:grpSpPr>
            <a:xfrm>
              <a:off x="6753439" y="3172561"/>
              <a:ext cx="800219" cy="639893"/>
              <a:chOff x="5552839" y="3088572"/>
              <a:chExt cx="968265" cy="774271"/>
            </a:xfrm>
          </p:grpSpPr>
          <p:sp>
            <p:nvSpPr>
              <p:cNvPr id="67" name="TextBox 66"/>
              <p:cNvSpPr txBox="1"/>
              <p:nvPr/>
            </p:nvSpPr>
            <p:spPr>
              <a:xfrm>
                <a:off x="5552839" y="3505717"/>
                <a:ext cx="968265" cy="357126"/>
              </a:xfrm>
              <a:prstGeom prst="rect">
                <a:avLst/>
              </a:prstGeom>
              <a:noFill/>
            </p:spPr>
            <p:txBody>
              <a:bodyPr wrap="none" rtlCol="0">
                <a:spAutoFit/>
              </a:bodyPr>
              <a:lstStyle/>
              <a:p>
                <a:pPr>
                  <a:lnSpc>
                    <a:spcPct val="120000"/>
                  </a:lnSpc>
                </a:pPr>
                <a:r>
                  <a:rPr lang="zh-CN" altLang="en-US" sz="1200" dirty="0" smtClean="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说明</a:t>
                </a:r>
                <a:r>
                  <a:rPr lang="zh-CN" altLang="en-US" sz="12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文字</a:t>
                </a:r>
              </a:p>
            </p:txBody>
          </p:sp>
          <p:sp>
            <p:nvSpPr>
              <p:cNvPr id="68" name="KSO_Shape"/>
              <p:cNvSpPr/>
              <p:nvPr/>
            </p:nvSpPr>
            <p:spPr bwMode="auto">
              <a:xfrm>
                <a:off x="5806323" y="3088572"/>
                <a:ext cx="290644" cy="335359"/>
              </a:xfrm>
              <a:custGeom>
                <a:avLst/>
                <a:gdLst>
                  <a:gd name="T0" fmla="*/ 1558529 w 2330450"/>
                  <a:gd name="T1" fmla="*/ 1451805 h 2690813"/>
                  <a:gd name="T2" fmla="*/ 1588712 w 2330450"/>
                  <a:gd name="T3" fmla="*/ 1926821 h 2690813"/>
                  <a:gd name="T4" fmla="*/ 2119306 w 2330450"/>
                  <a:gd name="T5" fmla="*/ 1924833 h 2690813"/>
                  <a:gd name="T6" fmla="*/ 2081179 w 2330450"/>
                  <a:gd name="T7" fmla="*/ 1448625 h 2690813"/>
                  <a:gd name="T8" fmla="*/ 936333 w 2330450"/>
                  <a:gd name="T9" fmla="*/ 1428750 h 2690813"/>
                  <a:gd name="T10" fmla="*/ 903321 w 2330450"/>
                  <a:gd name="T11" fmla="*/ 1454588 h 2690813"/>
                  <a:gd name="T12" fmla="*/ 903321 w 2330450"/>
                  <a:gd name="T13" fmla="*/ 1928013 h 2690813"/>
                  <a:gd name="T14" fmla="*/ 1429525 w 2330450"/>
                  <a:gd name="T15" fmla="*/ 1922846 h 2690813"/>
                  <a:gd name="T16" fmla="*/ 1421968 w 2330450"/>
                  <a:gd name="T17" fmla="*/ 1445842 h 2690813"/>
                  <a:gd name="T18" fmla="*/ 277592 w 2330450"/>
                  <a:gd name="T19" fmla="*/ 1429147 h 2690813"/>
                  <a:gd name="T20" fmla="*/ 245930 w 2330450"/>
                  <a:gd name="T21" fmla="*/ 1457768 h 2690813"/>
                  <a:gd name="T22" fmla="*/ 215060 w 2330450"/>
                  <a:gd name="T23" fmla="*/ 1929603 h 2690813"/>
                  <a:gd name="T24" fmla="*/ 742629 w 2330450"/>
                  <a:gd name="T25" fmla="*/ 1920461 h 2690813"/>
                  <a:gd name="T26" fmla="*/ 765188 w 2330450"/>
                  <a:gd name="T27" fmla="*/ 1443457 h 2690813"/>
                  <a:gd name="T28" fmla="*/ 1558528 w 2330450"/>
                  <a:gd name="T29" fmla="*/ 814389 h 2690813"/>
                  <a:gd name="T30" fmla="*/ 1553369 w 2330450"/>
                  <a:gd name="T31" fmla="*/ 1279102 h 2690813"/>
                  <a:gd name="T32" fmla="*/ 1579960 w 2330450"/>
                  <a:gd name="T33" fmla="*/ 1310878 h 2690813"/>
                  <a:gd name="T34" fmla="*/ 2068910 w 2330450"/>
                  <a:gd name="T35" fmla="*/ 1294196 h 2690813"/>
                  <a:gd name="T36" fmla="*/ 2016522 w 2330450"/>
                  <a:gd name="T37" fmla="*/ 821935 h 2690813"/>
                  <a:gd name="T38" fmla="*/ 943714 w 2330450"/>
                  <a:gd name="T39" fmla="*/ 815183 h 2690813"/>
                  <a:gd name="T40" fmla="*/ 908446 w 2330450"/>
                  <a:gd name="T41" fmla="*/ 1282280 h 2690813"/>
                  <a:gd name="T42" fmla="*/ 935788 w 2330450"/>
                  <a:gd name="T43" fmla="*/ 1311275 h 2690813"/>
                  <a:gd name="T44" fmla="*/ 1418436 w 2330450"/>
                  <a:gd name="T45" fmla="*/ 1291415 h 2690813"/>
                  <a:gd name="T46" fmla="*/ 1396245 w 2330450"/>
                  <a:gd name="T47" fmla="*/ 819949 h 2690813"/>
                  <a:gd name="T48" fmla="*/ 325585 w 2330450"/>
                  <a:gd name="T49" fmla="*/ 816375 h 2690813"/>
                  <a:gd name="T50" fmla="*/ 259160 w 2330450"/>
                  <a:gd name="T51" fmla="*/ 1285457 h 2690813"/>
                  <a:gd name="T52" fmla="*/ 288196 w 2330450"/>
                  <a:gd name="T53" fmla="*/ 1311275 h 2690813"/>
                  <a:gd name="T54" fmla="*/ 775844 w 2330450"/>
                  <a:gd name="T55" fmla="*/ 1288635 h 2690813"/>
                  <a:gd name="T56" fmla="*/ 783799 w 2330450"/>
                  <a:gd name="T57" fmla="*/ 818361 h 2690813"/>
                  <a:gd name="T58" fmla="*/ 1527603 w 2330450"/>
                  <a:gd name="T59" fmla="*/ 198049 h 2690813"/>
                  <a:gd name="T60" fmla="*/ 1532377 w 2330450"/>
                  <a:gd name="T61" fmla="*/ 673065 h 2690813"/>
                  <a:gd name="T62" fmla="*/ 1985099 w 2330450"/>
                  <a:gd name="T63" fmla="*/ 695325 h 2690813"/>
                  <a:gd name="T64" fmla="*/ 2014140 w 2330450"/>
                  <a:gd name="T65" fmla="*/ 669885 h 2690813"/>
                  <a:gd name="T66" fmla="*/ 1950489 w 2330450"/>
                  <a:gd name="T67" fmla="*/ 196062 h 2690813"/>
                  <a:gd name="T68" fmla="*/ 955372 w 2330450"/>
                  <a:gd name="T69" fmla="*/ 199639 h 2690813"/>
                  <a:gd name="T70" fmla="*/ 929489 w 2330450"/>
                  <a:gd name="T71" fmla="*/ 675847 h 2690813"/>
                  <a:gd name="T72" fmla="*/ 1378652 w 2330450"/>
                  <a:gd name="T73" fmla="*/ 695325 h 2690813"/>
                  <a:gd name="T74" fmla="*/ 1406127 w 2330450"/>
                  <a:gd name="T75" fmla="*/ 666705 h 2690813"/>
                  <a:gd name="T76" fmla="*/ 1373873 w 2330450"/>
                  <a:gd name="T77" fmla="*/ 194869 h 2690813"/>
                  <a:gd name="T78" fmla="*/ 379506 w 2330450"/>
                  <a:gd name="T79" fmla="*/ 201627 h 2690813"/>
                  <a:gd name="T80" fmla="*/ 323060 w 2330450"/>
                  <a:gd name="T81" fmla="*/ 678232 h 2690813"/>
                  <a:gd name="T82" fmla="*/ 775817 w 2330450"/>
                  <a:gd name="T83" fmla="*/ 694530 h 2690813"/>
                  <a:gd name="T84" fmla="*/ 802450 w 2330450"/>
                  <a:gd name="T85" fmla="*/ 663525 h 2690813"/>
                  <a:gd name="T86" fmla="*/ 800462 w 2330450"/>
                  <a:gd name="T87" fmla="*/ 194074 h 2690813"/>
                  <a:gd name="T88" fmla="*/ 2061812 w 2330450"/>
                  <a:gd name="T89" fmla="*/ 7143 h 2690813"/>
                  <a:gd name="T90" fmla="*/ 2131650 w 2330450"/>
                  <a:gd name="T91" fmla="*/ 80554 h 2690813"/>
                  <a:gd name="T92" fmla="*/ 2325688 w 2330450"/>
                  <a:gd name="T93" fmla="*/ 2050748 h 2690813"/>
                  <a:gd name="T94" fmla="*/ 2278468 w 2330450"/>
                  <a:gd name="T95" fmla="*/ 2109080 h 2690813"/>
                  <a:gd name="T96" fmla="*/ 1737223 w 2330450"/>
                  <a:gd name="T97" fmla="*/ 2433279 h 2690813"/>
                  <a:gd name="T98" fmla="*/ 1805474 w 2330450"/>
                  <a:gd name="T99" fmla="*/ 2457882 h 2690813"/>
                  <a:gd name="T100" fmla="*/ 1842377 w 2330450"/>
                  <a:gd name="T101" fmla="*/ 2518992 h 2690813"/>
                  <a:gd name="T102" fmla="*/ 1834044 w 2330450"/>
                  <a:gd name="T103" fmla="*/ 2629703 h 2690813"/>
                  <a:gd name="T104" fmla="*/ 1783650 w 2330450"/>
                  <a:gd name="T105" fmla="*/ 2680496 h 2690813"/>
                  <a:gd name="T106" fmla="*/ 574974 w 2330450"/>
                  <a:gd name="T107" fmla="*/ 2688829 h 2690813"/>
                  <a:gd name="T108" fmla="*/ 513866 w 2330450"/>
                  <a:gd name="T109" fmla="*/ 2651925 h 2690813"/>
                  <a:gd name="T110" fmla="*/ 489264 w 2330450"/>
                  <a:gd name="T111" fmla="*/ 2583276 h 2690813"/>
                  <a:gd name="T112" fmla="*/ 510691 w 2330450"/>
                  <a:gd name="T113" fmla="*/ 2476135 h 2690813"/>
                  <a:gd name="T114" fmla="*/ 569816 w 2330450"/>
                  <a:gd name="T115" fmla="*/ 2436454 h 2690813"/>
                  <a:gd name="T116" fmla="*/ 77378 w 2330450"/>
                  <a:gd name="T117" fmla="*/ 2120191 h 2690813"/>
                  <a:gd name="T118" fmla="*/ 15079 w 2330450"/>
                  <a:gd name="T119" fmla="*/ 2074954 h 2690813"/>
                  <a:gd name="T120" fmla="*/ 204356 w 2330450"/>
                  <a:gd name="T121" fmla="*/ 108728 h 2690813"/>
                  <a:gd name="T122" fmla="*/ 258719 w 2330450"/>
                  <a:gd name="T123" fmla="*/ 19841 h 2690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30450" h="2690813">
                    <a:moveTo>
                      <a:pt x="1588315" y="1428750"/>
                    </a:moveTo>
                    <a:lnTo>
                      <a:pt x="1585138" y="1429147"/>
                    </a:lnTo>
                    <a:lnTo>
                      <a:pt x="1581960" y="1429545"/>
                    </a:lnTo>
                    <a:lnTo>
                      <a:pt x="1578783" y="1430340"/>
                    </a:lnTo>
                    <a:lnTo>
                      <a:pt x="1576003" y="1431532"/>
                    </a:lnTo>
                    <a:lnTo>
                      <a:pt x="1573223" y="1432725"/>
                    </a:lnTo>
                    <a:lnTo>
                      <a:pt x="1570840" y="1434315"/>
                    </a:lnTo>
                    <a:lnTo>
                      <a:pt x="1568457" y="1436302"/>
                    </a:lnTo>
                    <a:lnTo>
                      <a:pt x="1566074" y="1438687"/>
                    </a:lnTo>
                    <a:lnTo>
                      <a:pt x="1564089" y="1441072"/>
                    </a:lnTo>
                    <a:lnTo>
                      <a:pt x="1562500" y="1443457"/>
                    </a:lnTo>
                    <a:lnTo>
                      <a:pt x="1560911" y="1446240"/>
                    </a:lnTo>
                    <a:lnTo>
                      <a:pt x="1559720" y="1449022"/>
                    </a:lnTo>
                    <a:lnTo>
                      <a:pt x="1558529" y="1451805"/>
                    </a:lnTo>
                    <a:lnTo>
                      <a:pt x="1558131" y="1454985"/>
                    </a:lnTo>
                    <a:lnTo>
                      <a:pt x="1557734" y="1458165"/>
                    </a:lnTo>
                    <a:lnTo>
                      <a:pt x="1557337" y="1461345"/>
                    </a:lnTo>
                    <a:lnTo>
                      <a:pt x="1573620" y="1900188"/>
                    </a:lnTo>
                    <a:lnTo>
                      <a:pt x="1574017" y="1903368"/>
                    </a:lnTo>
                    <a:lnTo>
                      <a:pt x="1574415" y="1906548"/>
                    </a:lnTo>
                    <a:lnTo>
                      <a:pt x="1575209" y="1909728"/>
                    </a:lnTo>
                    <a:lnTo>
                      <a:pt x="1576400" y="1912511"/>
                    </a:lnTo>
                    <a:lnTo>
                      <a:pt x="1577989" y="1915293"/>
                    </a:lnTo>
                    <a:lnTo>
                      <a:pt x="1579578" y="1918076"/>
                    </a:lnTo>
                    <a:lnTo>
                      <a:pt x="1581563" y="1920461"/>
                    </a:lnTo>
                    <a:lnTo>
                      <a:pt x="1583549" y="1922846"/>
                    </a:lnTo>
                    <a:lnTo>
                      <a:pt x="1585932" y="1924833"/>
                    </a:lnTo>
                    <a:lnTo>
                      <a:pt x="1588712" y="1926821"/>
                    </a:lnTo>
                    <a:lnTo>
                      <a:pt x="1591095" y="1928411"/>
                    </a:lnTo>
                    <a:lnTo>
                      <a:pt x="1594669" y="1929603"/>
                    </a:lnTo>
                    <a:lnTo>
                      <a:pt x="1597449" y="1930796"/>
                    </a:lnTo>
                    <a:lnTo>
                      <a:pt x="1600627" y="1931591"/>
                    </a:lnTo>
                    <a:lnTo>
                      <a:pt x="1603804" y="1931988"/>
                    </a:lnTo>
                    <a:lnTo>
                      <a:pt x="1606981" y="1931988"/>
                    </a:lnTo>
                    <a:lnTo>
                      <a:pt x="2099845" y="1931988"/>
                    </a:lnTo>
                    <a:lnTo>
                      <a:pt x="2103022" y="1931988"/>
                    </a:lnTo>
                    <a:lnTo>
                      <a:pt x="2106200" y="1931591"/>
                    </a:lnTo>
                    <a:lnTo>
                      <a:pt x="2108980" y="1930796"/>
                    </a:lnTo>
                    <a:lnTo>
                      <a:pt x="2112157" y="1929603"/>
                    </a:lnTo>
                    <a:lnTo>
                      <a:pt x="2114540" y="1928013"/>
                    </a:lnTo>
                    <a:lnTo>
                      <a:pt x="2116923" y="1926423"/>
                    </a:lnTo>
                    <a:lnTo>
                      <a:pt x="2119306" y="1924833"/>
                    </a:lnTo>
                    <a:lnTo>
                      <a:pt x="2121291" y="1922448"/>
                    </a:lnTo>
                    <a:lnTo>
                      <a:pt x="2123277" y="1920461"/>
                    </a:lnTo>
                    <a:lnTo>
                      <a:pt x="2124866" y="1917678"/>
                    </a:lnTo>
                    <a:lnTo>
                      <a:pt x="2126454" y="1915293"/>
                    </a:lnTo>
                    <a:lnTo>
                      <a:pt x="2127249" y="1912511"/>
                    </a:lnTo>
                    <a:lnTo>
                      <a:pt x="2128440" y="1909728"/>
                    </a:lnTo>
                    <a:lnTo>
                      <a:pt x="2128837" y="1906548"/>
                    </a:lnTo>
                    <a:lnTo>
                      <a:pt x="2128837" y="1903368"/>
                    </a:lnTo>
                    <a:lnTo>
                      <a:pt x="2128837" y="1900188"/>
                    </a:lnTo>
                    <a:lnTo>
                      <a:pt x="2084753" y="1460948"/>
                    </a:lnTo>
                    <a:lnTo>
                      <a:pt x="2084356" y="1457768"/>
                    </a:lnTo>
                    <a:lnTo>
                      <a:pt x="2083562" y="1454588"/>
                    </a:lnTo>
                    <a:lnTo>
                      <a:pt x="2082371" y="1451408"/>
                    </a:lnTo>
                    <a:lnTo>
                      <a:pt x="2081179" y="1448625"/>
                    </a:lnTo>
                    <a:lnTo>
                      <a:pt x="2079590" y="1445842"/>
                    </a:lnTo>
                    <a:lnTo>
                      <a:pt x="2077605" y="1443060"/>
                    </a:lnTo>
                    <a:lnTo>
                      <a:pt x="2075619" y="1440675"/>
                    </a:lnTo>
                    <a:lnTo>
                      <a:pt x="2073633" y="1438290"/>
                    </a:lnTo>
                    <a:lnTo>
                      <a:pt x="2070853" y="1435905"/>
                    </a:lnTo>
                    <a:lnTo>
                      <a:pt x="2068470" y="1434315"/>
                    </a:lnTo>
                    <a:lnTo>
                      <a:pt x="2065690" y="1432725"/>
                    </a:lnTo>
                    <a:lnTo>
                      <a:pt x="2062513" y="1431135"/>
                    </a:lnTo>
                    <a:lnTo>
                      <a:pt x="2059733" y="1430340"/>
                    </a:lnTo>
                    <a:lnTo>
                      <a:pt x="2056556" y="1429545"/>
                    </a:lnTo>
                    <a:lnTo>
                      <a:pt x="2052584" y="1429147"/>
                    </a:lnTo>
                    <a:lnTo>
                      <a:pt x="2049407" y="1428750"/>
                    </a:lnTo>
                    <a:lnTo>
                      <a:pt x="1588315" y="1428750"/>
                    </a:lnTo>
                    <a:close/>
                    <a:moveTo>
                      <a:pt x="936333" y="1428750"/>
                    </a:moveTo>
                    <a:lnTo>
                      <a:pt x="932754" y="1429147"/>
                    </a:lnTo>
                    <a:lnTo>
                      <a:pt x="929572" y="1429545"/>
                    </a:lnTo>
                    <a:lnTo>
                      <a:pt x="926390" y="1430340"/>
                    </a:lnTo>
                    <a:lnTo>
                      <a:pt x="923606" y="1431532"/>
                    </a:lnTo>
                    <a:lnTo>
                      <a:pt x="920822" y="1432725"/>
                    </a:lnTo>
                    <a:lnTo>
                      <a:pt x="918038" y="1434315"/>
                    </a:lnTo>
                    <a:lnTo>
                      <a:pt x="915651" y="1436302"/>
                    </a:lnTo>
                    <a:lnTo>
                      <a:pt x="913265" y="1438687"/>
                    </a:lnTo>
                    <a:lnTo>
                      <a:pt x="910878" y="1440675"/>
                    </a:lnTo>
                    <a:lnTo>
                      <a:pt x="909287" y="1443457"/>
                    </a:lnTo>
                    <a:lnTo>
                      <a:pt x="907299" y="1445842"/>
                    </a:lnTo>
                    <a:lnTo>
                      <a:pt x="906106" y="1448625"/>
                    </a:lnTo>
                    <a:lnTo>
                      <a:pt x="904912" y="1451805"/>
                    </a:lnTo>
                    <a:lnTo>
                      <a:pt x="903321" y="1454588"/>
                    </a:lnTo>
                    <a:lnTo>
                      <a:pt x="902924" y="1457768"/>
                    </a:lnTo>
                    <a:lnTo>
                      <a:pt x="902526" y="1461345"/>
                    </a:lnTo>
                    <a:lnTo>
                      <a:pt x="887412" y="1900188"/>
                    </a:lnTo>
                    <a:lnTo>
                      <a:pt x="887412" y="1903368"/>
                    </a:lnTo>
                    <a:lnTo>
                      <a:pt x="887810" y="1906548"/>
                    </a:lnTo>
                    <a:lnTo>
                      <a:pt x="888605" y="1909728"/>
                    </a:lnTo>
                    <a:lnTo>
                      <a:pt x="889798" y="1912511"/>
                    </a:lnTo>
                    <a:lnTo>
                      <a:pt x="890992" y="1915293"/>
                    </a:lnTo>
                    <a:lnTo>
                      <a:pt x="892583" y="1918076"/>
                    </a:lnTo>
                    <a:lnTo>
                      <a:pt x="894174" y="1920461"/>
                    </a:lnTo>
                    <a:lnTo>
                      <a:pt x="896162" y="1922846"/>
                    </a:lnTo>
                    <a:lnTo>
                      <a:pt x="898549" y="1924833"/>
                    </a:lnTo>
                    <a:lnTo>
                      <a:pt x="900935" y="1926423"/>
                    </a:lnTo>
                    <a:lnTo>
                      <a:pt x="903321" y="1928013"/>
                    </a:lnTo>
                    <a:lnTo>
                      <a:pt x="906503" y="1929603"/>
                    </a:lnTo>
                    <a:lnTo>
                      <a:pt x="909287" y="1930796"/>
                    </a:lnTo>
                    <a:lnTo>
                      <a:pt x="912469" y="1931591"/>
                    </a:lnTo>
                    <a:lnTo>
                      <a:pt x="915651" y="1931988"/>
                    </a:lnTo>
                    <a:lnTo>
                      <a:pt x="918833" y="1931988"/>
                    </a:lnTo>
                    <a:lnTo>
                      <a:pt x="1406854" y="1931988"/>
                    </a:lnTo>
                    <a:lnTo>
                      <a:pt x="1410036" y="1931988"/>
                    </a:lnTo>
                    <a:lnTo>
                      <a:pt x="1413616" y="1931591"/>
                    </a:lnTo>
                    <a:lnTo>
                      <a:pt x="1416400" y="1930796"/>
                    </a:lnTo>
                    <a:lnTo>
                      <a:pt x="1419582" y="1929603"/>
                    </a:lnTo>
                    <a:lnTo>
                      <a:pt x="1421968" y="1928013"/>
                    </a:lnTo>
                    <a:lnTo>
                      <a:pt x="1424752" y="1926423"/>
                    </a:lnTo>
                    <a:lnTo>
                      <a:pt x="1427139" y="1924833"/>
                    </a:lnTo>
                    <a:lnTo>
                      <a:pt x="1429525" y="1922846"/>
                    </a:lnTo>
                    <a:lnTo>
                      <a:pt x="1431514" y="1920461"/>
                    </a:lnTo>
                    <a:lnTo>
                      <a:pt x="1433105" y="1918076"/>
                    </a:lnTo>
                    <a:lnTo>
                      <a:pt x="1434696" y="1915293"/>
                    </a:lnTo>
                    <a:lnTo>
                      <a:pt x="1435889" y="1912511"/>
                    </a:lnTo>
                    <a:lnTo>
                      <a:pt x="1437082" y="1909728"/>
                    </a:lnTo>
                    <a:lnTo>
                      <a:pt x="1437877" y="1906548"/>
                    </a:lnTo>
                    <a:lnTo>
                      <a:pt x="1438275" y="1903368"/>
                    </a:lnTo>
                    <a:lnTo>
                      <a:pt x="1438275" y="1900188"/>
                    </a:lnTo>
                    <a:lnTo>
                      <a:pt x="1426343" y="1461345"/>
                    </a:lnTo>
                    <a:lnTo>
                      <a:pt x="1425945" y="1457768"/>
                    </a:lnTo>
                    <a:lnTo>
                      <a:pt x="1425548" y="1454588"/>
                    </a:lnTo>
                    <a:lnTo>
                      <a:pt x="1424354" y="1451805"/>
                    </a:lnTo>
                    <a:lnTo>
                      <a:pt x="1423161" y="1448625"/>
                    </a:lnTo>
                    <a:lnTo>
                      <a:pt x="1421968" y="1445842"/>
                    </a:lnTo>
                    <a:lnTo>
                      <a:pt x="1420377" y="1443457"/>
                    </a:lnTo>
                    <a:lnTo>
                      <a:pt x="1418388" y="1440675"/>
                    </a:lnTo>
                    <a:lnTo>
                      <a:pt x="1416400" y="1438687"/>
                    </a:lnTo>
                    <a:lnTo>
                      <a:pt x="1414013" y="1436302"/>
                    </a:lnTo>
                    <a:lnTo>
                      <a:pt x="1411627" y="1434315"/>
                    </a:lnTo>
                    <a:lnTo>
                      <a:pt x="1408445" y="1432725"/>
                    </a:lnTo>
                    <a:lnTo>
                      <a:pt x="1405661" y="1431532"/>
                    </a:lnTo>
                    <a:lnTo>
                      <a:pt x="1402479" y="1430340"/>
                    </a:lnTo>
                    <a:lnTo>
                      <a:pt x="1399297" y="1429545"/>
                    </a:lnTo>
                    <a:lnTo>
                      <a:pt x="1396115" y="1429147"/>
                    </a:lnTo>
                    <a:lnTo>
                      <a:pt x="1392933" y="1428750"/>
                    </a:lnTo>
                    <a:lnTo>
                      <a:pt x="936333" y="1428750"/>
                    </a:lnTo>
                    <a:close/>
                    <a:moveTo>
                      <a:pt x="281154" y="1428750"/>
                    </a:moveTo>
                    <a:lnTo>
                      <a:pt x="277592" y="1429147"/>
                    </a:lnTo>
                    <a:lnTo>
                      <a:pt x="274426" y="1429545"/>
                    </a:lnTo>
                    <a:lnTo>
                      <a:pt x="271260" y="1430340"/>
                    </a:lnTo>
                    <a:lnTo>
                      <a:pt x="268093" y="1431135"/>
                    </a:lnTo>
                    <a:lnTo>
                      <a:pt x="265323" y="1432725"/>
                    </a:lnTo>
                    <a:lnTo>
                      <a:pt x="261761" y="1434315"/>
                    </a:lnTo>
                    <a:lnTo>
                      <a:pt x="259386" y="1435905"/>
                    </a:lnTo>
                    <a:lnTo>
                      <a:pt x="257012" y="1438290"/>
                    </a:lnTo>
                    <a:lnTo>
                      <a:pt x="254637" y="1440675"/>
                    </a:lnTo>
                    <a:lnTo>
                      <a:pt x="252658" y="1443060"/>
                    </a:lnTo>
                    <a:lnTo>
                      <a:pt x="250679" y="1445842"/>
                    </a:lnTo>
                    <a:lnTo>
                      <a:pt x="249096" y="1448625"/>
                    </a:lnTo>
                    <a:lnTo>
                      <a:pt x="247909" y="1451408"/>
                    </a:lnTo>
                    <a:lnTo>
                      <a:pt x="246722" y="1454588"/>
                    </a:lnTo>
                    <a:lnTo>
                      <a:pt x="245930" y="1457768"/>
                    </a:lnTo>
                    <a:lnTo>
                      <a:pt x="245138" y="1460948"/>
                    </a:lnTo>
                    <a:lnTo>
                      <a:pt x="198437" y="1900188"/>
                    </a:lnTo>
                    <a:lnTo>
                      <a:pt x="198437" y="1903368"/>
                    </a:lnTo>
                    <a:lnTo>
                      <a:pt x="198437" y="1906548"/>
                    </a:lnTo>
                    <a:lnTo>
                      <a:pt x="198833" y="1909728"/>
                    </a:lnTo>
                    <a:lnTo>
                      <a:pt x="199624" y="1912511"/>
                    </a:lnTo>
                    <a:lnTo>
                      <a:pt x="200812" y="1915293"/>
                    </a:lnTo>
                    <a:lnTo>
                      <a:pt x="201999" y="1917678"/>
                    </a:lnTo>
                    <a:lnTo>
                      <a:pt x="203978" y="1920461"/>
                    </a:lnTo>
                    <a:lnTo>
                      <a:pt x="205561" y="1922448"/>
                    </a:lnTo>
                    <a:lnTo>
                      <a:pt x="207540" y="1924833"/>
                    </a:lnTo>
                    <a:lnTo>
                      <a:pt x="209914" y="1926423"/>
                    </a:lnTo>
                    <a:lnTo>
                      <a:pt x="212289" y="1928013"/>
                    </a:lnTo>
                    <a:lnTo>
                      <a:pt x="215060" y="1929603"/>
                    </a:lnTo>
                    <a:lnTo>
                      <a:pt x="218226" y="1930796"/>
                    </a:lnTo>
                    <a:lnTo>
                      <a:pt x="220996" y="1931591"/>
                    </a:lnTo>
                    <a:lnTo>
                      <a:pt x="224162" y="1931988"/>
                    </a:lnTo>
                    <a:lnTo>
                      <a:pt x="227329" y="1931988"/>
                    </a:lnTo>
                    <a:lnTo>
                      <a:pt x="716903" y="1931988"/>
                    </a:lnTo>
                    <a:lnTo>
                      <a:pt x="720069" y="1931988"/>
                    </a:lnTo>
                    <a:lnTo>
                      <a:pt x="723631" y="1931591"/>
                    </a:lnTo>
                    <a:lnTo>
                      <a:pt x="726798" y="1930796"/>
                    </a:lnTo>
                    <a:lnTo>
                      <a:pt x="729964" y="1929603"/>
                    </a:lnTo>
                    <a:lnTo>
                      <a:pt x="732734" y="1928411"/>
                    </a:lnTo>
                    <a:lnTo>
                      <a:pt x="735505" y="1926821"/>
                    </a:lnTo>
                    <a:lnTo>
                      <a:pt x="737879" y="1924833"/>
                    </a:lnTo>
                    <a:lnTo>
                      <a:pt x="740254" y="1922846"/>
                    </a:lnTo>
                    <a:lnTo>
                      <a:pt x="742629" y="1920461"/>
                    </a:lnTo>
                    <a:lnTo>
                      <a:pt x="744212" y="1918076"/>
                    </a:lnTo>
                    <a:lnTo>
                      <a:pt x="746191" y="1915293"/>
                    </a:lnTo>
                    <a:lnTo>
                      <a:pt x="747378" y="1912511"/>
                    </a:lnTo>
                    <a:lnTo>
                      <a:pt x="748565" y="1909728"/>
                    </a:lnTo>
                    <a:lnTo>
                      <a:pt x="749753" y="1906548"/>
                    </a:lnTo>
                    <a:lnTo>
                      <a:pt x="750148" y="1903368"/>
                    </a:lnTo>
                    <a:lnTo>
                      <a:pt x="750544" y="1900188"/>
                    </a:lnTo>
                    <a:lnTo>
                      <a:pt x="769937" y="1461345"/>
                    </a:lnTo>
                    <a:lnTo>
                      <a:pt x="769937" y="1458165"/>
                    </a:lnTo>
                    <a:lnTo>
                      <a:pt x="769937" y="1454985"/>
                    </a:lnTo>
                    <a:lnTo>
                      <a:pt x="769146" y="1451805"/>
                    </a:lnTo>
                    <a:lnTo>
                      <a:pt x="767958" y="1449022"/>
                    </a:lnTo>
                    <a:lnTo>
                      <a:pt x="766771" y="1446240"/>
                    </a:lnTo>
                    <a:lnTo>
                      <a:pt x="765188" y="1443457"/>
                    </a:lnTo>
                    <a:lnTo>
                      <a:pt x="763209" y="1441072"/>
                    </a:lnTo>
                    <a:lnTo>
                      <a:pt x="761230" y="1438687"/>
                    </a:lnTo>
                    <a:lnTo>
                      <a:pt x="759251" y="1436302"/>
                    </a:lnTo>
                    <a:lnTo>
                      <a:pt x="756876" y="1434315"/>
                    </a:lnTo>
                    <a:lnTo>
                      <a:pt x="754106" y="1432725"/>
                    </a:lnTo>
                    <a:lnTo>
                      <a:pt x="751336" y="1431532"/>
                    </a:lnTo>
                    <a:lnTo>
                      <a:pt x="748565" y="1430340"/>
                    </a:lnTo>
                    <a:lnTo>
                      <a:pt x="745795" y="1429545"/>
                    </a:lnTo>
                    <a:lnTo>
                      <a:pt x="742629" y="1429147"/>
                    </a:lnTo>
                    <a:lnTo>
                      <a:pt x="739462" y="1428750"/>
                    </a:lnTo>
                    <a:lnTo>
                      <a:pt x="281154" y="1428750"/>
                    </a:lnTo>
                    <a:close/>
                    <a:moveTo>
                      <a:pt x="1564878" y="812800"/>
                    </a:moveTo>
                    <a:lnTo>
                      <a:pt x="1561703" y="813594"/>
                    </a:lnTo>
                    <a:lnTo>
                      <a:pt x="1558528" y="814389"/>
                    </a:lnTo>
                    <a:lnTo>
                      <a:pt x="1555750" y="815183"/>
                    </a:lnTo>
                    <a:lnTo>
                      <a:pt x="1552972" y="816772"/>
                    </a:lnTo>
                    <a:lnTo>
                      <a:pt x="1550591" y="818361"/>
                    </a:lnTo>
                    <a:lnTo>
                      <a:pt x="1547813" y="820347"/>
                    </a:lnTo>
                    <a:lnTo>
                      <a:pt x="1545431" y="822333"/>
                    </a:lnTo>
                    <a:lnTo>
                      <a:pt x="1543447" y="824318"/>
                    </a:lnTo>
                    <a:lnTo>
                      <a:pt x="1541860" y="827099"/>
                    </a:lnTo>
                    <a:lnTo>
                      <a:pt x="1540272" y="829482"/>
                    </a:lnTo>
                    <a:lnTo>
                      <a:pt x="1539081" y="832262"/>
                    </a:lnTo>
                    <a:lnTo>
                      <a:pt x="1537891" y="835440"/>
                    </a:lnTo>
                    <a:lnTo>
                      <a:pt x="1537494" y="838617"/>
                    </a:lnTo>
                    <a:lnTo>
                      <a:pt x="1537097" y="841795"/>
                    </a:lnTo>
                    <a:lnTo>
                      <a:pt x="1536700" y="844972"/>
                    </a:lnTo>
                    <a:lnTo>
                      <a:pt x="1553369" y="1279102"/>
                    </a:lnTo>
                    <a:lnTo>
                      <a:pt x="1553369" y="1282280"/>
                    </a:lnTo>
                    <a:lnTo>
                      <a:pt x="1554163" y="1285457"/>
                    </a:lnTo>
                    <a:lnTo>
                      <a:pt x="1554956" y="1288635"/>
                    </a:lnTo>
                    <a:lnTo>
                      <a:pt x="1556147" y="1291415"/>
                    </a:lnTo>
                    <a:lnTo>
                      <a:pt x="1557735" y="1294196"/>
                    </a:lnTo>
                    <a:lnTo>
                      <a:pt x="1559322" y="1296976"/>
                    </a:lnTo>
                    <a:lnTo>
                      <a:pt x="1561306" y="1299756"/>
                    </a:lnTo>
                    <a:lnTo>
                      <a:pt x="1563291" y="1302139"/>
                    </a:lnTo>
                    <a:lnTo>
                      <a:pt x="1565672" y="1304125"/>
                    </a:lnTo>
                    <a:lnTo>
                      <a:pt x="1568053" y="1306111"/>
                    </a:lnTo>
                    <a:lnTo>
                      <a:pt x="1570831" y="1307700"/>
                    </a:lnTo>
                    <a:lnTo>
                      <a:pt x="1573610" y="1308892"/>
                    </a:lnTo>
                    <a:lnTo>
                      <a:pt x="1576785" y="1310083"/>
                    </a:lnTo>
                    <a:lnTo>
                      <a:pt x="1579960" y="1310878"/>
                    </a:lnTo>
                    <a:lnTo>
                      <a:pt x="1583135" y="1311275"/>
                    </a:lnTo>
                    <a:lnTo>
                      <a:pt x="1586310" y="1311275"/>
                    </a:lnTo>
                    <a:lnTo>
                      <a:pt x="2042319" y="1311275"/>
                    </a:lnTo>
                    <a:lnTo>
                      <a:pt x="2045494" y="1311275"/>
                    </a:lnTo>
                    <a:lnTo>
                      <a:pt x="2048669" y="1310878"/>
                    </a:lnTo>
                    <a:lnTo>
                      <a:pt x="2051447" y="1310083"/>
                    </a:lnTo>
                    <a:lnTo>
                      <a:pt x="2054622" y="1308892"/>
                    </a:lnTo>
                    <a:lnTo>
                      <a:pt x="2057401" y="1307303"/>
                    </a:lnTo>
                    <a:lnTo>
                      <a:pt x="2059782" y="1305714"/>
                    </a:lnTo>
                    <a:lnTo>
                      <a:pt x="2062163" y="1304125"/>
                    </a:lnTo>
                    <a:lnTo>
                      <a:pt x="2064148" y="1301742"/>
                    </a:lnTo>
                    <a:lnTo>
                      <a:pt x="2066132" y="1299756"/>
                    </a:lnTo>
                    <a:lnTo>
                      <a:pt x="2067719" y="1296579"/>
                    </a:lnTo>
                    <a:lnTo>
                      <a:pt x="2068910" y="1294196"/>
                    </a:lnTo>
                    <a:lnTo>
                      <a:pt x="2070101" y="1291415"/>
                    </a:lnTo>
                    <a:lnTo>
                      <a:pt x="2070894" y="1288635"/>
                    </a:lnTo>
                    <a:lnTo>
                      <a:pt x="2071291" y="1285457"/>
                    </a:lnTo>
                    <a:lnTo>
                      <a:pt x="2071688" y="1282280"/>
                    </a:lnTo>
                    <a:lnTo>
                      <a:pt x="2071688" y="1279102"/>
                    </a:lnTo>
                    <a:lnTo>
                      <a:pt x="2028032" y="844972"/>
                    </a:lnTo>
                    <a:lnTo>
                      <a:pt x="2027635" y="841795"/>
                    </a:lnTo>
                    <a:lnTo>
                      <a:pt x="2026841" y="838617"/>
                    </a:lnTo>
                    <a:lnTo>
                      <a:pt x="2025651" y="835043"/>
                    </a:lnTo>
                    <a:lnTo>
                      <a:pt x="2024460" y="831865"/>
                    </a:lnTo>
                    <a:lnTo>
                      <a:pt x="2022872" y="829085"/>
                    </a:lnTo>
                    <a:lnTo>
                      <a:pt x="2020888" y="826702"/>
                    </a:lnTo>
                    <a:lnTo>
                      <a:pt x="2018904" y="824318"/>
                    </a:lnTo>
                    <a:lnTo>
                      <a:pt x="2016522" y="821935"/>
                    </a:lnTo>
                    <a:lnTo>
                      <a:pt x="2014141" y="819949"/>
                    </a:lnTo>
                    <a:lnTo>
                      <a:pt x="2011760" y="817963"/>
                    </a:lnTo>
                    <a:lnTo>
                      <a:pt x="2008982" y="816375"/>
                    </a:lnTo>
                    <a:lnTo>
                      <a:pt x="2005410" y="815183"/>
                    </a:lnTo>
                    <a:lnTo>
                      <a:pt x="2002235" y="813992"/>
                    </a:lnTo>
                    <a:lnTo>
                      <a:pt x="1999060" y="813594"/>
                    </a:lnTo>
                    <a:lnTo>
                      <a:pt x="1995885" y="812800"/>
                    </a:lnTo>
                    <a:lnTo>
                      <a:pt x="1992710" y="812800"/>
                    </a:lnTo>
                    <a:lnTo>
                      <a:pt x="1568053" y="812800"/>
                    </a:lnTo>
                    <a:lnTo>
                      <a:pt x="1564878" y="812800"/>
                    </a:lnTo>
                    <a:close/>
                    <a:moveTo>
                      <a:pt x="953224" y="812800"/>
                    </a:moveTo>
                    <a:lnTo>
                      <a:pt x="949658" y="813594"/>
                    </a:lnTo>
                    <a:lnTo>
                      <a:pt x="946487" y="814389"/>
                    </a:lnTo>
                    <a:lnTo>
                      <a:pt x="943714" y="815183"/>
                    </a:lnTo>
                    <a:lnTo>
                      <a:pt x="940940" y="816772"/>
                    </a:lnTo>
                    <a:lnTo>
                      <a:pt x="938166" y="818361"/>
                    </a:lnTo>
                    <a:lnTo>
                      <a:pt x="935788" y="819949"/>
                    </a:lnTo>
                    <a:lnTo>
                      <a:pt x="933411" y="821935"/>
                    </a:lnTo>
                    <a:lnTo>
                      <a:pt x="931033" y="824318"/>
                    </a:lnTo>
                    <a:lnTo>
                      <a:pt x="929052" y="826702"/>
                    </a:lnTo>
                    <a:lnTo>
                      <a:pt x="927467" y="829482"/>
                    </a:lnTo>
                    <a:lnTo>
                      <a:pt x="926278" y="832262"/>
                    </a:lnTo>
                    <a:lnTo>
                      <a:pt x="925089" y="835043"/>
                    </a:lnTo>
                    <a:lnTo>
                      <a:pt x="923901" y="838617"/>
                    </a:lnTo>
                    <a:lnTo>
                      <a:pt x="923504" y="841795"/>
                    </a:lnTo>
                    <a:lnTo>
                      <a:pt x="923108" y="844972"/>
                    </a:lnTo>
                    <a:lnTo>
                      <a:pt x="908050" y="1279102"/>
                    </a:lnTo>
                    <a:lnTo>
                      <a:pt x="908446" y="1282280"/>
                    </a:lnTo>
                    <a:lnTo>
                      <a:pt x="908843" y="1285457"/>
                    </a:lnTo>
                    <a:lnTo>
                      <a:pt x="909239" y="1288635"/>
                    </a:lnTo>
                    <a:lnTo>
                      <a:pt x="910428" y="1291415"/>
                    </a:lnTo>
                    <a:lnTo>
                      <a:pt x="911616" y="1294196"/>
                    </a:lnTo>
                    <a:lnTo>
                      <a:pt x="913201" y="1296976"/>
                    </a:lnTo>
                    <a:lnTo>
                      <a:pt x="914787" y="1299756"/>
                    </a:lnTo>
                    <a:lnTo>
                      <a:pt x="916768" y="1302139"/>
                    </a:lnTo>
                    <a:lnTo>
                      <a:pt x="919145" y="1304125"/>
                    </a:lnTo>
                    <a:lnTo>
                      <a:pt x="921523" y="1305714"/>
                    </a:lnTo>
                    <a:lnTo>
                      <a:pt x="923901" y="1307303"/>
                    </a:lnTo>
                    <a:lnTo>
                      <a:pt x="926674" y="1308892"/>
                    </a:lnTo>
                    <a:lnTo>
                      <a:pt x="929448" y="1310083"/>
                    </a:lnTo>
                    <a:lnTo>
                      <a:pt x="932618" y="1310878"/>
                    </a:lnTo>
                    <a:lnTo>
                      <a:pt x="935788" y="1311275"/>
                    </a:lnTo>
                    <a:lnTo>
                      <a:pt x="938958" y="1311275"/>
                    </a:lnTo>
                    <a:lnTo>
                      <a:pt x="1389508" y="1311275"/>
                    </a:lnTo>
                    <a:lnTo>
                      <a:pt x="1392679" y="1311275"/>
                    </a:lnTo>
                    <a:lnTo>
                      <a:pt x="1395849" y="1310878"/>
                    </a:lnTo>
                    <a:lnTo>
                      <a:pt x="1398622" y="1310083"/>
                    </a:lnTo>
                    <a:lnTo>
                      <a:pt x="1401793" y="1308892"/>
                    </a:lnTo>
                    <a:lnTo>
                      <a:pt x="1404566" y="1307700"/>
                    </a:lnTo>
                    <a:lnTo>
                      <a:pt x="1406944" y="1305714"/>
                    </a:lnTo>
                    <a:lnTo>
                      <a:pt x="1409718" y="1304125"/>
                    </a:lnTo>
                    <a:lnTo>
                      <a:pt x="1412095" y="1302139"/>
                    </a:lnTo>
                    <a:lnTo>
                      <a:pt x="1414077" y="1299756"/>
                    </a:lnTo>
                    <a:lnTo>
                      <a:pt x="1415662" y="1296976"/>
                    </a:lnTo>
                    <a:lnTo>
                      <a:pt x="1417247" y="1294196"/>
                    </a:lnTo>
                    <a:lnTo>
                      <a:pt x="1418436" y="1291415"/>
                    </a:lnTo>
                    <a:lnTo>
                      <a:pt x="1419624" y="1288635"/>
                    </a:lnTo>
                    <a:lnTo>
                      <a:pt x="1420417" y="1285457"/>
                    </a:lnTo>
                    <a:lnTo>
                      <a:pt x="1420813" y="1282280"/>
                    </a:lnTo>
                    <a:lnTo>
                      <a:pt x="1420813" y="1279102"/>
                    </a:lnTo>
                    <a:lnTo>
                      <a:pt x="1408529" y="844972"/>
                    </a:lnTo>
                    <a:lnTo>
                      <a:pt x="1408529" y="841795"/>
                    </a:lnTo>
                    <a:lnTo>
                      <a:pt x="1407736" y="838617"/>
                    </a:lnTo>
                    <a:lnTo>
                      <a:pt x="1406944" y="835043"/>
                    </a:lnTo>
                    <a:lnTo>
                      <a:pt x="1405755" y="832262"/>
                    </a:lnTo>
                    <a:lnTo>
                      <a:pt x="1404170" y="829482"/>
                    </a:lnTo>
                    <a:lnTo>
                      <a:pt x="1402585" y="826702"/>
                    </a:lnTo>
                    <a:lnTo>
                      <a:pt x="1400604" y="824318"/>
                    </a:lnTo>
                    <a:lnTo>
                      <a:pt x="1398622" y="821935"/>
                    </a:lnTo>
                    <a:lnTo>
                      <a:pt x="1396245" y="819949"/>
                    </a:lnTo>
                    <a:lnTo>
                      <a:pt x="1393867" y="818361"/>
                    </a:lnTo>
                    <a:lnTo>
                      <a:pt x="1391093" y="816772"/>
                    </a:lnTo>
                    <a:lnTo>
                      <a:pt x="1388320" y="815183"/>
                    </a:lnTo>
                    <a:lnTo>
                      <a:pt x="1385546" y="814389"/>
                    </a:lnTo>
                    <a:lnTo>
                      <a:pt x="1382376" y="813594"/>
                    </a:lnTo>
                    <a:lnTo>
                      <a:pt x="1379206" y="812800"/>
                    </a:lnTo>
                    <a:lnTo>
                      <a:pt x="1376036" y="812800"/>
                    </a:lnTo>
                    <a:lnTo>
                      <a:pt x="956394" y="812800"/>
                    </a:lnTo>
                    <a:lnTo>
                      <a:pt x="953224" y="812800"/>
                    </a:lnTo>
                    <a:close/>
                    <a:moveTo>
                      <a:pt x="337915" y="812800"/>
                    </a:moveTo>
                    <a:lnTo>
                      <a:pt x="334733" y="813594"/>
                    </a:lnTo>
                    <a:lnTo>
                      <a:pt x="331551" y="813992"/>
                    </a:lnTo>
                    <a:lnTo>
                      <a:pt x="328369" y="815183"/>
                    </a:lnTo>
                    <a:lnTo>
                      <a:pt x="325585" y="816375"/>
                    </a:lnTo>
                    <a:lnTo>
                      <a:pt x="322801" y="817963"/>
                    </a:lnTo>
                    <a:lnTo>
                      <a:pt x="320016" y="819949"/>
                    </a:lnTo>
                    <a:lnTo>
                      <a:pt x="317630" y="821935"/>
                    </a:lnTo>
                    <a:lnTo>
                      <a:pt x="315243" y="824318"/>
                    </a:lnTo>
                    <a:lnTo>
                      <a:pt x="313254" y="826702"/>
                    </a:lnTo>
                    <a:lnTo>
                      <a:pt x="311266" y="829085"/>
                    </a:lnTo>
                    <a:lnTo>
                      <a:pt x="309675" y="831865"/>
                    </a:lnTo>
                    <a:lnTo>
                      <a:pt x="308481" y="835043"/>
                    </a:lnTo>
                    <a:lnTo>
                      <a:pt x="306890" y="838617"/>
                    </a:lnTo>
                    <a:lnTo>
                      <a:pt x="306095" y="841795"/>
                    </a:lnTo>
                    <a:lnTo>
                      <a:pt x="305697" y="844972"/>
                    </a:lnTo>
                    <a:lnTo>
                      <a:pt x="259160" y="1279102"/>
                    </a:lnTo>
                    <a:lnTo>
                      <a:pt x="258762" y="1282280"/>
                    </a:lnTo>
                    <a:lnTo>
                      <a:pt x="259160" y="1285457"/>
                    </a:lnTo>
                    <a:lnTo>
                      <a:pt x="259557" y="1288635"/>
                    </a:lnTo>
                    <a:lnTo>
                      <a:pt x="260353" y="1291415"/>
                    </a:lnTo>
                    <a:lnTo>
                      <a:pt x="261944" y="1294196"/>
                    </a:lnTo>
                    <a:lnTo>
                      <a:pt x="263137" y="1296579"/>
                    </a:lnTo>
                    <a:lnTo>
                      <a:pt x="264728" y="1299756"/>
                    </a:lnTo>
                    <a:lnTo>
                      <a:pt x="266717" y="1301742"/>
                    </a:lnTo>
                    <a:lnTo>
                      <a:pt x="268706" y="1304125"/>
                    </a:lnTo>
                    <a:lnTo>
                      <a:pt x="271092" y="1305714"/>
                    </a:lnTo>
                    <a:lnTo>
                      <a:pt x="273479" y="1307303"/>
                    </a:lnTo>
                    <a:lnTo>
                      <a:pt x="276263" y="1308892"/>
                    </a:lnTo>
                    <a:lnTo>
                      <a:pt x="279047" y="1310083"/>
                    </a:lnTo>
                    <a:lnTo>
                      <a:pt x="281832" y="1310878"/>
                    </a:lnTo>
                    <a:lnTo>
                      <a:pt x="285014" y="1311275"/>
                    </a:lnTo>
                    <a:lnTo>
                      <a:pt x="288196" y="1311275"/>
                    </a:lnTo>
                    <a:lnTo>
                      <a:pt x="744024" y="1311275"/>
                    </a:lnTo>
                    <a:lnTo>
                      <a:pt x="747206" y="1311275"/>
                    </a:lnTo>
                    <a:lnTo>
                      <a:pt x="750388" y="1310878"/>
                    </a:lnTo>
                    <a:lnTo>
                      <a:pt x="753570" y="1310083"/>
                    </a:lnTo>
                    <a:lnTo>
                      <a:pt x="756752" y="1308892"/>
                    </a:lnTo>
                    <a:lnTo>
                      <a:pt x="759536" y="1307700"/>
                    </a:lnTo>
                    <a:lnTo>
                      <a:pt x="762320" y="1306111"/>
                    </a:lnTo>
                    <a:lnTo>
                      <a:pt x="764707" y="1304125"/>
                    </a:lnTo>
                    <a:lnTo>
                      <a:pt x="767093" y="1302139"/>
                    </a:lnTo>
                    <a:lnTo>
                      <a:pt x="769480" y="1299756"/>
                    </a:lnTo>
                    <a:lnTo>
                      <a:pt x="771469" y="1296976"/>
                    </a:lnTo>
                    <a:lnTo>
                      <a:pt x="773458" y="1294196"/>
                    </a:lnTo>
                    <a:lnTo>
                      <a:pt x="774651" y="1291415"/>
                    </a:lnTo>
                    <a:lnTo>
                      <a:pt x="775844" y="1288635"/>
                    </a:lnTo>
                    <a:lnTo>
                      <a:pt x="777037" y="1285457"/>
                    </a:lnTo>
                    <a:lnTo>
                      <a:pt x="777435" y="1282280"/>
                    </a:lnTo>
                    <a:lnTo>
                      <a:pt x="777833" y="1279102"/>
                    </a:lnTo>
                    <a:lnTo>
                      <a:pt x="796925" y="844972"/>
                    </a:lnTo>
                    <a:lnTo>
                      <a:pt x="796925" y="841795"/>
                    </a:lnTo>
                    <a:lnTo>
                      <a:pt x="796527" y="838617"/>
                    </a:lnTo>
                    <a:lnTo>
                      <a:pt x="795732" y="835440"/>
                    </a:lnTo>
                    <a:lnTo>
                      <a:pt x="794936" y="832262"/>
                    </a:lnTo>
                    <a:lnTo>
                      <a:pt x="793743" y="829482"/>
                    </a:lnTo>
                    <a:lnTo>
                      <a:pt x="792152" y="827099"/>
                    </a:lnTo>
                    <a:lnTo>
                      <a:pt x="790561" y="824318"/>
                    </a:lnTo>
                    <a:lnTo>
                      <a:pt x="788572" y="822333"/>
                    </a:lnTo>
                    <a:lnTo>
                      <a:pt x="786186" y="820347"/>
                    </a:lnTo>
                    <a:lnTo>
                      <a:pt x="783799" y="818361"/>
                    </a:lnTo>
                    <a:lnTo>
                      <a:pt x="781413" y="816772"/>
                    </a:lnTo>
                    <a:lnTo>
                      <a:pt x="778628" y="815183"/>
                    </a:lnTo>
                    <a:lnTo>
                      <a:pt x="775844" y="814389"/>
                    </a:lnTo>
                    <a:lnTo>
                      <a:pt x="772662" y="813594"/>
                    </a:lnTo>
                    <a:lnTo>
                      <a:pt x="769480" y="812800"/>
                    </a:lnTo>
                    <a:lnTo>
                      <a:pt x="765900" y="812800"/>
                    </a:lnTo>
                    <a:lnTo>
                      <a:pt x="341495" y="812800"/>
                    </a:lnTo>
                    <a:lnTo>
                      <a:pt x="337915" y="812800"/>
                    </a:lnTo>
                    <a:close/>
                    <a:moveTo>
                      <a:pt x="1542323" y="192087"/>
                    </a:moveTo>
                    <a:lnTo>
                      <a:pt x="1539140" y="192882"/>
                    </a:lnTo>
                    <a:lnTo>
                      <a:pt x="1535958" y="194074"/>
                    </a:lnTo>
                    <a:lnTo>
                      <a:pt x="1533173" y="194869"/>
                    </a:lnTo>
                    <a:lnTo>
                      <a:pt x="1530388" y="196459"/>
                    </a:lnTo>
                    <a:lnTo>
                      <a:pt x="1527603" y="198049"/>
                    </a:lnTo>
                    <a:lnTo>
                      <a:pt x="1525216" y="200037"/>
                    </a:lnTo>
                    <a:lnTo>
                      <a:pt x="1523227" y="202024"/>
                    </a:lnTo>
                    <a:lnTo>
                      <a:pt x="1521238" y="204012"/>
                    </a:lnTo>
                    <a:lnTo>
                      <a:pt x="1519249" y="206795"/>
                    </a:lnTo>
                    <a:lnTo>
                      <a:pt x="1518056" y="209180"/>
                    </a:lnTo>
                    <a:lnTo>
                      <a:pt x="1516464" y="211962"/>
                    </a:lnTo>
                    <a:lnTo>
                      <a:pt x="1515669" y="215142"/>
                    </a:lnTo>
                    <a:lnTo>
                      <a:pt x="1514873" y="217925"/>
                    </a:lnTo>
                    <a:lnTo>
                      <a:pt x="1514475" y="221105"/>
                    </a:lnTo>
                    <a:lnTo>
                      <a:pt x="1514475" y="224285"/>
                    </a:lnTo>
                    <a:lnTo>
                      <a:pt x="1530786" y="663525"/>
                    </a:lnTo>
                    <a:lnTo>
                      <a:pt x="1530786" y="666705"/>
                    </a:lnTo>
                    <a:lnTo>
                      <a:pt x="1531581" y="669885"/>
                    </a:lnTo>
                    <a:lnTo>
                      <a:pt x="1532377" y="673065"/>
                    </a:lnTo>
                    <a:lnTo>
                      <a:pt x="1533571" y="675847"/>
                    </a:lnTo>
                    <a:lnTo>
                      <a:pt x="1535162" y="678630"/>
                    </a:lnTo>
                    <a:lnTo>
                      <a:pt x="1536753" y="681412"/>
                    </a:lnTo>
                    <a:lnTo>
                      <a:pt x="1538742" y="683797"/>
                    </a:lnTo>
                    <a:lnTo>
                      <a:pt x="1540731" y="686182"/>
                    </a:lnTo>
                    <a:lnTo>
                      <a:pt x="1543118" y="688170"/>
                    </a:lnTo>
                    <a:lnTo>
                      <a:pt x="1545505" y="689760"/>
                    </a:lnTo>
                    <a:lnTo>
                      <a:pt x="1548688" y="691350"/>
                    </a:lnTo>
                    <a:lnTo>
                      <a:pt x="1551473" y="692940"/>
                    </a:lnTo>
                    <a:lnTo>
                      <a:pt x="1554655" y="693735"/>
                    </a:lnTo>
                    <a:lnTo>
                      <a:pt x="1557838" y="694530"/>
                    </a:lnTo>
                    <a:lnTo>
                      <a:pt x="1561020" y="695325"/>
                    </a:lnTo>
                    <a:lnTo>
                      <a:pt x="1564203" y="695325"/>
                    </a:lnTo>
                    <a:lnTo>
                      <a:pt x="1985099" y="695325"/>
                    </a:lnTo>
                    <a:lnTo>
                      <a:pt x="1988282" y="695325"/>
                    </a:lnTo>
                    <a:lnTo>
                      <a:pt x="1991464" y="694530"/>
                    </a:lnTo>
                    <a:lnTo>
                      <a:pt x="1994249" y="693735"/>
                    </a:lnTo>
                    <a:lnTo>
                      <a:pt x="1997034" y="692940"/>
                    </a:lnTo>
                    <a:lnTo>
                      <a:pt x="1999819" y="691350"/>
                    </a:lnTo>
                    <a:lnTo>
                      <a:pt x="2002206" y="689760"/>
                    </a:lnTo>
                    <a:lnTo>
                      <a:pt x="2004593" y="687772"/>
                    </a:lnTo>
                    <a:lnTo>
                      <a:pt x="2006582" y="685785"/>
                    </a:lnTo>
                    <a:lnTo>
                      <a:pt x="2008969" y="683400"/>
                    </a:lnTo>
                    <a:lnTo>
                      <a:pt x="2010560" y="681015"/>
                    </a:lnTo>
                    <a:lnTo>
                      <a:pt x="2011753" y="678630"/>
                    </a:lnTo>
                    <a:lnTo>
                      <a:pt x="2012947" y="675847"/>
                    </a:lnTo>
                    <a:lnTo>
                      <a:pt x="2013742" y="672667"/>
                    </a:lnTo>
                    <a:lnTo>
                      <a:pt x="2014140" y="669885"/>
                    </a:lnTo>
                    <a:lnTo>
                      <a:pt x="2014538" y="666705"/>
                    </a:lnTo>
                    <a:lnTo>
                      <a:pt x="2014140" y="663525"/>
                    </a:lnTo>
                    <a:lnTo>
                      <a:pt x="1970380" y="224285"/>
                    </a:lnTo>
                    <a:lnTo>
                      <a:pt x="1969982" y="221105"/>
                    </a:lnTo>
                    <a:lnTo>
                      <a:pt x="1969186" y="217925"/>
                    </a:lnTo>
                    <a:lnTo>
                      <a:pt x="1967993" y="214745"/>
                    </a:lnTo>
                    <a:lnTo>
                      <a:pt x="1966799" y="211565"/>
                    </a:lnTo>
                    <a:lnTo>
                      <a:pt x="1965208" y="208782"/>
                    </a:lnTo>
                    <a:lnTo>
                      <a:pt x="1963219" y="206397"/>
                    </a:lnTo>
                    <a:lnTo>
                      <a:pt x="1960832" y="204012"/>
                    </a:lnTo>
                    <a:lnTo>
                      <a:pt x="1958445" y="201627"/>
                    </a:lnTo>
                    <a:lnTo>
                      <a:pt x="1956058" y="199639"/>
                    </a:lnTo>
                    <a:lnTo>
                      <a:pt x="1953273" y="197652"/>
                    </a:lnTo>
                    <a:lnTo>
                      <a:pt x="1950489" y="196062"/>
                    </a:lnTo>
                    <a:lnTo>
                      <a:pt x="1947704" y="194869"/>
                    </a:lnTo>
                    <a:lnTo>
                      <a:pt x="1944521" y="193279"/>
                    </a:lnTo>
                    <a:lnTo>
                      <a:pt x="1941339" y="192882"/>
                    </a:lnTo>
                    <a:lnTo>
                      <a:pt x="1938156" y="192087"/>
                    </a:lnTo>
                    <a:lnTo>
                      <a:pt x="1934974" y="192087"/>
                    </a:lnTo>
                    <a:lnTo>
                      <a:pt x="1545505" y="192087"/>
                    </a:lnTo>
                    <a:lnTo>
                      <a:pt x="1542323" y="192087"/>
                    </a:lnTo>
                    <a:close/>
                    <a:moveTo>
                      <a:pt x="972494" y="192087"/>
                    </a:moveTo>
                    <a:lnTo>
                      <a:pt x="969309" y="192882"/>
                    </a:lnTo>
                    <a:lnTo>
                      <a:pt x="966521" y="194074"/>
                    </a:lnTo>
                    <a:lnTo>
                      <a:pt x="963336" y="194869"/>
                    </a:lnTo>
                    <a:lnTo>
                      <a:pt x="960548" y="196459"/>
                    </a:lnTo>
                    <a:lnTo>
                      <a:pt x="957761" y="198049"/>
                    </a:lnTo>
                    <a:lnTo>
                      <a:pt x="955372" y="199639"/>
                    </a:lnTo>
                    <a:lnTo>
                      <a:pt x="952983" y="201627"/>
                    </a:lnTo>
                    <a:lnTo>
                      <a:pt x="950593" y="204012"/>
                    </a:lnTo>
                    <a:lnTo>
                      <a:pt x="948603" y="206397"/>
                    </a:lnTo>
                    <a:lnTo>
                      <a:pt x="946612" y="209180"/>
                    </a:lnTo>
                    <a:lnTo>
                      <a:pt x="945417" y="211962"/>
                    </a:lnTo>
                    <a:lnTo>
                      <a:pt x="944222" y="214745"/>
                    </a:lnTo>
                    <a:lnTo>
                      <a:pt x="943426" y="217925"/>
                    </a:lnTo>
                    <a:lnTo>
                      <a:pt x="942630" y="221105"/>
                    </a:lnTo>
                    <a:lnTo>
                      <a:pt x="942231" y="224285"/>
                    </a:lnTo>
                    <a:lnTo>
                      <a:pt x="927100" y="663525"/>
                    </a:lnTo>
                    <a:lnTo>
                      <a:pt x="927100" y="666705"/>
                    </a:lnTo>
                    <a:lnTo>
                      <a:pt x="927498" y="669885"/>
                    </a:lnTo>
                    <a:lnTo>
                      <a:pt x="928295" y="672667"/>
                    </a:lnTo>
                    <a:lnTo>
                      <a:pt x="929489" y="675847"/>
                    </a:lnTo>
                    <a:lnTo>
                      <a:pt x="930684" y="678630"/>
                    </a:lnTo>
                    <a:lnTo>
                      <a:pt x="932277" y="681015"/>
                    </a:lnTo>
                    <a:lnTo>
                      <a:pt x="933869" y="683797"/>
                    </a:lnTo>
                    <a:lnTo>
                      <a:pt x="935860" y="685785"/>
                    </a:lnTo>
                    <a:lnTo>
                      <a:pt x="938249" y="688170"/>
                    </a:lnTo>
                    <a:lnTo>
                      <a:pt x="940639" y="689760"/>
                    </a:lnTo>
                    <a:lnTo>
                      <a:pt x="943028" y="691350"/>
                    </a:lnTo>
                    <a:lnTo>
                      <a:pt x="945815" y="692940"/>
                    </a:lnTo>
                    <a:lnTo>
                      <a:pt x="948603" y="693735"/>
                    </a:lnTo>
                    <a:lnTo>
                      <a:pt x="952186" y="694530"/>
                    </a:lnTo>
                    <a:lnTo>
                      <a:pt x="955372" y="695325"/>
                    </a:lnTo>
                    <a:lnTo>
                      <a:pt x="958557" y="695325"/>
                    </a:lnTo>
                    <a:lnTo>
                      <a:pt x="1375068" y="695325"/>
                    </a:lnTo>
                    <a:lnTo>
                      <a:pt x="1378652" y="695325"/>
                    </a:lnTo>
                    <a:lnTo>
                      <a:pt x="1381439" y="694530"/>
                    </a:lnTo>
                    <a:lnTo>
                      <a:pt x="1384624" y="693735"/>
                    </a:lnTo>
                    <a:lnTo>
                      <a:pt x="1387412" y="692940"/>
                    </a:lnTo>
                    <a:lnTo>
                      <a:pt x="1390199" y="691350"/>
                    </a:lnTo>
                    <a:lnTo>
                      <a:pt x="1392987" y="689760"/>
                    </a:lnTo>
                    <a:lnTo>
                      <a:pt x="1395376" y="688170"/>
                    </a:lnTo>
                    <a:lnTo>
                      <a:pt x="1397367" y="685785"/>
                    </a:lnTo>
                    <a:lnTo>
                      <a:pt x="1399358" y="683797"/>
                    </a:lnTo>
                    <a:lnTo>
                      <a:pt x="1401349" y="681015"/>
                    </a:lnTo>
                    <a:lnTo>
                      <a:pt x="1402941" y="678630"/>
                    </a:lnTo>
                    <a:lnTo>
                      <a:pt x="1404136" y="675847"/>
                    </a:lnTo>
                    <a:lnTo>
                      <a:pt x="1405331" y="672667"/>
                    </a:lnTo>
                    <a:lnTo>
                      <a:pt x="1405729" y="669885"/>
                    </a:lnTo>
                    <a:lnTo>
                      <a:pt x="1406127" y="666705"/>
                    </a:lnTo>
                    <a:lnTo>
                      <a:pt x="1406525" y="663525"/>
                    </a:lnTo>
                    <a:lnTo>
                      <a:pt x="1394181" y="224285"/>
                    </a:lnTo>
                    <a:lnTo>
                      <a:pt x="1394181" y="221105"/>
                    </a:lnTo>
                    <a:lnTo>
                      <a:pt x="1393385" y="217925"/>
                    </a:lnTo>
                    <a:lnTo>
                      <a:pt x="1392588" y="214745"/>
                    </a:lnTo>
                    <a:lnTo>
                      <a:pt x="1391394" y="211962"/>
                    </a:lnTo>
                    <a:lnTo>
                      <a:pt x="1390199" y="209180"/>
                    </a:lnTo>
                    <a:lnTo>
                      <a:pt x="1388606" y="206397"/>
                    </a:lnTo>
                    <a:lnTo>
                      <a:pt x="1386615" y="204012"/>
                    </a:lnTo>
                    <a:lnTo>
                      <a:pt x="1384226" y="201627"/>
                    </a:lnTo>
                    <a:lnTo>
                      <a:pt x="1382235" y="199639"/>
                    </a:lnTo>
                    <a:lnTo>
                      <a:pt x="1379448" y="198049"/>
                    </a:lnTo>
                    <a:lnTo>
                      <a:pt x="1377059" y="196459"/>
                    </a:lnTo>
                    <a:lnTo>
                      <a:pt x="1373873" y="194869"/>
                    </a:lnTo>
                    <a:lnTo>
                      <a:pt x="1371086" y="194074"/>
                    </a:lnTo>
                    <a:lnTo>
                      <a:pt x="1367900" y="192882"/>
                    </a:lnTo>
                    <a:lnTo>
                      <a:pt x="1364317" y="192087"/>
                    </a:lnTo>
                    <a:lnTo>
                      <a:pt x="1361131" y="192087"/>
                    </a:lnTo>
                    <a:lnTo>
                      <a:pt x="976078" y="192087"/>
                    </a:lnTo>
                    <a:lnTo>
                      <a:pt x="972494" y="192087"/>
                    </a:lnTo>
                    <a:close/>
                    <a:moveTo>
                      <a:pt x="400176" y="192087"/>
                    </a:moveTo>
                    <a:lnTo>
                      <a:pt x="396598" y="192882"/>
                    </a:lnTo>
                    <a:lnTo>
                      <a:pt x="393418" y="193279"/>
                    </a:lnTo>
                    <a:lnTo>
                      <a:pt x="390238" y="194869"/>
                    </a:lnTo>
                    <a:lnTo>
                      <a:pt x="387456" y="196062"/>
                    </a:lnTo>
                    <a:lnTo>
                      <a:pt x="384276" y="197652"/>
                    </a:lnTo>
                    <a:lnTo>
                      <a:pt x="381891" y="199639"/>
                    </a:lnTo>
                    <a:lnTo>
                      <a:pt x="379506" y="201627"/>
                    </a:lnTo>
                    <a:lnTo>
                      <a:pt x="377120" y="204012"/>
                    </a:lnTo>
                    <a:lnTo>
                      <a:pt x="375133" y="206397"/>
                    </a:lnTo>
                    <a:lnTo>
                      <a:pt x="373145" y="208782"/>
                    </a:lnTo>
                    <a:lnTo>
                      <a:pt x="371555" y="211565"/>
                    </a:lnTo>
                    <a:lnTo>
                      <a:pt x="370363" y="214745"/>
                    </a:lnTo>
                    <a:lnTo>
                      <a:pt x="369170" y="217925"/>
                    </a:lnTo>
                    <a:lnTo>
                      <a:pt x="368375" y="221105"/>
                    </a:lnTo>
                    <a:lnTo>
                      <a:pt x="367580" y="224285"/>
                    </a:lnTo>
                    <a:lnTo>
                      <a:pt x="320675" y="663525"/>
                    </a:lnTo>
                    <a:lnTo>
                      <a:pt x="320675" y="666705"/>
                    </a:lnTo>
                    <a:lnTo>
                      <a:pt x="320675" y="669885"/>
                    </a:lnTo>
                    <a:lnTo>
                      <a:pt x="321072" y="672667"/>
                    </a:lnTo>
                    <a:lnTo>
                      <a:pt x="321867" y="675847"/>
                    </a:lnTo>
                    <a:lnTo>
                      <a:pt x="323060" y="678232"/>
                    </a:lnTo>
                    <a:lnTo>
                      <a:pt x="324650" y="681015"/>
                    </a:lnTo>
                    <a:lnTo>
                      <a:pt x="326240" y="683400"/>
                    </a:lnTo>
                    <a:lnTo>
                      <a:pt x="327830" y="685785"/>
                    </a:lnTo>
                    <a:lnTo>
                      <a:pt x="329818" y="687772"/>
                    </a:lnTo>
                    <a:lnTo>
                      <a:pt x="332203" y="689760"/>
                    </a:lnTo>
                    <a:lnTo>
                      <a:pt x="334588" y="691350"/>
                    </a:lnTo>
                    <a:lnTo>
                      <a:pt x="337370" y="692940"/>
                    </a:lnTo>
                    <a:lnTo>
                      <a:pt x="340153" y="693735"/>
                    </a:lnTo>
                    <a:lnTo>
                      <a:pt x="342935" y="694530"/>
                    </a:lnTo>
                    <a:lnTo>
                      <a:pt x="346115" y="695325"/>
                    </a:lnTo>
                    <a:lnTo>
                      <a:pt x="349295" y="695325"/>
                    </a:lnTo>
                    <a:lnTo>
                      <a:pt x="769060" y="695325"/>
                    </a:lnTo>
                    <a:lnTo>
                      <a:pt x="772637" y="695325"/>
                    </a:lnTo>
                    <a:lnTo>
                      <a:pt x="775817" y="694530"/>
                    </a:lnTo>
                    <a:lnTo>
                      <a:pt x="778997" y="693735"/>
                    </a:lnTo>
                    <a:lnTo>
                      <a:pt x="781780" y="692940"/>
                    </a:lnTo>
                    <a:lnTo>
                      <a:pt x="784562" y="691350"/>
                    </a:lnTo>
                    <a:lnTo>
                      <a:pt x="787345" y="689760"/>
                    </a:lnTo>
                    <a:lnTo>
                      <a:pt x="789730" y="688170"/>
                    </a:lnTo>
                    <a:lnTo>
                      <a:pt x="792115" y="686182"/>
                    </a:lnTo>
                    <a:lnTo>
                      <a:pt x="794500" y="683797"/>
                    </a:lnTo>
                    <a:lnTo>
                      <a:pt x="796487" y="681412"/>
                    </a:lnTo>
                    <a:lnTo>
                      <a:pt x="798077" y="678630"/>
                    </a:lnTo>
                    <a:lnTo>
                      <a:pt x="799667" y="675847"/>
                    </a:lnTo>
                    <a:lnTo>
                      <a:pt x="800860" y="673065"/>
                    </a:lnTo>
                    <a:lnTo>
                      <a:pt x="801655" y="669885"/>
                    </a:lnTo>
                    <a:lnTo>
                      <a:pt x="802450" y="666705"/>
                    </a:lnTo>
                    <a:lnTo>
                      <a:pt x="802450" y="663525"/>
                    </a:lnTo>
                    <a:lnTo>
                      <a:pt x="822325" y="224285"/>
                    </a:lnTo>
                    <a:lnTo>
                      <a:pt x="822325" y="221105"/>
                    </a:lnTo>
                    <a:lnTo>
                      <a:pt x="821928" y="217925"/>
                    </a:lnTo>
                    <a:lnTo>
                      <a:pt x="821133" y="215142"/>
                    </a:lnTo>
                    <a:lnTo>
                      <a:pt x="820338" y="211962"/>
                    </a:lnTo>
                    <a:lnTo>
                      <a:pt x="819145" y="209180"/>
                    </a:lnTo>
                    <a:lnTo>
                      <a:pt x="817555" y="206795"/>
                    </a:lnTo>
                    <a:lnTo>
                      <a:pt x="815568" y="204410"/>
                    </a:lnTo>
                    <a:lnTo>
                      <a:pt x="813182" y="202024"/>
                    </a:lnTo>
                    <a:lnTo>
                      <a:pt x="811195" y="200037"/>
                    </a:lnTo>
                    <a:lnTo>
                      <a:pt x="808810" y="198049"/>
                    </a:lnTo>
                    <a:lnTo>
                      <a:pt x="806425" y="196459"/>
                    </a:lnTo>
                    <a:lnTo>
                      <a:pt x="803642" y="194869"/>
                    </a:lnTo>
                    <a:lnTo>
                      <a:pt x="800462" y="194074"/>
                    </a:lnTo>
                    <a:lnTo>
                      <a:pt x="797680" y="192882"/>
                    </a:lnTo>
                    <a:lnTo>
                      <a:pt x="794500" y="192087"/>
                    </a:lnTo>
                    <a:lnTo>
                      <a:pt x="791320" y="192087"/>
                    </a:lnTo>
                    <a:lnTo>
                      <a:pt x="403356" y="192087"/>
                    </a:lnTo>
                    <a:lnTo>
                      <a:pt x="400176" y="192087"/>
                    </a:lnTo>
                    <a:close/>
                    <a:moveTo>
                      <a:pt x="318636" y="0"/>
                    </a:moveTo>
                    <a:lnTo>
                      <a:pt x="2025702" y="0"/>
                    </a:lnTo>
                    <a:lnTo>
                      <a:pt x="2030861" y="397"/>
                    </a:lnTo>
                    <a:lnTo>
                      <a:pt x="2036416" y="794"/>
                    </a:lnTo>
                    <a:lnTo>
                      <a:pt x="2041574" y="1587"/>
                    </a:lnTo>
                    <a:lnTo>
                      <a:pt x="2046336" y="2381"/>
                    </a:lnTo>
                    <a:lnTo>
                      <a:pt x="2051495" y="3571"/>
                    </a:lnTo>
                    <a:lnTo>
                      <a:pt x="2057050" y="5159"/>
                    </a:lnTo>
                    <a:lnTo>
                      <a:pt x="2061812" y="7143"/>
                    </a:lnTo>
                    <a:lnTo>
                      <a:pt x="2066573" y="9127"/>
                    </a:lnTo>
                    <a:lnTo>
                      <a:pt x="2071335" y="11905"/>
                    </a:lnTo>
                    <a:lnTo>
                      <a:pt x="2076097" y="14285"/>
                    </a:lnTo>
                    <a:lnTo>
                      <a:pt x="2080462" y="17063"/>
                    </a:lnTo>
                    <a:lnTo>
                      <a:pt x="2085223" y="19841"/>
                    </a:lnTo>
                    <a:lnTo>
                      <a:pt x="2089191" y="23015"/>
                    </a:lnTo>
                    <a:lnTo>
                      <a:pt x="2093556" y="26587"/>
                    </a:lnTo>
                    <a:lnTo>
                      <a:pt x="2101889" y="33729"/>
                    </a:lnTo>
                    <a:lnTo>
                      <a:pt x="2109428" y="41666"/>
                    </a:lnTo>
                    <a:lnTo>
                      <a:pt x="2116174" y="50396"/>
                    </a:lnTo>
                    <a:lnTo>
                      <a:pt x="2122126" y="60316"/>
                    </a:lnTo>
                    <a:lnTo>
                      <a:pt x="2127285" y="70237"/>
                    </a:lnTo>
                    <a:lnTo>
                      <a:pt x="2129666" y="75395"/>
                    </a:lnTo>
                    <a:lnTo>
                      <a:pt x="2131650" y="80554"/>
                    </a:lnTo>
                    <a:lnTo>
                      <a:pt x="2133634" y="85712"/>
                    </a:lnTo>
                    <a:lnTo>
                      <a:pt x="2135618" y="91268"/>
                    </a:lnTo>
                    <a:lnTo>
                      <a:pt x="2136808" y="96823"/>
                    </a:lnTo>
                    <a:lnTo>
                      <a:pt x="2137999" y="103172"/>
                    </a:lnTo>
                    <a:lnTo>
                      <a:pt x="2139189" y="108728"/>
                    </a:lnTo>
                    <a:lnTo>
                      <a:pt x="2139983" y="114680"/>
                    </a:lnTo>
                    <a:lnTo>
                      <a:pt x="2329657" y="2011066"/>
                    </a:lnTo>
                    <a:lnTo>
                      <a:pt x="2330450" y="2017019"/>
                    </a:lnTo>
                    <a:lnTo>
                      <a:pt x="2330450" y="2022971"/>
                    </a:lnTo>
                    <a:lnTo>
                      <a:pt x="2330053" y="2028526"/>
                    </a:lnTo>
                    <a:lnTo>
                      <a:pt x="2329657" y="2034082"/>
                    </a:lnTo>
                    <a:lnTo>
                      <a:pt x="2328466" y="2040034"/>
                    </a:lnTo>
                    <a:lnTo>
                      <a:pt x="2327276" y="2045193"/>
                    </a:lnTo>
                    <a:lnTo>
                      <a:pt x="2325688" y="2050748"/>
                    </a:lnTo>
                    <a:lnTo>
                      <a:pt x="2324101" y="2055907"/>
                    </a:lnTo>
                    <a:lnTo>
                      <a:pt x="2322117" y="2060669"/>
                    </a:lnTo>
                    <a:lnTo>
                      <a:pt x="2319736" y="2065827"/>
                    </a:lnTo>
                    <a:lnTo>
                      <a:pt x="2317355" y="2070589"/>
                    </a:lnTo>
                    <a:lnTo>
                      <a:pt x="2314181" y="2074954"/>
                    </a:lnTo>
                    <a:lnTo>
                      <a:pt x="2311403" y="2079319"/>
                    </a:lnTo>
                    <a:lnTo>
                      <a:pt x="2307832" y="2084081"/>
                    </a:lnTo>
                    <a:lnTo>
                      <a:pt x="2304658" y="2088049"/>
                    </a:lnTo>
                    <a:lnTo>
                      <a:pt x="2300690" y="2092017"/>
                    </a:lnTo>
                    <a:lnTo>
                      <a:pt x="2296721" y="2095985"/>
                    </a:lnTo>
                    <a:lnTo>
                      <a:pt x="2292357" y="2099556"/>
                    </a:lnTo>
                    <a:lnTo>
                      <a:pt x="2287992" y="2102731"/>
                    </a:lnTo>
                    <a:lnTo>
                      <a:pt x="2283627" y="2105906"/>
                    </a:lnTo>
                    <a:lnTo>
                      <a:pt x="2278468" y="2109080"/>
                    </a:lnTo>
                    <a:lnTo>
                      <a:pt x="2273310" y="2111858"/>
                    </a:lnTo>
                    <a:lnTo>
                      <a:pt x="2268151" y="2114239"/>
                    </a:lnTo>
                    <a:lnTo>
                      <a:pt x="2262993" y="2116620"/>
                    </a:lnTo>
                    <a:lnTo>
                      <a:pt x="2257438" y="2118604"/>
                    </a:lnTo>
                    <a:lnTo>
                      <a:pt x="2251882" y="2120191"/>
                    </a:lnTo>
                    <a:lnTo>
                      <a:pt x="2245930" y="2121778"/>
                    </a:lnTo>
                    <a:lnTo>
                      <a:pt x="2239978" y="2122969"/>
                    </a:lnTo>
                    <a:lnTo>
                      <a:pt x="2233629" y="2124159"/>
                    </a:lnTo>
                    <a:lnTo>
                      <a:pt x="2227280" y="2124953"/>
                    </a:lnTo>
                    <a:lnTo>
                      <a:pt x="2220931" y="2125350"/>
                    </a:lnTo>
                    <a:lnTo>
                      <a:pt x="2214582" y="2125350"/>
                    </a:lnTo>
                    <a:lnTo>
                      <a:pt x="1317798" y="2125350"/>
                    </a:lnTo>
                    <a:lnTo>
                      <a:pt x="1317798" y="2433279"/>
                    </a:lnTo>
                    <a:lnTo>
                      <a:pt x="1737223" y="2433279"/>
                    </a:lnTo>
                    <a:lnTo>
                      <a:pt x="1742778" y="2433279"/>
                    </a:lnTo>
                    <a:lnTo>
                      <a:pt x="1747937" y="2433676"/>
                    </a:lnTo>
                    <a:lnTo>
                      <a:pt x="1753492" y="2434470"/>
                    </a:lnTo>
                    <a:lnTo>
                      <a:pt x="1758651" y="2435263"/>
                    </a:lnTo>
                    <a:lnTo>
                      <a:pt x="1763809" y="2436454"/>
                    </a:lnTo>
                    <a:lnTo>
                      <a:pt x="1768968" y="2438041"/>
                    </a:lnTo>
                    <a:lnTo>
                      <a:pt x="1773729" y="2439628"/>
                    </a:lnTo>
                    <a:lnTo>
                      <a:pt x="1778888" y="2441612"/>
                    </a:lnTo>
                    <a:lnTo>
                      <a:pt x="1783650" y="2443596"/>
                    </a:lnTo>
                    <a:lnTo>
                      <a:pt x="1788411" y="2445977"/>
                    </a:lnTo>
                    <a:lnTo>
                      <a:pt x="1792776" y="2448755"/>
                    </a:lnTo>
                    <a:lnTo>
                      <a:pt x="1797141" y="2451930"/>
                    </a:lnTo>
                    <a:lnTo>
                      <a:pt x="1801109" y="2454707"/>
                    </a:lnTo>
                    <a:lnTo>
                      <a:pt x="1805474" y="2457882"/>
                    </a:lnTo>
                    <a:lnTo>
                      <a:pt x="1809045" y="2461056"/>
                    </a:lnTo>
                    <a:lnTo>
                      <a:pt x="1813013" y="2464628"/>
                    </a:lnTo>
                    <a:lnTo>
                      <a:pt x="1816585" y="2468596"/>
                    </a:lnTo>
                    <a:lnTo>
                      <a:pt x="1819759" y="2472167"/>
                    </a:lnTo>
                    <a:lnTo>
                      <a:pt x="1822933" y="2476135"/>
                    </a:lnTo>
                    <a:lnTo>
                      <a:pt x="1826108" y="2480500"/>
                    </a:lnTo>
                    <a:lnTo>
                      <a:pt x="1828886" y="2484865"/>
                    </a:lnTo>
                    <a:lnTo>
                      <a:pt x="1831663" y="2489230"/>
                    </a:lnTo>
                    <a:lnTo>
                      <a:pt x="1834044" y="2493992"/>
                    </a:lnTo>
                    <a:lnTo>
                      <a:pt x="1836028" y="2499151"/>
                    </a:lnTo>
                    <a:lnTo>
                      <a:pt x="1838012" y="2503913"/>
                    </a:lnTo>
                    <a:lnTo>
                      <a:pt x="1839599" y="2508674"/>
                    </a:lnTo>
                    <a:lnTo>
                      <a:pt x="1841187" y="2513833"/>
                    </a:lnTo>
                    <a:lnTo>
                      <a:pt x="1842377" y="2518992"/>
                    </a:lnTo>
                    <a:lnTo>
                      <a:pt x="1843171" y="2524150"/>
                    </a:lnTo>
                    <a:lnTo>
                      <a:pt x="1843964" y="2529309"/>
                    </a:lnTo>
                    <a:lnTo>
                      <a:pt x="1844361" y="2534864"/>
                    </a:lnTo>
                    <a:lnTo>
                      <a:pt x="1844361" y="2540420"/>
                    </a:lnTo>
                    <a:lnTo>
                      <a:pt x="1844361" y="2583276"/>
                    </a:lnTo>
                    <a:lnTo>
                      <a:pt x="1844361" y="2589228"/>
                    </a:lnTo>
                    <a:lnTo>
                      <a:pt x="1843964" y="2594784"/>
                    </a:lnTo>
                    <a:lnTo>
                      <a:pt x="1843171" y="2599942"/>
                    </a:lnTo>
                    <a:lnTo>
                      <a:pt x="1842377" y="2605101"/>
                    </a:lnTo>
                    <a:lnTo>
                      <a:pt x="1841187" y="2610259"/>
                    </a:lnTo>
                    <a:lnTo>
                      <a:pt x="1839599" y="2615418"/>
                    </a:lnTo>
                    <a:lnTo>
                      <a:pt x="1838012" y="2620180"/>
                    </a:lnTo>
                    <a:lnTo>
                      <a:pt x="1836028" y="2625338"/>
                    </a:lnTo>
                    <a:lnTo>
                      <a:pt x="1834044" y="2629703"/>
                    </a:lnTo>
                    <a:lnTo>
                      <a:pt x="1831663" y="2634862"/>
                    </a:lnTo>
                    <a:lnTo>
                      <a:pt x="1828886" y="2639227"/>
                    </a:lnTo>
                    <a:lnTo>
                      <a:pt x="1826108" y="2643592"/>
                    </a:lnTo>
                    <a:lnTo>
                      <a:pt x="1822933" y="2647957"/>
                    </a:lnTo>
                    <a:lnTo>
                      <a:pt x="1819759" y="2651925"/>
                    </a:lnTo>
                    <a:lnTo>
                      <a:pt x="1816585" y="2655893"/>
                    </a:lnTo>
                    <a:lnTo>
                      <a:pt x="1813013" y="2659465"/>
                    </a:lnTo>
                    <a:lnTo>
                      <a:pt x="1809045" y="2663036"/>
                    </a:lnTo>
                    <a:lnTo>
                      <a:pt x="1805474" y="2666210"/>
                    </a:lnTo>
                    <a:lnTo>
                      <a:pt x="1801109" y="2669385"/>
                    </a:lnTo>
                    <a:lnTo>
                      <a:pt x="1797141" y="2672560"/>
                    </a:lnTo>
                    <a:lnTo>
                      <a:pt x="1792776" y="2675337"/>
                    </a:lnTo>
                    <a:lnTo>
                      <a:pt x="1788411" y="2677718"/>
                    </a:lnTo>
                    <a:lnTo>
                      <a:pt x="1783650" y="2680496"/>
                    </a:lnTo>
                    <a:lnTo>
                      <a:pt x="1778888" y="2682480"/>
                    </a:lnTo>
                    <a:lnTo>
                      <a:pt x="1773729" y="2684464"/>
                    </a:lnTo>
                    <a:lnTo>
                      <a:pt x="1768968" y="2686051"/>
                    </a:lnTo>
                    <a:lnTo>
                      <a:pt x="1763809" y="2687639"/>
                    </a:lnTo>
                    <a:lnTo>
                      <a:pt x="1758651" y="2688829"/>
                    </a:lnTo>
                    <a:lnTo>
                      <a:pt x="1753492" y="2689623"/>
                    </a:lnTo>
                    <a:lnTo>
                      <a:pt x="1747937" y="2690416"/>
                    </a:lnTo>
                    <a:lnTo>
                      <a:pt x="1742778" y="2690813"/>
                    </a:lnTo>
                    <a:lnTo>
                      <a:pt x="1737223" y="2690813"/>
                    </a:lnTo>
                    <a:lnTo>
                      <a:pt x="596798" y="2690813"/>
                    </a:lnTo>
                    <a:lnTo>
                      <a:pt x="591640" y="2690813"/>
                    </a:lnTo>
                    <a:lnTo>
                      <a:pt x="586085" y="2690416"/>
                    </a:lnTo>
                    <a:lnTo>
                      <a:pt x="580133" y="2689623"/>
                    </a:lnTo>
                    <a:lnTo>
                      <a:pt x="574974" y="2688829"/>
                    </a:lnTo>
                    <a:lnTo>
                      <a:pt x="569816" y="2687639"/>
                    </a:lnTo>
                    <a:lnTo>
                      <a:pt x="565054" y="2686051"/>
                    </a:lnTo>
                    <a:lnTo>
                      <a:pt x="559895" y="2684464"/>
                    </a:lnTo>
                    <a:lnTo>
                      <a:pt x="555134" y="2682480"/>
                    </a:lnTo>
                    <a:lnTo>
                      <a:pt x="550372" y="2680496"/>
                    </a:lnTo>
                    <a:lnTo>
                      <a:pt x="545610" y="2677718"/>
                    </a:lnTo>
                    <a:lnTo>
                      <a:pt x="541245" y="2675337"/>
                    </a:lnTo>
                    <a:lnTo>
                      <a:pt x="536484" y="2672560"/>
                    </a:lnTo>
                    <a:lnTo>
                      <a:pt x="532516" y="2669385"/>
                    </a:lnTo>
                    <a:lnTo>
                      <a:pt x="528548" y="2666210"/>
                    </a:lnTo>
                    <a:lnTo>
                      <a:pt x="524580" y="2663036"/>
                    </a:lnTo>
                    <a:lnTo>
                      <a:pt x="521008" y="2659465"/>
                    </a:lnTo>
                    <a:lnTo>
                      <a:pt x="517437" y="2655893"/>
                    </a:lnTo>
                    <a:lnTo>
                      <a:pt x="513866" y="2651925"/>
                    </a:lnTo>
                    <a:lnTo>
                      <a:pt x="510691" y="2647957"/>
                    </a:lnTo>
                    <a:lnTo>
                      <a:pt x="507914" y="2643592"/>
                    </a:lnTo>
                    <a:lnTo>
                      <a:pt x="505136" y="2639227"/>
                    </a:lnTo>
                    <a:lnTo>
                      <a:pt x="502358" y="2634862"/>
                    </a:lnTo>
                    <a:lnTo>
                      <a:pt x="500374" y="2629703"/>
                    </a:lnTo>
                    <a:lnTo>
                      <a:pt x="497993" y="2625338"/>
                    </a:lnTo>
                    <a:lnTo>
                      <a:pt x="496009" y="2620180"/>
                    </a:lnTo>
                    <a:lnTo>
                      <a:pt x="494422" y="2615418"/>
                    </a:lnTo>
                    <a:lnTo>
                      <a:pt x="493232" y="2610259"/>
                    </a:lnTo>
                    <a:lnTo>
                      <a:pt x="492041" y="2605101"/>
                    </a:lnTo>
                    <a:lnTo>
                      <a:pt x="490454" y="2599942"/>
                    </a:lnTo>
                    <a:lnTo>
                      <a:pt x="490057" y="2594784"/>
                    </a:lnTo>
                    <a:lnTo>
                      <a:pt x="489264" y="2589228"/>
                    </a:lnTo>
                    <a:lnTo>
                      <a:pt x="489264" y="2583276"/>
                    </a:lnTo>
                    <a:lnTo>
                      <a:pt x="489264" y="2540420"/>
                    </a:lnTo>
                    <a:lnTo>
                      <a:pt x="489264" y="2534864"/>
                    </a:lnTo>
                    <a:lnTo>
                      <a:pt x="490057" y="2529309"/>
                    </a:lnTo>
                    <a:lnTo>
                      <a:pt x="490454" y="2524150"/>
                    </a:lnTo>
                    <a:lnTo>
                      <a:pt x="492041" y="2518992"/>
                    </a:lnTo>
                    <a:lnTo>
                      <a:pt x="493232" y="2513833"/>
                    </a:lnTo>
                    <a:lnTo>
                      <a:pt x="494422" y="2508674"/>
                    </a:lnTo>
                    <a:lnTo>
                      <a:pt x="496009" y="2503913"/>
                    </a:lnTo>
                    <a:lnTo>
                      <a:pt x="497993" y="2499151"/>
                    </a:lnTo>
                    <a:lnTo>
                      <a:pt x="500374" y="2493992"/>
                    </a:lnTo>
                    <a:lnTo>
                      <a:pt x="502358" y="2489230"/>
                    </a:lnTo>
                    <a:lnTo>
                      <a:pt x="505136" y="2484865"/>
                    </a:lnTo>
                    <a:lnTo>
                      <a:pt x="507914" y="2480500"/>
                    </a:lnTo>
                    <a:lnTo>
                      <a:pt x="510691" y="2476135"/>
                    </a:lnTo>
                    <a:lnTo>
                      <a:pt x="513866" y="2472167"/>
                    </a:lnTo>
                    <a:lnTo>
                      <a:pt x="517437" y="2468596"/>
                    </a:lnTo>
                    <a:lnTo>
                      <a:pt x="521008" y="2464628"/>
                    </a:lnTo>
                    <a:lnTo>
                      <a:pt x="524580" y="2461056"/>
                    </a:lnTo>
                    <a:lnTo>
                      <a:pt x="528548" y="2457882"/>
                    </a:lnTo>
                    <a:lnTo>
                      <a:pt x="532516" y="2454707"/>
                    </a:lnTo>
                    <a:lnTo>
                      <a:pt x="536484" y="2451930"/>
                    </a:lnTo>
                    <a:lnTo>
                      <a:pt x="541245" y="2448755"/>
                    </a:lnTo>
                    <a:lnTo>
                      <a:pt x="545610" y="2445977"/>
                    </a:lnTo>
                    <a:lnTo>
                      <a:pt x="550372" y="2443596"/>
                    </a:lnTo>
                    <a:lnTo>
                      <a:pt x="555134" y="2441612"/>
                    </a:lnTo>
                    <a:lnTo>
                      <a:pt x="559895" y="2439628"/>
                    </a:lnTo>
                    <a:lnTo>
                      <a:pt x="565054" y="2438041"/>
                    </a:lnTo>
                    <a:lnTo>
                      <a:pt x="569816" y="2436454"/>
                    </a:lnTo>
                    <a:lnTo>
                      <a:pt x="574974" y="2435263"/>
                    </a:lnTo>
                    <a:lnTo>
                      <a:pt x="580133" y="2434470"/>
                    </a:lnTo>
                    <a:lnTo>
                      <a:pt x="586085" y="2433676"/>
                    </a:lnTo>
                    <a:lnTo>
                      <a:pt x="591640" y="2433279"/>
                    </a:lnTo>
                    <a:lnTo>
                      <a:pt x="596798" y="2433279"/>
                    </a:lnTo>
                    <a:lnTo>
                      <a:pt x="1015827" y="2433279"/>
                    </a:lnTo>
                    <a:lnTo>
                      <a:pt x="1015827" y="2125350"/>
                    </a:lnTo>
                    <a:lnTo>
                      <a:pt x="114281" y="2125350"/>
                    </a:lnTo>
                    <a:lnTo>
                      <a:pt x="107932" y="2125350"/>
                    </a:lnTo>
                    <a:lnTo>
                      <a:pt x="101583" y="2124953"/>
                    </a:lnTo>
                    <a:lnTo>
                      <a:pt x="95631" y="2124159"/>
                    </a:lnTo>
                    <a:lnTo>
                      <a:pt x="89282" y="2122969"/>
                    </a:lnTo>
                    <a:lnTo>
                      <a:pt x="83330" y="2121778"/>
                    </a:lnTo>
                    <a:lnTo>
                      <a:pt x="77378" y="2120191"/>
                    </a:lnTo>
                    <a:lnTo>
                      <a:pt x="71822" y="2118604"/>
                    </a:lnTo>
                    <a:lnTo>
                      <a:pt x="66267" y="2116620"/>
                    </a:lnTo>
                    <a:lnTo>
                      <a:pt x="60712" y="2114239"/>
                    </a:lnTo>
                    <a:lnTo>
                      <a:pt x="55950" y="2111858"/>
                    </a:lnTo>
                    <a:lnTo>
                      <a:pt x="50791" y="2109080"/>
                    </a:lnTo>
                    <a:lnTo>
                      <a:pt x="46030" y="2105906"/>
                    </a:lnTo>
                    <a:lnTo>
                      <a:pt x="41268" y="2102731"/>
                    </a:lnTo>
                    <a:lnTo>
                      <a:pt x="36903" y="2099556"/>
                    </a:lnTo>
                    <a:lnTo>
                      <a:pt x="32935" y="2095985"/>
                    </a:lnTo>
                    <a:lnTo>
                      <a:pt x="28570" y="2092017"/>
                    </a:lnTo>
                    <a:lnTo>
                      <a:pt x="24999" y="2088049"/>
                    </a:lnTo>
                    <a:lnTo>
                      <a:pt x="21428" y="2084081"/>
                    </a:lnTo>
                    <a:lnTo>
                      <a:pt x="17856" y="2079319"/>
                    </a:lnTo>
                    <a:lnTo>
                      <a:pt x="15079" y="2074954"/>
                    </a:lnTo>
                    <a:lnTo>
                      <a:pt x="12301" y="2070589"/>
                    </a:lnTo>
                    <a:lnTo>
                      <a:pt x="9920" y="2065827"/>
                    </a:lnTo>
                    <a:lnTo>
                      <a:pt x="7539" y="2060669"/>
                    </a:lnTo>
                    <a:lnTo>
                      <a:pt x="5555" y="2055907"/>
                    </a:lnTo>
                    <a:lnTo>
                      <a:pt x="3968" y="2050748"/>
                    </a:lnTo>
                    <a:lnTo>
                      <a:pt x="2381" y="2045193"/>
                    </a:lnTo>
                    <a:lnTo>
                      <a:pt x="1191" y="2040034"/>
                    </a:lnTo>
                    <a:lnTo>
                      <a:pt x="397" y="2034082"/>
                    </a:lnTo>
                    <a:lnTo>
                      <a:pt x="0" y="2028526"/>
                    </a:lnTo>
                    <a:lnTo>
                      <a:pt x="0" y="2022971"/>
                    </a:lnTo>
                    <a:lnTo>
                      <a:pt x="0" y="2017019"/>
                    </a:lnTo>
                    <a:lnTo>
                      <a:pt x="397" y="2011066"/>
                    </a:lnTo>
                    <a:lnTo>
                      <a:pt x="203562" y="114680"/>
                    </a:lnTo>
                    <a:lnTo>
                      <a:pt x="204356" y="108728"/>
                    </a:lnTo>
                    <a:lnTo>
                      <a:pt x="205150" y="103172"/>
                    </a:lnTo>
                    <a:lnTo>
                      <a:pt x="206340" y="96823"/>
                    </a:lnTo>
                    <a:lnTo>
                      <a:pt x="207927" y="91268"/>
                    </a:lnTo>
                    <a:lnTo>
                      <a:pt x="209514" y="85712"/>
                    </a:lnTo>
                    <a:lnTo>
                      <a:pt x="211498" y="80554"/>
                    </a:lnTo>
                    <a:lnTo>
                      <a:pt x="213879" y="75395"/>
                    </a:lnTo>
                    <a:lnTo>
                      <a:pt x="216657" y="70237"/>
                    </a:lnTo>
                    <a:lnTo>
                      <a:pt x="221815" y="60316"/>
                    </a:lnTo>
                    <a:lnTo>
                      <a:pt x="228164" y="50396"/>
                    </a:lnTo>
                    <a:lnTo>
                      <a:pt x="234910" y="41666"/>
                    </a:lnTo>
                    <a:lnTo>
                      <a:pt x="242449" y="33729"/>
                    </a:lnTo>
                    <a:lnTo>
                      <a:pt x="250386" y="26587"/>
                    </a:lnTo>
                    <a:lnTo>
                      <a:pt x="254354" y="23015"/>
                    </a:lnTo>
                    <a:lnTo>
                      <a:pt x="258719" y="19841"/>
                    </a:lnTo>
                    <a:lnTo>
                      <a:pt x="263877" y="17063"/>
                    </a:lnTo>
                    <a:lnTo>
                      <a:pt x="268242" y="14285"/>
                    </a:lnTo>
                    <a:lnTo>
                      <a:pt x="273004" y="11905"/>
                    </a:lnTo>
                    <a:lnTo>
                      <a:pt x="277765" y="9127"/>
                    </a:lnTo>
                    <a:lnTo>
                      <a:pt x="282527" y="7143"/>
                    </a:lnTo>
                    <a:lnTo>
                      <a:pt x="287289" y="5159"/>
                    </a:lnTo>
                    <a:lnTo>
                      <a:pt x="292447" y="3571"/>
                    </a:lnTo>
                    <a:lnTo>
                      <a:pt x="297606" y="2381"/>
                    </a:lnTo>
                    <a:lnTo>
                      <a:pt x="302764" y="1587"/>
                    </a:lnTo>
                    <a:lnTo>
                      <a:pt x="307923" y="794"/>
                    </a:lnTo>
                    <a:lnTo>
                      <a:pt x="313478" y="397"/>
                    </a:lnTo>
                    <a:lnTo>
                      <a:pt x="318636" y="0"/>
                    </a:lnTo>
                    <a:close/>
                  </a:path>
                </a:pathLst>
              </a:custGeom>
              <a:solidFill>
                <a:srgbClr val="C00000"/>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9" name="组合 68"/>
            <p:cNvGrpSpPr/>
            <p:nvPr/>
          </p:nvGrpSpPr>
          <p:grpSpPr>
            <a:xfrm>
              <a:off x="5278452" y="3121740"/>
              <a:ext cx="800219" cy="701696"/>
              <a:chOff x="3768104" y="3027079"/>
              <a:chExt cx="968265" cy="849053"/>
            </a:xfrm>
          </p:grpSpPr>
          <p:sp>
            <p:nvSpPr>
              <p:cNvPr id="70" name="TextBox 69"/>
              <p:cNvSpPr txBox="1"/>
              <p:nvPr/>
            </p:nvSpPr>
            <p:spPr>
              <a:xfrm>
                <a:off x="3768104" y="3519006"/>
                <a:ext cx="968265" cy="357126"/>
              </a:xfrm>
              <a:prstGeom prst="rect">
                <a:avLst/>
              </a:prstGeom>
              <a:noFill/>
            </p:spPr>
            <p:txBody>
              <a:bodyPr wrap="none" rtlCol="0">
                <a:spAutoFit/>
              </a:bodyPr>
              <a:lstStyle/>
              <a:p>
                <a:pPr>
                  <a:lnSpc>
                    <a:spcPct val="120000"/>
                  </a:lnSpc>
                </a:pPr>
                <a:r>
                  <a:rPr lang="zh-CN" altLang="en-US" sz="1200" dirty="0" smtClean="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说明</a:t>
                </a:r>
                <a:r>
                  <a:rPr lang="zh-CN" altLang="en-US" sz="12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文字</a:t>
                </a:r>
              </a:p>
            </p:txBody>
          </p:sp>
          <p:sp>
            <p:nvSpPr>
              <p:cNvPr id="71" name="KSO_Shape"/>
              <p:cNvSpPr/>
              <p:nvPr/>
            </p:nvSpPr>
            <p:spPr>
              <a:xfrm>
                <a:off x="4000225" y="3027079"/>
                <a:ext cx="452034" cy="484322"/>
              </a:xfrm>
              <a:custGeom>
                <a:avLst/>
                <a:gdLst>
                  <a:gd name="connsiteX0" fmla="*/ 788546 w 4295694"/>
                  <a:gd name="connsiteY0" fmla="*/ 3262602 h 4602950"/>
                  <a:gd name="connsiteX1" fmla="*/ 722065 w 4295694"/>
                  <a:gd name="connsiteY1" fmla="*/ 3276024 h 4602950"/>
                  <a:gd name="connsiteX2" fmla="*/ 703443 w 4295694"/>
                  <a:gd name="connsiteY2" fmla="*/ 3286707 h 4602950"/>
                  <a:gd name="connsiteX3" fmla="*/ 667154 w 4295694"/>
                  <a:gd name="connsiteY3" fmla="*/ 3311174 h 4602950"/>
                  <a:gd name="connsiteX4" fmla="*/ 650940 w 4295694"/>
                  <a:gd name="connsiteY4" fmla="*/ 3329902 h 4602950"/>
                  <a:gd name="connsiteX5" fmla="*/ 628475 w 4295694"/>
                  <a:gd name="connsiteY5" fmla="*/ 3363222 h 4602950"/>
                  <a:gd name="connsiteX6" fmla="*/ 611251 w 4295694"/>
                  <a:gd name="connsiteY6" fmla="*/ 3407093 h 4602950"/>
                  <a:gd name="connsiteX7" fmla="*/ 611248 w 4295694"/>
                  <a:gd name="connsiteY7" fmla="*/ 3407104 h 4602950"/>
                  <a:gd name="connsiteX8" fmla="*/ 607571 w 4295694"/>
                  <a:gd name="connsiteY8" fmla="*/ 3443577 h 4602950"/>
                  <a:gd name="connsiteX9" fmla="*/ 788546 w 4295694"/>
                  <a:gd name="connsiteY9" fmla="*/ 3624552 h 4602950"/>
                  <a:gd name="connsiteX10" fmla="*/ 969521 w 4295694"/>
                  <a:gd name="connsiteY10" fmla="*/ 3443577 h 4602950"/>
                  <a:gd name="connsiteX11" fmla="*/ 965845 w 4295694"/>
                  <a:gd name="connsiteY11" fmla="*/ 3407104 h 4602950"/>
                  <a:gd name="connsiteX12" fmla="*/ 962750 w 4295694"/>
                  <a:gd name="connsiteY12" fmla="*/ 3397135 h 4602950"/>
                  <a:gd name="connsiteX13" fmla="*/ 962749 w 4295694"/>
                  <a:gd name="connsiteY13" fmla="*/ 3397136 h 4602950"/>
                  <a:gd name="connsiteX14" fmla="*/ 955298 w 4295694"/>
                  <a:gd name="connsiteY14" fmla="*/ 3373133 h 4602950"/>
                  <a:gd name="connsiteX15" fmla="*/ 955291 w 4295694"/>
                  <a:gd name="connsiteY15" fmla="*/ 3373121 h 4602950"/>
                  <a:gd name="connsiteX16" fmla="*/ 920412 w 4295694"/>
                  <a:gd name="connsiteY16" fmla="*/ 3321388 h 4602950"/>
                  <a:gd name="connsiteX17" fmla="*/ 906965 w 4295694"/>
                  <a:gd name="connsiteY17" fmla="*/ 3309169 h 4602950"/>
                  <a:gd name="connsiteX18" fmla="*/ 868849 w 4295694"/>
                  <a:gd name="connsiteY18" fmla="*/ 3283471 h 4602950"/>
                  <a:gd name="connsiteX19" fmla="*/ 852148 w 4295694"/>
                  <a:gd name="connsiteY19" fmla="*/ 3275443 h 4602950"/>
                  <a:gd name="connsiteX20" fmla="*/ 3704648 w 4295694"/>
                  <a:gd name="connsiteY20" fmla="*/ 908397 h 4602950"/>
                  <a:gd name="connsiteX21" fmla="*/ 2413156 w 4295694"/>
                  <a:gd name="connsiteY21" fmla="*/ 1136122 h 4602950"/>
                  <a:gd name="connsiteX22" fmla="*/ 3048940 w 4295694"/>
                  <a:gd name="connsiteY22" fmla="*/ 2044116 h 4602950"/>
                  <a:gd name="connsiteX23" fmla="*/ 1220089 w 4295694"/>
                  <a:gd name="connsiteY23" fmla="*/ 619236 h 4602950"/>
                  <a:gd name="connsiteX24" fmla="*/ 1204000 w 4295694"/>
                  <a:gd name="connsiteY24" fmla="*/ 653307 h 4602950"/>
                  <a:gd name="connsiteX25" fmla="*/ 1404665 w 4295694"/>
                  <a:gd name="connsiteY25" fmla="*/ 2518863 h 4602950"/>
                  <a:gd name="connsiteX26" fmla="*/ 3089083 w 4295694"/>
                  <a:gd name="connsiteY26" fmla="*/ 3345485 h 4602950"/>
                  <a:gd name="connsiteX27" fmla="*/ 3126598 w 4295694"/>
                  <a:gd name="connsiteY27" fmla="*/ 3342019 h 4602950"/>
                  <a:gd name="connsiteX28" fmla="*/ 3126489 w 4295694"/>
                  <a:gd name="connsiteY28" fmla="*/ 3342009 h 4602950"/>
                  <a:gd name="connsiteX29" fmla="*/ 1575619 w 4295694"/>
                  <a:gd name="connsiteY29" fmla="*/ 2399160 h 4602950"/>
                  <a:gd name="connsiteX30" fmla="*/ 1220060 w 4295694"/>
                  <a:gd name="connsiteY30" fmla="*/ 619347 h 4602950"/>
                  <a:gd name="connsiteX31" fmla="*/ 1617635 w 4295694"/>
                  <a:gd name="connsiteY31" fmla="*/ 0 h 4602950"/>
                  <a:gd name="connsiteX32" fmla="*/ 2292594 w 4295694"/>
                  <a:gd name="connsiteY32" fmla="*/ 963942 h 4602950"/>
                  <a:gd name="connsiteX33" fmla="*/ 3658628 w 4295694"/>
                  <a:gd name="connsiteY33" fmla="*/ 723073 h 4602950"/>
                  <a:gd name="connsiteX34" fmla="*/ 3663439 w 4295694"/>
                  <a:gd name="connsiteY34" fmla="*/ 662289 h 4602950"/>
                  <a:gd name="connsiteX35" fmla="*/ 3794430 w 4295694"/>
                  <a:gd name="connsiteY35" fmla="*/ 456674 h 4602950"/>
                  <a:gd name="connsiteX36" fmla="*/ 4238061 w 4295694"/>
                  <a:gd name="connsiteY36" fmla="*/ 534898 h 4602950"/>
                  <a:gd name="connsiteX37" fmla="*/ 4159837 w 4295694"/>
                  <a:gd name="connsiteY37" fmla="*/ 978529 h 4602950"/>
                  <a:gd name="connsiteX38" fmla="*/ 3921820 w 4295694"/>
                  <a:gd name="connsiteY38" fmla="*/ 1031296 h 4602950"/>
                  <a:gd name="connsiteX39" fmla="*/ 3863056 w 4295694"/>
                  <a:gd name="connsiteY39" fmla="*/ 1015027 h 4602950"/>
                  <a:gd name="connsiteX40" fmla="*/ 3169503 w 4295694"/>
                  <a:gd name="connsiteY40" fmla="*/ 2216297 h 4602950"/>
                  <a:gd name="connsiteX41" fmla="*/ 3844461 w 4295694"/>
                  <a:gd name="connsiteY41" fmla="*/ 3180237 h 4602950"/>
                  <a:gd name="connsiteX42" fmla="*/ 3708278 w 4295694"/>
                  <a:gd name="connsiteY42" fmla="*/ 3265695 h 4602950"/>
                  <a:gd name="connsiteX43" fmla="*/ 1410024 w 4295694"/>
                  <a:gd name="connsiteY43" fmla="*/ 2964151 h 4602950"/>
                  <a:gd name="connsiteX44" fmla="*/ 1376409 w 4295694"/>
                  <a:gd name="connsiteY44" fmla="*/ 2928277 h 4602950"/>
                  <a:gd name="connsiteX45" fmla="*/ 1156105 w 4295694"/>
                  <a:gd name="connsiteY45" fmla="*/ 3177978 h 4602950"/>
                  <a:gd name="connsiteX46" fmla="*/ 1202745 w 4295694"/>
                  <a:gd name="connsiteY46" fmla="*/ 3230084 h 4602950"/>
                  <a:gd name="connsiteX47" fmla="*/ 1236231 w 4295694"/>
                  <a:gd name="connsiteY47" fmla="*/ 3297943 h 4602950"/>
                  <a:gd name="connsiteX48" fmla="*/ 1246620 w 4295694"/>
                  <a:gd name="connsiteY48" fmla="*/ 3361214 h 4602950"/>
                  <a:gd name="connsiteX49" fmla="*/ 1138418 w 4295694"/>
                  <a:gd name="connsiteY49" fmla="*/ 3948390 h 4602950"/>
                  <a:gd name="connsiteX50" fmla="*/ 1183839 w 4295694"/>
                  <a:gd name="connsiteY50" fmla="*/ 3969580 h 4602950"/>
                  <a:gd name="connsiteX51" fmla="*/ 1566559 w 4295694"/>
                  <a:gd name="connsiteY51" fmla="*/ 4498463 h 4602950"/>
                  <a:gd name="connsiteX52" fmla="*/ 1577092 w 4295694"/>
                  <a:gd name="connsiteY52" fmla="*/ 4602950 h 4602950"/>
                  <a:gd name="connsiteX53" fmla="*/ 0 w 4295694"/>
                  <a:gd name="connsiteY53" fmla="*/ 4602950 h 4602950"/>
                  <a:gd name="connsiteX54" fmla="*/ 10534 w 4295694"/>
                  <a:gd name="connsiteY54" fmla="*/ 4498463 h 4602950"/>
                  <a:gd name="connsiteX55" fmla="*/ 393255 w 4295694"/>
                  <a:gd name="connsiteY55" fmla="*/ 3969580 h 4602950"/>
                  <a:gd name="connsiteX56" fmla="*/ 438675 w 4295694"/>
                  <a:gd name="connsiteY56" fmla="*/ 3948390 h 4602950"/>
                  <a:gd name="connsiteX57" fmla="*/ 330473 w 4295694"/>
                  <a:gd name="connsiteY57" fmla="*/ 3361214 h 4602950"/>
                  <a:gd name="connsiteX58" fmla="*/ 340862 w 4295694"/>
                  <a:gd name="connsiteY58" fmla="*/ 3297943 h 4602950"/>
                  <a:gd name="connsiteX59" fmla="*/ 374348 w 4295694"/>
                  <a:gd name="connsiteY59" fmla="*/ 3230084 h 4602950"/>
                  <a:gd name="connsiteX60" fmla="*/ 400339 w 4295694"/>
                  <a:gd name="connsiteY60" fmla="*/ 3201047 h 4602950"/>
                  <a:gd name="connsiteX61" fmla="*/ 322880 w 4295694"/>
                  <a:gd name="connsiteY61" fmla="*/ 3110756 h 4602950"/>
                  <a:gd name="connsiteX62" fmla="*/ 353773 w 4295694"/>
                  <a:gd name="connsiteY62" fmla="*/ 2837154 h 4602950"/>
                  <a:gd name="connsiteX63" fmla="*/ 405273 w 4295694"/>
                  <a:gd name="connsiteY63" fmla="*/ 2780511 h 4602950"/>
                  <a:gd name="connsiteX64" fmla="*/ 1005359 w 4295694"/>
                  <a:gd name="connsiteY64" fmla="*/ 2395676 h 4602950"/>
                  <a:gd name="connsiteX65" fmla="*/ 988063 w 4295694"/>
                  <a:gd name="connsiteY65" fmla="*/ 2361529 h 4602950"/>
                  <a:gd name="connsiteX66" fmla="*/ 1490754 w 4295694"/>
                  <a:gd name="connsiteY66" fmla="*/ 98742 h 4602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4295694" h="4602950">
                    <a:moveTo>
                      <a:pt x="788546" y="3262602"/>
                    </a:moveTo>
                    <a:lnTo>
                      <a:pt x="722065" y="3276024"/>
                    </a:lnTo>
                    <a:lnTo>
                      <a:pt x="703443" y="3286707"/>
                    </a:lnTo>
                    <a:lnTo>
                      <a:pt x="667154" y="3311174"/>
                    </a:lnTo>
                    <a:lnTo>
                      <a:pt x="650940" y="3329902"/>
                    </a:lnTo>
                    <a:lnTo>
                      <a:pt x="628475" y="3363222"/>
                    </a:lnTo>
                    <a:lnTo>
                      <a:pt x="611251" y="3407093"/>
                    </a:lnTo>
                    <a:lnTo>
                      <a:pt x="611248" y="3407104"/>
                    </a:lnTo>
                    <a:cubicBezTo>
                      <a:pt x="608837" y="3418885"/>
                      <a:pt x="607571" y="3431083"/>
                      <a:pt x="607571" y="3443577"/>
                    </a:cubicBezTo>
                    <a:cubicBezTo>
                      <a:pt x="607571" y="3543527"/>
                      <a:pt x="688596" y="3624552"/>
                      <a:pt x="788546" y="3624552"/>
                    </a:cubicBezTo>
                    <a:cubicBezTo>
                      <a:pt x="888496" y="3624552"/>
                      <a:pt x="969521" y="3543527"/>
                      <a:pt x="969521" y="3443577"/>
                    </a:cubicBezTo>
                    <a:cubicBezTo>
                      <a:pt x="969521" y="3431083"/>
                      <a:pt x="968255" y="3418885"/>
                      <a:pt x="965845" y="3407104"/>
                    </a:cubicBezTo>
                    <a:lnTo>
                      <a:pt x="962750" y="3397135"/>
                    </a:lnTo>
                    <a:lnTo>
                      <a:pt x="962749" y="3397136"/>
                    </a:lnTo>
                    <a:lnTo>
                      <a:pt x="955298" y="3373133"/>
                    </a:lnTo>
                    <a:lnTo>
                      <a:pt x="955291" y="3373121"/>
                    </a:lnTo>
                    <a:lnTo>
                      <a:pt x="920412" y="3321388"/>
                    </a:lnTo>
                    <a:lnTo>
                      <a:pt x="906965" y="3309169"/>
                    </a:lnTo>
                    <a:lnTo>
                      <a:pt x="868849" y="3283471"/>
                    </a:lnTo>
                    <a:lnTo>
                      <a:pt x="852148" y="3275443"/>
                    </a:lnTo>
                    <a:close/>
                    <a:moveTo>
                      <a:pt x="3704648" y="908397"/>
                    </a:moveTo>
                    <a:lnTo>
                      <a:pt x="2413156" y="1136122"/>
                    </a:lnTo>
                    <a:lnTo>
                      <a:pt x="3048940" y="2044116"/>
                    </a:lnTo>
                    <a:close/>
                    <a:moveTo>
                      <a:pt x="1220089" y="619236"/>
                    </a:moveTo>
                    <a:lnTo>
                      <a:pt x="1204000" y="653307"/>
                    </a:lnTo>
                    <a:cubicBezTo>
                      <a:pt x="955662" y="1247544"/>
                      <a:pt x="1007937" y="1952277"/>
                      <a:pt x="1404665" y="2518863"/>
                    </a:cubicBezTo>
                    <a:cubicBezTo>
                      <a:pt x="1801394" y="3085450"/>
                      <a:pt x="2445746" y="3375605"/>
                      <a:pt x="3089083" y="3345485"/>
                    </a:cubicBezTo>
                    <a:lnTo>
                      <a:pt x="3126598" y="3342019"/>
                    </a:lnTo>
                    <a:lnTo>
                      <a:pt x="3126489" y="3342009"/>
                    </a:lnTo>
                    <a:cubicBezTo>
                      <a:pt x="2522425" y="3261313"/>
                      <a:pt x="1952730" y="2937731"/>
                      <a:pt x="1575619" y="2399160"/>
                    </a:cubicBezTo>
                    <a:cubicBezTo>
                      <a:pt x="1198508" y="1860590"/>
                      <a:pt x="1089288" y="1214580"/>
                      <a:pt x="1220060" y="619347"/>
                    </a:cubicBezTo>
                    <a:close/>
                    <a:moveTo>
                      <a:pt x="1617635" y="0"/>
                    </a:moveTo>
                    <a:lnTo>
                      <a:pt x="2292594" y="963942"/>
                    </a:lnTo>
                    <a:lnTo>
                      <a:pt x="3658628" y="723073"/>
                    </a:lnTo>
                    <a:lnTo>
                      <a:pt x="3663439" y="662289"/>
                    </a:lnTo>
                    <a:cubicBezTo>
                      <a:pt x="3677595" y="582007"/>
                      <a:pt x="3722377" y="507126"/>
                      <a:pt x="3794430" y="456674"/>
                    </a:cubicBezTo>
                    <a:cubicBezTo>
                      <a:pt x="3938536" y="355769"/>
                      <a:pt x="4137157" y="390792"/>
                      <a:pt x="4238061" y="534898"/>
                    </a:cubicBezTo>
                    <a:cubicBezTo>
                      <a:pt x="4338965" y="679004"/>
                      <a:pt x="4303943" y="877625"/>
                      <a:pt x="4159837" y="978529"/>
                    </a:cubicBezTo>
                    <a:cubicBezTo>
                      <a:pt x="4087784" y="1028981"/>
                      <a:pt x="4002102" y="1045452"/>
                      <a:pt x="3921820" y="1031296"/>
                    </a:cubicBezTo>
                    <a:lnTo>
                      <a:pt x="3863056" y="1015027"/>
                    </a:lnTo>
                    <a:lnTo>
                      <a:pt x="3169503" y="2216297"/>
                    </a:lnTo>
                    <a:lnTo>
                      <a:pt x="3844461" y="3180237"/>
                    </a:lnTo>
                    <a:lnTo>
                      <a:pt x="3708278" y="3265695"/>
                    </a:lnTo>
                    <a:cubicBezTo>
                      <a:pt x="2956045" y="3686124"/>
                      <a:pt x="2019093" y="3555481"/>
                      <a:pt x="1410024" y="2964151"/>
                    </a:cubicBezTo>
                    <a:lnTo>
                      <a:pt x="1376409" y="2928277"/>
                    </a:lnTo>
                    <a:lnTo>
                      <a:pt x="1156105" y="3177978"/>
                    </a:lnTo>
                    <a:lnTo>
                      <a:pt x="1202745" y="3230084"/>
                    </a:lnTo>
                    <a:cubicBezTo>
                      <a:pt x="1216415" y="3250449"/>
                      <a:pt x="1227745" y="3273276"/>
                      <a:pt x="1236231" y="3297943"/>
                    </a:cubicBezTo>
                    <a:lnTo>
                      <a:pt x="1246620" y="3361214"/>
                    </a:lnTo>
                    <a:lnTo>
                      <a:pt x="1138418" y="3948390"/>
                    </a:lnTo>
                    <a:lnTo>
                      <a:pt x="1183839" y="3969580"/>
                    </a:lnTo>
                    <a:cubicBezTo>
                      <a:pt x="1377847" y="4081138"/>
                      <a:pt x="1520277" y="4272289"/>
                      <a:pt x="1566559" y="4498463"/>
                    </a:cubicBezTo>
                    <a:lnTo>
                      <a:pt x="1577092" y="4602950"/>
                    </a:lnTo>
                    <a:lnTo>
                      <a:pt x="0" y="4602950"/>
                    </a:lnTo>
                    <a:lnTo>
                      <a:pt x="10534" y="4498463"/>
                    </a:lnTo>
                    <a:cubicBezTo>
                      <a:pt x="56816" y="4272289"/>
                      <a:pt x="199246" y="4081138"/>
                      <a:pt x="393255" y="3969580"/>
                    </a:cubicBezTo>
                    <a:lnTo>
                      <a:pt x="438675" y="3948390"/>
                    </a:lnTo>
                    <a:lnTo>
                      <a:pt x="330473" y="3361214"/>
                    </a:lnTo>
                    <a:lnTo>
                      <a:pt x="340862" y="3297943"/>
                    </a:lnTo>
                    <a:cubicBezTo>
                      <a:pt x="349348" y="3273276"/>
                      <a:pt x="360679" y="3250449"/>
                      <a:pt x="374348" y="3230084"/>
                    </a:cubicBezTo>
                    <a:lnTo>
                      <a:pt x="400339" y="3201047"/>
                    </a:lnTo>
                    <a:lnTo>
                      <a:pt x="322880" y="3110756"/>
                    </a:lnTo>
                    <a:cubicBezTo>
                      <a:pt x="267986" y="3046768"/>
                      <a:pt x="283977" y="2937741"/>
                      <a:pt x="353773" y="2837154"/>
                    </a:cubicBezTo>
                    <a:lnTo>
                      <a:pt x="405273" y="2780511"/>
                    </a:lnTo>
                    <a:lnTo>
                      <a:pt x="1005359" y="2395676"/>
                    </a:lnTo>
                    <a:lnTo>
                      <a:pt x="988063" y="2361529"/>
                    </a:lnTo>
                    <a:cubicBezTo>
                      <a:pt x="640709" y="1586944"/>
                      <a:pt x="838400" y="661814"/>
                      <a:pt x="1490754" y="98742"/>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
        <p:nvSpPr>
          <p:cNvPr id="72" name="TextBox 71"/>
          <p:cNvSpPr txBox="1"/>
          <p:nvPr/>
        </p:nvSpPr>
        <p:spPr>
          <a:xfrm>
            <a:off x="894398" y="123478"/>
            <a:ext cx="1415772" cy="461665"/>
          </a:xfrm>
          <a:prstGeom prst="rect">
            <a:avLst/>
          </a:prstGeom>
          <a:noFill/>
        </p:spPr>
        <p:txBody>
          <a:bodyPr wrap="none" rtlCol="0">
            <a:spAutoFit/>
          </a:bodyPr>
          <a:lstStyle/>
          <a:p>
            <a:pPr algn="ctr"/>
            <a:r>
              <a:rPr lang="zh-CN" altLang="en-US" sz="2400"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产品介绍</a:t>
            </a:r>
            <a:endParaRPr lang="zh-CN" altLang="zh-CN" sz="2400"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74" name="组合 73"/>
          <p:cNvGrpSpPr/>
          <p:nvPr/>
        </p:nvGrpSpPr>
        <p:grpSpPr>
          <a:xfrm>
            <a:off x="436420" y="1339088"/>
            <a:ext cx="3219242" cy="1194807"/>
            <a:chOff x="-1965726" y="2960822"/>
            <a:chExt cx="4617634" cy="1445716"/>
          </a:xfrm>
        </p:grpSpPr>
        <p:sp>
          <p:nvSpPr>
            <p:cNvPr id="75" name="文本框 588"/>
            <p:cNvSpPr txBox="1"/>
            <p:nvPr/>
          </p:nvSpPr>
          <p:spPr>
            <a:xfrm>
              <a:off x="-1965726" y="2960822"/>
              <a:ext cx="1800527" cy="409650"/>
            </a:xfrm>
            <a:prstGeom prst="rect">
              <a:avLst/>
            </a:prstGeom>
            <a:noFill/>
          </p:spPr>
          <p:txBody>
            <a:bodyPr wrap="square" rtlCol="0">
              <a:spAutoFit/>
            </a:bodyPr>
            <a:lstStyle/>
            <a:p>
              <a:r>
                <a:rPr lang="zh-CN" altLang="en-US" sz="1600" b="1" dirty="0" smtClean="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添加文字</a:t>
              </a:r>
              <a:endParaRPr lang="zh-CN" altLang="en-US" sz="1600" b="1"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6" name="文本框 589"/>
            <p:cNvSpPr txBox="1"/>
            <p:nvPr/>
          </p:nvSpPr>
          <p:spPr>
            <a:xfrm>
              <a:off x="-1965726" y="3270688"/>
              <a:ext cx="4617634" cy="1135850"/>
            </a:xfrm>
            <a:prstGeom prst="rect">
              <a:avLst/>
            </a:prstGeom>
            <a:noFill/>
          </p:spPr>
          <p:txBody>
            <a:bodyPr wrap="square" rtlCol="0">
              <a:spAutoFit/>
            </a:bodyPr>
            <a:lstStyle/>
            <a:p>
              <a:pPr algn="just">
                <a:lnSpc>
                  <a:spcPct val="125000"/>
                </a:lnSpc>
                <a:spcBef>
                  <a:spcPct val="0"/>
                </a:spcBef>
                <a:spcAft>
                  <a:spcPts val="600"/>
                </a:spcAft>
              </a:pPr>
              <a:r>
                <a:rPr lang="zh-CN" altLang="en-US" sz="11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1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p:transition spd="slow" advTm="10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2"/>
                                        </p:tgtEl>
                                        <p:attrNameLst>
                                          <p:attrName>style.visibility</p:attrName>
                                        </p:attrNameLst>
                                      </p:cBhvr>
                                      <p:to>
                                        <p:strVal val="visible"/>
                                      </p:to>
                                    </p:set>
                                    <p:anim calcmode="lin" valueType="num">
                                      <p:cBhvr additive="base">
                                        <p:cTn id="7" dur="500" fill="hold"/>
                                        <p:tgtEl>
                                          <p:spTgt spid="72"/>
                                        </p:tgtEl>
                                        <p:attrNameLst>
                                          <p:attrName>ppt_x</p:attrName>
                                        </p:attrNameLst>
                                      </p:cBhvr>
                                      <p:tavLst>
                                        <p:tav tm="0">
                                          <p:val>
                                            <p:strVal val="0-#ppt_w/2"/>
                                          </p:val>
                                        </p:tav>
                                        <p:tav tm="100000">
                                          <p:val>
                                            <p:strVal val="#ppt_x"/>
                                          </p:val>
                                        </p:tav>
                                      </p:tavLst>
                                    </p:anim>
                                    <p:anim calcmode="lin" valueType="num">
                                      <p:cBhvr additive="base">
                                        <p:cTn id="8" dur="500" fill="hold"/>
                                        <p:tgtEl>
                                          <p:spTgt spid="7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37" presetClass="entr" presetSubtype="0" fill="hold" nodeType="afterEffect">
                                  <p:stCondLst>
                                    <p:cond delay="0"/>
                                  </p:stCondLst>
                                  <p:childTnLst>
                                    <p:set>
                                      <p:cBhvr>
                                        <p:cTn id="11" dur="1" fill="hold">
                                          <p:stCondLst>
                                            <p:cond delay="0"/>
                                          </p:stCondLst>
                                        </p:cTn>
                                        <p:tgtEl>
                                          <p:spTgt spid="73"/>
                                        </p:tgtEl>
                                        <p:attrNameLst>
                                          <p:attrName>style.visibility</p:attrName>
                                        </p:attrNameLst>
                                      </p:cBhvr>
                                      <p:to>
                                        <p:strVal val="visible"/>
                                      </p:to>
                                    </p:set>
                                    <p:animEffect transition="in" filter="fade">
                                      <p:cBhvr>
                                        <p:cTn id="12" dur="500"/>
                                        <p:tgtEl>
                                          <p:spTgt spid="73"/>
                                        </p:tgtEl>
                                      </p:cBhvr>
                                    </p:animEffect>
                                    <p:anim calcmode="lin" valueType="num">
                                      <p:cBhvr>
                                        <p:cTn id="13" dur="500" fill="hold"/>
                                        <p:tgtEl>
                                          <p:spTgt spid="73"/>
                                        </p:tgtEl>
                                        <p:attrNameLst>
                                          <p:attrName>ppt_x</p:attrName>
                                        </p:attrNameLst>
                                      </p:cBhvr>
                                      <p:tavLst>
                                        <p:tav tm="0">
                                          <p:val>
                                            <p:strVal val="#ppt_x"/>
                                          </p:val>
                                        </p:tav>
                                        <p:tav tm="100000">
                                          <p:val>
                                            <p:strVal val="#ppt_x"/>
                                          </p:val>
                                        </p:tav>
                                      </p:tavLst>
                                    </p:anim>
                                    <p:anim calcmode="lin" valueType="num">
                                      <p:cBhvr>
                                        <p:cTn id="14" dur="450" decel="100000" fill="hold"/>
                                        <p:tgtEl>
                                          <p:spTgt spid="73"/>
                                        </p:tgtEl>
                                        <p:attrNameLst>
                                          <p:attrName>ppt_y</p:attrName>
                                        </p:attrNameLst>
                                      </p:cBhvr>
                                      <p:tavLst>
                                        <p:tav tm="0">
                                          <p:val>
                                            <p:strVal val="#ppt_y+1"/>
                                          </p:val>
                                        </p:tav>
                                        <p:tav tm="100000">
                                          <p:val>
                                            <p:strVal val="#ppt_y-.03"/>
                                          </p:val>
                                        </p:tav>
                                      </p:tavLst>
                                    </p:anim>
                                    <p:anim calcmode="lin" valueType="num">
                                      <p:cBhvr>
                                        <p:cTn id="15" dur="50" accel="100000" fill="hold">
                                          <p:stCondLst>
                                            <p:cond delay="450"/>
                                          </p:stCondLst>
                                        </p:cTn>
                                        <p:tgtEl>
                                          <p:spTgt spid="73"/>
                                        </p:tgtEl>
                                        <p:attrNameLst>
                                          <p:attrName>ppt_y</p:attrName>
                                        </p:attrNameLst>
                                      </p:cBhvr>
                                      <p:tavLst>
                                        <p:tav tm="0">
                                          <p:val>
                                            <p:strVal val="#ppt_y-.03"/>
                                          </p:val>
                                        </p:tav>
                                        <p:tav tm="100000">
                                          <p:val>
                                            <p:strVal val="#ppt_y"/>
                                          </p:val>
                                        </p:tav>
                                      </p:tavLst>
                                    </p:anim>
                                  </p:childTnLst>
                                </p:cTn>
                              </p:par>
                            </p:childTnLst>
                          </p:cTn>
                        </p:par>
                        <p:par>
                          <p:cTn id="16" fill="hold">
                            <p:stCondLst>
                              <p:cond delay="1000"/>
                            </p:stCondLst>
                            <p:childTnLst>
                              <p:par>
                                <p:cTn id="17" presetID="31" presetClass="entr" presetSubtype="0" fill="hold" nodeType="afterEffect">
                                  <p:stCondLst>
                                    <p:cond delay="0"/>
                                  </p:stCondLst>
                                  <p:childTnLst>
                                    <p:set>
                                      <p:cBhvr>
                                        <p:cTn id="18" dur="1" fill="hold">
                                          <p:stCondLst>
                                            <p:cond delay="0"/>
                                          </p:stCondLst>
                                        </p:cTn>
                                        <p:tgtEl>
                                          <p:spTgt spid="57"/>
                                        </p:tgtEl>
                                        <p:attrNameLst>
                                          <p:attrName>style.visibility</p:attrName>
                                        </p:attrNameLst>
                                      </p:cBhvr>
                                      <p:to>
                                        <p:strVal val="visible"/>
                                      </p:to>
                                    </p:set>
                                    <p:anim calcmode="lin" valueType="num">
                                      <p:cBhvr>
                                        <p:cTn id="19" dur="500" fill="hold"/>
                                        <p:tgtEl>
                                          <p:spTgt spid="57"/>
                                        </p:tgtEl>
                                        <p:attrNameLst>
                                          <p:attrName>ppt_w</p:attrName>
                                        </p:attrNameLst>
                                      </p:cBhvr>
                                      <p:tavLst>
                                        <p:tav tm="0">
                                          <p:val>
                                            <p:fltVal val="0"/>
                                          </p:val>
                                        </p:tav>
                                        <p:tav tm="100000">
                                          <p:val>
                                            <p:strVal val="#ppt_w"/>
                                          </p:val>
                                        </p:tav>
                                      </p:tavLst>
                                    </p:anim>
                                    <p:anim calcmode="lin" valueType="num">
                                      <p:cBhvr>
                                        <p:cTn id="20" dur="500" fill="hold"/>
                                        <p:tgtEl>
                                          <p:spTgt spid="57"/>
                                        </p:tgtEl>
                                        <p:attrNameLst>
                                          <p:attrName>ppt_h</p:attrName>
                                        </p:attrNameLst>
                                      </p:cBhvr>
                                      <p:tavLst>
                                        <p:tav tm="0">
                                          <p:val>
                                            <p:fltVal val="0"/>
                                          </p:val>
                                        </p:tav>
                                        <p:tav tm="100000">
                                          <p:val>
                                            <p:strVal val="#ppt_h"/>
                                          </p:val>
                                        </p:tav>
                                      </p:tavLst>
                                    </p:anim>
                                    <p:anim calcmode="lin" valueType="num">
                                      <p:cBhvr>
                                        <p:cTn id="21" dur="500" fill="hold"/>
                                        <p:tgtEl>
                                          <p:spTgt spid="57"/>
                                        </p:tgtEl>
                                        <p:attrNameLst>
                                          <p:attrName>style.rotation</p:attrName>
                                        </p:attrNameLst>
                                      </p:cBhvr>
                                      <p:tavLst>
                                        <p:tav tm="0">
                                          <p:val>
                                            <p:fltVal val="90"/>
                                          </p:val>
                                        </p:tav>
                                        <p:tav tm="100000">
                                          <p:val>
                                            <p:fltVal val="0"/>
                                          </p:val>
                                        </p:tav>
                                      </p:tavLst>
                                    </p:anim>
                                    <p:animEffect transition="in" filter="fade">
                                      <p:cBhvr>
                                        <p:cTn id="22" dur="500"/>
                                        <p:tgtEl>
                                          <p:spTgt spid="57"/>
                                        </p:tgtEl>
                                      </p:cBhvr>
                                    </p:animEffect>
                                  </p:childTnLst>
                                </p:cTn>
                              </p:par>
                            </p:childTnLst>
                          </p:cTn>
                        </p:par>
                        <p:par>
                          <p:cTn id="23" fill="hold">
                            <p:stCondLst>
                              <p:cond delay="1500"/>
                            </p:stCondLst>
                            <p:childTnLst>
                              <p:par>
                                <p:cTn id="24" presetID="31" presetClass="entr" presetSubtype="0" fill="hold" nodeType="afterEffect">
                                  <p:stCondLst>
                                    <p:cond delay="0"/>
                                  </p:stCondLst>
                                  <p:childTnLst>
                                    <p:set>
                                      <p:cBhvr>
                                        <p:cTn id="25" dur="1" fill="hold">
                                          <p:stCondLst>
                                            <p:cond delay="0"/>
                                          </p:stCondLst>
                                        </p:cTn>
                                        <p:tgtEl>
                                          <p:spTgt spid="74"/>
                                        </p:tgtEl>
                                        <p:attrNameLst>
                                          <p:attrName>style.visibility</p:attrName>
                                        </p:attrNameLst>
                                      </p:cBhvr>
                                      <p:to>
                                        <p:strVal val="visible"/>
                                      </p:to>
                                    </p:set>
                                    <p:anim calcmode="lin" valueType="num">
                                      <p:cBhvr>
                                        <p:cTn id="26" dur="500" fill="hold"/>
                                        <p:tgtEl>
                                          <p:spTgt spid="74"/>
                                        </p:tgtEl>
                                        <p:attrNameLst>
                                          <p:attrName>ppt_w</p:attrName>
                                        </p:attrNameLst>
                                      </p:cBhvr>
                                      <p:tavLst>
                                        <p:tav tm="0">
                                          <p:val>
                                            <p:fltVal val="0"/>
                                          </p:val>
                                        </p:tav>
                                        <p:tav tm="100000">
                                          <p:val>
                                            <p:strVal val="#ppt_w"/>
                                          </p:val>
                                        </p:tav>
                                      </p:tavLst>
                                    </p:anim>
                                    <p:anim calcmode="lin" valueType="num">
                                      <p:cBhvr>
                                        <p:cTn id="27" dur="500" fill="hold"/>
                                        <p:tgtEl>
                                          <p:spTgt spid="74"/>
                                        </p:tgtEl>
                                        <p:attrNameLst>
                                          <p:attrName>ppt_h</p:attrName>
                                        </p:attrNameLst>
                                      </p:cBhvr>
                                      <p:tavLst>
                                        <p:tav tm="0">
                                          <p:val>
                                            <p:fltVal val="0"/>
                                          </p:val>
                                        </p:tav>
                                        <p:tav tm="100000">
                                          <p:val>
                                            <p:strVal val="#ppt_h"/>
                                          </p:val>
                                        </p:tav>
                                      </p:tavLst>
                                    </p:anim>
                                    <p:anim calcmode="lin" valueType="num">
                                      <p:cBhvr>
                                        <p:cTn id="28" dur="500" fill="hold"/>
                                        <p:tgtEl>
                                          <p:spTgt spid="74"/>
                                        </p:tgtEl>
                                        <p:attrNameLst>
                                          <p:attrName>style.rotation</p:attrName>
                                        </p:attrNameLst>
                                      </p:cBhvr>
                                      <p:tavLst>
                                        <p:tav tm="0">
                                          <p:val>
                                            <p:fltVal val="90"/>
                                          </p:val>
                                        </p:tav>
                                        <p:tav tm="100000">
                                          <p:val>
                                            <p:fltVal val="0"/>
                                          </p:val>
                                        </p:tav>
                                      </p:tavLst>
                                    </p:anim>
                                    <p:animEffect transition="in" filter="fade">
                                      <p:cBhvr>
                                        <p:cTn id="29"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组合 40"/>
          <p:cNvGrpSpPr/>
          <p:nvPr/>
        </p:nvGrpSpPr>
        <p:grpSpPr>
          <a:xfrm>
            <a:off x="5900819" y="1176056"/>
            <a:ext cx="2919331" cy="841327"/>
            <a:chOff x="5900819" y="1339470"/>
            <a:chExt cx="2919331" cy="841327"/>
          </a:xfrm>
        </p:grpSpPr>
        <p:sp>
          <p:nvSpPr>
            <p:cNvPr id="21" name="文本框 46"/>
            <p:cNvSpPr txBox="1"/>
            <p:nvPr/>
          </p:nvSpPr>
          <p:spPr>
            <a:xfrm>
              <a:off x="5900819" y="1339470"/>
              <a:ext cx="391774" cy="315471"/>
            </a:xfrm>
            <a:prstGeom prst="rect">
              <a:avLst/>
            </a:prstGeom>
            <a:noFill/>
          </p:spPr>
          <p:txBody>
            <a:bodyPr wrap="none" lIns="68580" tIns="34290" rIns="68580" bIns="34290" rtlCol="0">
              <a:spAutoFit/>
            </a:bodyPr>
            <a:lstStyle/>
            <a:p>
              <a:r>
                <a:rPr lang="en-US" altLang="zh-CN" sz="1600" b="1" dirty="0" smtClean="0">
                  <a:latin typeface="微软雅黑" panose="020B0503020204020204" pitchFamily="34" charset="-122"/>
                  <a:ea typeface="微软雅黑" panose="020B0503020204020204" pitchFamily="34" charset="-122"/>
                  <a:sym typeface="微软雅黑" panose="020B0503020204020204" pitchFamily="34" charset="-122"/>
                </a:rPr>
                <a:t>02</a:t>
              </a:r>
              <a:endParaRPr lang="zh-CN" altLang="en-US" sz="1600"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文本框 47"/>
            <p:cNvSpPr txBox="1"/>
            <p:nvPr/>
          </p:nvSpPr>
          <p:spPr>
            <a:xfrm>
              <a:off x="5909667" y="1707654"/>
              <a:ext cx="2910483" cy="473143"/>
            </a:xfrm>
            <a:prstGeom prst="rect">
              <a:avLst/>
            </a:prstGeom>
            <a:noFill/>
          </p:spPr>
          <p:txBody>
            <a:bodyPr wrap="square" lIns="68580" tIns="34290" rIns="68580" bIns="34290" rtlCol="0">
              <a:spAutoFit/>
            </a:bodyPr>
            <a:lstStyle/>
            <a:p>
              <a:pPr algn="just">
                <a:lnSpc>
                  <a:spcPct val="125000"/>
                </a:lnSpc>
                <a:spcBef>
                  <a:spcPct val="0"/>
                </a:spcBef>
                <a:spcAft>
                  <a:spcPts val="600"/>
                </a:spcAft>
              </a:pPr>
              <a:r>
                <a:rPr lang="zh-CN" altLang="en-US" sz="1100" dirty="0">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您的内容打在这里，或通过复制您的文本后在此框中选择粘贴并选择只保留文字</a:t>
              </a:r>
            </a:p>
          </p:txBody>
        </p:sp>
      </p:grpSp>
      <p:grpSp>
        <p:nvGrpSpPr>
          <p:cNvPr id="40" name="组合 39"/>
          <p:cNvGrpSpPr/>
          <p:nvPr/>
        </p:nvGrpSpPr>
        <p:grpSpPr>
          <a:xfrm>
            <a:off x="5900819" y="3292096"/>
            <a:ext cx="2919331" cy="800452"/>
            <a:chOff x="5900819" y="3703999"/>
            <a:chExt cx="2919331" cy="800452"/>
          </a:xfrm>
        </p:grpSpPr>
        <p:sp>
          <p:nvSpPr>
            <p:cNvPr id="23" name="文本框 48"/>
            <p:cNvSpPr txBox="1"/>
            <p:nvPr/>
          </p:nvSpPr>
          <p:spPr>
            <a:xfrm>
              <a:off x="5900819" y="3703999"/>
              <a:ext cx="391774" cy="315471"/>
            </a:xfrm>
            <a:prstGeom prst="rect">
              <a:avLst/>
            </a:prstGeom>
            <a:noFill/>
          </p:spPr>
          <p:txBody>
            <a:bodyPr wrap="none" lIns="68580" tIns="34290" rIns="68580" bIns="34290" rtlCol="0">
              <a:spAutoFit/>
            </a:bodyPr>
            <a:lstStyle/>
            <a:p>
              <a:r>
                <a:rPr lang="en-US" altLang="zh-CN" sz="1600" b="1" dirty="0">
                  <a:latin typeface="微软雅黑" panose="020B0503020204020204" pitchFamily="34" charset="-122"/>
                  <a:ea typeface="微软雅黑" panose="020B0503020204020204" pitchFamily="34" charset="-122"/>
                  <a:sym typeface="微软雅黑" panose="020B0503020204020204" pitchFamily="34" charset="-122"/>
                </a:rPr>
                <a:t>04</a:t>
              </a:r>
              <a:endParaRPr lang="zh-CN" altLang="en-US" sz="1600"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文本框 49"/>
            <p:cNvSpPr txBox="1"/>
            <p:nvPr/>
          </p:nvSpPr>
          <p:spPr>
            <a:xfrm>
              <a:off x="5909668" y="4031308"/>
              <a:ext cx="2910482" cy="473143"/>
            </a:xfrm>
            <a:prstGeom prst="rect">
              <a:avLst/>
            </a:prstGeom>
            <a:noFill/>
          </p:spPr>
          <p:txBody>
            <a:bodyPr wrap="square" lIns="68580" tIns="34290" rIns="68580" bIns="34290" rtlCol="0">
              <a:spAutoFit/>
            </a:bodyPr>
            <a:lstStyle/>
            <a:p>
              <a:pPr algn="just">
                <a:lnSpc>
                  <a:spcPct val="125000"/>
                </a:lnSpc>
                <a:spcBef>
                  <a:spcPct val="0"/>
                </a:spcBef>
                <a:spcAft>
                  <a:spcPts val="600"/>
                </a:spcAft>
              </a:pPr>
              <a:r>
                <a:rPr lang="zh-CN" altLang="en-US" sz="1100" dirty="0">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您的内容打在这里，或通过复制您的文本后在此框中选择粘贴并选择只保留文字</a:t>
              </a:r>
            </a:p>
          </p:txBody>
        </p:sp>
      </p:grpSp>
      <p:grpSp>
        <p:nvGrpSpPr>
          <p:cNvPr id="42" name="组合 41"/>
          <p:cNvGrpSpPr/>
          <p:nvPr/>
        </p:nvGrpSpPr>
        <p:grpSpPr>
          <a:xfrm>
            <a:off x="323850" y="1176056"/>
            <a:ext cx="2832077" cy="841327"/>
            <a:chOff x="323850" y="1339470"/>
            <a:chExt cx="2832077" cy="841327"/>
          </a:xfrm>
        </p:grpSpPr>
        <p:sp>
          <p:nvSpPr>
            <p:cNvPr id="25" name="文本框 50"/>
            <p:cNvSpPr txBox="1"/>
            <p:nvPr/>
          </p:nvSpPr>
          <p:spPr>
            <a:xfrm>
              <a:off x="2700033" y="1339470"/>
              <a:ext cx="391774" cy="315471"/>
            </a:xfrm>
            <a:prstGeom prst="rect">
              <a:avLst/>
            </a:prstGeom>
            <a:noFill/>
          </p:spPr>
          <p:txBody>
            <a:bodyPr wrap="none" lIns="68580" tIns="34290" rIns="68580" bIns="34290" rtlCol="0">
              <a:spAutoFit/>
            </a:bodyPr>
            <a:lstStyle/>
            <a:p>
              <a:r>
                <a:rPr lang="en-US" altLang="zh-CN" sz="1600" b="1" dirty="0" smtClean="0">
                  <a:latin typeface="微软雅黑" panose="020B0503020204020204" pitchFamily="34" charset="-122"/>
                  <a:ea typeface="微软雅黑" panose="020B0503020204020204" pitchFamily="34" charset="-122"/>
                  <a:sym typeface="微软雅黑" panose="020B0503020204020204" pitchFamily="34" charset="-122"/>
                </a:rPr>
                <a:t>01</a:t>
              </a:r>
              <a:endParaRPr lang="zh-CN" altLang="en-US" sz="1600"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文本框 51"/>
            <p:cNvSpPr txBox="1"/>
            <p:nvPr/>
          </p:nvSpPr>
          <p:spPr>
            <a:xfrm>
              <a:off x="323850" y="1707654"/>
              <a:ext cx="2832077" cy="473143"/>
            </a:xfrm>
            <a:prstGeom prst="rect">
              <a:avLst/>
            </a:prstGeom>
            <a:noFill/>
          </p:spPr>
          <p:txBody>
            <a:bodyPr wrap="square" lIns="68580" tIns="34290" rIns="68580" bIns="34290" rtlCol="0">
              <a:spAutoFit/>
            </a:bodyPr>
            <a:lstStyle/>
            <a:p>
              <a:pPr algn="just">
                <a:lnSpc>
                  <a:spcPct val="125000"/>
                </a:lnSpc>
                <a:spcBef>
                  <a:spcPct val="0"/>
                </a:spcBef>
                <a:spcAft>
                  <a:spcPts val="600"/>
                </a:spcAft>
              </a:pPr>
              <a:r>
                <a:rPr lang="zh-CN" altLang="en-US" sz="1100" dirty="0">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您的内容打在这里，或通过复制您的文本后在此框中选择粘贴并选择只保留文字</a:t>
              </a:r>
            </a:p>
          </p:txBody>
        </p:sp>
      </p:grpSp>
      <p:grpSp>
        <p:nvGrpSpPr>
          <p:cNvPr id="43" name="组合 42"/>
          <p:cNvGrpSpPr/>
          <p:nvPr/>
        </p:nvGrpSpPr>
        <p:grpSpPr>
          <a:xfrm>
            <a:off x="323850" y="3292096"/>
            <a:ext cx="2832077" cy="800452"/>
            <a:chOff x="323850" y="3703999"/>
            <a:chExt cx="2832077" cy="800452"/>
          </a:xfrm>
        </p:grpSpPr>
        <p:sp>
          <p:nvSpPr>
            <p:cNvPr id="27" name="文本框 52"/>
            <p:cNvSpPr txBox="1"/>
            <p:nvPr/>
          </p:nvSpPr>
          <p:spPr>
            <a:xfrm>
              <a:off x="2655149" y="3703999"/>
              <a:ext cx="391774" cy="315471"/>
            </a:xfrm>
            <a:prstGeom prst="rect">
              <a:avLst/>
            </a:prstGeom>
            <a:noFill/>
          </p:spPr>
          <p:txBody>
            <a:bodyPr wrap="none" lIns="68580" tIns="34290" rIns="68580" bIns="34290" rtlCol="0">
              <a:spAutoFit/>
            </a:bodyPr>
            <a:lstStyle/>
            <a:p>
              <a:r>
                <a:rPr lang="en-US" altLang="zh-CN" sz="1600" b="1" dirty="0" smtClean="0">
                  <a:latin typeface="微软雅黑" panose="020B0503020204020204" pitchFamily="34" charset="-122"/>
                  <a:ea typeface="微软雅黑" panose="020B0503020204020204" pitchFamily="34" charset="-122"/>
                  <a:sym typeface="微软雅黑" panose="020B0503020204020204" pitchFamily="34" charset="-122"/>
                </a:rPr>
                <a:t>03</a:t>
              </a:r>
              <a:endParaRPr lang="zh-CN" altLang="en-US" sz="1600"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文本框 53"/>
            <p:cNvSpPr txBox="1"/>
            <p:nvPr/>
          </p:nvSpPr>
          <p:spPr>
            <a:xfrm>
              <a:off x="323850" y="4031308"/>
              <a:ext cx="2832077" cy="473143"/>
            </a:xfrm>
            <a:prstGeom prst="rect">
              <a:avLst/>
            </a:prstGeom>
            <a:noFill/>
          </p:spPr>
          <p:txBody>
            <a:bodyPr wrap="square" lIns="68580" tIns="34290" rIns="68580" bIns="34290" rtlCol="0">
              <a:spAutoFit/>
            </a:bodyPr>
            <a:lstStyle/>
            <a:p>
              <a:pPr algn="just">
                <a:lnSpc>
                  <a:spcPct val="125000"/>
                </a:lnSpc>
                <a:spcBef>
                  <a:spcPct val="0"/>
                </a:spcBef>
                <a:spcAft>
                  <a:spcPts val="600"/>
                </a:spcAft>
              </a:pPr>
              <a:r>
                <a:rPr lang="zh-CN" altLang="en-US" sz="1100" dirty="0">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您的内容打在这里，或通过复制您的文本后在此框中选择粘贴并选择只保留文字</a:t>
              </a:r>
            </a:p>
          </p:txBody>
        </p:sp>
      </p:grpSp>
      <p:grpSp>
        <p:nvGrpSpPr>
          <p:cNvPr id="44" name="组合 43"/>
          <p:cNvGrpSpPr/>
          <p:nvPr/>
        </p:nvGrpSpPr>
        <p:grpSpPr>
          <a:xfrm>
            <a:off x="2906289" y="987574"/>
            <a:ext cx="3175667" cy="3249127"/>
            <a:chOff x="2906289" y="1150988"/>
            <a:chExt cx="3175667" cy="3249127"/>
          </a:xfrm>
        </p:grpSpPr>
        <p:grpSp>
          <p:nvGrpSpPr>
            <p:cNvPr id="4" name="组合 3"/>
            <p:cNvGrpSpPr/>
            <p:nvPr/>
          </p:nvGrpSpPr>
          <p:grpSpPr>
            <a:xfrm>
              <a:off x="3372336" y="1662410"/>
              <a:ext cx="2266760" cy="2253368"/>
              <a:chOff x="3401876" y="1085088"/>
              <a:chExt cx="4022744" cy="3998976"/>
            </a:xfrm>
            <a:effectLst>
              <a:outerShdw blurRad="203200" sx="101000" sy="101000" algn="ctr" rotWithShape="0">
                <a:prstClr val="black">
                  <a:alpha val="19000"/>
                </a:prstClr>
              </a:outerShdw>
            </a:effectLst>
          </p:grpSpPr>
          <p:sp>
            <p:nvSpPr>
              <p:cNvPr id="36" name="任意多边形 35"/>
              <p:cNvSpPr/>
              <p:nvPr/>
            </p:nvSpPr>
            <p:spPr>
              <a:xfrm>
                <a:off x="3401876" y="1085088"/>
                <a:ext cx="2011372" cy="1999488"/>
              </a:xfrm>
              <a:custGeom>
                <a:avLst/>
                <a:gdLst>
                  <a:gd name="connsiteX0" fmla="*/ 2005276 w 2011372"/>
                  <a:gd name="connsiteY0" fmla="*/ 0 h 1999488"/>
                  <a:gd name="connsiteX1" fmla="*/ 2011372 w 2011372"/>
                  <a:gd name="connsiteY1" fmla="*/ 308 h 1999488"/>
                  <a:gd name="connsiteX2" fmla="*/ 2011372 w 2011372"/>
                  <a:gd name="connsiteY2" fmla="*/ 1999488 h 1999488"/>
                  <a:gd name="connsiteX3" fmla="*/ 0 w 2011372"/>
                  <a:gd name="connsiteY3" fmla="*/ 1999488 h 1999488"/>
                  <a:gd name="connsiteX4" fmla="*/ 10047 w 2011372"/>
                  <a:gd name="connsiteY4" fmla="*/ 1800525 h 1999488"/>
                  <a:gd name="connsiteX5" fmla="*/ 2005276 w 2011372"/>
                  <a:gd name="connsiteY5" fmla="*/ 0 h 1999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11372" h="1999488">
                    <a:moveTo>
                      <a:pt x="2005276" y="0"/>
                    </a:moveTo>
                    <a:lnTo>
                      <a:pt x="2011372" y="308"/>
                    </a:lnTo>
                    <a:lnTo>
                      <a:pt x="2011372" y="1999488"/>
                    </a:lnTo>
                    <a:lnTo>
                      <a:pt x="0" y="1999488"/>
                    </a:lnTo>
                    <a:lnTo>
                      <a:pt x="10047" y="1800525"/>
                    </a:lnTo>
                    <a:cubicBezTo>
                      <a:pt x="112753" y="789197"/>
                      <a:pt x="966852" y="0"/>
                      <a:pt x="2005276"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 name="任意多边形 36"/>
              <p:cNvSpPr/>
              <p:nvPr/>
            </p:nvSpPr>
            <p:spPr>
              <a:xfrm flipH="1">
                <a:off x="5413248" y="1085088"/>
                <a:ext cx="2011372" cy="1999488"/>
              </a:xfrm>
              <a:custGeom>
                <a:avLst/>
                <a:gdLst>
                  <a:gd name="connsiteX0" fmla="*/ 2005276 w 2011372"/>
                  <a:gd name="connsiteY0" fmla="*/ 0 h 1999488"/>
                  <a:gd name="connsiteX1" fmla="*/ 2011372 w 2011372"/>
                  <a:gd name="connsiteY1" fmla="*/ 308 h 1999488"/>
                  <a:gd name="connsiteX2" fmla="*/ 2011372 w 2011372"/>
                  <a:gd name="connsiteY2" fmla="*/ 1999488 h 1999488"/>
                  <a:gd name="connsiteX3" fmla="*/ 0 w 2011372"/>
                  <a:gd name="connsiteY3" fmla="*/ 1999488 h 1999488"/>
                  <a:gd name="connsiteX4" fmla="*/ 10047 w 2011372"/>
                  <a:gd name="connsiteY4" fmla="*/ 1800525 h 1999488"/>
                  <a:gd name="connsiteX5" fmla="*/ 2005276 w 2011372"/>
                  <a:gd name="connsiteY5" fmla="*/ 0 h 1999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11372" h="1999488">
                    <a:moveTo>
                      <a:pt x="2005276" y="0"/>
                    </a:moveTo>
                    <a:lnTo>
                      <a:pt x="2011372" y="308"/>
                    </a:lnTo>
                    <a:lnTo>
                      <a:pt x="2011372" y="1999488"/>
                    </a:lnTo>
                    <a:lnTo>
                      <a:pt x="0" y="1999488"/>
                    </a:lnTo>
                    <a:lnTo>
                      <a:pt x="10047" y="1800525"/>
                    </a:lnTo>
                    <a:cubicBezTo>
                      <a:pt x="112753" y="789197"/>
                      <a:pt x="966852" y="0"/>
                      <a:pt x="2005276" y="0"/>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任意多边形 37"/>
              <p:cNvSpPr/>
              <p:nvPr/>
            </p:nvSpPr>
            <p:spPr>
              <a:xfrm flipV="1">
                <a:off x="3401876" y="3084576"/>
                <a:ext cx="2011372" cy="1999488"/>
              </a:xfrm>
              <a:custGeom>
                <a:avLst/>
                <a:gdLst>
                  <a:gd name="connsiteX0" fmla="*/ 2005276 w 2011372"/>
                  <a:gd name="connsiteY0" fmla="*/ 0 h 1999488"/>
                  <a:gd name="connsiteX1" fmla="*/ 2011372 w 2011372"/>
                  <a:gd name="connsiteY1" fmla="*/ 308 h 1999488"/>
                  <a:gd name="connsiteX2" fmla="*/ 2011372 w 2011372"/>
                  <a:gd name="connsiteY2" fmla="*/ 1999488 h 1999488"/>
                  <a:gd name="connsiteX3" fmla="*/ 0 w 2011372"/>
                  <a:gd name="connsiteY3" fmla="*/ 1999488 h 1999488"/>
                  <a:gd name="connsiteX4" fmla="*/ 10047 w 2011372"/>
                  <a:gd name="connsiteY4" fmla="*/ 1800525 h 1999488"/>
                  <a:gd name="connsiteX5" fmla="*/ 2005276 w 2011372"/>
                  <a:gd name="connsiteY5" fmla="*/ 0 h 1999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11372" h="1999488">
                    <a:moveTo>
                      <a:pt x="2005276" y="0"/>
                    </a:moveTo>
                    <a:lnTo>
                      <a:pt x="2011372" y="308"/>
                    </a:lnTo>
                    <a:lnTo>
                      <a:pt x="2011372" y="1999488"/>
                    </a:lnTo>
                    <a:lnTo>
                      <a:pt x="0" y="1999488"/>
                    </a:lnTo>
                    <a:lnTo>
                      <a:pt x="10047" y="1800525"/>
                    </a:lnTo>
                    <a:cubicBezTo>
                      <a:pt x="112753" y="789197"/>
                      <a:pt x="966852" y="0"/>
                      <a:pt x="2005276" y="0"/>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 name="任意多边形 38"/>
              <p:cNvSpPr/>
              <p:nvPr/>
            </p:nvSpPr>
            <p:spPr>
              <a:xfrm flipH="1" flipV="1">
                <a:off x="5413248" y="3084576"/>
                <a:ext cx="2011372" cy="1999488"/>
              </a:xfrm>
              <a:custGeom>
                <a:avLst/>
                <a:gdLst>
                  <a:gd name="connsiteX0" fmla="*/ 2005276 w 2011372"/>
                  <a:gd name="connsiteY0" fmla="*/ 0 h 1999488"/>
                  <a:gd name="connsiteX1" fmla="*/ 2011372 w 2011372"/>
                  <a:gd name="connsiteY1" fmla="*/ 308 h 1999488"/>
                  <a:gd name="connsiteX2" fmla="*/ 2011372 w 2011372"/>
                  <a:gd name="connsiteY2" fmla="*/ 1999488 h 1999488"/>
                  <a:gd name="connsiteX3" fmla="*/ 0 w 2011372"/>
                  <a:gd name="connsiteY3" fmla="*/ 1999488 h 1999488"/>
                  <a:gd name="connsiteX4" fmla="*/ 10047 w 2011372"/>
                  <a:gd name="connsiteY4" fmla="*/ 1800525 h 1999488"/>
                  <a:gd name="connsiteX5" fmla="*/ 2005276 w 2011372"/>
                  <a:gd name="connsiteY5" fmla="*/ 0 h 1999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11372" h="1999488">
                    <a:moveTo>
                      <a:pt x="2005276" y="0"/>
                    </a:moveTo>
                    <a:lnTo>
                      <a:pt x="2011372" y="308"/>
                    </a:lnTo>
                    <a:lnTo>
                      <a:pt x="2011372" y="1999488"/>
                    </a:lnTo>
                    <a:lnTo>
                      <a:pt x="0" y="1999488"/>
                    </a:lnTo>
                    <a:lnTo>
                      <a:pt x="10047" y="1800525"/>
                    </a:lnTo>
                    <a:cubicBezTo>
                      <a:pt x="112753" y="789197"/>
                      <a:pt x="966852" y="0"/>
                      <a:pt x="2005276"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5" name="圆角矩形 4"/>
            <p:cNvSpPr/>
            <p:nvPr/>
          </p:nvSpPr>
          <p:spPr>
            <a:xfrm>
              <a:off x="4371608" y="1150988"/>
              <a:ext cx="245032" cy="3249127"/>
            </a:xfrm>
            <a:prstGeom prst="roundRect">
              <a:avLst/>
            </a:prstGeom>
            <a:gradFill>
              <a:gsLst>
                <a:gs pos="0">
                  <a:schemeClr val="bg1"/>
                </a:gs>
                <a:gs pos="37000">
                  <a:srgbClr val="FBFBFB"/>
                </a:gs>
                <a:gs pos="54000">
                  <a:srgbClr val="F8F8F8"/>
                </a:gs>
                <a:gs pos="83000">
                  <a:srgbClr val="E7E7E7"/>
                </a:gs>
              </a:gsLst>
              <a:path path="circle">
                <a:fillToRect l="50000" t="50000" r="50000" b="50000"/>
              </a:path>
            </a:gradFill>
            <a:ln>
              <a:noFill/>
            </a:ln>
            <a:effectLst>
              <a:outerShdw blurRad="152400" sx="101000" sy="101000" algn="ctr"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圆角矩形 5"/>
            <p:cNvSpPr/>
            <p:nvPr/>
          </p:nvSpPr>
          <p:spPr>
            <a:xfrm rot="5400000">
              <a:off x="4371607" y="1202113"/>
              <a:ext cx="245032" cy="3175667"/>
            </a:xfrm>
            <a:prstGeom prst="roundRect">
              <a:avLst/>
            </a:prstGeom>
            <a:gradFill>
              <a:gsLst>
                <a:gs pos="0">
                  <a:schemeClr val="bg1"/>
                </a:gs>
                <a:gs pos="37000">
                  <a:srgbClr val="FBFBFB"/>
                </a:gs>
                <a:gs pos="54000">
                  <a:srgbClr val="F8F8F8"/>
                </a:gs>
                <a:gs pos="83000">
                  <a:srgbClr val="E7E7E7"/>
                </a:gs>
              </a:gsLst>
              <a:path path="circle">
                <a:fillToRect l="50000" t="50000" r="50000" b="50000"/>
              </a:path>
            </a:gradFill>
            <a:ln>
              <a:noFill/>
            </a:ln>
            <a:effectLst>
              <a:outerShdw blurRad="152400" sx="101000" sy="101000" algn="ctr"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椭圆 6"/>
            <p:cNvSpPr/>
            <p:nvPr/>
          </p:nvSpPr>
          <p:spPr>
            <a:xfrm>
              <a:off x="3866804" y="2150182"/>
              <a:ext cx="1277824" cy="1277825"/>
            </a:xfrm>
            <a:prstGeom prst="ellipse">
              <a:avLst/>
            </a:prstGeom>
            <a:gradFill>
              <a:gsLst>
                <a:gs pos="0">
                  <a:schemeClr val="bg1"/>
                </a:gs>
                <a:gs pos="25000">
                  <a:srgbClr val="FBFBFB"/>
                </a:gs>
                <a:gs pos="41000">
                  <a:srgbClr val="F8F8F8"/>
                </a:gs>
                <a:gs pos="65000">
                  <a:srgbClr val="E7E7E7"/>
                </a:gs>
              </a:gsLst>
              <a:path path="circle">
                <a:fillToRect t="100000" r="100000"/>
              </a:path>
            </a:gradFill>
            <a:ln>
              <a:noFill/>
            </a:ln>
            <a:effectLst>
              <a:outerShdw blurRad="63500" sx="102000" sy="102000" algn="ctr" rotWithShape="0">
                <a:prstClr val="black">
                  <a:alpha val="40000"/>
                </a:prstClr>
              </a:outerShdw>
            </a:effectLst>
            <a:scene3d>
              <a:camera prst="orthographicFront"/>
              <a:lightRig rig="threePt" dir="t"/>
            </a:scene3d>
            <a:sp3d>
              <a:bevelT w="114300" h="10160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椭圆 7"/>
            <p:cNvSpPr/>
            <p:nvPr/>
          </p:nvSpPr>
          <p:spPr>
            <a:xfrm>
              <a:off x="3928634" y="2212012"/>
              <a:ext cx="1154164" cy="1154164"/>
            </a:xfrm>
            <a:prstGeom prst="ellipse">
              <a:avLst/>
            </a:prstGeom>
            <a:gradFill flip="none" rotWithShape="1">
              <a:gsLst>
                <a:gs pos="0">
                  <a:schemeClr val="bg1"/>
                </a:gs>
                <a:gs pos="25000">
                  <a:srgbClr val="FBFBFB"/>
                </a:gs>
                <a:gs pos="41000">
                  <a:srgbClr val="F8F8F8"/>
                </a:gs>
                <a:gs pos="65000">
                  <a:srgbClr val="DBDBDB"/>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直角三角形 8"/>
            <p:cNvSpPr/>
            <p:nvPr/>
          </p:nvSpPr>
          <p:spPr>
            <a:xfrm rot="18900000">
              <a:off x="5290787" y="2562968"/>
              <a:ext cx="202150" cy="202150"/>
            </a:xfrm>
            <a:prstGeom prst="r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直角三角形 9"/>
            <p:cNvSpPr/>
            <p:nvPr/>
          </p:nvSpPr>
          <p:spPr>
            <a:xfrm rot="2700000">
              <a:off x="4515565" y="3550986"/>
              <a:ext cx="202150" cy="202150"/>
            </a:xfrm>
            <a:prstGeom prst="r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直角三角形 10"/>
            <p:cNvSpPr/>
            <p:nvPr/>
          </p:nvSpPr>
          <p:spPr>
            <a:xfrm rot="8100000">
              <a:off x="3539019" y="2821596"/>
              <a:ext cx="202150" cy="202150"/>
            </a:xfrm>
            <a:prstGeom prst="r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直角三角形 11"/>
            <p:cNvSpPr/>
            <p:nvPr/>
          </p:nvSpPr>
          <p:spPr>
            <a:xfrm rot="18900000" flipH="1">
              <a:off x="4261699" y="1784501"/>
              <a:ext cx="202150" cy="202150"/>
            </a:xfrm>
            <a:prstGeom prst="r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Freeform 24"/>
            <p:cNvSpPr/>
            <p:nvPr/>
          </p:nvSpPr>
          <p:spPr bwMode="auto">
            <a:xfrm>
              <a:off x="5872325" y="2742986"/>
              <a:ext cx="28442" cy="27066"/>
            </a:xfrm>
            <a:custGeom>
              <a:avLst/>
              <a:gdLst>
                <a:gd name="T0" fmla="*/ 4 w 35"/>
                <a:gd name="T1" fmla="*/ 0 h 33"/>
                <a:gd name="T2" fmla="*/ 9 w 35"/>
                <a:gd name="T3" fmla="*/ 26 h 33"/>
                <a:gd name="T4" fmla="*/ 25 w 35"/>
                <a:gd name="T5" fmla="*/ 33 h 33"/>
                <a:gd name="T6" fmla="*/ 35 w 35"/>
                <a:gd name="T7" fmla="*/ 31 h 33"/>
                <a:gd name="T8" fmla="*/ 4 w 35"/>
                <a:gd name="T9" fmla="*/ 0 h 33"/>
              </a:gdLst>
              <a:ahLst/>
              <a:cxnLst>
                <a:cxn ang="0">
                  <a:pos x="T0" y="T1"/>
                </a:cxn>
                <a:cxn ang="0">
                  <a:pos x="T2" y="T3"/>
                </a:cxn>
                <a:cxn ang="0">
                  <a:pos x="T4" y="T5"/>
                </a:cxn>
                <a:cxn ang="0">
                  <a:pos x="T6" y="T7"/>
                </a:cxn>
                <a:cxn ang="0">
                  <a:pos x="T8" y="T9"/>
                </a:cxn>
              </a:cxnLst>
              <a:rect l="0" t="0" r="r" b="b"/>
              <a:pathLst>
                <a:path w="35" h="33">
                  <a:moveTo>
                    <a:pt x="4" y="0"/>
                  </a:moveTo>
                  <a:cubicBezTo>
                    <a:pt x="0" y="9"/>
                    <a:pt x="2" y="19"/>
                    <a:pt x="9" y="26"/>
                  </a:cubicBezTo>
                  <a:cubicBezTo>
                    <a:pt x="13" y="31"/>
                    <a:pt x="19" y="33"/>
                    <a:pt x="25" y="33"/>
                  </a:cubicBezTo>
                  <a:cubicBezTo>
                    <a:pt x="28" y="33"/>
                    <a:pt x="32" y="32"/>
                    <a:pt x="35" y="31"/>
                  </a:cubicBezTo>
                  <a:lnTo>
                    <a:pt x="4" y="0"/>
                  </a:lnTo>
                  <a:close/>
                </a:path>
              </a:pathLst>
            </a:custGeom>
            <a:solidFill>
              <a:srgbClr val="3A3A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Freeform 163"/>
            <p:cNvSpPr>
              <a:spLocks noEditPoints="1"/>
            </p:cNvSpPr>
            <p:nvPr/>
          </p:nvSpPr>
          <p:spPr bwMode="auto">
            <a:xfrm>
              <a:off x="2997066" y="2705638"/>
              <a:ext cx="199588" cy="128818"/>
            </a:xfrm>
            <a:custGeom>
              <a:avLst/>
              <a:gdLst>
                <a:gd name="T0" fmla="*/ 72 w 116"/>
                <a:gd name="T1" fmla="*/ 27 h 75"/>
                <a:gd name="T2" fmla="*/ 69 w 116"/>
                <a:gd name="T3" fmla="*/ 19 h 75"/>
                <a:gd name="T4" fmla="*/ 65 w 116"/>
                <a:gd name="T5" fmla="*/ 19 h 75"/>
                <a:gd name="T6" fmla="*/ 46 w 116"/>
                <a:gd name="T7" fmla="*/ 18 h 75"/>
                <a:gd name="T8" fmla="*/ 46 w 116"/>
                <a:gd name="T9" fmla="*/ 29 h 75"/>
                <a:gd name="T10" fmla="*/ 79 w 116"/>
                <a:gd name="T11" fmla="*/ 9 h 75"/>
                <a:gd name="T12" fmla="*/ 72 w 116"/>
                <a:gd name="T13" fmla="*/ 29 h 75"/>
                <a:gd name="T14" fmla="*/ 8 w 116"/>
                <a:gd name="T15" fmla="*/ 23 h 75"/>
                <a:gd name="T16" fmla="*/ 29 w 116"/>
                <a:gd name="T17" fmla="*/ 35 h 75"/>
                <a:gd name="T18" fmla="*/ 18 w 116"/>
                <a:gd name="T19" fmla="*/ 46 h 75"/>
                <a:gd name="T20" fmla="*/ 11 w 116"/>
                <a:gd name="T21" fmla="*/ 42 h 75"/>
                <a:gd name="T22" fmla="*/ 25 w 116"/>
                <a:gd name="T23" fmla="*/ 46 h 75"/>
                <a:gd name="T24" fmla="*/ 4 w 116"/>
                <a:gd name="T25" fmla="*/ 48 h 75"/>
                <a:gd name="T26" fmla="*/ 3 w 116"/>
                <a:gd name="T27" fmla="*/ 48 h 75"/>
                <a:gd name="T28" fmla="*/ 0 w 116"/>
                <a:gd name="T29" fmla="*/ 61 h 75"/>
                <a:gd name="T30" fmla="*/ 2 w 116"/>
                <a:gd name="T31" fmla="*/ 62 h 75"/>
                <a:gd name="T32" fmla="*/ 26 w 116"/>
                <a:gd name="T33" fmla="*/ 73 h 75"/>
                <a:gd name="T34" fmla="*/ 28 w 116"/>
                <a:gd name="T35" fmla="*/ 75 h 75"/>
                <a:gd name="T36" fmla="*/ 92 w 116"/>
                <a:gd name="T37" fmla="*/ 75 h 75"/>
                <a:gd name="T38" fmla="*/ 93 w 116"/>
                <a:gd name="T39" fmla="*/ 62 h 75"/>
                <a:gd name="T40" fmla="*/ 116 w 116"/>
                <a:gd name="T41" fmla="*/ 62 h 75"/>
                <a:gd name="T42" fmla="*/ 116 w 116"/>
                <a:gd name="T43" fmla="*/ 55 h 75"/>
                <a:gd name="T44" fmla="*/ 113 w 116"/>
                <a:gd name="T45" fmla="*/ 48 h 75"/>
                <a:gd name="T46" fmla="*/ 105 w 116"/>
                <a:gd name="T47" fmla="*/ 46 h 75"/>
                <a:gd name="T48" fmla="*/ 98 w 116"/>
                <a:gd name="T49" fmla="*/ 59 h 75"/>
                <a:gd name="T50" fmla="*/ 91 w 116"/>
                <a:gd name="T51" fmla="*/ 46 h 75"/>
                <a:gd name="T52" fmla="*/ 72 w 116"/>
                <a:gd name="T53" fmla="*/ 45 h 75"/>
                <a:gd name="T54" fmla="*/ 69 w 116"/>
                <a:gd name="T55" fmla="*/ 50 h 75"/>
                <a:gd name="T56" fmla="*/ 64 w 116"/>
                <a:gd name="T57" fmla="*/ 67 h 75"/>
                <a:gd name="T58" fmla="*/ 64 w 116"/>
                <a:gd name="T59" fmla="*/ 52 h 75"/>
                <a:gd name="T60" fmla="*/ 60 w 116"/>
                <a:gd name="T61" fmla="*/ 47 h 75"/>
                <a:gd name="T62" fmla="*/ 56 w 116"/>
                <a:gd name="T63" fmla="*/ 47 h 75"/>
                <a:gd name="T64" fmla="*/ 57 w 116"/>
                <a:gd name="T65" fmla="*/ 54 h 75"/>
                <a:gd name="T66" fmla="*/ 49 w 116"/>
                <a:gd name="T67" fmla="*/ 50 h 75"/>
                <a:gd name="T68" fmla="*/ 47 w 116"/>
                <a:gd name="T69" fmla="*/ 45 h 75"/>
                <a:gd name="T70" fmla="*/ 33 w 116"/>
                <a:gd name="T71" fmla="*/ 48 h 75"/>
                <a:gd name="T72" fmla="*/ 87 w 116"/>
                <a:gd name="T73" fmla="*/ 36 h 75"/>
                <a:gd name="T74" fmla="*/ 109 w 116"/>
                <a:gd name="T75" fmla="*/ 21 h 75"/>
                <a:gd name="T76" fmla="*/ 106 w 116"/>
                <a:gd name="T77" fmla="*/ 42 h 75"/>
                <a:gd name="T78" fmla="*/ 98 w 116"/>
                <a:gd name="T79" fmla="*/ 46 h 75"/>
                <a:gd name="T80" fmla="*/ 87 w 116"/>
                <a:gd name="T81" fmla="*/ 36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6" h="75">
                  <a:moveTo>
                    <a:pt x="72" y="29"/>
                  </a:moveTo>
                  <a:cubicBezTo>
                    <a:pt x="72" y="28"/>
                    <a:pt x="72" y="27"/>
                    <a:pt x="72" y="27"/>
                  </a:cubicBezTo>
                  <a:cubicBezTo>
                    <a:pt x="72" y="19"/>
                    <a:pt x="72" y="19"/>
                    <a:pt x="72" y="19"/>
                  </a:cubicBezTo>
                  <a:cubicBezTo>
                    <a:pt x="71" y="19"/>
                    <a:pt x="70" y="19"/>
                    <a:pt x="69" y="19"/>
                  </a:cubicBezTo>
                  <a:cubicBezTo>
                    <a:pt x="68" y="14"/>
                    <a:pt x="68" y="14"/>
                    <a:pt x="68" y="14"/>
                  </a:cubicBezTo>
                  <a:cubicBezTo>
                    <a:pt x="65" y="19"/>
                    <a:pt x="65" y="19"/>
                    <a:pt x="65" y="19"/>
                  </a:cubicBezTo>
                  <a:cubicBezTo>
                    <a:pt x="60" y="21"/>
                    <a:pt x="56" y="22"/>
                    <a:pt x="47" y="18"/>
                  </a:cubicBezTo>
                  <a:cubicBezTo>
                    <a:pt x="46" y="18"/>
                    <a:pt x="46" y="18"/>
                    <a:pt x="46" y="18"/>
                  </a:cubicBezTo>
                  <a:cubicBezTo>
                    <a:pt x="46" y="27"/>
                    <a:pt x="46" y="27"/>
                    <a:pt x="46" y="27"/>
                  </a:cubicBezTo>
                  <a:cubicBezTo>
                    <a:pt x="46" y="27"/>
                    <a:pt x="46" y="28"/>
                    <a:pt x="46" y="29"/>
                  </a:cubicBezTo>
                  <a:cubicBezTo>
                    <a:pt x="38" y="23"/>
                    <a:pt x="41" y="20"/>
                    <a:pt x="39" y="9"/>
                  </a:cubicBezTo>
                  <a:cubicBezTo>
                    <a:pt x="45" y="0"/>
                    <a:pt x="75" y="0"/>
                    <a:pt x="79" y="9"/>
                  </a:cubicBezTo>
                  <a:cubicBezTo>
                    <a:pt x="78" y="17"/>
                    <a:pt x="79" y="24"/>
                    <a:pt x="73" y="29"/>
                  </a:cubicBezTo>
                  <a:cubicBezTo>
                    <a:pt x="72" y="29"/>
                    <a:pt x="72" y="29"/>
                    <a:pt x="72" y="29"/>
                  </a:cubicBezTo>
                  <a:close/>
                  <a:moveTo>
                    <a:pt x="8" y="36"/>
                  </a:moveTo>
                  <a:cubicBezTo>
                    <a:pt x="7" y="30"/>
                    <a:pt x="7" y="27"/>
                    <a:pt x="8" y="23"/>
                  </a:cubicBezTo>
                  <a:cubicBezTo>
                    <a:pt x="18" y="25"/>
                    <a:pt x="20" y="16"/>
                    <a:pt x="29" y="23"/>
                  </a:cubicBezTo>
                  <a:cubicBezTo>
                    <a:pt x="30" y="27"/>
                    <a:pt x="30" y="32"/>
                    <a:pt x="29" y="35"/>
                  </a:cubicBezTo>
                  <a:cubicBezTo>
                    <a:pt x="29" y="38"/>
                    <a:pt x="28" y="40"/>
                    <a:pt x="26" y="42"/>
                  </a:cubicBezTo>
                  <a:cubicBezTo>
                    <a:pt x="24" y="44"/>
                    <a:pt x="21" y="46"/>
                    <a:pt x="18" y="46"/>
                  </a:cubicBezTo>
                  <a:cubicBezTo>
                    <a:pt x="18" y="46"/>
                    <a:pt x="18" y="46"/>
                    <a:pt x="18" y="46"/>
                  </a:cubicBezTo>
                  <a:cubicBezTo>
                    <a:pt x="15" y="46"/>
                    <a:pt x="13" y="44"/>
                    <a:pt x="11" y="42"/>
                  </a:cubicBezTo>
                  <a:cubicBezTo>
                    <a:pt x="9" y="40"/>
                    <a:pt x="8" y="38"/>
                    <a:pt x="8" y="36"/>
                  </a:cubicBezTo>
                  <a:close/>
                  <a:moveTo>
                    <a:pt x="25" y="46"/>
                  </a:moveTo>
                  <a:cubicBezTo>
                    <a:pt x="22" y="52"/>
                    <a:pt x="14" y="52"/>
                    <a:pt x="12" y="46"/>
                  </a:cubicBezTo>
                  <a:cubicBezTo>
                    <a:pt x="4" y="48"/>
                    <a:pt x="4" y="48"/>
                    <a:pt x="4" y="48"/>
                  </a:cubicBezTo>
                  <a:cubicBezTo>
                    <a:pt x="4" y="48"/>
                    <a:pt x="4" y="48"/>
                    <a:pt x="4" y="48"/>
                  </a:cubicBezTo>
                  <a:cubicBezTo>
                    <a:pt x="3" y="48"/>
                    <a:pt x="3" y="48"/>
                    <a:pt x="3" y="48"/>
                  </a:cubicBezTo>
                  <a:cubicBezTo>
                    <a:pt x="2" y="50"/>
                    <a:pt x="1" y="51"/>
                    <a:pt x="0" y="54"/>
                  </a:cubicBezTo>
                  <a:cubicBezTo>
                    <a:pt x="0" y="56"/>
                    <a:pt x="0" y="58"/>
                    <a:pt x="0" y="61"/>
                  </a:cubicBezTo>
                  <a:cubicBezTo>
                    <a:pt x="1" y="62"/>
                    <a:pt x="1" y="62"/>
                    <a:pt x="1" y="62"/>
                  </a:cubicBezTo>
                  <a:cubicBezTo>
                    <a:pt x="2" y="62"/>
                    <a:pt x="2" y="62"/>
                    <a:pt x="2" y="62"/>
                  </a:cubicBezTo>
                  <a:cubicBezTo>
                    <a:pt x="26" y="62"/>
                    <a:pt x="26" y="62"/>
                    <a:pt x="26" y="62"/>
                  </a:cubicBezTo>
                  <a:cubicBezTo>
                    <a:pt x="25" y="65"/>
                    <a:pt x="26" y="69"/>
                    <a:pt x="26" y="73"/>
                  </a:cubicBezTo>
                  <a:cubicBezTo>
                    <a:pt x="27" y="75"/>
                    <a:pt x="27" y="75"/>
                    <a:pt x="27" y="75"/>
                  </a:cubicBezTo>
                  <a:cubicBezTo>
                    <a:pt x="28" y="75"/>
                    <a:pt x="28" y="75"/>
                    <a:pt x="28" y="75"/>
                  </a:cubicBezTo>
                  <a:cubicBezTo>
                    <a:pt x="90" y="75"/>
                    <a:pt x="90" y="75"/>
                    <a:pt x="90" y="75"/>
                  </a:cubicBezTo>
                  <a:cubicBezTo>
                    <a:pt x="92" y="75"/>
                    <a:pt x="92" y="75"/>
                    <a:pt x="92" y="75"/>
                  </a:cubicBezTo>
                  <a:cubicBezTo>
                    <a:pt x="92" y="73"/>
                    <a:pt x="92" y="73"/>
                    <a:pt x="92" y="73"/>
                  </a:cubicBezTo>
                  <a:cubicBezTo>
                    <a:pt x="93" y="69"/>
                    <a:pt x="93" y="66"/>
                    <a:pt x="93" y="62"/>
                  </a:cubicBezTo>
                  <a:cubicBezTo>
                    <a:pt x="115" y="62"/>
                    <a:pt x="115" y="62"/>
                    <a:pt x="115" y="62"/>
                  </a:cubicBezTo>
                  <a:cubicBezTo>
                    <a:pt x="116" y="62"/>
                    <a:pt x="116" y="62"/>
                    <a:pt x="116" y="62"/>
                  </a:cubicBezTo>
                  <a:cubicBezTo>
                    <a:pt x="116" y="61"/>
                    <a:pt x="116" y="61"/>
                    <a:pt x="116" y="61"/>
                  </a:cubicBezTo>
                  <a:cubicBezTo>
                    <a:pt x="116" y="59"/>
                    <a:pt x="116" y="57"/>
                    <a:pt x="116" y="55"/>
                  </a:cubicBezTo>
                  <a:cubicBezTo>
                    <a:pt x="116" y="52"/>
                    <a:pt x="115" y="50"/>
                    <a:pt x="114" y="49"/>
                  </a:cubicBezTo>
                  <a:cubicBezTo>
                    <a:pt x="113" y="48"/>
                    <a:pt x="113" y="48"/>
                    <a:pt x="113" y="48"/>
                  </a:cubicBezTo>
                  <a:cubicBezTo>
                    <a:pt x="113" y="48"/>
                    <a:pt x="113" y="48"/>
                    <a:pt x="113" y="48"/>
                  </a:cubicBezTo>
                  <a:cubicBezTo>
                    <a:pt x="105" y="46"/>
                    <a:pt x="105" y="46"/>
                    <a:pt x="105" y="46"/>
                  </a:cubicBezTo>
                  <a:cubicBezTo>
                    <a:pt x="103" y="47"/>
                    <a:pt x="103" y="47"/>
                    <a:pt x="103" y="47"/>
                  </a:cubicBezTo>
                  <a:cubicBezTo>
                    <a:pt x="98" y="59"/>
                    <a:pt x="98" y="59"/>
                    <a:pt x="98" y="59"/>
                  </a:cubicBezTo>
                  <a:cubicBezTo>
                    <a:pt x="93" y="47"/>
                    <a:pt x="93" y="47"/>
                    <a:pt x="93" y="47"/>
                  </a:cubicBezTo>
                  <a:cubicBezTo>
                    <a:pt x="91" y="46"/>
                    <a:pt x="91" y="46"/>
                    <a:pt x="91" y="46"/>
                  </a:cubicBezTo>
                  <a:cubicBezTo>
                    <a:pt x="84" y="48"/>
                    <a:pt x="84" y="48"/>
                    <a:pt x="84" y="48"/>
                  </a:cubicBezTo>
                  <a:cubicBezTo>
                    <a:pt x="72" y="45"/>
                    <a:pt x="72" y="45"/>
                    <a:pt x="72" y="45"/>
                  </a:cubicBezTo>
                  <a:cubicBezTo>
                    <a:pt x="69" y="47"/>
                    <a:pt x="69" y="47"/>
                    <a:pt x="69" y="47"/>
                  </a:cubicBezTo>
                  <a:cubicBezTo>
                    <a:pt x="69" y="50"/>
                    <a:pt x="69" y="50"/>
                    <a:pt x="69" y="50"/>
                  </a:cubicBezTo>
                  <a:cubicBezTo>
                    <a:pt x="64" y="67"/>
                    <a:pt x="64" y="67"/>
                    <a:pt x="64" y="67"/>
                  </a:cubicBezTo>
                  <a:cubicBezTo>
                    <a:pt x="64" y="67"/>
                    <a:pt x="64" y="67"/>
                    <a:pt x="64" y="67"/>
                  </a:cubicBezTo>
                  <a:cubicBezTo>
                    <a:pt x="62" y="54"/>
                    <a:pt x="62" y="54"/>
                    <a:pt x="62" y="54"/>
                  </a:cubicBezTo>
                  <a:cubicBezTo>
                    <a:pt x="64" y="52"/>
                    <a:pt x="64" y="52"/>
                    <a:pt x="64" y="52"/>
                  </a:cubicBezTo>
                  <a:cubicBezTo>
                    <a:pt x="63" y="47"/>
                    <a:pt x="63" y="47"/>
                    <a:pt x="63" y="47"/>
                  </a:cubicBezTo>
                  <a:cubicBezTo>
                    <a:pt x="60" y="47"/>
                    <a:pt x="60" y="47"/>
                    <a:pt x="60" y="47"/>
                  </a:cubicBezTo>
                  <a:cubicBezTo>
                    <a:pt x="59" y="47"/>
                    <a:pt x="59" y="47"/>
                    <a:pt x="59" y="47"/>
                  </a:cubicBezTo>
                  <a:cubicBezTo>
                    <a:pt x="56" y="47"/>
                    <a:pt x="56" y="47"/>
                    <a:pt x="56" y="47"/>
                  </a:cubicBezTo>
                  <a:cubicBezTo>
                    <a:pt x="55" y="52"/>
                    <a:pt x="55" y="52"/>
                    <a:pt x="55" y="52"/>
                  </a:cubicBezTo>
                  <a:cubicBezTo>
                    <a:pt x="57" y="54"/>
                    <a:pt x="57" y="54"/>
                    <a:pt x="57" y="54"/>
                  </a:cubicBezTo>
                  <a:cubicBezTo>
                    <a:pt x="54" y="67"/>
                    <a:pt x="54" y="67"/>
                    <a:pt x="54" y="67"/>
                  </a:cubicBezTo>
                  <a:cubicBezTo>
                    <a:pt x="49" y="50"/>
                    <a:pt x="49" y="50"/>
                    <a:pt x="49" y="50"/>
                  </a:cubicBezTo>
                  <a:cubicBezTo>
                    <a:pt x="49" y="47"/>
                    <a:pt x="49" y="47"/>
                    <a:pt x="49" y="47"/>
                  </a:cubicBezTo>
                  <a:cubicBezTo>
                    <a:pt x="47" y="45"/>
                    <a:pt x="47" y="45"/>
                    <a:pt x="47" y="45"/>
                  </a:cubicBezTo>
                  <a:cubicBezTo>
                    <a:pt x="33" y="48"/>
                    <a:pt x="33" y="48"/>
                    <a:pt x="33" y="48"/>
                  </a:cubicBezTo>
                  <a:cubicBezTo>
                    <a:pt x="33" y="48"/>
                    <a:pt x="33" y="48"/>
                    <a:pt x="33" y="48"/>
                  </a:cubicBezTo>
                  <a:cubicBezTo>
                    <a:pt x="25" y="46"/>
                    <a:pt x="25" y="46"/>
                    <a:pt x="25" y="46"/>
                  </a:cubicBezTo>
                  <a:close/>
                  <a:moveTo>
                    <a:pt x="87" y="36"/>
                  </a:moveTo>
                  <a:cubicBezTo>
                    <a:pt x="87" y="30"/>
                    <a:pt x="86" y="25"/>
                    <a:pt x="87" y="21"/>
                  </a:cubicBezTo>
                  <a:cubicBezTo>
                    <a:pt x="91" y="18"/>
                    <a:pt x="106" y="18"/>
                    <a:pt x="109" y="21"/>
                  </a:cubicBezTo>
                  <a:cubicBezTo>
                    <a:pt x="109" y="26"/>
                    <a:pt x="109" y="32"/>
                    <a:pt x="109" y="35"/>
                  </a:cubicBezTo>
                  <a:cubicBezTo>
                    <a:pt x="108" y="38"/>
                    <a:pt x="107" y="40"/>
                    <a:pt x="106" y="42"/>
                  </a:cubicBezTo>
                  <a:cubicBezTo>
                    <a:pt x="104" y="44"/>
                    <a:pt x="101" y="46"/>
                    <a:pt x="98" y="46"/>
                  </a:cubicBezTo>
                  <a:cubicBezTo>
                    <a:pt x="98" y="46"/>
                    <a:pt x="98" y="46"/>
                    <a:pt x="98" y="46"/>
                  </a:cubicBezTo>
                  <a:cubicBezTo>
                    <a:pt x="95" y="46"/>
                    <a:pt x="92" y="44"/>
                    <a:pt x="90" y="42"/>
                  </a:cubicBezTo>
                  <a:cubicBezTo>
                    <a:pt x="89" y="40"/>
                    <a:pt x="88" y="38"/>
                    <a:pt x="87" y="36"/>
                  </a:cubicBezTo>
                  <a:close/>
                </a:path>
              </a:pathLst>
            </a:custGeom>
            <a:solidFill>
              <a:srgbClr val="3A3A3A"/>
            </a:solidFill>
            <a:ln>
              <a:noFill/>
            </a:ln>
          </p:spPr>
          <p:txBody>
            <a:bodyPr vert="horz" wrap="square" lIns="68580" tIns="34290" rIns="68580" bIns="34290"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文本框 54"/>
            <p:cNvSpPr txBox="1"/>
            <p:nvPr/>
          </p:nvSpPr>
          <p:spPr>
            <a:xfrm>
              <a:off x="3987026" y="2603634"/>
              <a:ext cx="1164421" cy="377026"/>
            </a:xfrm>
            <a:prstGeom prst="rect">
              <a:avLst/>
            </a:prstGeom>
            <a:noFill/>
          </p:spPr>
          <p:txBody>
            <a:bodyPr wrap="none" lIns="68580" tIns="34290" rIns="68580" bIns="34290" rtlCol="0">
              <a:spAutoFit/>
            </a:bodyPr>
            <a:lstStyle/>
            <a:p>
              <a:r>
                <a:rPr lang="zh-CN" altLang="en-US" sz="2000" dirty="0">
                  <a:latin typeface="微软雅黑" panose="020B0503020204020204" pitchFamily="34" charset="-122"/>
                  <a:ea typeface="微软雅黑" panose="020B0503020204020204" pitchFamily="34" charset="-122"/>
                  <a:sym typeface="微软雅黑" panose="020B0503020204020204" pitchFamily="34" charset="-122"/>
                </a:rPr>
                <a:t>您的内容</a:t>
              </a:r>
            </a:p>
          </p:txBody>
        </p:sp>
        <p:sp>
          <p:nvSpPr>
            <p:cNvPr id="30" name="文本框 59"/>
            <p:cNvSpPr txBox="1"/>
            <p:nvPr/>
          </p:nvSpPr>
          <p:spPr>
            <a:xfrm rot="18900000">
              <a:off x="3651407" y="2083341"/>
              <a:ext cx="894098" cy="620089"/>
            </a:xfrm>
            <a:prstGeom prst="rect">
              <a:avLst/>
            </a:prstGeom>
            <a:noFill/>
          </p:spPr>
          <p:txBody>
            <a:bodyPr wrap="none" lIns="68580" tIns="34290" rIns="68580" bIns="34290" rtlCol="0">
              <a:prstTxWarp prst="textArchUp">
                <a:avLst>
                  <a:gd name="adj" fmla="val 13960648"/>
                </a:avLst>
              </a:prstTxWarp>
              <a:spAutoFit/>
            </a:bodyPr>
            <a:lstStyle/>
            <a:p>
              <a:r>
                <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您的内容</a:t>
              </a:r>
            </a:p>
          </p:txBody>
        </p:sp>
        <p:sp>
          <p:nvSpPr>
            <p:cNvPr id="31" name="文本框 60"/>
            <p:cNvSpPr txBox="1"/>
            <p:nvPr/>
          </p:nvSpPr>
          <p:spPr>
            <a:xfrm rot="3088311">
              <a:off x="4476317" y="2162427"/>
              <a:ext cx="894099" cy="620089"/>
            </a:xfrm>
            <a:prstGeom prst="rect">
              <a:avLst/>
            </a:prstGeom>
            <a:noFill/>
          </p:spPr>
          <p:txBody>
            <a:bodyPr wrap="none" lIns="68580" tIns="34290" rIns="68580" bIns="34290" rtlCol="0">
              <a:prstTxWarp prst="textArchUp">
                <a:avLst>
                  <a:gd name="adj" fmla="val 13960648"/>
                </a:avLst>
              </a:prstTxWarp>
              <a:spAutoFit/>
            </a:bodyPr>
            <a:lstStyle/>
            <a:p>
              <a:r>
                <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您的内容</a:t>
              </a:r>
            </a:p>
          </p:txBody>
        </p:sp>
        <p:sp>
          <p:nvSpPr>
            <p:cNvPr id="32" name="文本框 61"/>
            <p:cNvSpPr txBox="1"/>
            <p:nvPr/>
          </p:nvSpPr>
          <p:spPr>
            <a:xfrm rot="13064296">
              <a:off x="3624489" y="2848013"/>
              <a:ext cx="894098" cy="620089"/>
            </a:xfrm>
            <a:prstGeom prst="rect">
              <a:avLst/>
            </a:prstGeom>
            <a:noFill/>
          </p:spPr>
          <p:txBody>
            <a:bodyPr wrap="none" lIns="68580" tIns="34290" rIns="68580" bIns="34290" rtlCol="0">
              <a:prstTxWarp prst="textArchUp">
                <a:avLst>
                  <a:gd name="adj" fmla="val 13960648"/>
                </a:avLst>
              </a:prstTxWarp>
              <a:spAutoFit/>
            </a:bodyPr>
            <a:lstStyle/>
            <a:p>
              <a:r>
                <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您的内容</a:t>
              </a:r>
            </a:p>
          </p:txBody>
        </p:sp>
        <p:sp>
          <p:nvSpPr>
            <p:cNvPr id="33" name="文本框 62"/>
            <p:cNvSpPr txBox="1"/>
            <p:nvPr/>
          </p:nvSpPr>
          <p:spPr>
            <a:xfrm rot="8100000">
              <a:off x="4471122" y="2874761"/>
              <a:ext cx="894098" cy="620089"/>
            </a:xfrm>
            <a:prstGeom prst="rect">
              <a:avLst/>
            </a:prstGeom>
            <a:noFill/>
          </p:spPr>
          <p:txBody>
            <a:bodyPr wrap="none" lIns="68580" tIns="34290" rIns="68580" bIns="34290" rtlCol="0">
              <a:prstTxWarp prst="textArchUp">
                <a:avLst>
                  <a:gd name="adj" fmla="val 13960648"/>
                </a:avLst>
              </a:prstTxWarp>
              <a:spAutoFit/>
            </a:bodyPr>
            <a:lstStyle/>
            <a:p>
              <a:r>
                <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您的内容</a:t>
              </a:r>
            </a:p>
          </p:txBody>
        </p:sp>
      </p:grpSp>
      <p:sp>
        <p:nvSpPr>
          <p:cNvPr id="45" name="TextBox 44"/>
          <p:cNvSpPr txBox="1"/>
          <p:nvPr/>
        </p:nvSpPr>
        <p:spPr>
          <a:xfrm>
            <a:off x="827584" y="123478"/>
            <a:ext cx="1415772" cy="461665"/>
          </a:xfrm>
          <a:prstGeom prst="rect">
            <a:avLst/>
          </a:prstGeom>
          <a:noFill/>
        </p:spPr>
        <p:txBody>
          <a:bodyPr wrap="none" rtlCol="0">
            <a:spAutoFit/>
          </a:bodyPr>
          <a:lstStyle/>
          <a:p>
            <a:pPr algn="ctr"/>
            <a:r>
              <a:rPr lang="zh-CN" altLang="en-US" sz="2400"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产品介绍</a:t>
            </a:r>
            <a:endParaRPr lang="zh-CN" altLang="zh-CN" sz="2400"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slow" advTm="10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additive="base">
                                        <p:cTn id="7" dur="500" fill="hold"/>
                                        <p:tgtEl>
                                          <p:spTgt spid="45"/>
                                        </p:tgtEl>
                                        <p:attrNameLst>
                                          <p:attrName>ppt_x</p:attrName>
                                        </p:attrNameLst>
                                      </p:cBhvr>
                                      <p:tavLst>
                                        <p:tav tm="0">
                                          <p:val>
                                            <p:strVal val="0-#ppt_w/2"/>
                                          </p:val>
                                        </p:tav>
                                        <p:tav tm="100000">
                                          <p:val>
                                            <p:strVal val="#ppt_x"/>
                                          </p:val>
                                        </p:tav>
                                      </p:tavLst>
                                    </p:anim>
                                    <p:anim calcmode="lin" valueType="num">
                                      <p:cBhvr additive="base">
                                        <p:cTn id="8" dur="500" fill="hold"/>
                                        <p:tgtEl>
                                          <p:spTgt spid="4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35" presetClass="entr" presetSubtype="0" fill="hold" nodeType="after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fade">
                                      <p:cBhvr>
                                        <p:cTn id="12" dur="1000"/>
                                        <p:tgtEl>
                                          <p:spTgt spid="44"/>
                                        </p:tgtEl>
                                      </p:cBhvr>
                                    </p:animEffect>
                                    <p:anim calcmode="lin" valueType="num">
                                      <p:cBhvr>
                                        <p:cTn id="13" dur="1000" fill="hold"/>
                                        <p:tgtEl>
                                          <p:spTgt spid="44"/>
                                        </p:tgtEl>
                                        <p:attrNameLst>
                                          <p:attrName>style.rotation</p:attrName>
                                        </p:attrNameLst>
                                      </p:cBhvr>
                                      <p:tavLst>
                                        <p:tav tm="0">
                                          <p:val>
                                            <p:fltVal val="720"/>
                                          </p:val>
                                        </p:tav>
                                        <p:tav tm="100000">
                                          <p:val>
                                            <p:fltVal val="0"/>
                                          </p:val>
                                        </p:tav>
                                      </p:tavLst>
                                    </p:anim>
                                    <p:anim calcmode="lin" valueType="num">
                                      <p:cBhvr>
                                        <p:cTn id="14" dur="1000" fill="hold"/>
                                        <p:tgtEl>
                                          <p:spTgt spid="44"/>
                                        </p:tgtEl>
                                        <p:attrNameLst>
                                          <p:attrName>ppt_h</p:attrName>
                                        </p:attrNameLst>
                                      </p:cBhvr>
                                      <p:tavLst>
                                        <p:tav tm="0">
                                          <p:val>
                                            <p:fltVal val="0"/>
                                          </p:val>
                                        </p:tav>
                                        <p:tav tm="100000">
                                          <p:val>
                                            <p:strVal val="#ppt_h"/>
                                          </p:val>
                                        </p:tav>
                                      </p:tavLst>
                                    </p:anim>
                                    <p:anim calcmode="lin" valueType="num">
                                      <p:cBhvr>
                                        <p:cTn id="15" dur="1000" fill="hold"/>
                                        <p:tgtEl>
                                          <p:spTgt spid="44"/>
                                        </p:tgtEl>
                                        <p:attrNameLst>
                                          <p:attrName>ppt_w</p:attrName>
                                        </p:attrNameLst>
                                      </p:cBhvr>
                                      <p:tavLst>
                                        <p:tav tm="0">
                                          <p:val>
                                            <p:fltVal val="0"/>
                                          </p:val>
                                        </p:tav>
                                        <p:tav tm="100000">
                                          <p:val>
                                            <p:strVal val="#ppt_w"/>
                                          </p:val>
                                        </p:tav>
                                      </p:tavLst>
                                    </p:anim>
                                  </p:childTnLst>
                                </p:cTn>
                              </p:par>
                            </p:childTnLst>
                          </p:cTn>
                        </p:par>
                        <p:par>
                          <p:cTn id="16" fill="hold">
                            <p:stCondLst>
                              <p:cond delay="1500"/>
                            </p:stCondLst>
                            <p:childTnLst>
                              <p:par>
                                <p:cTn id="17" presetID="2" presetClass="entr" presetSubtype="4" fill="hold" nodeType="afterEffect">
                                  <p:stCondLst>
                                    <p:cond delay="0"/>
                                  </p:stCondLst>
                                  <p:childTnLst>
                                    <p:set>
                                      <p:cBhvr>
                                        <p:cTn id="18" dur="1" fill="hold">
                                          <p:stCondLst>
                                            <p:cond delay="0"/>
                                          </p:stCondLst>
                                        </p:cTn>
                                        <p:tgtEl>
                                          <p:spTgt spid="42"/>
                                        </p:tgtEl>
                                        <p:attrNameLst>
                                          <p:attrName>style.visibility</p:attrName>
                                        </p:attrNameLst>
                                      </p:cBhvr>
                                      <p:to>
                                        <p:strVal val="visible"/>
                                      </p:to>
                                    </p:set>
                                    <p:anim calcmode="lin" valueType="num">
                                      <p:cBhvr additive="base">
                                        <p:cTn id="19" dur="500" fill="hold"/>
                                        <p:tgtEl>
                                          <p:spTgt spid="42"/>
                                        </p:tgtEl>
                                        <p:attrNameLst>
                                          <p:attrName>ppt_x</p:attrName>
                                        </p:attrNameLst>
                                      </p:cBhvr>
                                      <p:tavLst>
                                        <p:tav tm="0">
                                          <p:val>
                                            <p:strVal val="#ppt_x"/>
                                          </p:val>
                                        </p:tav>
                                        <p:tav tm="100000">
                                          <p:val>
                                            <p:strVal val="#ppt_x"/>
                                          </p:val>
                                        </p:tav>
                                      </p:tavLst>
                                    </p:anim>
                                    <p:anim calcmode="lin" valueType="num">
                                      <p:cBhvr additive="base">
                                        <p:cTn id="20" dur="500" fill="hold"/>
                                        <p:tgtEl>
                                          <p:spTgt spid="42"/>
                                        </p:tgtEl>
                                        <p:attrNameLst>
                                          <p:attrName>ppt_y</p:attrName>
                                        </p:attrNameLst>
                                      </p:cBhvr>
                                      <p:tavLst>
                                        <p:tav tm="0">
                                          <p:val>
                                            <p:strVal val="1+#ppt_h/2"/>
                                          </p:val>
                                        </p:tav>
                                        <p:tav tm="100000">
                                          <p:val>
                                            <p:strVal val="#ppt_y"/>
                                          </p:val>
                                        </p:tav>
                                      </p:tavLst>
                                    </p:anim>
                                  </p:childTnLst>
                                </p:cTn>
                              </p:par>
                            </p:childTnLst>
                          </p:cTn>
                        </p:par>
                        <p:par>
                          <p:cTn id="21" fill="hold">
                            <p:stCondLst>
                              <p:cond delay="2000"/>
                            </p:stCondLst>
                            <p:childTnLst>
                              <p:par>
                                <p:cTn id="22" presetID="2" presetClass="entr" presetSubtype="4" fill="hold" nodeType="afterEffect">
                                  <p:stCondLst>
                                    <p:cond delay="0"/>
                                  </p:stCondLst>
                                  <p:childTnLst>
                                    <p:set>
                                      <p:cBhvr>
                                        <p:cTn id="23" dur="1" fill="hold">
                                          <p:stCondLst>
                                            <p:cond delay="0"/>
                                          </p:stCondLst>
                                        </p:cTn>
                                        <p:tgtEl>
                                          <p:spTgt spid="41"/>
                                        </p:tgtEl>
                                        <p:attrNameLst>
                                          <p:attrName>style.visibility</p:attrName>
                                        </p:attrNameLst>
                                      </p:cBhvr>
                                      <p:to>
                                        <p:strVal val="visible"/>
                                      </p:to>
                                    </p:set>
                                    <p:anim calcmode="lin" valueType="num">
                                      <p:cBhvr additive="base">
                                        <p:cTn id="24" dur="500" fill="hold"/>
                                        <p:tgtEl>
                                          <p:spTgt spid="41"/>
                                        </p:tgtEl>
                                        <p:attrNameLst>
                                          <p:attrName>ppt_x</p:attrName>
                                        </p:attrNameLst>
                                      </p:cBhvr>
                                      <p:tavLst>
                                        <p:tav tm="0">
                                          <p:val>
                                            <p:strVal val="#ppt_x"/>
                                          </p:val>
                                        </p:tav>
                                        <p:tav tm="100000">
                                          <p:val>
                                            <p:strVal val="#ppt_x"/>
                                          </p:val>
                                        </p:tav>
                                      </p:tavLst>
                                    </p:anim>
                                    <p:anim calcmode="lin" valueType="num">
                                      <p:cBhvr additive="base">
                                        <p:cTn id="25" dur="500" fill="hold"/>
                                        <p:tgtEl>
                                          <p:spTgt spid="41"/>
                                        </p:tgtEl>
                                        <p:attrNameLst>
                                          <p:attrName>ppt_y</p:attrName>
                                        </p:attrNameLst>
                                      </p:cBhvr>
                                      <p:tavLst>
                                        <p:tav tm="0">
                                          <p:val>
                                            <p:strVal val="1+#ppt_h/2"/>
                                          </p:val>
                                        </p:tav>
                                        <p:tav tm="100000">
                                          <p:val>
                                            <p:strVal val="#ppt_y"/>
                                          </p:val>
                                        </p:tav>
                                      </p:tavLst>
                                    </p:anim>
                                  </p:childTnLst>
                                </p:cTn>
                              </p:par>
                            </p:childTnLst>
                          </p:cTn>
                        </p:par>
                        <p:par>
                          <p:cTn id="26" fill="hold">
                            <p:stCondLst>
                              <p:cond delay="2500"/>
                            </p:stCondLst>
                            <p:childTnLst>
                              <p:par>
                                <p:cTn id="27" presetID="2" presetClass="entr" presetSubtype="4" fill="hold" nodeType="afterEffect">
                                  <p:stCondLst>
                                    <p:cond delay="0"/>
                                  </p:stCondLst>
                                  <p:childTnLst>
                                    <p:set>
                                      <p:cBhvr>
                                        <p:cTn id="28" dur="1" fill="hold">
                                          <p:stCondLst>
                                            <p:cond delay="0"/>
                                          </p:stCondLst>
                                        </p:cTn>
                                        <p:tgtEl>
                                          <p:spTgt spid="43"/>
                                        </p:tgtEl>
                                        <p:attrNameLst>
                                          <p:attrName>style.visibility</p:attrName>
                                        </p:attrNameLst>
                                      </p:cBhvr>
                                      <p:to>
                                        <p:strVal val="visible"/>
                                      </p:to>
                                    </p:set>
                                    <p:anim calcmode="lin" valueType="num">
                                      <p:cBhvr additive="base">
                                        <p:cTn id="29" dur="500" fill="hold"/>
                                        <p:tgtEl>
                                          <p:spTgt spid="43"/>
                                        </p:tgtEl>
                                        <p:attrNameLst>
                                          <p:attrName>ppt_x</p:attrName>
                                        </p:attrNameLst>
                                      </p:cBhvr>
                                      <p:tavLst>
                                        <p:tav tm="0">
                                          <p:val>
                                            <p:strVal val="#ppt_x"/>
                                          </p:val>
                                        </p:tav>
                                        <p:tav tm="100000">
                                          <p:val>
                                            <p:strVal val="#ppt_x"/>
                                          </p:val>
                                        </p:tav>
                                      </p:tavLst>
                                    </p:anim>
                                    <p:anim calcmode="lin" valueType="num">
                                      <p:cBhvr additive="base">
                                        <p:cTn id="30" dur="500" fill="hold"/>
                                        <p:tgtEl>
                                          <p:spTgt spid="43"/>
                                        </p:tgtEl>
                                        <p:attrNameLst>
                                          <p:attrName>ppt_y</p:attrName>
                                        </p:attrNameLst>
                                      </p:cBhvr>
                                      <p:tavLst>
                                        <p:tav tm="0">
                                          <p:val>
                                            <p:strVal val="1+#ppt_h/2"/>
                                          </p:val>
                                        </p:tav>
                                        <p:tav tm="100000">
                                          <p:val>
                                            <p:strVal val="#ppt_y"/>
                                          </p:val>
                                        </p:tav>
                                      </p:tavLst>
                                    </p:anim>
                                  </p:childTnLst>
                                </p:cTn>
                              </p:par>
                            </p:childTnLst>
                          </p:cTn>
                        </p:par>
                        <p:par>
                          <p:cTn id="31" fill="hold">
                            <p:stCondLst>
                              <p:cond delay="3000"/>
                            </p:stCondLst>
                            <p:childTnLst>
                              <p:par>
                                <p:cTn id="32" presetID="2" presetClass="entr" presetSubtype="4" fill="hold" nodeType="afterEffect">
                                  <p:stCondLst>
                                    <p:cond delay="0"/>
                                  </p:stCondLst>
                                  <p:childTnLst>
                                    <p:set>
                                      <p:cBhvr>
                                        <p:cTn id="33" dur="1" fill="hold">
                                          <p:stCondLst>
                                            <p:cond delay="0"/>
                                          </p:stCondLst>
                                        </p:cTn>
                                        <p:tgtEl>
                                          <p:spTgt spid="40"/>
                                        </p:tgtEl>
                                        <p:attrNameLst>
                                          <p:attrName>style.visibility</p:attrName>
                                        </p:attrNameLst>
                                      </p:cBhvr>
                                      <p:to>
                                        <p:strVal val="visible"/>
                                      </p:to>
                                    </p:set>
                                    <p:anim calcmode="lin" valueType="num">
                                      <p:cBhvr additive="base">
                                        <p:cTn id="34" dur="500" fill="hold"/>
                                        <p:tgtEl>
                                          <p:spTgt spid="40"/>
                                        </p:tgtEl>
                                        <p:attrNameLst>
                                          <p:attrName>ppt_x</p:attrName>
                                        </p:attrNameLst>
                                      </p:cBhvr>
                                      <p:tavLst>
                                        <p:tav tm="0">
                                          <p:val>
                                            <p:strVal val="#ppt_x"/>
                                          </p:val>
                                        </p:tav>
                                        <p:tav tm="100000">
                                          <p:val>
                                            <p:strVal val="#ppt_x"/>
                                          </p:val>
                                        </p:tav>
                                      </p:tavLst>
                                    </p:anim>
                                    <p:anim calcmode="lin" valueType="num">
                                      <p:cBhvr additive="base">
                                        <p:cTn id="35"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矩形 47"/>
          <p:cNvSpPr/>
          <p:nvPr/>
        </p:nvSpPr>
        <p:spPr>
          <a:xfrm>
            <a:off x="3419872" y="2248670"/>
            <a:ext cx="5400278" cy="565219"/>
          </a:xfrm>
          <a:prstGeom prst="rect">
            <a:avLst/>
          </a:prstGeom>
        </p:spPr>
        <p:txBody>
          <a:bodyPr wrap="square">
            <a:spAutoFit/>
          </a:bodyPr>
          <a:lstStyle/>
          <a:p>
            <a:pPr algn="just">
              <a:lnSpc>
                <a:spcPct val="135000"/>
              </a:lnSpc>
            </a:pPr>
            <a:r>
              <a:rPr lang="zh-CN" altLang="en-US" sz="1200" dirty="0">
                <a:latin typeface="微软雅黑" panose="020B0503020204020204" pitchFamily="34" charset="-122"/>
                <a:ea typeface="微软雅黑" panose="020B0503020204020204" pitchFamily="34" charset="-122"/>
                <a:sym typeface="微软雅黑" panose="020B0503020204020204" pitchFamily="34" charset="-122"/>
              </a:rPr>
              <a:t>您可以点击文字框输入您的描述说明，或者通过复制粘贴 </a:t>
            </a:r>
            <a:r>
              <a:rPr lang="zh-CN" altLang="en-US" sz="1200" dirty="0" smtClean="0">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sym typeface="微软雅黑" panose="020B0503020204020204" pitchFamily="34" charset="-122"/>
              </a:rPr>
              <a:t>您可以点击文字框输入您的描述说明，或者通过复制粘贴 </a:t>
            </a:r>
            <a:r>
              <a:rPr lang="zh-CN" altLang="en-US" sz="1200" dirty="0" smtClean="0">
                <a:latin typeface="微软雅黑" panose="020B0503020204020204" pitchFamily="34" charset="-122"/>
                <a:ea typeface="微软雅黑" panose="020B0503020204020204" pitchFamily="34" charset="-122"/>
                <a:sym typeface="微软雅黑" panose="020B0503020204020204" pitchFamily="34" charset="-122"/>
              </a:rPr>
              <a:t>。</a:t>
            </a:r>
            <a:endParaRPr lang="zh-CN" altLang="en-US" sz="12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 name="矩形 51"/>
          <p:cNvSpPr/>
          <p:nvPr/>
        </p:nvSpPr>
        <p:spPr>
          <a:xfrm>
            <a:off x="3419872" y="3035651"/>
            <a:ext cx="5400278" cy="565219"/>
          </a:xfrm>
          <a:prstGeom prst="rect">
            <a:avLst/>
          </a:prstGeom>
        </p:spPr>
        <p:txBody>
          <a:bodyPr wrap="square">
            <a:spAutoFit/>
          </a:bodyPr>
          <a:lstStyle/>
          <a:p>
            <a:pPr algn="just">
              <a:lnSpc>
                <a:spcPct val="135000"/>
              </a:lnSpc>
            </a:pPr>
            <a:r>
              <a:rPr lang="zh-CN" altLang="en-US" sz="1200" dirty="0">
                <a:latin typeface="微软雅黑" panose="020B0503020204020204" pitchFamily="34" charset="-122"/>
                <a:ea typeface="微软雅黑" panose="020B0503020204020204" pitchFamily="34" charset="-122"/>
                <a:sym typeface="微软雅黑" panose="020B0503020204020204" pitchFamily="34" charset="-122"/>
              </a:rPr>
              <a:t>您可以点击文字框输入您的描述说明，或者通过复制粘贴 。您可以点击文字框输入您的描述说明，或者通过复制粘贴 。</a:t>
            </a:r>
          </a:p>
        </p:txBody>
      </p:sp>
      <p:sp>
        <p:nvSpPr>
          <p:cNvPr id="54" name="矩形 53"/>
          <p:cNvSpPr/>
          <p:nvPr/>
        </p:nvSpPr>
        <p:spPr>
          <a:xfrm>
            <a:off x="3419872" y="3796280"/>
            <a:ext cx="5255816" cy="565219"/>
          </a:xfrm>
          <a:prstGeom prst="rect">
            <a:avLst/>
          </a:prstGeom>
        </p:spPr>
        <p:txBody>
          <a:bodyPr wrap="square">
            <a:spAutoFit/>
          </a:bodyPr>
          <a:lstStyle/>
          <a:p>
            <a:pPr algn="just">
              <a:lnSpc>
                <a:spcPct val="135000"/>
              </a:lnSpc>
            </a:pPr>
            <a:r>
              <a:rPr lang="zh-CN" altLang="en-US" sz="1200" dirty="0">
                <a:latin typeface="微软雅黑" panose="020B0503020204020204" pitchFamily="34" charset="-122"/>
                <a:ea typeface="微软雅黑" panose="020B0503020204020204" pitchFamily="34" charset="-122"/>
                <a:sym typeface="微软雅黑" panose="020B0503020204020204" pitchFamily="34" charset="-122"/>
              </a:rPr>
              <a:t>您可以点击文字框输入您的描述说明，或者通过复制粘贴 。您可以点击文字框输入您的描述说明，或者通过复制粘贴 。</a:t>
            </a:r>
          </a:p>
        </p:txBody>
      </p:sp>
      <p:sp>
        <p:nvSpPr>
          <p:cNvPr id="60" name="Freeform 27"/>
          <p:cNvSpPr/>
          <p:nvPr/>
        </p:nvSpPr>
        <p:spPr bwMode="auto">
          <a:xfrm>
            <a:off x="1854649" y="1534525"/>
            <a:ext cx="1452630" cy="1237307"/>
          </a:xfrm>
          <a:custGeom>
            <a:avLst/>
            <a:gdLst>
              <a:gd name="T0" fmla="*/ 172 w 223"/>
              <a:gd name="T1" fmla="*/ 172 h 190"/>
              <a:gd name="T2" fmla="*/ 50 w 223"/>
              <a:gd name="T3" fmla="*/ 122 h 190"/>
              <a:gd name="T4" fmla="*/ 0 w 223"/>
              <a:gd name="T5" fmla="*/ 0 h 190"/>
              <a:gd name="T6" fmla="*/ 22 w 223"/>
              <a:gd name="T7" fmla="*/ 0 h 190"/>
              <a:gd name="T8" fmla="*/ 66 w 223"/>
              <a:gd name="T9" fmla="*/ 106 h 190"/>
              <a:gd name="T10" fmla="*/ 172 w 223"/>
              <a:gd name="T11" fmla="*/ 150 h 190"/>
              <a:gd name="T12" fmla="*/ 172 w 223"/>
              <a:gd name="T13" fmla="*/ 132 h 190"/>
              <a:gd name="T14" fmla="*/ 223 w 223"/>
              <a:gd name="T15" fmla="*/ 163 h 190"/>
              <a:gd name="T16" fmla="*/ 172 w 223"/>
              <a:gd name="T17" fmla="*/ 190 h 190"/>
              <a:gd name="T18" fmla="*/ 172 w 223"/>
              <a:gd name="T19" fmla="*/ 172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3" h="190">
                <a:moveTo>
                  <a:pt x="172" y="172"/>
                </a:moveTo>
                <a:cubicBezTo>
                  <a:pt x="124" y="172"/>
                  <a:pt x="81" y="153"/>
                  <a:pt x="50" y="122"/>
                </a:cubicBezTo>
                <a:cubicBezTo>
                  <a:pt x="19" y="91"/>
                  <a:pt x="0" y="48"/>
                  <a:pt x="0" y="0"/>
                </a:cubicBezTo>
                <a:cubicBezTo>
                  <a:pt x="22" y="0"/>
                  <a:pt x="22" y="0"/>
                  <a:pt x="22" y="0"/>
                </a:cubicBezTo>
                <a:cubicBezTo>
                  <a:pt x="22" y="41"/>
                  <a:pt x="39" y="79"/>
                  <a:pt x="66" y="106"/>
                </a:cubicBezTo>
                <a:cubicBezTo>
                  <a:pt x="93" y="133"/>
                  <a:pt x="131" y="150"/>
                  <a:pt x="172" y="150"/>
                </a:cubicBezTo>
                <a:cubicBezTo>
                  <a:pt x="172" y="132"/>
                  <a:pt x="172" y="132"/>
                  <a:pt x="172" y="132"/>
                </a:cubicBezTo>
                <a:cubicBezTo>
                  <a:pt x="223" y="163"/>
                  <a:pt x="223" y="163"/>
                  <a:pt x="223" y="163"/>
                </a:cubicBezTo>
                <a:cubicBezTo>
                  <a:pt x="172" y="190"/>
                  <a:pt x="172" y="190"/>
                  <a:pt x="172" y="190"/>
                </a:cubicBezTo>
                <a:lnTo>
                  <a:pt x="172" y="172"/>
                </a:lnTo>
                <a:close/>
              </a:path>
            </a:pathLst>
          </a:custGeom>
          <a:solidFill>
            <a:srgbClr val="C00000"/>
          </a:solidFill>
          <a:ln w="38100">
            <a:noFill/>
          </a:ln>
          <a:effectLst>
            <a:innerShdw blurRad="165100" dist="635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2" name="Freeform 28"/>
          <p:cNvSpPr/>
          <p:nvPr/>
        </p:nvSpPr>
        <p:spPr bwMode="auto">
          <a:xfrm>
            <a:off x="1106713" y="1534525"/>
            <a:ext cx="2188592" cy="1973078"/>
          </a:xfrm>
          <a:custGeom>
            <a:avLst/>
            <a:gdLst>
              <a:gd name="T0" fmla="*/ 285 w 336"/>
              <a:gd name="T1" fmla="*/ 285 h 303"/>
              <a:gd name="T2" fmla="*/ 84 w 336"/>
              <a:gd name="T3" fmla="*/ 202 h 303"/>
              <a:gd name="T4" fmla="*/ 0 w 336"/>
              <a:gd name="T5" fmla="*/ 0 h 303"/>
              <a:gd name="T6" fmla="*/ 23 w 336"/>
              <a:gd name="T7" fmla="*/ 0 h 303"/>
              <a:gd name="T8" fmla="*/ 100 w 336"/>
              <a:gd name="T9" fmla="*/ 186 h 303"/>
              <a:gd name="T10" fmla="*/ 285 w 336"/>
              <a:gd name="T11" fmla="*/ 262 h 303"/>
              <a:gd name="T12" fmla="*/ 285 w 336"/>
              <a:gd name="T13" fmla="*/ 245 h 303"/>
              <a:gd name="T14" fmla="*/ 336 w 336"/>
              <a:gd name="T15" fmla="*/ 275 h 303"/>
              <a:gd name="T16" fmla="*/ 285 w 336"/>
              <a:gd name="T17" fmla="*/ 303 h 303"/>
              <a:gd name="T18" fmla="*/ 285 w 336"/>
              <a:gd name="T19" fmla="*/ 285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6" h="303">
                <a:moveTo>
                  <a:pt x="285" y="285"/>
                </a:moveTo>
                <a:cubicBezTo>
                  <a:pt x="206" y="285"/>
                  <a:pt x="135" y="253"/>
                  <a:pt x="84" y="202"/>
                </a:cubicBezTo>
                <a:cubicBezTo>
                  <a:pt x="32" y="150"/>
                  <a:pt x="0" y="79"/>
                  <a:pt x="0" y="0"/>
                </a:cubicBezTo>
                <a:cubicBezTo>
                  <a:pt x="23" y="0"/>
                  <a:pt x="23" y="0"/>
                  <a:pt x="23" y="0"/>
                </a:cubicBezTo>
                <a:cubicBezTo>
                  <a:pt x="23" y="72"/>
                  <a:pt x="52" y="138"/>
                  <a:pt x="100" y="186"/>
                </a:cubicBezTo>
                <a:cubicBezTo>
                  <a:pt x="147" y="233"/>
                  <a:pt x="213" y="262"/>
                  <a:pt x="285" y="262"/>
                </a:cubicBezTo>
                <a:cubicBezTo>
                  <a:pt x="285" y="245"/>
                  <a:pt x="285" y="245"/>
                  <a:pt x="285" y="245"/>
                </a:cubicBezTo>
                <a:cubicBezTo>
                  <a:pt x="336" y="275"/>
                  <a:pt x="336" y="275"/>
                  <a:pt x="336" y="275"/>
                </a:cubicBezTo>
                <a:cubicBezTo>
                  <a:pt x="285" y="303"/>
                  <a:pt x="285" y="303"/>
                  <a:pt x="285" y="303"/>
                </a:cubicBezTo>
                <a:lnTo>
                  <a:pt x="285" y="285"/>
                </a:lnTo>
                <a:close/>
              </a:path>
            </a:pathLst>
          </a:custGeom>
          <a:solidFill>
            <a:srgbClr val="002060"/>
          </a:solidFill>
          <a:ln w="38100">
            <a:noFill/>
          </a:ln>
          <a:effectLst>
            <a:innerShdw blurRad="165100" dist="635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6" name="Freeform 29"/>
          <p:cNvSpPr/>
          <p:nvPr/>
        </p:nvSpPr>
        <p:spPr bwMode="auto">
          <a:xfrm>
            <a:off x="373566" y="1534525"/>
            <a:ext cx="2902504" cy="2689559"/>
          </a:xfrm>
          <a:custGeom>
            <a:avLst/>
            <a:gdLst>
              <a:gd name="T0" fmla="*/ 395 w 446"/>
              <a:gd name="T1" fmla="*/ 395 h 413"/>
              <a:gd name="T2" fmla="*/ 116 w 446"/>
              <a:gd name="T3" fmla="*/ 279 h 413"/>
              <a:gd name="T4" fmla="*/ 0 w 446"/>
              <a:gd name="T5" fmla="*/ 0 h 413"/>
              <a:gd name="T6" fmla="*/ 23 w 446"/>
              <a:gd name="T7" fmla="*/ 0 h 413"/>
              <a:gd name="T8" fmla="*/ 132 w 446"/>
              <a:gd name="T9" fmla="*/ 263 h 413"/>
              <a:gd name="T10" fmla="*/ 395 w 446"/>
              <a:gd name="T11" fmla="*/ 373 h 413"/>
              <a:gd name="T12" fmla="*/ 395 w 446"/>
              <a:gd name="T13" fmla="*/ 355 h 413"/>
              <a:gd name="T14" fmla="*/ 446 w 446"/>
              <a:gd name="T15" fmla="*/ 385 h 413"/>
              <a:gd name="T16" fmla="*/ 395 w 446"/>
              <a:gd name="T17" fmla="*/ 413 h 413"/>
              <a:gd name="T18" fmla="*/ 395 w 446"/>
              <a:gd name="T19" fmla="*/ 395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6" h="413">
                <a:moveTo>
                  <a:pt x="395" y="395"/>
                </a:moveTo>
                <a:cubicBezTo>
                  <a:pt x="286" y="395"/>
                  <a:pt x="187" y="351"/>
                  <a:pt x="116" y="279"/>
                </a:cubicBezTo>
                <a:cubicBezTo>
                  <a:pt x="44" y="208"/>
                  <a:pt x="0" y="109"/>
                  <a:pt x="0" y="0"/>
                </a:cubicBezTo>
                <a:cubicBezTo>
                  <a:pt x="23" y="0"/>
                  <a:pt x="23" y="0"/>
                  <a:pt x="23" y="0"/>
                </a:cubicBezTo>
                <a:cubicBezTo>
                  <a:pt x="23" y="103"/>
                  <a:pt x="64" y="196"/>
                  <a:pt x="132" y="263"/>
                </a:cubicBezTo>
                <a:cubicBezTo>
                  <a:pt x="199" y="331"/>
                  <a:pt x="292" y="372"/>
                  <a:pt x="395" y="373"/>
                </a:cubicBezTo>
                <a:cubicBezTo>
                  <a:pt x="395" y="355"/>
                  <a:pt x="395" y="355"/>
                  <a:pt x="395" y="355"/>
                </a:cubicBezTo>
                <a:cubicBezTo>
                  <a:pt x="446" y="385"/>
                  <a:pt x="446" y="385"/>
                  <a:pt x="446" y="385"/>
                </a:cubicBezTo>
                <a:cubicBezTo>
                  <a:pt x="395" y="413"/>
                  <a:pt x="395" y="413"/>
                  <a:pt x="395" y="413"/>
                </a:cubicBezTo>
                <a:lnTo>
                  <a:pt x="395" y="395"/>
                </a:lnTo>
                <a:close/>
              </a:path>
            </a:pathLst>
          </a:custGeom>
          <a:solidFill>
            <a:srgbClr val="C00000"/>
          </a:solidFill>
          <a:ln w="38100">
            <a:noFill/>
          </a:ln>
          <a:effectLst>
            <a:innerShdw blurRad="165100" dist="635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7" name="Oval 22"/>
          <p:cNvSpPr>
            <a:spLocks noChangeAspect="1" noChangeArrowheads="1"/>
          </p:cNvSpPr>
          <p:nvPr/>
        </p:nvSpPr>
        <p:spPr bwMode="auto">
          <a:xfrm>
            <a:off x="2709960" y="997928"/>
            <a:ext cx="897543" cy="899586"/>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algn="ctr"/>
            <a:endParaRPr lang="zh-CN" altLang="en-US" dirty="0">
              <a:solidFill>
                <a:srgbClr val="CE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8" name="Line 23"/>
          <p:cNvSpPr>
            <a:spLocks noChangeShapeType="1"/>
          </p:cNvSpPr>
          <p:nvPr/>
        </p:nvSpPr>
        <p:spPr bwMode="auto">
          <a:xfrm flipH="1">
            <a:off x="-20575" y="1449099"/>
            <a:ext cx="2636294" cy="0"/>
          </a:xfrm>
          <a:prstGeom prst="line">
            <a:avLst/>
          </a:prstGeom>
          <a:noFill/>
          <a:ln w="5" cap="flat">
            <a:solidFill>
              <a:schemeClr val="tx1">
                <a:lumMod val="65000"/>
                <a:lumOff val="35000"/>
              </a:schemeClr>
            </a:solidFill>
            <a:prstDash val="dash"/>
            <a:miter lim="800000"/>
            <a:headEnd type="none" w="med" len="med"/>
            <a:tailEnd type="triangle" w="med" len="med"/>
          </a:ln>
          <a:extLst>
            <a:ext uri="{909E8E84-426E-40DD-AFC4-6F175D3DCCD1}">
              <a14:hiddenFill xmlns:a14="http://schemas.microsoft.com/office/drawing/2010/main">
                <a:noFill/>
              </a14:hiddenFill>
            </a:ext>
          </a:extLst>
        </p:spPr>
        <p:txBody>
          <a:bodyPr vert="horz" wrap="square" lIns="62999" tIns="31499" rIns="62999" bIns="31499"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9" name="Freeform 24"/>
          <p:cNvSpPr>
            <a:spLocks noEditPoints="1"/>
          </p:cNvSpPr>
          <p:nvPr/>
        </p:nvSpPr>
        <p:spPr bwMode="auto">
          <a:xfrm>
            <a:off x="1763688" y="1300293"/>
            <a:ext cx="305962" cy="305882"/>
          </a:xfrm>
          <a:custGeom>
            <a:avLst/>
            <a:gdLst>
              <a:gd name="T0" fmla="*/ 23 w 47"/>
              <a:gd name="T1" fmla="*/ 0 h 47"/>
              <a:gd name="T2" fmla="*/ 47 w 47"/>
              <a:gd name="T3" fmla="*/ 24 h 47"/>
              <a:gd name="T4" fmla="*/ 23 w 47"/>
              <a:gd name="T5" fmla="*/ 47 h 47"/>
              <a:gd name="T6" fmla="*/ 0 w 47"/>
              <a:gd name="T7" fmla="*/ 24 h 47"/>
              <a:gd name="T8" fmla="*/ 23 w 47"/>
              <a:gd name="T9" fmla="*/ 0 h 47"/>
              <a:gd name="T10" fmla="*/ 23 w 47"/>
              <a:gd name="T11" fmla="*/ 15 h 47"/>
              <a:gd name="T12" fmla="*/ 15 w 47"/>
              <a:gd name="T13" fmla="*/ 24 h 47"/>
              <a:gd name="T14" fmla="*/ 23 w 47"/>
              <a:gd name="T15" fmla="*/ 32 h 47"/>
              <a:gd name="T16" fmla="*/ 32 w 47"/>
              <a:gd name="T17" fmla="*/ 24 h 47"/>
              <a:gd name="T18" fmla="*/ 23 w 47"/>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3" y="0"/>
                </a:moveTo>
                <a:cubicBezTo>
                  <a:pt x="36" y="0"/>
                  <a:pt x="47" y="11"/>
                  <a:pt x="47" y="24"/>
                </a:cubicBezTo>
                <a:cubicBezTo>
                  <a:pt x="47" y="37"/>
                  <a:pt x="36" y="47"/>
                  <a:pt x="23" y="47"/>
                </a:cubicBezTo>
                <a:cubicBezTo>
                  <a:pt x="10" y="47"/>
                  <a:pt x="0" y="37"/>
                  <a:pt x="0" y="24"/>
                </a:cubicBezTo>
                <a:cubicBezTo>
                  <a:pt x="0" y="11"/>
                  <a:pt x="10" y="0"/>
                  <a:pt x="23" y="0"/>
                </a:cubicBezTo>
                <a:close/>
                <a:moveTo>
                  <a:pt x="23" y="15"/>
                </a:moveTo>
                <a:cubicBezTo>
                  <a:pt x="19" y="15"/>
                  <a:pt x="15" y="19"/>
                  <a:pt x="15" y="24"/>
                </a:cubicBezTo>
                <a:cubicBezTo>
                  <a:pt x="15" y="28"/>
                  <a:pt x="19" y="32"/>
                  <a:pt x="23" y="32"/>
                </a:cubicBezTo>
                <a:cubicBezTo>
                  <a:pt x="28" y="32"/>
                  <a:pt x="32" y="28"/>
                  <a:pt x="32" y="24"/>
                </a:cubicBezTo>
                <a:cubicBezTo>
                  <a:pt x="32" y="19"/>
                  <a:pt x="28" y="15"/>
                  <a:pt x="23" y="15"/>
                </a:cubicBezTo>
                <a:close/>
              </a:path>
            </a:pathLst>
          </a:custGeom>
          <a:solidFill>
            <a:srgbClr val="C00000"/>
          </a:solidFill>
          <a:ln w="38100">
            <a:noFill/>
          </a:ln>
          <a:effectLst>
            <a:innerShdw blurRad="165100" dist="635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0" name="Freeform 25"/>
          <p:cNvSpPr>
            <a:spLocks noEditPoints="1"/>
          </p:cNvSpPr>
          <p:nvPr/>
        </p:nvSpPr>
        <p:spPr bwMode="auto">
          <a:xfrm>
            <a:off x="1035047" y="1300293"/>
            <a:ext cx="308718" cy="305882"/>
          </a:xfrm>
          <a:custGeom>
            <a:avLst/>
            <a:gdLst>
              <a:gd name="T0" fmla="*/ 24 w 47"/>
              <a:gd name="T1" fmla="*/ 0 h 47"/>
              <a:gd name="T2" fmla="*/ 47 w 47"/>
              <a:gd name="T3" fmla="*/ 24 h 47"/>
              <a:gd name="T4" fmla="*/ 24 w 47"/>
              <a:gd name="T5" fmla="*/ 47 h 47"/>
              <a:gd name="T6" fmla="*/ 0 w 47"/>
              <a:gd name="T7" fmla="*/ 24 h 47"/>
              <a:gd name="T8" fmla="*/ 24 w 47"/>
              <a:gd name="T9" fmla="*/ 0 h 47"/>
              <a:gd name="T10" fmla="*/ 24 w 47"/>
              <a:gd name="T11" fmla="*/ 15 h 47"/>
              <a:gd name="T12" fmla="*/ 15 w 47"/>
              <a:gd name="T13" fmla="*/ 24 h 47"/>
              <a:gd name="T14" fmla="*/ 24 w 47"/>
              <a:gd name="T15" fmla="*/ 32 h 47"/>
              <a:gd name="T16" fmla="*/ 32 w 47"/>
              <a:gd name="T17" fmla="*/ 24 h 47"/>
              <a:gd name="T18" fmla="*/ 24 w 47"/>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4" y="0"/>
                </a:moveTo>
                <a:cubicBezTo>
                  <a:pt x="37" y="0"/>
                  <a:pt x="47" y="11"/>
                  <a:pt x="47" y="24"/>
                </a:cubicBezTo>
                <a:cubicBezTo>
                  <a:pt x="47" y="37"/>
                  <a:pt x="37" y="47"/>
                  <a:pt x="24" y="47"/>
                </a:cubicBezTo>
                <a:cubicBezTo>
                  <a:pt x="11" y="47"/>
                  <a:pt x="0" y="37"/>
                  <a:pt x="0" y="24"/>
                </a:cubicBezTo>
                <a:cubicBezTo>
                  <a:pt x="0" y="11"/>
                  <a:pt x="11" y="0"/>
                  <a:pt x="24" y="0"/>
                </a:cubicBezTo>
                <a:close/>
                <a:moveTo>
                  <a:pt x="24" y="15"/>
                </a:moveTo>
                <a:cubicBezTo>
                  <a:pt x="19" y="15"/>
                  <a:pt x="15" y="19"/>
                  <a:pt x="15" y="24"/>
                </a:cubicBezTo>
                <a:cubicBezTo>
                  <a:pt x="15" y="28"/>
                  <a:pt x="19" y="32"/>
                  <a:pt x="24" y="32"/>
                </a:cubicBezTo>
                <a:cubicBezTo>
                  <a:pt x="28" y="32"/>
                  <a:pt x="32" y="28"/>
                  <a:pt x="32" y="24"/>
                </a:cubicBezTo>
                <a:cubicBezTo>
                  <a:pt x="32" y="19"/>
                  <a:pt x="28" y="15"/>
                  <a:pt x="24" y="15"/>
                </a:cubicBezTo>
                <a:close/>
              </a:path>
            </a:pathLst>
          </a:custGeom>
          <a:solidFill>
            <a:srgbClr val="002060"/>
          </a:solidFill>
          <a:ln w="38100">
            <a:noFill/>
          </a:ln>
          <a:effectLst>
            <a:innerShdw blurRad="165100" dist="635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1" name="Freeform 26"/>
          <p:cNvSpPr>
            <a:spLocks noEditPoints="1"/>
          </p:cNvSpPr>
          <p:nvPr/>
        </p:nvSpPr>
        <p:spPr bwMode="auto">
          <a:xfrm>
            <a:off x="301901" y="1300293"/>
            <a:ext cx="311474" cy="305882"/>
          </a:xfrm>
          <a:custGeom>
            <a:avLst/>
            <a:gdLst>
              <a:gd name="T0" fmla="*/ 24 w 48"/>
              <a:gd name="T1" fmla="*/ 0 h 47"/>
              <a:gd name="T2" fmla="*/ 48 w 48"/>
              <a:gd name="T3" fmla="*/ 24 h 47"/>
              <a:gd name="T4" fmla="*/ 24 w 48"/>
              <a:gd name="T5" fmla="*/ 47 h 47"/>
              <a:gd name="T6" fmla="*/ 0 w 48"/>
              <a:gd name="T7" fmla="*/ 24 h 47"/>
              <a:gd name="T8" fmla="*/ 24 w 48"/>
              <a:gd name="T9" fmla="*/ 0 h 47"/>
              <a:gd name="T10" fmla="*/ 24 w 48"/>
              <a:gd name="T11" fmla="*/ 15 h 47"/>
              <a:gd name="T12" fmla="*/ 15 w 48"/>
              <a:gd name="T13" fmla="*/ 24 h 47"/>
              <a:gd name="T14" fmla="*/ 24 w 48"/>
              <a:gd name="T15" fmla="*/ 32 h 47"/>
              <a:gd name="T16" fmla="*/ 32 w 48"/>
              <a:gd name="T17" fmla="*/ 24 h 47"/>
              <a:gd name="T18" fmla="*/ 24 w 48"/>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47">
                <a:moveTo>
                  <a:pt x="24" y="0"/>
                </a:moveTo>
                <a:cubicBezTo>
                  <a:pt x="37" y="0"/>
                  <a:pt x="48" y="11"/>
                  <a:pt x="48" y="24"/>
                </a:cubicBezTo>
                <a:cubicBezTo>
                  <a:pt x="48" y="37"/>
                  <a:pt x="37" y="47"/>
                  <a:pt x="24" y="47"/>
                </a:cubicBezTo>
                <a:cubicBezTo>
                  <a:pt x="11" y="47"/>
                  <a:pt x="0" y="37"/>
                  <a:pt x="0" y="24"/>
                </a:cubicBezTo>
                <a:cubicBezTo>
                  <a:pt x="0" y="11"/>
                  <a:pt x="11" y="0"/>
                  <a:pt x="24" y="0"/>
                </a:cubicBezTo>
                <a:close/>
                <a:moveTo>
                  <a:pt x="24" y="15"/>
                </a:moveTo>
                <a:cubicBezTo>
                  <a:pt x="19" y="15"/>
                  <a:pt x="15" y="19"/>
                  <a:pt x="15" y="24"/>
                </a:cubicBezTo>
                <a:cubicBezTo>
                  <a:pt x="15" y="28"/>
                  <a:pt x="19" y="32"/>
                  <a:pt x="24" y="32"/>
                </a:cubicBezTo>
                <a:cubicBezTo>
                  <a:pt x="29" y="32"/>
                  <a:pt x="32" y="28"/>
                  <a:pt x="32" y="24"/>
                </a:cubicBezTo>
                <a:cubicBezTo>
                  <a:pt x="32" y="19"/>
                  <a:pt x="29" y="15"/>
                  <a:pt x="24" y="15"/>
                </a:cubicBezTo>
                <a:close/>
              </a:path>
            </a:pathLst>
          </a:custGeom>
          <a:solidFill>
            <a:srgbClr val="C00000"/>
          </a:solidFill>
          <a:ln w="38100">
            <a:noFill/>
          </a:ln>
          <a:effectLst>
            <a:innerShdw blurRad="165100" dist="635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2" name="椭圆 71"/>
          <p:cNvSpPr/>
          <p:nvPr/>
        </p:nvSpPr>
        <p:spPr>
          <a:xfrm>
            <a:off x="3020528" y="1856872"/>
            <a:ext cx="274777" cy="274777"/>
          </a:xfrm>
          <a:prstGeom prst="ellipse">
            <a:avLst/>
          </a:prstGeom>
          <a:solidFill>
            <a:srgbClr val="00206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3" name="椭圆 72"/>
          <p:cNvSpPr/>
          <p:nvPr/>
        </p:nvSpPr>
        <p:spPr>
          <a:xfrm>
            <a:off x="2792641" y="1831303"/>
            <a:ext cx="137389" cy="137389"/>
          </a:xfrm>
          <a:prstGeom prst="ellipse">
            <a:avLst/>
          </a:prstGeom>
          <a:solidFill>
            <a:srgbClr val="00206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4" name="椭圆 73"/>
          <p:cNvSpPr/>
          <p:nvPr/>
        </p:nvSpPr>
        <p:spPr>
          <a:xfrm>
            <a:off x="3684137" y="1516098"/>
            <a:ext cx="137389" cy="137389"/>
          </a:xfrm>
          <a:prstGeom prst="ellipse">
            <a:avLst/>
          </a:prstGeom>
          <a:solidFill>
            <a:srgbClr val="00206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5" name="椭圆 74"/>
          <p:cNvSpPr/>
          <p:nvPr/>
        </p:nvSpPr>
        <p:spPr>
          <a:xfrm>
            <a:off x="2615719" y="1936779"/>
            <a:ext cx="137389" cy="137389"/>
          </a:xfrm>
          <a:prstGeom prst="ellipse">
            <a:avLst/>
          </a:prstGeom>
          <a:solidFill>
            <a:srgbClr val="00206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6" name="椭圆 75"/>
          <p:cNvSpPr/>
          <p:nvPr/>
        </p:nvSpPr>
        <p:spPr>
          <a:xfrm>
            <a:off x="3470995" y="1735559"/>
            <a:ext cx="274777" cy="274777"/>
          </a:xfrm>
          <a:prstGeom prst="ellipse">
            <a:avLst/>
          </a:prstGeom>
          <a:solidFill>
            <a:srgbClr val="00206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TextBox 17"/>
          <p:cNvSpPr txBox="1"/>
          <p:nvPr/>
        </p:nvSpPr>
        <p:spPr>
          <a:xfrm>
            <a:off x="823937" y="134636"/>
            <a:ext cx="1415772" cy="461665"/>
          </a:xfrm>
          <a:prstGeom prst="rect">
            <a:avLst/>
          </a:prstGeom>
          <a:noFill/>
        </p:spPr>
        <p:txBody>
          <a:bodyPr wrap="none" rtlCol="0">
            <a:spAutoFit/>
          </a:bodyPr>
          <a:lstStyle/>
          <a:p>
            <a:pPr algn="ctr"/>
            <a:r>
              <a:rPr lang="zh-CN" altLang="en-US" sz="2400"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产品介绍</a:t>
            </a:r>
            <a:endParaRPr lang="zh-CN" altLang="zh-CN" sz="2400"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slow" advTm="10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67"/>
                                        </p:tgtEl>
                                        <p:attrNameLst>
                                          <p:attrName>style.visibility</p:attrName>
                                        </p:attrNameLst>
                                      </p:cBhvr>
                                      <p:to>
                                        <p:strVal val="visible"/>
                                      </p:to>
                                    </p:set>
                                    <p:anim calcmode="lin" valueType="num">
                                      <p:cBhvr>
                                        <p:cTn id="12" dur="500" fill="hold"/>
                                        <p:tgtEl>
                                          <p:spTgt spid="67"/>
                                        </p:tgtEl>
                                        <p:attrNameLst>
                                          <p:attrName>ppt_w</p:attrName>
                                        </p:attrNameLst>
                                      </p:cBhvr>
                                      <p:tavLst>
                                        <p:tav tm="0">
                                          <p:val>
                                            <p:fltVal val="0"/>
                                          </p:val>
                                        </p:tav>
                                        <p:tav tm="100000">
                                          <p:val>
                                            <p:strVal val="#ppt_w"/>
                                          </p:val>
                                        </p:tav>
                                      </p:tavLst>
                                    </p:anim>
                                    <p:anim calcmode="lin" valueType="num">
                                      <p:cBhvr>
                                        <p:cTn id="13" dur="500" fill="hold"/>
                                        <p:tgtEl>
                                          <p:spTgt spid="67"/>
                                        </p:tgtEl>
                                        <p:attrNameLst>
                                          <p:attrName>ppt_h</p:attrName>
                                        </p:attrNameLst>
                                      </p:cBhvr>
                                      <p:tavLst>
                                        <p:tav tm="0">
                                          <p:val>
                                            <p:fltVal val="0"/>
                                          </p:val>
                                        </p:tav>
                                        <p:tav tm="100000">
                                          <p:val>
                                            <p:strVal val="#ppt_h"/>
                                          </p:val>
                                        </p:tav>
                                      </p:tavLst>
                                    </p:anim>
                                    <p:animEffect transition="in" filter="fade">
                                      <p:cBhvr>
                                        <p:cTn id="14" dur="500"/>
                                        <p:tgtEl>
                                          <p:spTgt spid="67"/>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72"/>
                                        </p:tgtEl>
                                        <p:attrNameLst>
                                          <p:attrName>style.visibility</p:attrName>
                                        </p:attrNameLst>
                                      </p:cBhvr>
                                      <p:to>
                                        <p:strVal val="visible"/>
                                      </p:to>
                                    </p:set>
                                    <p:anim calcmode="lin" valueType="num">
                                      <p:cBhvr>
                                        <p:cTn id="17" dur="500" fill="hold"/>
                                        <p:tgtEl>
                                          <p:spTgt spid="72"/>
                                        </p:tgtEl>
                                        <p:attrNameLst>
                                          <p:attrName>ppt_w</p:attrName>
                                        </p:attrNameLst>
                                      </p:cBhvr>
                                      <p:tavLst>
                                        <p:tav tm="0">
                                          <p:val>
                                            <p:fltVal val="0"/>
                                          </p:val>
                                        </p:tav>
                                        <p:tav tm="100000">
                                          <p:val>
                                            <p:strVal val="#ppt_w"/>
                                          </p:val>
                                        </p:tav>
                                      </p:tavLst>
                                    </p:anim>
                                    <p:anim calcmode="lin" valueType="num">
                                      <p:cBhvr>
                                        <p:cTn id="18" dur="500" fill="hold"/>
                                        <p:tgtEl>
                                          <p:spTgt spid="72"/>
                                        </p:tgtEl>
                                        <p:attrNameLst>
                                          <p:attrName>ppt_h</p:attrName>
                                        </p:attrNameLst>
                                      </p:cBhvr>
                                      <p:tavLst>
                                        <p:tav tm="0">
                                          <p:val>
                                            <p:fltVal val="0"/>
                                          </p:val>
                                        </p:tav>
                                        <p:tav tm="100000">
                                          <p:val>
                                            <p:strVal val="#ppt_h"/>
                                          </p:val>
                                        </p:tav>
                                      </p:tavLst>
                                    </p:anim>
                                    <p:animEffect transition="in" filter="fade">
                                      <p:cBhvr>
                                        <p:cTn id="19" dur="500"/>
                                        <p:tgtEl>
                                          <p:spTgt spid="72"/>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74"/>
                                        </p:tgtEl>
                                        <p:attrNameLst>
                                          <p:attrName>style.visibility</p:attrName>
                                        </p:attrNameLst>
                                      </p:cBhvr>
                                      <p:to>
                                        <p:strVal val="visible"/>
                                      </p:to>
                                    </p:set>
                                    <p:anim calcmode="lin" valueType="num">
                                      <p:cBhvr>
                                        <p:cTn id="22" dur="500" fill="hold"/>
                                        <p:tgtEl>
                                          <p:spTgt spid="74"/>
                                        </p:tgtEl>
                                        <p:attrNameLst>
                                          <p:attrName>ppt_w</p:attrName>
                                        </p:attrNameLst>
                                      </p:cBhvr>
                                      <p:tavLst>
                                        <p:tav tm="0">
                                          <p:val>
                                            <p:fltVal val="0"/>
                                          </p:val>
                                        </p:tav>
                                        <p:tav tm="100000">
                                          <p:val>
                                            <p:strVal val="#ppt_w"/>
                                          </p:val>
                                        </p:tav>
                                      </p:tavLst>
                                    </p:anim>
                                    <p:anim calcmode="lin" valueType="num">
                                      <p:cBhvr>
                                        <p:cTn id="23" dur="500" fill="hold"/>
                                        <p:tgtEl>
                                          <p:spTgt spid="74"/>
                                        </p:tgtEl>
                                        <p:attrNameLst>
                                          <p:attrName>ppt_h</p:attrName>
                                        </p:attrNameLst>
                                      </p:cBhvr>
                                      <p:tavLst>
                                        <p:tav tm="0">
                                          <p:val>
                                            <p:fltVal val="0"/>
                                          </p:val>
                                        </p:tav>
                                        <p:tav tm="100000">
                                          <p:val>
                                            <p:strVal val="#ppt_h"/>
                                          </p:val>
                                        </p:tav>
                                      </p:tavLst>
                                    </p:anim>
                                    <p:animEffect transition="in" filter="fade">
                                      <p:cBhvr>
                                        <p:cTn id="24" dur="500"/>
                                        <p:tgtEl>
                                          <p:spTgt spid="74"/>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75"/>
                                        </p:tgtEl>
                                        <p:attrNameLst>
                                          <p:attrName>style.visibility</p:attrName>
                                        </p:attrNameLst>
                                      </p:cBhvr>
                                      <p:to>
                                        <p:strVal val="visible"/>
                                      </p:to>
                                    </p:set>
                                    <p:anim calcmode="lin" valueType="num">
                                      <p:cBhvr>
                                        <p:cTn id="27" dur="500" fill="hold"/>
                                        <p:tgtEl>
                                          <p:spTgt spid="75"/>
                                        </p:tgtEl>
                                        <p:attrNameLst>
                                          <p:attrName>ppt_w</p:attrName>
                                        </p:attrNameLst>
                                      </p:cBhvr>
                                      <p:tavLst>
                                        <p:tav tm="0">
                                          <p:val>
                                            <p:fltVal val="0"/>
                                          </p:val>
                                        </p:tav>
                                        <p:tav tm="100000">
                                          <p:val>
                                            <p:strVal val="#ppt_w"/>
                                          </p:val>
                                        </p:tav>
                                      </p:tavLst>
                                    </p:anim>
                                    <p:anim calcmode="lin" valueType="num">
                                      <p:cBhvr>
                                        <p:cTn id="28" dur="500" fill="hold"/>
                                        <p:tgtEl>
                                          <p:spTgt spid="75"/>
                                        </p:tgtEl>
                                        <p:attrNameLst>
                                          <p:attrName>ppt_h</p:attrName>
                                        </p:attrNameLst>
                                      </p:cBhvr>
                                      <p:tavLst>
                                        <p:tav tm="0">
                                          <p:val>
                                            <p:fltVal val="0"/>
                                          </p:val>
                                        </p:tav>
                                        <p:tav tm="100000">
                                          <p:val>
                                            <p:strVal val="#ppt_h"/>
                                          </p:val>
                                        </p:tav>
                                      </p:tavLst>
                                    </p:anim>
                                    <p:animEffect transition="in" filter="fade">
                                      <p:cBhvr>
                                        <p:cTn id="29" dur="500"/>
                                        <p:tgtEl>
                                          <p:spTgt spid="75"/>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73"/>
                                        </p:tgtEl>
                                        <p:attrNameLst>
                                          <p:attrName>style.visibility</p:attrName>
                                        </p:attrNameLst>
                                      </p:cBhvr>
                                      <p:to>
                                        <p:strVal val="visible"/>
                                      </p:to>
                                    </p:set>
                                    <p:anim calcmode="lin" valueType="num">
                                      <p:cBhvr>
                                        <p:cTn id="32" dur="500" fill="hold"/>
                                        <p:tgtEl>
                                          <p:spTgt spid="73"/>
                                        </p:tgtEl>
                                        <p:attrNameLst>
                                          <p:attrName>ppt_w</p:attrName>
                                        </p:attrNameLst>
                                      </p:cBhvr>
                                      <p:tavLst>
                                        <p:tav tm="0">
                                          <p:val>
                                            <p:fltVal val="0"/>
                                          </p:val>
                                        </p:tav>
                                        <p:tav tm="100000">
                                          <p:val>
                                            <p:strVal val="#ppt_w"/>
                                          </p:val>
                                        </p:tav>
                                      </p:tavLst>
                                    </p:anim>
                                    <p:anim calcmode="lin" valueType="num">
                                      <p:cBhvr>
                                        <p:cTn id="33" dur="500" fill="hold"/>
                                        <p:tgtEl>
                                          <p:spTgt spid="73"/>
                                        </p:tgtEl>
                                        <p:attrNameLst>
                                          <p:attrName>ppt_h</p:attrName>
                                        </p:attrNameLst>
                                      </p:cBhvr>
                                      <p:tavLst>
                                        <p:tav tm="0">
                                          <p:val>
                                            <p:fltVal val="0"/>
                                          </p:val>
                                        </p:tav>
                                        <p:tav tm="100000">
                                          <p:val>
                                            <p:strVal val="#ppt_h"/>
                                          </p:val>
                                        </p:tav>
                                      </p:tavLst>
                                    </p:anim>
                                    <p:animEffect transition="in" filter="fade">
                                      <p:cBhvr>
                                        <p:cTn id="34" dur="500"/>
                                        <p:tgtEl>
                                          <p:spTgt spid="73"/>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76"/>
                                        </p:tgtEl>
                                        <p:attrNameLst>
                                          <p:attrName>style.visibility</p:attrName>
                                        </p:attrNameLst>
                                      </p:cBhvr>
                                      <p:to>
                                        <p:strVal val="visible"/>
                                      </p:to>
                                    </p:set>
                                    <p:anim calcmode="lin" valueType="num">
                                      <p:cBhvr>
                                        <p:cTn id="37" dur="500" fill="hold"/>
                                        <p:tgtEl>
                                          <p:spTgt spid="76"/>
                                        </p:tgtEl>
                                        <p:attrNameLst>
                                          <p:attrName>ppt_w</p:attrName>
                                        </p:attrNameLst>
                                      </p:cBhvr>
                                      <p:tavLst>
                                        <p:tav tm="0">
                                          <p:val>
                                            <p:fltVal val="0"/>
                                          </p:val>
                                        </p:tav>
                                        <p:tav tm="100000">
                                          <p:val>
                                            <p:strVal val="#ppt_w"/>
                                          </p:val>
                                        </p:tav>
                                      </p:tavLst>
                                    </p:anim>
                                    <p:anim calcmode="lin" valueType="num">
                                      <p:cBhvr>
                                        <p:cTn id="38" dur="500" fill="hold"/>
                                        <p:tgtEl>
                                          <p:spTgt spid="76"/>
                                        </p:tgtEl>
                                        <p:attrNameLst>
                                          <p:attrName>ppt_h</p:attrName>
                                        </p:attrNameLst>
                                      </p:cBhvr>
                                      <p:tavLst>
                                        <p:tav tm="0">
                                          <p:val>
                                            <p:fltVal val="0"/>
                                          </p:val>
                                        </p:tav>
                                        <p:tav tm="100000">
                                          <p:val>
                                            <p:strVal val="#ppt_h"/>
                                          </p:val>
                                        </p:tav>
                                      </p:tavLst>
                                    </p:anim>
                                    <p:animEffect transition="in" filter="fade">
                                      <p:cBhvr>
                                        <p:cTn id="39" dur="500"/>
                                        <p:tgtEl>
                                          <p:spTgt spid="76"/>
                                        </p:tgtEl>
                                      </p:cBhvr>
                                    </p:animEffect>
                                  </p:childTnLst>
                                </p:cTn>
                              </p:par>
                            </p:childTnLst>
                          </p:cTn>
                        </p:par>
                        <p:par>
                          <p:cTn id="40" fill="hold">
                            <p:stCondLst>
                              <p:cond delay="1000"/>
                            </p:stCondLst>
                            <p:childTnLst>
                              <p:par>
                                <p:cTn id="41" presetID="22" presetClass="entr" presetSubtype="2" fill="hold" grpId="0" nodeType="afterEffect">
                                  <p:stCondLst>
                                    <p:cond delay="0"/>
                                  </p:stCondLst>
                                  <p:childTnLst>
                                    <p:set>
                                      <p:cBhvr>
                                        <p:cTn id="42" dur="1" fill="hold">
                                          <p:stCondLst>
                                            <p:cond delay="0"/>
                                          </p:stCondLst>
                                        </p:cTn>
                                        <p:tgtEl>
                                          <p:spTgt spid="68"/>
                                        </p:tgtEl>
                                        <p:attrNameLst>
                                          <p:attrName>style.visibility</p:attrName>
                                        </p:attrNameLst>
                                      </p:cBhvr>
                                      <p:to>
                                        <p:strVal val="visible"/>
                                      </p:to>
                                    </p:set>
                                    <p:animEffect transition="in" filter="wipe(right)">
                                      <p:cBhvr>
                                        <p:cTn id="43" dur="500"/>
                                        <p:tgtEl>
                                          <p:spTgt spid="68"/>
                                        </p:tgtEl>
                                      </p:cBhvr>
                                    </p:animEffect>
                                  </p:childTnLst>
                                </p:cTn>
                              </p:par>
                            </p:childTnLst>
                          </p:cTn>
                        </p:par>
                        <p:par>
                          <p:cTn id="44" fill="hold">
                            <p:stCondLst>
                              <p:cond delay="1500"/>
                            </p:stCondLst>
                            <p:childTnLst>
                              <p:par>
                                <p:cTn id="45" presetID="49" presetClass="entr" presetSubtype="0" decel="100000" fill="hold" grpId="0" nodeType="afterEffect">
                                  <p:stCondLst>
                                    <p:cond delay="0"/>
                                  </p:stCondLst>
                                  <p:childTnLst>
                                    <p:set>
                                      <p:cBhvr>
                                        <p:cTn id="46" dur="1" fill="hold">
                                          <p:stCondLst>
                                            <p:cond delay="0"/>
                                          </p:stCondLst>
                                        </p:cTn>
                                        <p:tgtEl>
                                          <p:spTgt spid="69"/>
                                        </p:tgtEl>
                                        <p:attrNameLst>
                                          <p:attrName>style.visibility</p:attrName>
                                        </p:attrNameLst>
                                      </p:cBhvr>
                                      <p:to>
                                        <p:strVal val="visible"/>
                                      </p:to>
                                    </p:set>
                                    <p:anim calcmode="lin" valueType="num">
                                      <p:cBhvr>
                                        <p:cTn id="47" dur="500" fill="hold"/>
                                        <p:tgtEl>
                                          <p:spTgt spid="69"/>
                                        </p:tgtEl>
                                        <p:attrNameLst>
                                          <p:attrName>ppt_w</p:attrName>
                                        </p:attrNameLst>
                                      </p:cBhvr>
                                      <p:tavLst>
                                        <p:tav tm="0">
                                          <p:val>
                                            <p:fltVal val="0"/>
                                          </p:val>
                                        </p:tav>
                                        <p:tav tm="100000">
                                          <p:val>
                                            <p:strVal val="#ppt_w"/>
                                          </p:val>
                                        </p:tav>
                                      </p:tavLst>
                                    </p:anim>
                                    <p:anim calcmode="lin" valueType="num">
                                      <p:cBhvr>
                                        <p:cTn id="48" dur="500" fill="hold"/>
                                        <p:tgtEl>
                                          <p:spTgt spid="69"/>
                                        </p:tgtEl>
                                        <p:attrNameLst>
                                          <p:attrName>ppt_h</p:attrName>
                                        </p:attrNameLst>
                                      </p:cBhvr>
                                      <p:tavLst>
                                        <p:tav tm="0">
                                          <p:val>
                                            <p:fltVal val="0"/>
                                          </p:val>
                                        </p:tav>
                                        <p:tav tm="100000">
                                          <p:val>
                                            <p:strVal val="#ppt_h"/>
                                          </p:val>
                                        </p:tav>
                                      </p:tavLst>
                                    </p:anim>
                                    <p:anim calcmode="lin" valueType="num">
                                      <p:cBhvr>
                                        <p:cTn id="49" dur="500" fill="hold"/>
                                        <p:tgtEl>
                                          <p:spTgt spid="69"/>
                                        </p:tgtEl>
                                        <p:attrNameLst>
                                          <p:attrName>style.rotation</p:attrName>
                                        </p:attrNameLst>
                                      </p:cBhvr>
                                      <p:tavLst>
                                        <p:tav tm="0">
                                          <p:val>
                                            <p:fltVal val="360"/>
                                          </p:val>
                                        </p:tav>
                                        <p:tav tm="100000">
                                          <p:val>
                                            <p:fltVal val="0"/>
                                          </p:val>
                                        </p:tav>
                                      </p:tavLst>
                                    </p:anim>
                                    <p:animEffect transition="in" filter="fade">
                                      <p:cBhvr>
                                        <p:cTn id="50" dur="500"/>
                                        <p:tgtEl>
                                          <p:spTgt spid="69"/>
                                        </p:tgtEl>
                                      </p:cBhvr>
                                    </p:animEffect>
                                  </p:childTnLst>
                                </p:cTn>
                              </p:par>
                              <p:par>
                                <p:cTn id="51" presetID="49" presetClass="entr" presetSubtype="0" decel="100000" fill="hold" grpId="0" nodeType="withEffect">
                                  <p:stCondLst>
                                    <p:cond delay="200"/>
                                  </p:stCondLst>
                                  <p:childTnLst>
                                    <p:set>
                                      <p:cBhvr>
                                        <p:cTn id="52" dur="1" fill="hold">
                                          <p:stCondLst>
                                            <p:cond delay="0"/>
                                          </p:stCondLst>
                                        </p:cTn>
                                        <p:tgtEl>
                                          <p:spTgt spid="70"/>
                                        </p:tgtEl>
                                        <p:attrNameLst>
                                          <p:attrName>style.visibility</p:attrName>
                                        </p:attrNameLst>
                                      </p:cBhvr>
                                      <p:to>
                                        <p:strVal val="visible"/>
                                      </p:to>
                                    </p:set>
                                    <p:anim calcmode="lin" valueType="num">
                                      <p:cBhvr>
                                        <p:cTn id="53" dur="500" fill="hold"/>
                                        <p:tgtEl>
                                          <p:spTgt spid="70"/>
                                        </p:tgtEl>
                                        <p:attrNameLst>
                                          <p:attrName>ppt_w</p:attrName>
                                        </p:attrNameLst>
                                      </p:cBhvr>
                                      <p:tavLst>
                                        <p:tav tm="0">
                                          <p:val>
                                            <p:fltVal val="0"/>
                                          </p:val>
                                        </p:tav>
                                        <p:tav tm="100000">
                                          <p:val>
                                            <p:strVal val="#ppt_w"/>
                                          </p:val>
                                        </p:tav>
                                      </p:tavLst>
                                    </p:anim>
                                    <p:anim calcmode="lin" valueType="num">
                                      <p:cBhvr>
                                        <p:cTn id="54" dur="500" fill="hold"/>
                                        <p:tgtEl>
                                          <p:spTgt spid="70"/>
                                        </p:tgtEl>
                                        <p:attrNameLst>
                                          <p:attrName>ppt_h</p:attrName>
                                        </p:attrNameLst>
                                      </p:cBhvr>
                                      <p:tavLst>
                                        <p:tav tm="0">
                                          <p:val>
                                            <p:fltVal val="0"/>
                                          </p:val>
                                        </p:tav>
                                        <p:tav tm="100000">
                                          <p:val>
                                            <p:strVal val="#ppt_h"/>
                                          </p:val>
                                        </p:tav>
                                      </p:tavLst>
                                    </p:anim>
                                    <p:anim calcmode="lin" valueType="num">
                                      <p:cBhvr>
                                        <p:cTn id="55" dur="500" fill="hold"/>
                                        <p:tgtEl>
                                          <p:spTgt spid="70"/>
                                        </p:tgtEl>
                                        <p:attrNameLst>
                                          <p:attrName>style.rotation</p:attrName>
                                        </p:attrNameLst>
                                      </p:cBhvr>
                                      <p:tavLst>
                                        <p:tav tm="0">
                                          <p:val>
                                            <p:fltVal val="360"/>
                                          </p:val>
                                        </p:tav>
                                        <p:tav tm="100000">
                                          <p:val>
                                            <p:fltVal val="0"/>
                                          </p:val>
                                        </p:tav>
                                      </p:tavLst>
                                    </p:anim>
                                    <p:animEffect transition="in" filter="fade">
                                      <p:cBhvr>
                                        <p:cTn id="56" dur="500"/>
                                        <p:tgtEl>
                                          <p:spTgt spid="70"/>
                                        </p:tgtEl>
                                      </p:cBhvr>
                                    </p:animEffect>
                                  </p:childTnLst>
                                </p:cTn>
                              </p:par>
                              <p:par>
                                <p:cTn id="57" presetID="49" presetClass="entr" presetSubtype="0" decel="100000" fill="hold" grpId="0" nodeType="withEffect">
                                  <p:stCondLst>
                                    <p:cond delay="400"/>
                                  </p:stCondLst>
                                  <p:childTnLst>
                                    <p:set>
                                      <p:cBhvr>
                                        <p:cTn id="58" dur="1" fill="hold">
                                          <p:stCondLst>
                                            <p:cond delay="0"/>
                                          </p:stCondLst>
                                        </p:cTn>
                                        <p:tgtEl>
                                          <p:spTgt spid="71"/>
                                        </p:tgtEl>
                                        <p:attrNameLst>
                                          <p:attrName>style.visibility</p:attrName>
                                        </p:attrNameLst>
                                      </p:cBhvr>
                                      <p:to>
                                        <p:strVal val="visible"/>
                                      </p:to>
                                    </p:set>
                                    <p:anim calcmode="lin" valueType="num">
                                      <p:cBhvr>
                                        <p:cTn id="59" dur="500" fill="hold"/>
                                        <p:tgtEl>
                                          <p:spTgt spid="71"/>
                                        </p:tgtEl>
                                        <p:attrNameLst>
                                          <p:attrName>ppt_w</p:attrName>
                                        </p:attrNameLst>
                                      </p:cBhvr>
                                      <p:tavLst>
                                        <p:tav tm="0">
                                          <p:val>
                                            <p:fltVal val="0"/>
                                          </p:val>
                                        </p:tav>
                                        <p:tav tm="100000">
                                          <p:val>
                                            <p:strVal val="#ppt_w"/>
                                          </p:val>
                                        </p:tav>
                                      </p:tavLst>
                                    </p:anim>
                                    <p:anim calcmode="lin" valueType="num">
                                      <p:cBhvr>
                                        <p:cTn id="60" dur="500" fill="hold"/>
                                        <p:tgtEl>
                                          <p:spTgt spid="71"/>
                                        </p:tgtEl>
                                        <p:attrNameLst>
                                          <p:attrName>ppt_h</p:attrName>
                                        </p:attrNameLst>
                                      </p:cBhvr>
                                      <p:tavLst>
                                        <p:tav tm="0">
                                          <p:val>
                                            <p:fltVal val="0"/>
                                          </p:val>
                                        </p:tav>
                                        <p:tav tm="100000">
                                          <p:val>
                                            <p:strVal val="#ppt_h"/>
                                          </p:val>
                                        </p:tav>
                                      </p:tavLst>
                                    </p:anim>
                                    <p:anim calcmode="lin" valueType="num">
                                      <p:cBhvr>
                                        <p:cTn id="61" dur="500" fill="hold"/>
                                        <p:tgtEl>
                                          <p:spTgt spid="71"/>
                                        </p:tgtEl>
                                        <p:attrNameLst>
                                          <p:attrName>style.rotation</p:attrName>
                                        </p:attrNameLst>
                                      </p:cBhvr>
                                      <p:tavLst>
                                        <p:tav tm="0">
                                          <p:val>
                                            <p:fltVal val="360"/>
                                          </p:val>
                                        </p:tav>
                                        <p:tav tm="100000">
                                          <p:val>
                                            <p:fltVal val="0"/>
                                          </p:val>
                                        </p:tav>
                                      </p:tavLst>
                                    </p:anim>
                                    <p:animEffect transition="in" filter="fade">
                                      <p:cBhvr>
                                        <p:cTn id="62" dur="500"/>
                                        <p:tgtEl>
                                          <p:spTgt spid="71"/>
                                        </p:tgtEl>
                                      </p:cBhvr>
                                    </p:animEffect>
                                  </p:childTnLst>
                                </p:cTn>
                              </p:par>
                            </p:childTnLst>
                          </p:cTn>
                        </p:par>
                        <p:par>
                          <p:cTn id="63" fill="hold">
                            <p:stCondLst>
                              <p:cond delay="2400"/>
                            </p:stCondLst>
                            <p:childTnLst>
                              <p:par>
                                <p:cTn id="64" presetID="22" presetClass="entr" presetSubtype="8" fill="hold" grpId="0" nodeType="afterEffect">
                                  <p:stCondLst>
                                    <p:cond delay="0"/>
                                  </p:stCondLst>
                                  <p:childTnLst>
                                    <p:set>
                                      <p:cBhvr>
                                        <p:cTn id="65" dur="1" fill="hold">
                                          <p:stCondLst>
                                            <p:cond delay="0"/>
                                          </p:stCondLst>
                                        </p:cTn>
                                        <p:tgtEl>
                                          <p:spTgt spid="60"/>
                                        </p:tgtEl>
                                        <p:attrNameLst>
                                          <p:attrName>style.visibility</p:attrName>
                                        </p:attrNameLst>
                                      </p:cBhvr>
                                      <p:to>
                                        <p:strVal val="visible"/>
                                      </p:to>
                                    </p:set>
                                    <p:animEffect transition="in" filter="wipe(left)">
                                      <p:cBhvr>
                                        <p:cTn id="66" dur="500"/>
                                        <p:tgtEl>
                                          <p:spTgt spid="60"/>
                                        </p:tgtEl>
                                      </p:cBhvr>
                                    </p:animEffect>
                                  </p:childTnLst>
                                </p:cTn>
                              </p:par>
                            </p:childTnLst>
                          </p:cTn>
                        </p:par>
                        <p:par>
                          <p:cTn id="67" fill="hold">
                            <p:stCondLst>
                              <p:cond delay="2900"/>
                            </p:stCondLst>
                            <p:childTnLst>
                              <p:par>
                                <p:cTn id="68" presetID="22" presetClass="entr" presetSubtype="8" fill="hold" grpId="0" nodeType="afterEffect">
                                  <p:stCondLst>
                                    <p:cond delay="0"/>
                                  </p:stCondLst>
                                  <p:childTnLst>
                                    <p:set>
                                      <p:cBhvr>
                                        <p:cTn id="69" dur="1" fill="hold">
                                          <p:stCondLst>
                                            <p:cond delay="0"/>
                                          </p:stCondLst>
                                        </p:cTn>
                                        <p:tgtEl>
                                          <p:spTgt spid="48"/>
                                        </p:tgtEl>
                                        <p:attrNameLst>
                                          <p:attrName>style.visibility</p:attrName>
                                        </p:attrNameLst>
                                      </p:cBhvr>
                                      <p:to>
                                        <p:strVal val="visible"/>
                                      </p:to>
                                    </p:set>
                                    <p:animEffect transition="in" filter="wipe(left)">
                                      <p:cBhvr>
                                        <p:cTn id="70" dur="500"/>
                                        <p:tgtEl>
                                          <p:spTgt spid="48"/>
                                        </p:tgtEl>
                                      </p:cBhvr>
                                    </p:animEffect>
                                  </p:childTnLst>
                                </p:cTn>
                              </p:par>
                            </p:childTnLst>
                          </p:cTn>
                        </p:par>
                        <p:par>
                          <p:cTn id="71" fill="hold">
                            <p:stCondLst>
                              <p:cond delay="3400"/>
                            </p:stCondLst>
                            <p:childTnLst>
                              <p:par>
                                <p:cTn id="72" presetID="22" presetClass="entr" presetSubtype="8" fill="hold" grpId="0" nodeType="afterEffect">
                                  <p:stCondLst>
                                    <p:cond delay="0"/>
                                  </p:stCondLst>
                                  <p:childTnLst>
                                    <p:set>
                                      <p:cBhvr>
                                        <p:cTn id="73" dur="1" fill="hold">
                                          <p:stCondLst>
                                            <p:cond delay="0"/>
                                          </p:stCondLst>
                                        </p:cTn>
                                        <p:tgtEl>
                                          <p:spTgt spid="62"/>
                                        </p:tgtEl>
                                        <p:attrNameLst>
                                          <p:attrName>style.visibility</p:attrName>
                                        </p:attrNameLst>
                                      </p:cBhvr>
                                      <p:to>
                                        <p:strVal val="visible"/>
                                      </p:to>
                                    </p:set>
                                    <p:animEffect transition="in" filter="wipe(left)">
                                      <p:cBhvr>
                                        <p:cTn id="74" dur="500"/>
                                        <p:tgtEl>
                                          <p:spTgt spid="62"/>
                                        </p:tgtEl>
                                      </p:cBhvr>
                                    </p:animEffect>
                                  </p:childTnLst>
                                </p:cTn>
                              </p:par>
                            </p:childTnLst>
                          </p:cTn>
                        </p:par>
                        <p:par>
                          <p:cTn id="75" fill="hold">
                            <p:stCondLst>
                              <p:cond delay="3900"/>
                            </p:stCondLst>
                            <p:childTnLst>
                              <p:par>
                                <p:cTn id="76" presetID="22" presetClass="entr" presetSubtype="8" fill="hold" grpId="0" nodeType="afterEffect">
                                  <p:stCondLst>
                                    <p:cond delay="0"/>
                                  </p:stCondLst>
                                  <p:childTnLst>
                                    <p:set>
                                      <p:cBhvr>
                                        <p:cTn id="77" dur="1" fill="hold">
                                          <p:stCondLst>
                                            <p:cond delay="0"/>
                                          </p:stCondLst>
                                        </p:cTn>
                                        <p:tgtEl>
                                          <p:spTgt spid="52"/>
                                        </p:tgtEl>
                                        <p:attrNameLst>
                                          <p:attrName>style.visibility</p:attrName>
                                        </p:attrNameLst>
                                      </p:cBhvr>
                                      <p:to>
                                        <p:strVal val="visible"/>
                                      </p:to>
                                    </p:set>
                                    <p:animEffect transition="in" filter="wipe(left)">
                                      <p:cBhvr>
                                        <p:cTn id="78" dur="500"/>
                                        <p:tgtEl>
                                          <p:spTgt spid="52"/>
                                        </p:tgtEl>
                                      </p:cBhvr>
                                    </p:animEffect>
                                  </p:childTnLst>
                                </p:cTn>
                              </p:par>
                            </p:childTnLst>
                          </p:cTn>
                        </p:par>
                        <p:par>
                          <p:cTn id="79" fill="hold">
                            <p:stCondLst>
                              <p:cond delay="4400"/>
                            </p:stCondLst>
                            <p:childTnLst>
                              <p:par>
                                <p:cTn id="80" presetID="22" presetClass="entr" presetSubtype="8" fill="hold" grpId="0" nodeType="afterEffect">
                                  <p:stCondLst>
                                    <p:cond delay="0"/>
                                  </p:stCondLst>
                                  <p:childTnLst>
                                    <p:set>
                                      <p:cBhvr>
                                        <p:cTn id="81" dur="1" fill="hold">
                                          <p:stCondLst>
                                            <p:cond delay="0"/>
                                          </p:stCondLst>
                                        </p:cTn>
                                        <p:tgtEl>
                                          <p:spTgt spid="66"/>
                                        </p:tgtEl>
                                        <p:attrNameLst>
                                          <p:attrName>style.visibility</p:attrName>
                                        </p:attrNameLst>
                                      </p:cBhvr>
                                      <p:to>
                                        <p:strVal val="visible"/>
                                      </p:to>
                                    </p:set>
                                    <p:animEffect transition="in" filter="wipe(left)">
                                      <p:cBhvr>
                                        <p:cTn id="82" dur="500"/>
                                        <p:tgtEl>
                                          <p:spTgt spid="66"/>
                                        </p:tgtEl>
                                      </p:cBhvr>
                                    </p:animEffect>
                                  </p:childTnLst>
                                </p:cTn>
                              </p:par>
                            </p:childTnLst>
                          </p:cTn>
                        </p:par>
                        <p:par>
                          <p:cTn id="83" fill="hold">
                            <p:stCondLst>
                              <p:cond delay="4900"/>
                            </p:stCondLst>
                            <p:childTnLst>
                              <p:par>
                                <p:cTn id="84" presetID="22" presetClass="entr" presetSubtype="8" fill="hold" grpId="0" nodeType="afterEffect">
                                  <p:stCondLst>
                                    <p:cond delay="0"/>
                                  </p:stCondLst>
                                  <p:childTnLst>
                                    <p:set>
                                      <p:cBhvr>
                                        <p:cTn id="85" dur="1" fill="hold">
                                          <p:stCondLst>
                                            <p:cond delay="0"/>
                                          </p:stCondLst>
                                        </p:cTn>
                                        <p:tgtEl>
                                          <p:spTgt spid="54"/>
                                        </p:tgtEl>
                                        <p:attrNameLst>
                                          <p:attrName>style.visibility</p:attrName>
                                        </p:attrNameLst>
                                      </p:cBhvr>
                                      <p:to>
                                        <p:strVal val="visible"/>
                                      </p:to>
                                    </p:set>
                                    <p:animEffect transition="in" filter="wipe(left)">
                                      <p:cBhvr>
                                        <p:cTn id="86"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52" grpId="0"/>
      <p:bldP spid="54" grpId="0"/>
      <p:bldP spid="60" grpId="0" animBg="1"/>
      <p:bldP spid="62"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1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矩形 35"/>
          <p:cNvSpPr/>
          <p:nvPr/>
        </p:nvSpPr>
        <p:spPr>
          <a:xfrm>
            <a:off x="395536" y="3071855"/>
            <a:ext cx="2625731" cy="1015663"/>
          </a:xfrm>
          <a:prstGeom prst="rect">
            <a:avLst/>
          </a:prstGeom>
        </p:spPr>
        <p:txBody>
          <a:bodyPr wrap="square">
            <a:spAutoFit/>
          </a:bodyPr>
          <a:lstStyle/>
          <a:p>
            <a:pPr algn="just">
              <a:lnSpc>
                <a:spcPct val="125000"/>
              </a:lnSpc>
              <a:spcBef>
                <a:spcPct val="0"/>
              </a:spcBef>
              <a:spcAft>
                <a:spcPts val="600"/>
              </a:spcAft>
            </a:pPr>
            <a:r>
              <a:rPr lang="zh-CN" altLang="en-US" sz="1200" dirty="0">
                <a:latin typeface="微软雅黑" panose="020B0503020204020204" pitchFamily="34" charset="-122"/>
                <a:ea typeface="微软雅黑" panose="020B0503020204020204" pitchFamily="34" charset="-122"/>
                <a:sym typeface="微软雅黑" panose="020B0503020204020204" pitchFamily="34" charset="-122"/>
              </a:rPr>
              <a:t>您可以点击文字框输入您的描述说明，或者通过复制粘贴 </a:t>
            </a:r>
            <a:r>
              <a:rPr lang="zh-CN" altLang="en-US" sz="1200" dirty="0" smtClean="0">
                <a:latin typeface="微软雅黑" panose="020B0503020204020204" pitchFamily="34" charset="-122"/>
                <a:ea typeface="微软雅黑" panose="020B0503020204020204" pitchFamily="34" charset="-122"/>
                <a:sym typeface="微软雅黑" panose="020B0503020204020204" pitchFamily="34" charset="-122"/>
              </a:rPr>
              <a:t>您</a:t>
            </a:r>
            <a:r>
              <a:rPr lang="zh-CN" altLang="en-US" sz="1200" dirty="0">
                <a:latin typeface="微软雅黑" panose="020B0503020204020204" pitchFamily="34" charset="-122"/>
                <a:ea typeface="微软雅黑" panose="020B0503020204020204" pitchFamily="34" charset="-122"/>
                <a:sym typeface="微软雅黑" panose="020B0503020204020204" pitchFamily="34" charset="-122"/>
              </a:rPr>
              <a:t>可以点击文字框输入您的描述说明，或者通过复制粘贴 </a:t>
            </a:r>
            <a:r>
              <a:rPr lang="zh-CN" altLang="en-US" sz="1200" dirty="0" smtClean="0">
                <a:latin typeface="微软雅黑" panose="020B0503020204020204" pitchFamily="34" charset="-122"/>
                <a:ea typeface="微软雅黑" panose="020B0503020204020204" pitchFamily="34" charset="-122"/>
                <a:sym typeface="微软雅黑" panose="020B0503020204020204" pitchFamily="34" charset="-122"/>
              </a:rPr>
              <a:t>。</a:t>
            </a:r>
            <a:endParaRPr lang="zh-CN" altLang="en-US" sz="12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 name="矩形 36"/>
          <p:cNvSpPr/>
          <p:nvPr/>
        </p:nvSpPr>
        <p:spPr>
          <a:xfrm>
            <a:off x="3309499" y="3071855"/>
            <a:ext cx="2592288" cy="1015663"/>
          </a:xfrm>
          <a:prstGeom prst="rect">
            <a:avLst/>
          </a:prstGeom>
        </p:spPr>
        <p:txBody>
          <a:bodyPr wrap="square">
            <a:spAutoFit/>
          </a:bodyPr>
          <a:lstStyle/>
          <a:p>
            <a:pPr algn="just">
              <a:lnSpc>
                <a:spcPct val="125000"/>
              </a:lnSpc>
              <a:spcBef>
                <a:spcPct val="0"/>
              </a:spcBef>
              <a:spcAft>
                <a:spcPts val="600"/>
              </a:spcAft>
            </a:pPr>
            <a:r>
              <a:rPr lang="zh-CN" altLang="en-US" sz="1200" dirty="0">
                <a:latin typeface="微软雅黑" panose="020B0503020204020204" pitchFamily="34" charset="-122"/>
                <a:ea typeface="微软雅黑" panose="020B0503020204020204" pitchFamily="34" charset="-122"/>
                <a:sym typeface="微软雅黑" panose="020B0503020204020204" pitchFamily="34" charset="-122"/>
              </a:rPr>
              <a:t>您可以点击文字框输入您的描述说明，或者通过复制粘贴 您可以点击文字框输入您的描述说明，或者通过复制粘贴 。</a:t>
            </a:r>
          </a:p>
        </p:txBody>
      </p:sp>
      <p:sp>
        <p:nvSpPr>
          <p:cNvPr id="38" name="矩形 37"/>
          <p:cNvSpPr/>
          <p:nvPr/>
        </p:nvSpPr>
        <p:spPr>
          <a:xfrm>
            <a:off x="6190019" y="3071855"/>
            <a:ext cx="2549063" cy="1015663"/>
          </a:xfrm>
          <a:prstGeom prst="rect">
            <a:avLst/>
          </a:prstGeom>
        </p:spPr>
        <p:txBody>
          <a:bodyPr wrap="square">
            <a:spAutoFit/>
          </a:bodyPr>
          <a:lstStyle/>
          <a:p>
            <a:pPr algn="just">
              <a:lnSpc>
                <a:spcPct val="125000"/>
              </a:lnSpc>
              <a:spcBef>
                <a:spcPct val="0"/>
              </a:spcBef>
              <a:spcAft>
                <a:spcPts val="600"/>
              </a:spcAft>
            </a:pPr>
            <a:r>
              <a:rPr lang="zh-CN" altLang="en-US" sz="1200" dirty="0">
                <a:latin typeface="微软雅黑" panose="020B0503020204020204" pitchFamily="34" charset="-122"/>
                <a:ea typeface="微软雅黑" panose="020B0503020204020204" pitchFamily="34" charset="-122"/>
                <a:sym typeface="微软雅黑" panose="020B0503020204020204" pitchFamily="34" charset="-122"/>
              </a:rPr>
              <a:t>您可以点击文字框输入您的描述说明，或者通过复制粘贴 您可以点击文字框输入您的描述说明，或者通过复制粘贴 。</a:t>
            </a:r>
          </a:p>
        </p:txBody>
      </p:sp>
      <p:sp>
        <p:nvSpPr>
          <p:cNvPr id="39" name="燕尾形箭头 38"/>
          <p:cNvSpPr/>
          <p:nvPr/>
        </p:nvSpPr>
        <p:spPr>
          <a:xfrm>
            <a:off x="395535" y="1967681"/>
            <a:ext cx="8343547" cy="232349"/>
          </a:xfrm>
          <a:prstGeom prst="notched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anchor="ctr"/>
          <a:lstStyle/>
          <a:p>
            <a:pPr algn="ctr" defTabSz="913765">
              <a:defRPr/>
            </a:pPr>
            <a:endParaRPr lang="zh-CN" altLang="en-US" sz="2500">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grpSp>
        <p:nvGrpSpPr>
          <p:cNvPr id="40" name="组合 39"/>
          <p:cNvGrpSpPr>
            <a:grpSpLocks noChangeAspect="1"/>
          </p:cNvGrpSpPr>
          <p:nvPr/>
        </p:nvGrpSpPr>
        <p:grpSpPr>
          <a:xfrm>
            <a:off x="987444" y="1183516"/>
            <a:ext cx="1568332" cy="1568332"/>
            <a:chOff x="1278794" y="3334906"/>
            <a:chExt cx="914014" cy="914014"/>
          </a:xfrm>
        </p:grpSpPr>
        <p:grpSp>
          <p:nvGrpSpPr>
            <p:cNvPr id="41" name="组合 40"/>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43" name="同心圆 4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 name="椭圆 4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42" name="TextBox 41"/>
            <p:cNvSpPr txBox="1"/>
            <p:nvPr/>
          </p:nvSpPr>
          <p:spPr>
            <a:xfrm>
              <a:off x="1680994" y="3742514"/>
              <a:ext cx="107660" cy="188339"/>
            </a:xfrm>
            <a:prstGeom prst="rect">
              <a:avLst/>
            </a:prstGeom>
            <a:noFill/>
          </p:spPr>
          <p:txBody>
            <a:bodyPr wrap="none" rtlCol="0">
              <a:spAutoFit/>
            </a:bodyPr>
            <a:lstStyle/>
            <a:p>
              <a:pPr algn="ctr"/>
              <a:endParaRPr lang="zh-CN" altLang="en-US" sz="15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5" name="组合 44"/>
          <p:cNvGrpSpPr>
            <a:grpSpLocks noChangeAspect="1"/>
          </p:cNvGrpSpPr>
          <p:nvPr/>
        </p:nvGrpSpPr>
        <p:grpSpPr>
          <a:xfrm>
            <a:off x="3716849" y="1187225"/>
            <a:ext cx="1568332" cy="1568332"/>
            <a:chOff x="1278794" y="3334906"/>
            <a:chExt cx="914014" cy="914014"/>
          </a:xfrm>
        </p:grpSpPr>
        <p:grpSp>
          <p:nvGrpSpPr>
            <p:cNvPr id="46" name="组合 45"/>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椭圆 4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47" name="TextBox 46"/>
            <p:cNvSpPr txBox="1"/>
            <p:nvPr/>
          </p:nvSpPr>
          <p:spPr>
            <a:xfrm>
              <a:off x="1680994" y="3740516"/>
              <a:ext cx="107660" cy="188339"/>
            </a:xfrm>
            <a:prstGeom prst="rect">
              <a:avLst/>
            </a:prstGeom>
            <a:noFill/>
          </p:spPr>
          <p:txBody>
            <a:bodyPr wrap="none" rtlCol="0">
              <a:spAutoFit/>
            </a:bodyPr>
            <a:lstStyle/>
            <a:p>
              <a:pPr algn="ctr"/>
              <a:endParaRPr lang="zh-CN" altLang="en-US" sz="15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0" name="组合 49"/>
          <p:cNvGrpSpPr>
            <a:grpSpLocks noChangeAspect="1"/>
          </p:cNvGrpSpPr>
          <p:nvPr/>
        </p:nvGrpSpPr>
        <p:grpSpPr>
          <a:xfrm>
            <a:off x="6446254" y="1183516"/>
            <a:ext cx="1568332" cy="1568332"/>
            <a:chOff x="1278794" y="3334906"/>
            <a:chExt cx="914014" cy="914014"/>
          </a:xfrm>
        </p:grpSpPr>
        <p:grpSp>
          <p:nvGrpSpPr>
            <p:cNvPr id="51" name="组合 50"/>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53" name="同心圆 5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4" name="椭圆 5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52" name="TextBox 51"/>
            <p:cNvSpPr txBox="1"/>
            <p:nvPr/>
          </p:nvSpPr>
          <p:spPr>
            <a:xfrm>
              <a:off x="1680994" y="3742514"/>
              <a:ext cx="107660" cy="188339"/>
            </a:xfrm>
            <a:prstGeom prst="rect">
              <a:avLst/>
            </a:prstGeom>
            <a:noFill/>
          </p:spPr>
          <p:txBody>
            <a:bodyPr wrap="none" rtlCol="0">
              <a:spAutoFit/>
            </a:bodyPr>
            <a:lstStyle/>
            <a:p>
              <a:pPr algn="ctr"/>
              <a:endParaRPr lang="zh-CN" altLang="en-US" sz="15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55" name="椭圆 54"/>
          <p:cNvSpPr>
            <a:spLocks noChangeAspect="1"/>
          </p:cNvSpPr>
          <p:nvPr/>
        </p:nvSpPr>
        <p:spPr>
          <a:xfrm>
            <a:off x="1388313" y="1578083"/>
            <a:ext cx="780892" cy="780892"/>
          </a:xfrm>
          <a:prstGeom prst="ellipse">
            <a:avLst/>
          </a:prstGeom>
          <a:solidFill>
            <a:srgbClr val="00206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rtlCol="0" anchor="ctr"/>
          <a:lstStyle/>
          <a:p>
            <a:pPr algn="ctr"/>
            <a:endParaRPr lang="zh-CN" altLang="en-US" sz="15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6" name="椭圆 55"/>
          <p:cNvSpPr>
            <a:spLocks noChangeAspect="1"/>
          </p:cNvSpPr>
          <p:nvPr/>
        </p:nvSpPr>
        <p:spPr>
          <a:xfrm>
            <a:off x="4118486" y="1578083"/>
            <a:ext cx="780892" cy="780892"/>
          </a:xfrm>
          <a:prstGeom prst="ellipse">
            <a:avLst/>
          </a:pr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rtlCol="0" anchor="ctr"/>
          <a:lstStyle/>
          <a:p>
            <a:pPr algn="ctr"/>
            <a:endParaRPr lang="zh-CN" altLang="en-US" sz="15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7" name="椭圆 56"/>
          <p:cNvSpPr>
            <a:spLocks noChangeAspect="1"/>
          </p:cNvSpPr>
          <p:nvPr/>
        </p:nvSpPr>
        <p:spPr>
          <a:xfrm>
            <a:off x="6848659" y="1578083"/>
            <a:ext cx="780892" cy="780892"/>
          </a:xfrm>
          <a:prstGeom prst="ellipse">
            <a:avLst/>
          </a:prstGeom>
          <a:solidFill>
            <a:srgbClr val="00206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rtlCol="0" anchor="ctr"/>
          <a:lstStyle/>
          <a:p>
            <a:pPr algn="ctr"/>
            <a:endParaRPr lang="zh-CN" altLang="en-US" sz="15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8" name="TextBox 57"/>
          <p:cNvSpPr txBox="1">
            <a:spLocks noChangeAspect="1"/>
          </p:cNvSpPr>
          <p:nvPr/>
        </p:nvSpPr>
        <p:spPr>
          <a:xfrm>
            <a:off x="1517779" y="1738142"/>
            <a:ext cx="693761" cy="427746"/>
          </a:xfrm>
          <a:prstGeom prst="rect">
            <a:avLst/>
          </a:prstGeom>
          <a:noFill/>
        </p:spPr>
        <p:txBody>
          <a:bodyPr wrap="square" rtlCol="0">
            <a:spAutoFit/>
          </a:bodyPr>
          <a:lstStyle/>
          <a:p>
            <a:pPr algn="just">
              <a:lnSpc>
                <a:spcPct val="135000"/>
              </a:lnSpc>
            </a:pPr>
            <a:r>
              <a:rPr lang="en-US" altLang="zh-CN"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01</a:t>
            </a:r>
            <a:endParaRPr lang="zh-CN" altLang="en-US"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9" name="TextBox 58"/>
          <p:cNvSpPr txBox="1">
            <a:spLocks noChangeAspect="1"/>
          </p:cNvSpPr>
          <p:nvPr/>
        </p:nvSpPr>
        <p:spPr>
          <a:xfrm>
            <a:off x="4269025" y="1738142"/>
            <a:ext cx="693761" cy="427746"/>
          </a:xfrm>
          <a:prstGeom prst="rect">
            <a:avLst/>
          </a:prstGeom>
          <a:noFill/>
        </p:spPr>
        <p:txBody>
          <a:bodyPr wrap="square" rtlCol="0">
            <a:spAutoFit/>
          </a:bodyPr>
          <a:lstStyle/>
          <a:p>
            <a:pPr algn="just">
              <a:lnSpc>
                <a:spcPct val="135000"/>
              </a:lnSpc>
            </a:pPr>
            <a:r>
              <a:rPr lang="en-US" altLang="zh-CN"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02</a:t>
            </a:r>
            <a:endParaRPr lang="zh-CN" altLang="en-US"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0" name="TextBox 59"/>
          <p:cNvSpPr txBox="1">
            <a:spLocks noChangeAspect="1"/>
          </p:cNvSpPr>
          <p:nvPr/>
        </p:nvSpPr>
        <p:spPr>
          <a:xfrm>
            <a:off x="7020272" y="1738142"/>
            <a:ext cx="693761" cy="427746"/>
          </a:xfrm>
          <a:prstGeom prst="rect">
            <a:avLst/>
          </a:prstGeom>
          <a:noFill/>
        </p:spPr>
        <p:txBody>
          <a:bodyPr wrap="square" rtlCol="0">
            <a:spAutoFit/>
          </a:bodyPr>
          <a:lstStyle/>
          <a:p>
            <a:pPr algn="just">
              <a:lnSpc>
                <a:spcPct val="135000"/>
              </a:lnSpc>
            </a:pPr>
            <a:r>
              <a:rPr lang="en-US" altLang="zh-CN"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03</a:t>
            </a:r>
            <a:endParaRPr lang="zh-CN" altLang="en-US"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TextBox 26"/>
          <p:cNvSpPr txBox="1"/>
          <p:nvPr/>
        </p:nvSpPr>
        <p:spPr>
          <a:xfrm>
            <a:off x="809893" y="150280"/>
            <a:ext cx="1415772" cy="461665"/>
          </a:xfrm>
          <a:prstGeom prst="rect">
            <a:avLst/>
          </a:prstGeom>
          <a:noFill/>
        </p:spPr>
        <p:txBody>
          <a:bodyPr wrap="none" rtlCol="0">
            <a:spAutoFit/>
          </a:bodyPr>
          <a:lstStyle/>
          <a:p>
            <a:pPr algn="ctr"/>
            <a:r>
              <a:rPr lang="zh-CN" altLang="en-US" sz="2400"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产品介绍</a:t>
            </a:r>
            <a:endParaRPr lang="zh-CN" altLang="zh-CN" sz="2400"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slow" advTm="10000">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0-#ppt_w/2"/>
                                              </p:val>
                                            </p:tav>
                                            <p:tav tm="100000">
                                              <p:val>
                                                <p:strVal val="#ppt_x"/>
                                              </p:val>
                                            </p:tav>
                                          </p:tavLst>
                                        </p:anim>
                                        <p:anim calcmode="lin" valueType="num">
                                          <p:cBhvr additive="base">
                                            <p:cTn id="8" dur="500" fill="hold"/>
                                            <p:tgtEl>
                                              <p:spTgt spid="2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nodeType="afterEffect" p14:presetBounceEnd="44000">
                                      <p:stCondLst>
                                        <p:cond delay="0"/>
                                      </p:stCondLst>
                                      <p:childTnLst>
                                        <p:set>
                                          <p:cBhvr>
                                            <p:cTn id="11" dur="1" fill="hold">
                                              <p:stCondLst>
                                                <p:cond delay="0"/>
                                              </p:stCondLst>
                                            </p:cTn>
                                            <p:tgtEl>
                                              <p:spTgt spid="40"/>
                                            </p:tgtEl>
                                            <p:attrNameLst>
                                              <p:attrName>style.visibility</p:attrName>
                                            </p:attrNameLst>
                                          </p:cBhvr>
                                          <p:to>
                                            <p:strVal val="visible"/>
                                          </p:to>
                                        </p:set>
                                        <p:anim calcmode="lin" valueType="num" p14:bounceEnd="44000">
                                          <p:cBhvr additive="base">
                                            <p:cTn id="12" dur="500" fill="hold"/>
                                            <p:tgtEl>
                                              <p:spTgt spid="40"/>
                                            </p:tgtEl>
                                            <p:attrNameLst>
                                              <p:attrName>ppt_x</p:attrName>
                                            </p:attrNameLst>
                                          </p:cBhvr>
                                          <p:tavLst>
                                            <p:tav tm="0">
                                              <p:val>
                                                <p:strVal val="#ppt_x"/>
                                              </p:val>
                                            </p:tav>
                                            <p:tav tm="100000">
                                              <p:val>
                                                <p:strVal val="#ppt_x"/>
                                              </p:val>
                                            </p:tav>
                                          </p:tavLst>
                                        </p:anim>
                                        <p:anim calcmode="lin" valueType="num" p14:bounceEnd="44000">
                                          <p:cBhvr additive="base">
                                            <p:cTn id="13" dur="500" fill="hold"/>
                                            <p:tgtEl>
                                              <p:spTgt spid="40"/>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14:presetBounceEnd="44000">
                                      <p:stCondLst>
                                        <p:cond delay="100"/>
                                      </p:stCondLst>
                                      <p:childTnLst>
                                        <p:set>
                                          <p:cBhvr>
                                            <p:cTn id="15" dur="1" fill="hold">
                                              <p:stCondLst>
                                                <p:cond delay="0"/>
                                              </p:stCondLst>
                                            </p:cTn>
                                            <p:tgtEl>
                                              <p:spTgt spid="45"/>
                                            </p:tgtEl>
                                            <p:attrNameLst>
                                              <p:attrName>style.visibility</p:attrName>
                                            </p:attrNameLst>
                                          </p:cBhvr>
                                          <p:to>
                                            <p:strVal val="visible"/>
                                          </p:to>
                                        </p:set>
                                        <p:anim calcmode="lin" valueType="num" p14:bounceEnd="44000">
                                          <p:cBhvr additive="base">
                                            <p:cTn id="16" dur="500" fill="hold"/>
                                            <p:tgtEl>
                                              <p:spTgt spid="45"/>
                                            </p:tgtEl>
                                            <p:attrNameLst>
                                              <p:attrName>ppt_x</p:attrName>
                                            </p:attrNameLst>
                                          </p:cBhvr>
                                          <p:tavLst>
                                            <p:tav tm="0">
                                              <p:val>
                                                <p:strVal val="#ppt_x"/>
                                              </p:val>
                                            </p:tav>
                                            <p:tav tm="100000">
                                              <p:val>
                                                <p:strVal val="#ppt_x"/>
                                              </p:val>
                                            </p:tav>
                                          </p:tavLst>
                                        </p:anim>
                                        <p:anim calcmode="lin" valueType="num" p14:bounceEnd="44000">
                                          <p:cBhvr additive="base">
                                            <p:cTn id="17" dur="500" fill="hold"/>
                                            <p:tgtEl>
                                              <p:spTgt spid="45"/>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14:presetBounceEnd="44000">
                                      <p:stCondLst>
                                        <p:cond delay="200"/>
                                      </p:stCondLst>
                                      <p:childTnLst>
                                        <p:set>
                                          <p:cBhvr>
                                            <p:cTn id="19" dur="1" fill="hold">
                                              <p:stCondLst>
                                                <p:cond delay="0"/>
                                              </p:stCondLst>
                                            </p:cTn>
                                            <p:tgtEl>
                                              <p:spTgt spid="50"/>
                                            </p:tgtEl>
                                            <p:attrNameLst>
                                              <p:attrName>style.visibility</p:attrName>
                                            </p:attrNameLst>
                                          </p:cBhvr>
                                          <p:to>
                                            <p:strVal val="visible"/>
                                          </p:to>
                                        </p:set>
                                        <p:anim calcmode="lin" valueType="num" p14:bounceEnd="44000">
                                          <p:cBhvr additive="base">
                                            <p:cTn id="20" dur="500" fill="hold"/>
                                            <p:tgtEl>
                                              <p:spTgt spid="50"/>
                                            </p:tgtEl>
                                            <p:attrNameLst>
                                              <p:attrName>ppt_x</p:attrName>
                                            </p:attrNameLst>
                                          </p:cBhvr>
                                          <p:tavLst>
                                            <p:tav tm="0">
                                              <p:val>
                                                <p:strVal val="#ppt_x"/>
                                              </p:val>
                                            </p:tav>
                                            <p:tav tm="100000">
                                              <p:val>
                                                <p:strVal val="#ppt_x"/>
                                              </p:val>
                                            </p:tav>
                                          </p:tavLst>
                                        </p:anim>
                                        <p:anim calcmode="lin" valueType="num" p14:bounceEnd="44000">
                                          <p:cBhvr additive="base">
                                            <p:cTn id="21" dur="500" fill="hold"/>
                                            <p:tgtEl>
                                              <p:spTgt spid="50"/>
                                            </p:tgtEl>
                                            <p:attrNameLst>
                                              <p:attrName>ppt_y</p:attrName>
                                            </p:attrNameLst>
                                          </p:cBhvr>
                                          <p:tavLst>
                                            <p:tav tm="0">
                                              <p:val>
                                                <p:strVal val="1+#ppt_h/2"/>
                                              </p:val>
                                            </p:tav>
                                            <p:tav tm="100000">
                                              <p:val>
                                                <p:strVal val="#ppt_y"/>
                                              </p:val>
                                            </p:tav>
                                          </p:tavLst>
                                        </p:anim>
                                      </p:childTnLst>
                                    </p:cTn>
                                  </p:par>
                                </p:childTnLst>
                              </p:cTn>
                            </p:par>
                            <p:par>
                              <p:cTn id="22" fill="hold">
                                <p:stCondLst>
                                  <p:cond delay="1200"/>
                                </p:stCondLst>
                                <p:childTnLst>
                                  <p:par>
                                    <p:cTn id="23" presetID="2" presetClass="entr" presetSubtype="4" fill="hold" grpId="0" nodeType="afterEffect" p14:presetBounceEnd="44000">
                                      <p:stCondLst>
                                        <p:cond delay="0"/>
                                      </p:stCondLst>
                                      <p:childTnLst>
                                        <p:set>
                                          <p:cBhvr>
                                            <p:cTn id="24" dur="1" fill="hold">
                                              <p:stCondLst>
                                                <p:cond delay="0"/>
                                              </p:stCondLst>
                                            </p:cTn>
                                            <p:tgtEl>
                                              <p:spTgt spid="55"/>
                                            </p:tgtEl>
                                            <p:attrNameLst>
                                              <p:attrName>style.visibility</p:attrName>
                                            </p:attrNameLst>
                                          </p:cBhvr>
                                          <p:to>
                                            <p:strVal val="visible"/>
                                          </p:to>
                                        </p:set>
                                        <p:anim calcmode="lin" valueType="num" p14:bounceEnd="44000">
                                          <p:cBhvr additive="base">
                                            <p:cTn id="25" dur="500" fill="hold"/>
                                            <p:tgtEl>
                                              <p:spTgt spid="55"/>
                                            </p:tgtEl>
                                            <p:attrNameLst>
                                              <p:attrName>ppt_x</p:attrName>
                                            </p:attrNameLst>
                                          </p:cBhvr>
                                          <p:tavLst>
                                            <p:tav tm="0">
                                              <p:val>
                                                <p:strVal val="#ppt_x"/>
                                              </p:val>
                                            </p:tav>
                                            <p:tav tm="100000">
                                              <p:val>
                                                <p:strVal val="#ppt_x"/>
                                              </p:val>
                                            </p:tav>
                                          </p:tavLst>
                                        </p:anim>
                                        <p:anim calcmode="lin" valueType="num" p14:bounceEnd="44000">
                                          <p:cBhvr additive="base">
                                            <p:cTn id="26" dur="500" fill="hold"/>
                                            <p:tgtEl>
                                              <p:spTgt spid="55"/>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14:presetBounceEnd="44000">
                                      <p:stCondLst>
                                        <p:cond delay="100"/>
                                      </p:stCondLst>
                                      <p:childTnLst>
                                        <p:set>
                                          <p:cBhvr>
                                            <p:cTn id="28" dur="1" fill="hold">
                                              <p:stCondLst>
                                                <p:cond delay="0"/>
                                              </p:stCondLst>
                                            </p:cTn>
                                            <p:tgtEl>
                                              <p:spTgt spid="56"/>
                                            </p:tgtEl>
                                            <p:attrNameLst>
                                              <p:attrName>style.visibility</p:attrName>
                                            </p:attrNameLst>
                                          </p:cBhvr>
                                          <p:to>
                                            <p:strVal val="visible"/>
                                          </p:to>
                                        </p:set>
                                        <p:anim calcmode="lin" valueType="num" p14:bounceEnd="44000">
                                          <p:cBhvr additive="base">
                                            <p:cTn id="29" dur="500" fill="hold"/>
                                            <p:tgtEl>
                                              <p:spTgt spid="56"/>
                                            </p:tgtEl>
                                            <p:attrNameLst>
                                              <p:attrName>ppt_x</p:attrName>
                                            </p:attrNameLst>
                                          </p:cBhvr>
                                          <p:tavLst>
                                            <p:tav tm="0">
                                              <p:val>
                                                <p:strVal val="#ppt_x"/>
                                              </p:val>
                                            </p:tav>
                                            <p:tav tm="100000">
                                              <p:val>
                                                <p:strVal val="#ppt_x"/>
                                              </p:val>
                                            </p:tav>
                                          </p:tavLst>
                                        </p:anim>
                                        <p:anim calcmode="lin" valueType="num" p14:bounceEnd="44000">
                                          <p:cBhvr additive="base">
                                            <p:cTn id="30" dur="500" fill="hold"/>
                                            <p:tgtEl>
                                              <p:spTgt spid="56"/>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14:presetBounceEnd="44000">
                                      <p:stCondLst>
                                        <p:cond delay="200"/>
                                      </p:stCondLst>
                                      <p:childTnLst>
                                        <p:set>
                                          <p:cBhvr>
                                            <p:cTn id="32" dur="1" fill="hold">
                                              <p:stCondLst>
                                                <p:cond delay="0"/>
                                              </p:stCondLst>
                                            </p:cTn>
                                            <p:tgtEl>
                                              <p:spTgt spid="57"/>
                                            </p:tgtEl>
                                            <p:attrNameLst>
                                              <p:attrName>style.visibility</p:attrName>
                                            </p:attrNameLst>
                                          </p:cBhvr>
                                          <p:to>
                                            <p:strVal val="visible"/>
                                          </p:to>
                                        </p:set>
                                        <p:anim calcmode="lin" valueType="num" p14:bounceEnd="44000">
                                          <p:cBhvr additive="base">
                                            <p:cTn id="33" dur="500" fill="hold"/>
                                            <p:tgtEl>
                                              <p:spTgt spid="57"/>
                                            </p:tgtEl>
                                            <p:attrNameLst>
                                              <p:attrName>ppt_x</p:attrName>
                                            </p:attrNameLst>
                                          </p:cBhvr>
                                          <p:tavLst>
                                            <p:tav tm="0">
                                              <p:val>
                                                <p:strVal val="#ppt_x"/>
                                              </p:val>
                                            </p:tav>
                                            <p:tav tm="100000">
                                              <p:val>
                                                <p:strVal val="#ppt_x"/>
                                              </p:val>
                                            </p:tav>
                                          </p:tavLst>
                                        </p:anim>
                                        <p:anim calcmode="lin" valueType="num" p14:bounceEnd="44000">
                                          <p:cBhvr additive="base">
                                            <p:cTn id="34" dur="500" fill="hold"/>
                                            <p:tgtEl>
                                              <p:spTgt spid="57"/>
                                            </p:tgtEl>
                                            <p:attrNameLst>
                                              <p:attrName>ppt_y</p:attrName>
                                            </p:attrNameLst>
                                          </p:cBhvr>
                                          <p:tavLst>
                                            <p:tav tm="0">
                                              <p:val>
                                                <p:strVal val="1+#ppt_h/2"/>
                                              </p:val>
                                            </p:tav>
                                            <p:tav tm="100000">
                                              <p:val>
                                                <p:strVal val="#ppt_y"/>
                                              </p:val>
                                            </p:tav>
                                          </p:tavLst>
                                        </p:anim>
                                      </p:childTnLst>
                                    </p:cTn>
                                  </p:par>
                                </p:childTnLst>
                              </p:cTn>
                            </p:par>
                            <p:par>
                              <p:cTn id="35" fill="hold">
                                <p:stCondLst>
                                  <p:cond delay="1900"/>
                                </p:stCondLst>
                                <p:childTnLst>
                                  <p:par>
                                    <p:cTn id="36" presetID="31" presetClass="entr" presetSubtype="0" fill="hold" grpId="0" nodeType="afterEffect">
                                      <p:stCondLst>
                                        <p:cond delay="0"/>
                                      </p:stCondLst>
                                      <p:childTnLst>
                                        <p:set>
                                          <p:cBhvr>
                                            <p:cTn id="37" dur="1" fill="hold">
                                              <p:stCondLst>
                                                <p:cond delay="0"/>
                                              </p:stCondLst>
                                            </p:cTn>
                                            <p:tgtEl>
                                              <p:spTgt spid="58"/>
                                            </p:tgtEl>
                                            <p:attrNameLst>
                                              <p:attrName>style.visibility</p:attrName>
                                            </p:attrNameLst>
                                          </p:cBhvr>
                                          <p:to>
                                            <p:strVal val="visible"/>
                                          </p:to>
                                        </p:set>
                                        <p:anim calcmode="lin" valueType="num">
                                          <p:cBhvr>
                                            <p:cTn id="38" dur="500" fill="hold"/>
                                            <p:tgtEl>
                                              <p:spTgt spid="58"/>
                                            </p:tgtEl>
                                            <p:attrNameLst>
                                              <p:attrName>ppt_w</p:attrName>
                                            </p:attrNameLst>
                                          </p:cBhvr>
                                          <p:tavLst>
                                            <p:tav tm="0">
                                              <p:val>
                                                <p:fltVal val="0"/>
                                              </p:val>
                                            </p:tav>
                                            <p:tav tm="100000">
                                              <p:val>
                                                <p:strVal val="#ppt_w"/>
                                              </p:val>
                                            </p:tav>
                                          </p:tavLst>
                                        </p:anim>
                                        <p:anim calcmode="lin" valueType="num">
                                          <p:cBhvr>
                                            <p:cTn id="39" dur="500" fill="hold"/>
                                            <p:tgtEl>
                                              <p:spTgt spid="58"/>
                                            </p:tgtEl>
                                            <p:attrNameLst>
                                              <p:attrName>ppt_h</p:attrName>
                                            </p:attrNameLst>
                                          </p:cBhvr>
                                          <p:tavLst>
                                            <p:tav tm="0">
                                              <p:val>
                                                <p:fltVal val="0"/>
                                              </p:val>
                                            </p:tav>
                                            <p:tav tm="100000">
                                              <p:val>
                                                <p:strVal val="#ppt_h"/>
                                              </p:val>
                                            </p:tav>
                                          </p:tavLst>
                                        </p:anim>
                                        <p:anim calcmode="lin" valueType="num">
                                          <p:cBhvr>
                                            <p:cTn id="40" dur="500" fill="hold"/>
                                            <p:tgtEl>
                                              <p:spTgt spid="58"/>
                                            </p:tgtEl>
                                            <p:attrNameLst>
                                              <p:attrName>style.rotation</p:attrName>
                                            </p:attrNameLst>
                                          </p:cBhvr>
                                          <p:tavLst>
                                            <p:tav tm="0">
                                              <p:val>
                                                <p:fltVal val="90"/>
                                              </p:val>
                                            </p:tav>
                                            <p:tav tm="100000">
                                              <p:val>
                                                <p:fltVal val="0"/>
                                              </p:val>
                                            </p:tav>
                                          </p:tavLst>
                                        </p:anim>
                                        <p:animEffect transition="in" filter="fade">
                                          <p:cBhvr>
                                            <p:cTn id="41" dur="500"/>
                                            <p:tgtEl>
                                              <p:spTgt spid="58"/>
                                            </p:tgtEl>
                                          </p:cBhvr>
                                        </p:animEffect>
                                      </p:childTnLst>
                                    </p:cTn>
                                  </p:par>
                                  <p:par>
                                    <p:cTn id="42" presetID="31" presetClass="entr" presetSubtype="0" fill="hold" grpId="0" nodeType="withEffect">
                                      <p:stCondLst>
                                        <p:cond delay="0"/>
                                      </p:stCondLst>
                                      <p:childTnLst>
                                        <p:set>
                                          <p:cBhvr>
                                            <p:cTn id="43" dur="1" fill="hold">
                                              <p:stCondLst>
                                                <p:cond delay="0"/>
                                              </p:stCondLst>
                                            </p:cTn>
                                            <p:tgtEl>
                                              <p:spTgt spid="59"/>
                                            </p:tgtEl>
                                            <p:attrNameLst>
                                              <p:attrName>style.visibility</p:attrName>
                                            </p:attrNameLst>
                                          </p:cBhvr>
                                          <p:to>
                                            <p:strVal val="visible"/>
                                          </p:to>
                                        </p:set>
                                        <p:anim calcmode="lin" valueType="num">
                                          <p:cBhvr>
                                            <p:cTn id="44" dur="500" fill="hold"/>
                                            <p:tgtEl>
                                              <p:spTgt spid="59"/>
                                            </p:tgtEl>
                                            <p:attrNameLst>
                                              <p:attrName>ppt_w</p:attrName>
                                            </p:attrNameLst>
                                          </p:cBhvr>
                                          <p:tavLst>
                                            <p:tav tm="0">
                                              <p:val>
                                                <p:fltVal val="0"/>
                                              </p:val>
                                            </p:tav>
                                            <p:tav tm="100000">
                                              <p:val>
                                                <p:strVal val="#ppt_w"/>
                                              </p:val>
                                            </p:tav>
                                          </p:tavLst>
                                        </p:anim>
                                        <p:anim calcmode="lin" valueType="num">
                                          <p:cBhvr>
                                            <p:cTn id="45" dur="500" fill="hold"/>
                                            <p:tgtEl>
                                              <p:spTgt spid="59"/>
                                            </p:tgtEl>
                                            <p:attrNameLst>
                                              <p:attrName>ppt_h</p:attrName>
                                            </p:attrNameLst>
                                          </p:cBhvr>
                                          <p:tavLst>
                                            <p:tav tm="0">
                                              <p:val>
                                                <p:fltVal val="0"/>
                                              </p:val>
                                            </p:tav>
                                            <p:tav tm="100000">
                                              <p:val>
                                                <p:strVal val="#ppt_h"/>
                                              </p:val>
                                            </p:tav>
                                          </p:tavLst>
                                        </p:anim>
                                        <p:anim calcmode="lin" valueType="num">
                                          <p:cBhvr>
                                            <p:cTn id="46" dur="500" fill="hold"/>
                                            <p:tgtEl>
                                              <p:spTgt spid="59"/>
                                            </p:tgtEl>
                                            <p:attrNameLst>
                                              <p:attrName>style.rotation</p:attrName>
                                            </p:attrNameLst>
                                          </p:cBhvr>
                                          <p:tavLst>
                                            <p:tav tm="0">
                                              <p:val>
                                                <p:fltVal val="90"/>
                                              </p:val>
                                            </p:tav>
                                            <p:tav tm="100000">
                                              <p:val>
                                                <p:fltVal val="0"/>
                                              </p:val>
                                            </p:tav>
                                          </p:tavLst>
                                        </p:anim>
                                        <p:animEffect transition="in" filter="fade">
                                          <p:cBhvr>
                                            <p:cTn id="47" dur="500"/>
                                            <p:tgtEl>
                                              <p:spTgt spid="59"/>
                                            </p:tgtEl>
                                          </p:cBhvr>
                                        </p:animEffect>
                                      </p:childTnLst>
                                    </p:cTn>
                                  </p:par>
                                  <p:par>
                                    <p:cTn id="48" presetID="31" presetClass="entr" presetSubtype="0" fill="hold" grpId="0" nodeType="withEffect">
                                      <p:stCondLst>
                                        <p:cond delay="0"/>
                                      </p:stCondLst>
                                      <p:childTnLst>
                                        <p:set>
                                          <p:cBhvr>
                                            <p:cTn id="49" dur="1" fill="hold">
                                              <p:stCondLst>
                                                <p:cond delay="0"/>
                                              </p:stCondLst>
                                            </p:cTn>
                                            <p:tgtEl>
                                              <p:spTgt spid="60"/>
                                            </p:tgtEl>
                                            <p:attrNameLst>
                                              <p:attrName>style.visibility</p:attrName>
                                            </p:attrNameLst>
                                          </p:cBhvr>
                                          <p:to>
                                            <p:strVal val="visible"/>
                                          </p:to>
                                        </p:set>
                                        <p:anim calcmode="lin" valueType="num">
                                          <p:cBhvr>
                                            <p:cTn id="50" dur="500" fill="hold"/>
                                            <p:tgtEl>
                                              <p:spTgt spid="60"/>
                                            </p:tgtEl>
                                            <p:attrNameLst>
                                              <p:attrName>ppt_w</p:attrName>
                                            </p:attrNameLst>
                                          </p:cBhvr>
                                          <p:tavLst>
                                            <p:tav tm="0">
                                              <p:val>
                                                <p:fltVal val="0"/>
                                              </p:val>
                                            </p:tav>
                                            <p:tav tm="100000">
                                              <p:val>
                                                <p:strVal val="#ppt_w"/>
                                              </p:val>
                                            </p:tav>
                                          </p:tavLst>
                                        </p:anim>
                                        <p:anim calcmode="lin" valueType="num">
                                          <p:cBhvr>
                                            <p:cTn id="51" dur="500" fill="hold"/>
                                            <p:tgtEl>
                                              <p:spTgt spid="60"/>
                                            </p:tgtEl>
                                            <p:attrNameLst>
                                              <p:attrName>ppt_h</p:attrName>
                                            </p:attrNameLst>
                                          </p:cBhvr>
                                          <p:tavLst>
                                            <p:tav tm="0">
                                              <p:val>
                                                <p:fltVal val="0"/>
                                              </p:val>
                                            </p:tav>
                                            <p:tav tm="100000">
                                              <p:val>
                                                <p:strVal val="#ppt_h"/>
                                              </p:val>
                                            </p:tav>
                                          </p:tavLst>
                                        </p:anim>
                                        <p:anim calcmode="lin" valueType="num">
                                          <p:cBhvr>
                                            <p:cTn id="52" dur="500" fill="hold"/>
                                            <p:tgtEl>
                                              <p:spTgt spid="60"/>
                                            </p:tgtEl>
                                            <p:attrNameLst>
                                              <p:attrName>style.rotation</p:attrName>
                                            </p:attrNameLst>
                                          </p:cBhvr>
                                          <p:tavLst>
                                            <p:tav tm="0">
                                              <p:val>
                                                <p:fltVal val="90"/>
                                              </p:val>
                                            </p:tav>
                                            <p:tav tm="100000">
                                              <p:val>
                                                <p:fltVal val="0"/>
                                              </p:val>
                                            </p:tav>
                                          </p:tavLst>
                                        </p:anim>
                                        <p:animEffect transition="in" filter="fade">
                                          <p:cBhvr>
                                            <p:cTn id="53" dur="500"/>
                                            <p:tgtEl>
                                              <p:spTgt spid="60"/>
                                            </p:tgtEl>
                                          </p:cBhvr>
                                        </p:animEffect>
                                      </p:childTnLst>
                                    </p:cTn>
                                  </p:par>
                                </p:childTnLst>
                              </p:cTn>
                            </p:par>
                            <p:par>
                              <p:cTn id="54" fill="hold">
                                <p:stCondLst>
                                  <p:cond delay="2400"/>
                                </p:stCondLst>
                                <p:childTnLst>
                                  <p:par>
                                    <p:cTn id="55" presetID="22" presetClass="entr" presetSubtype="8" fill="hold" grpId="0" nodeType="afterEffect">
                                      <p:stCondLst>
                                        <p:cond delay="0"/>
                                      </p:stCondLst>
                                      <p:childTnLst>
                                        <p:set>
                                          <p:cBhvr>
                                            <p:cTn id="56" dur="1" fill="hold">
                                              <p:stCondLst>
                                                <p:cond delay="0"/>
                                              </p:stCondLst>
                                            </p:cTn>
                                            <p:tgtEl>
                                              <p:spTgt spid="39"/>
                                            </p:tgtEl>
                                            <p:attrNameLst>
                                              <p:attrName>style.visibility</p:attrName>
                                            </p:attrNameLst>
                                          </p:cBhvr>
                                          <p:to>
                                            <p:strVal val="visible"/>
                                          </p:to>
                                        </p:set>
                                        <p:animEffect transition="in" filter="wipe(left)">
                                          <p:cBhvr>
                                            <p:cTn id="57" dur="1000"/>
                                            <p:tgtEl>
                                              <p:spTgt spid="39"/>
                                            </p:tgtEl>
                                          </p:cBhvr>
                                        </p:animEffect>
                                      </p:childTnLst>
                                    </p:cTn>
                                  </p:par>
                                </p:childTnLst>
                              </p:cTn>
                            </p:par>
                            <p:par>
                              <p:cTn id="58" fill="hold">
                                <p:stCondLst>
                                  <p:cond delay="3400"/>
                                </p:stCondLst>
                                <p:childTnLst>
                                  <p:par>
                                    <p:cTn id="59" presetID="22" presetClass="entr" presetSubtype="8" fill="hold" grpId="0" nodeType="afterEffect">
                                      <p:stCondLst>
                                        <p:cond delay="0"/>
                                      </p:stCondLst>
                                      <p:childTnLst>
                                        <p:set>
                                          <p:cBhvr>
                                            <p:cTn id="60" dur="1" fill="hold">
                                              <p:stCondLst>
                                                <p:cond delay="0"/>
                                              </p:stCondLst>
                                            </p:cTn>
                                            <p:tgtEl>
                                              <p:spTgt spid="36"/>
                                            </p:tgtEl>
                                            <p:attrNameLst>
                                              <p:attrName>style.visibility</p:attrName>
                                            </p:attrNameLst>
                                          </p:cBhvr>
                                          <p:to>
                                            <p:strVal val="visible"/>
                                          </p:to>
                                        </p:set>
                                        <p:animEffect transition="in" filter="wipe(left)">
                                          <p:cBhvr>
                                            <p:cTn id="61" dur="500"/>
                                            <p:tgtEl>
                                              <p:spTgt spid="36"/>
                                            </p:tgtEl>
                                          </p:cBhvr>
                                        </p:animEffect>
                                      </p:childTnLst>
                                    </p:cTn>
                                  </p:par>
                                </p:childTnLst>
                              </p:cTn>
                            </p:par>
                            <p:par>
                              <p:cTn id="62" fill="hold">
                                <p:stCondLst>
                                  <p:cond delay="3900"/>
                                </p:stCondLst>
                                <p:childTnLst>
                                  <p:par>
                                    <p:cTn id="63" presetID="22" presetClass="entr" presetSubtype="8" fill="hold" grpId="0" nodeType="afterEffect">
                                      <p:stCondLst>
                                        <p:cond delay="0"/>
                                      </p:stCondLst>
                                      <p:childTnLst>
                                        <p:set>
                                          <p:cBhvr>
                                            <p:cTn id="64" dur="1" fill="hold">
                                              <p:stCondLst>
                                                <p:cond delay="0"/>
                                              </p:stCondLst>
                                            </p:cTn>
                                            <p:tgtEl>
                                              <p:spTgt spid="37"/>
                                            </p:tgtEl>
                                            <p:attrNameLst>
                                              <p:attrName>style.visibility</p:attrName>
                                            </p:attrNameLst>
                                          </p:cBhvr>
                                          <p:to>
                                            <p:strVal val="visible"/>
                                          </p:to>
                                        </p:set>
                                        <p:animEffect transition="in" filter="wipe(left)">
                                          <p:cBhvr>
                                            <p:cTn id="65" dur="500"/>
                                            <p:tgtEl>
                                              <p:spTgt spid="37"/>
                                            </p:tgtEl>
                                          </p:cBhvr>
                                        </p:animEffect>
                                      </p:childTnLst>
                                    </p:cTn>
                                  </p:par>
                                </p:childTnLst>
                              </p:cTn>
                            </p:par>
                            <p:par>
                              <p:cTn id="66" fill="hold">
                                <p:stCondLst>
                                  <p:cond delay="4400"/>
                                </p:stCondLst>
                                <p:childTnLst>
                                  <p:par>
                                    <p:cTn id="67" presetID="22" presetClass="entr" presetSubtype="8" fill="hold" grpId="0" nodeType="afterEffect">
                                      <p:stCondLst>
                                        <p:cond delay="0"/>
                                      </p:stCondLst>
                                      <p:childTnLst>
                                        <p:set>
                                          <p:cBhvr>
                                            <p:cTn id="68" dur="1" fill="hold">
                                              <p:stCondLst>
                                                <p:cond delay="0"/>
                                              </p:stCondLst>
                                            </p:cTn>
                                            <p:tgtEl>
                                              <p:spTgt spid="38"/>
                                            </p:tgtEl>
                                            <p:attrNameLst>
                                              <p:attrName>style.visibility</p:attrName>
                                            </p:attrNameLst>
                                          </p:cBhvr>
                                          <p:to>
                                            <p:strVal val="visible"/>
                                          </p:to>
                                        </p:set>
                                        <p:animEffect transition="in" filter="wipe(left)">
                                          <p:cBhvr>
                                            <p:cTn id="69"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8" grpId="0"/>
          <p:bldP spid="39" grpId="0" animBg="1"/>
          <p:bldP spid="55" grpId="0" animBg="1"/>
          <p:bldP spid="56" grpId="0" animBg="1"/>
          <p:bldP spid="57" grpId="0" animBg="1"/>
          <p:bldP spid="58" grpId="0"/>
          <p:bldP spid="59" grpId="0"/>
          <p:bldP spid="60" grpId="0"/>
          <p:bldP spid="27"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0-#ppt_w/2"/>
                                              </p:val>
                                            </p:tav>
                                            <p:tav tm="100000">
                                              <p:val>
                                                <p:strVal val="#ppt_x"/>
                                              </p:val>
                                            </p:tav>
                                          </p:tavLst>
                                        </p:anim>
                                        <p:anim calcmode="lin" valueType="num">
                                          <p:cBhvr additive="base">
                                            <p:cTn id="8" dur="500" fill="hold"/>
                                            <p:tgtEl>
                                              <p:spTgt spid="2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40"/>
                                            </p:tgtEl>
                                            <p:attrNameLst>
                                              <p:attrName>style.visibility</p:attrName>
                                            </p:attrNameLst>
                                          </p:cBhvr>
                                          <p:to>
                                            <p:strVal val="visible"/>
                                          </p:to>
                                        </p:set>
                                        <p:anim calcmode="lin" valueType="num">
                                          <p:cBhvr additive="base">
                                            <p:cTn id="12" dur="500" fill="hold"/>
                                            <p:tgtEl>
                                              <p:spTgt spid="40"/>
                                            </p:tgtEl>
                                            <p:attrNameLst>
                                              <p:attrName>ppt_x</p:attrName>
                                            </p:attrNameLst>
                                          </p:cBhvr>
                                          <p:tavLst>
                                            <p:tav tm="0">
                                              <p:val>
                                                <p:strVal val="#ppt_x"/>
                                              </p:val>
                                            </p:tav>
                                            <p:tav tm="100000">
                                              <p:val>
                                                <p:strVal val="#ppt_x"/>
                                              </p:val>
                                            </p:tav>
                                          </p:tavLst>
                                        </p:anim>
                                        <p:anim calcmode="lin" valueType="num">
                                          <p:cBhvr additive="base">
                                            <p:cTn id="13" dur="500" fill="hold"/>
                                            <p:tgtEl>
                                              <p:spTgt spid="40"/>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100"/>
                                      </p:stCondLst>
                                      <p:childTnLst>
                                        <p:set>
                                          <p:cBhvr>
                                            <p:cTn id="15" dur="1" fill="hold">
                                              <p:stCondLst>
                                                <p:cond delay="0"/>
                                              </p:stCondLst>
                                            </p:cTn>
                                            <p:tgtEl>
                                              <p:spTgt spid="45"/>
                                            </p:tgtEl>
                                            <p:attrNameLst>
                                              <p:attrName>style.visibility</p:attrName>
                                            </p:attrNameLst>
                                          </p:cBhvr>
                                          <p:to>
                                            <p:strVal val="visible"/>
                                          </p:to>
                                        </p:set>
                                        <p:anim calcmode="lin" valueType="num">
                                          <p:cBhvr additive="base">
                                            <p:cTn id="16" dur="500" fill="hold"/>
                                            <p:tgtEl>
                                              <p:spTgt spid="45"/>
                                            </p:tgtEl>
                                            <p:attrNameLst>
                                              <p:attrName>ppt_x</p:attrName>
                                            </p:attrNameLst>
                                          </p:cBhvr>
                                          <p:tavLst>
                                            <p:tav tm="0">
                                              <p:val>
                                                <p:strVal val="#ppt_x"/>
                                              </p:val>
                                            </p:tav>
                                            <p:tav tm="100000">
                                              <p:val>
                                                <p:strVal val="#ppt_x"/>
                                              </p:val>
                                            </p:tav>
                                          </p:tavLst>
                                        </p:anim>
                                        <p:anim calcmode="lin" valueType="num">
                                          <p:cBhvr additive="base">
                                            <p:cTn id="17" dur="500" fill="hold"/>
                                            <p:tgtEl>
                                              <p:spTgt spid="45"/>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200"/>
                                      </p:stCondLst>
                                      <p:childTnLst>
                                        <p:set>
                                          <p:cBhvr>
                                            <p:cTn id="19" dur="1" fill="hold">
                                              <p:stCondLst>
                                                <p:cond delay="0"/>
                                              </p:stCondLst>
                                            </p:cTn>
                                            <p:tgtEl>
                                              <p:spTgt spid="50"/>
                                            </p:tgtEl>
                                            <p:attrNameLst>
                                              <p:attrName>style.visibility</p:attrName>
                                            </p:attrNameLst>
                                          </p:cBhvr>
                                          <p:to>
                                            <p:strVal val="visible"/>
                                          </p:to>
                                        </p:set>
                                        <p:anim calcmode="lin" valueType="num">
                                          <p:cBhvr additive="base">
                                            <p:cTn id="20" dur="500" fill="hold"/>
                                            <p:tgtEl>
                                              <p:spTgt spid="50"/>
                                            </p:tgtEl>
                                            <p:attrNameLst>
                                              <p:attrName>ppt_x</p:attrName>
                                            </p:attrNameLst>
                                          </p:cBhvr>
                                          <p:tavLst>
                                            <p:tav tm="0">
                                              <p:val>
                                                <p:strVal val="#ppt_x"/>
                                              </p:val>
                                            </p:tav>
                                            <p:tav tm="100000">
                                              <p:val>
                                                <p:strVal val="#ppt_x"/>
                                              </p:val>
                                            </p:tav>
                                          </p:tavLst>
                                        </p:anim>
                                        <p:anim calcmode="lin" valueType="num">
                                          <p:cBhvr additive="base">
                                            <p:cTn id="21" dur="500" fill="hold"/>
                                            <p:tgtEl>
                                              <p:spTgt spid="50"/>
                                            </p:tgtEl>
                                            <p:attrNameLst>
                                              <p:attrName>ppt_y</p:attrName>
                                            </p:attrNameLst>
                                          </p:cBhvr>
                                          <p:tavLst>
                                            <p:tav tm="0">
                                              <p:val>
                                                <p:strVal val="1+#ppt_h/2"/>
                                              </p:val>
                                            </p:tav>
                                            <p:tav tm="100000">
                                              <p:val>
                                                <p:strVal val="#ppt_y"/>
                                              </p:val>
                                            </p:tav>
                                          </p:tavLst>
                                        </p:anim>
                                      </p:childTnLst>
                                    </p:cTn>
                                  </p:par>
                                </p:childTnLst>
                              </p:cTn>
                            </p:par>
                            <p:par>
                              <p:cTn id="22" fill="hold">
                                <p:stCondLst>
                                  <p:cond delay="1200"/>
                                </p:stCondLst>
                                <p:childTnLst>
                                  <p:par>
                                    <p:cTn id="23" presetID="2" presetClass="entr" presetSubtype="4" fill="hold" grpId="0" nodeType="afterEffect">
                                      <p:stCondLst>
                                        <p:cond delay="0"/>
                                      </p:stCondLst>
                                      <p:childTnLst>
                                        <p:set>
                                          <p:cBhvr>
                                            <p:cTn id="24" dur="1" fill="hold">
                                              <p:stCondLst>
                                                <p:cond delay="0"/>
                                              </p:stCondLst>
                                            </p:cTn>
                                            <p:tgtEl>
                                              <p:spTgt spid="55"/>
                                            </p:tgtEl>
                                            <p:attrNameLst>
                                              <p:attrName>style.visibility</p:attrName>
                                            </p:attrNameLst>
                                          </p:cBhvr>
                                          <p:to>
                                            <p:strVal val="visible"/>
                                          </p:to>
                                        </p:set>
                                        <p:anim calcmode="lin" valueType="num">
                                          <p:cBhvr additive="base">
                                            <p:cTn id="25" dur="500" fill="hold"/>
                                            <p:tgtEl>
                                              <p:spTgt spid="55"/>
                                            </p:tgtEl>
                                            <p:attrNameLst>
                                              <p:attrName>ppt_x</p:attrName>
                                            </p:attrNameLst>
                                          </p:cBhvr>
                                          <p:tavLst>
                                            <p:tav tm="0">
                                              <p:val>
                                                <p:strVal val="#ppt_x"/>
                                              </p:val>
                                            </p:tav>
                                            <p:tav tm="100000">
                                              <p:val>
                                                <p:strVal val="#ppt_x"/>
                                              </p:val>
                                            </p:tav>
                                          </p:tavLst>
                                        </p:anim>
                                        <p:anim calcmode="lin" valueType="num">
                                          <p:cBhvr additive="base">
                                            <p:cTn id="26" dur="500" fill="hold"/>
                                            <p:tgtEl>
                                              <p:spTgt spid="55"/>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100"/>
                                      </p:stCondLst>
                                      <p:childTnLst>
                                        <p:set>
                                          <p:cBhvr>
                                            <p:cTn id="28" dur="1" fill="hold">
                                              <p:stCondLst>
                                                <p:cond delay="0"/>
                                              </p:stCondLst>
                                            </p:cTn>
                                            <p:tgtEl>
                                              <p:spTgt spid="56"/>
                                            </p:tgtEl>
                                            <p:attrNameLst>
                                              <p:attrName>style.visibility</p:attrName>
                                            </p:attrNameLst>
                                          </p:cBhvr>
                                          <p:to>
                                            <p:strVal val="visible"/>
                                          </p:to>
                                        </p:set>
                                        <p:anim calcmode="lin" valueType="num">
                                          <p:cBhvr additive="base">
                                            <p:cTn id="29" dur="500" fill="hold"/>
                                            <p:tgtEl>
                                              <p:spTgt spid="56"/>
                                            </p:tgtEl>
                                            <p:attrNameLst>
                                              <p:attrName>ppt_x</p:attrName>
                                            </p:attrNameLst>
                                          </p:cBhvr>
                                          <p:tavLst>
                                            <p:tav tm="0">
                                              <p:val>
                                                <p:strVal val="#ppt_x"/>
                                              </p:val>
                                            </p:tav>
                                            <p:tav tm="100000">
                                              <p:val>
                                                <p:strVal val="#ppt_x"/>
                                              </p:val>
                                            </p:tav>
                                          </p:tavLst>
                                        </p:anim>
                                        <p:anim calcmode="lin" valueType="num">
                                          <p:cBhvr additive="base">
                                            <p:cTn id="30" dur="500" fill="hold"/>
                                            <p:tgtEl>
                                              <p:spTgt spid="56"/>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200"/>
                                      </p:stCondLst>
                                      <p:childTnLst>
                                        <p:set>
                                          <p:cBhvr>
                                            <p:cTn id="32" dur="1" fill="hold">
                                              <p:stCondLst>
                                                <p:cond delay="0"/>
                                              </p:stCondLst>
                                            </p:cTn>
                                            <p:tgtEl>
                                              <p:spTgt spid="57"/>
                                            </p:tgtEl>
                                            <p:attrNameLst>
                                              <p:attrName>style.visibility</p:attrName>
                                            </p:attrNameLst>
                                          </p:cBhvr>
                                          <p:to>
                                            <p:strVal val="visible"/>
                                          </p:to>
                                        </p:set>
                                        <p:anim calcmode="lin" valueType="num">
                                          <p:cBhvr additive="base">
                                            <p:cTn id="33" dur="500" fill="hold"/>
                                            <p:tgtEl>
                                              <p:spTgt spid="57"/>
                                            </p:tgtEl>
                                            <p:attrNameLst>
                                              <p:attrName>ppt_x</p:attrName>
                                            </p:attrNameLst>
                                          </p:cBhvr>
                                          <p:tavLst>
                                            <p:tav tm="0">
                                              <p:val>
                                                <p:strVal val="#ppt_x"/>
                                              </p:val>
                                            </p:tav>
                                            <p:tav tm="100000">
                                              <p:val>
                                                <p:strVal val="#ppt_x"/>
                                              </p:val>
                                            </p:tav>
                                          </p:tavLst>
                                        </p:anim>
                                        <p:anim calcmode="lin" valueType="num">
                                          <p:cBhvr additive="base">
                                            <p:cTn id="34" dur="500" fill="hold"/>
                                            <p:tgtEl>
                                              <p:spTgt spid="57"/>
                                            </p:tgtEl>
                                            <p:attrNameLst>
                                              <p:attrName>ppt_y</p:attrName>
                                            </p:attrNameLst>
                                          </p:cBhvr>
                                          <p:tavLst>
                                            <p:tav tm="0">
                                              <p:val>
                                                <p:strVal val="1+#ppt_h/2"/>
                                              </p:val>
                                            </p:tav>
                                            <p:tav tm="100000">
                                              <p:val>
                                                <p:strVal val="#ppt_y"/>
                                              </p:val>
                                            </p:tav>
                                          </p:tavLst>
                                        </p:anim>
                                      </p:childTnLst>
                                    </p:cTn>
                                  </p:par>
                                </p:childTnLst>
                              </p:cTn>
                            </p:par>
                            <p:par>
                              <p:cTn id="35" fill="hold">
                                <p:stCondLst>
                                  <p:cond delay="1900"/>
                                </p:stCondLst>
                                <p:childTnLst>
                                  <p:par>
                                    <p:cTn id="36" presetID="31" presetClass="entr" presetSubtype="0" fill="hold" grpId="0" nodeType="afterEffect">
                                      <p:stCondLst>
                                        <p:cond delay="0"/>
                                      </p:stCondLst>
                                      <p:childTnLst>
                                        <p:set>
                                          <p:cBhvr>
                                            <p:cTn id="37" dur="1" fill="hold">
                                              <p:stCondLst>
                                                <p:cond delay="0"/>
                                              </p:stCondLst>
                                            </p:cTn>
                                            <p:tgtEl>
                                              <p:spTgt spid="58"/>
                                            </p:tgtEl>
                                            <p:attrNameLst>
                                              <p:attrName>style.visibility</p:attrName>
                                            </p:attrNameLst>
                                          </p:cBhvr>
                                          <p:to>
                                            <p:strVal val="visible"/>
                                          </p:to>
                                        </p:set>
                                        <p:anim calcmode="lin" valueType="num">
                                          <p:cBhvr>
                                            <p:cTn id="38" dur="500" fill="hold"/>
                                            <p:tgtEl>
                                              <p:spTgt spid="58"/>
                                            </p:tgtEl>
                                            <p:attrNameLst>
                                              <p:attrName>ppt_w</p:attrName>
                                            </p:attrNameLst>
                                          </p:cBhvr>
                                          <p:tavLst>
                                            <p:tav tm="0">
                                              <p:val>
                                                <p:fltVal val="0"/>
                                              </p:val>
                                            </p:tav>
                                            <p:tav tm="100000">
                                              <p:val>
                                                <p:strVal val="#ppt_w"/>
                                              </p:val>
                                            </p:tav>
                                          </p:tavLst>
                                        </p:anim>
                                        <p:anim calcmode="lin" valueType="num">
                                          <p:cBhvr>
                                            <p:cTn id="39" dur="500" fill="hold"/>
                                            <p:tgtEl>
                                              <p:spTgt spid="58"/>
                                            </p:tgtEl>
                                            <p:attrNameLst>
                                              <p:attrName>ppt_h</p:attrName>
                                            </p:attrNameLst>
                                          </p:cBhvr>
                                          <p:tavLst>
                                            <p:tav tm="0">
                                              <p:val>
                                                <p:fltVal val="0"/>
                                              </p:val>
                                            </p:tav>
                                            <p:tav tm="100000">
                                              <p:val>
                                                <p:strVal val="#ppt_h"/>
                                              </p:val>
                                            </p:tav>
                                          </p:tavLst>
                                        </p:anim>
                                        <p:anim calcmode="lin" valueType="num">
                                          <p:cBhvr>
                                            <p:cTn id="40" dur="500" fill="hold"/>
                                            <p:tgtEl>
                                              <p:spTgt spid="58"/>
                                            </p:tgtEl>
                                            <p:attrNameLst>
                                              <p:attrName>style.rotation</p:attrName>
                                            </p:attrNameLst>
                                          </p:cBhvr>
                                          <p:tavLst>
                                            <p:tav tm="0">
                                              <p:val>
                                                <p:fltVal val="90"/>
                                              </p:val>
                                            </p:tav>
                                            <p:tav tm="100000">
                                              <p:val>
                                                <p:fltVal val="0"/>
                                              </p:val>
                                            </p:tav>
                                          </p:tavLst>
                                        </p:anim>
                                        <p:animEffect transition="in" filter="fade">
                                          <p:cBhvr>
                                            <p:cTn id="41" dur="500"/>
                                            <p:tgtEl>
                                              <p:spTgt spid="58"/>
                                            </p:tgtEl>
                                          </p:cBhvr>
                                        </p:animEffect>
                                      </p:childTnLst>
                                    </p:cTn>
                                  </p:par>
                                  <p:par>
                                    <p:cTn id="42" presetID="31" presetClass="entr" presetSubtype="0" fill="hold" grpId="0" nodeType="withEffect">
                                      <p:stCondLst>
                                        <p:cond delay="0"/>
                                      </p:stCondLst>
                                      <p:childTnLst>
                                        <p:set>
                                          <p:cBhvr>
                                            <p:cTn id="43" dur="1" fill="hold">
                                              <p:stCondLst>
                                                <p:cond delay="0"/>
                                              </p:stCondLst>
                                            </p:cTn>
                                            <p:tgtEl>
                                              <p:spTgt spid="59"/>
                                            </p:tgtEl>
                                            <p:attrNameLst>
                                              <p:attrName>style.visibility</p:attrName>
                                            </p:attrNameLst>
                                          </p:cBhvr>
                                          <p:to>
                                            <p:strVal val="visible"/>
                                          </p:to>
                                        </p:set>
                                        <p:anim calcmode="lin" valueType="num">
                                          <p:cBhvr>
                                            <p:cTn id="44" dur="500" fill="hold"/>
                                            <p:tgtEl>
                                              <p:spTgt spid="59"/>
                                            </p:tgtEl>
                                            <p:attrNameLst>
                                              <p:attrName>ppt_w</p:attrName>
                                            </p:attrNameLst>
                                          </p:cBhvr>
                                          <p:tavLst>
                                            <p:tav tm="0">
                                              <p:val>
                                                <p:fltVal val="0"/>
                                              </p:val>
                                            </p:tav>
                                            <p:tav tm="100000">
                                              <p:val>
                                                <p:strVal val="#ppt_w"/>
                                              </p:val>
                                            </p:tav>
                                          </p:tavLst>
                                        </p:anim>
                                        <p:anim calcmode="lin" valueType="num">
                                          <p:cBhvr>
                                            <p:cTn id="45" dur="500" fill="hold"/>
                                            <p:tgtEl>
                                              <p:spTgt spid="59"/>
                                            </p:tgtEl>
                                            <p:attrNameLst>
                                              <p:attrName>ppt_h</p:attrName>
                                            </p:attrNameLst>
                                          </p:cBhvr>
                                          <p:tavLst>
                                            <p:tav tm="0">
                                              <p:val>
                                                <p:fltVal val="0"/>
                                              </p:val>
                                            </p:tav>
                                            <p:tav tm="100000">
                                              <p:val>
                                                <p:strVal val="#ppt_h"/>
                                              </p:val>
                                            </p:tav>
                                          </p:tavLst>
                                        </p:anim>
                                        <p:anim calcmode="lin" valueType="num">
                                          <p:cBhvr>
                                            <p:cTn id="46" dur="500" fill="hold"/>
                                            <p:tgtEl>
                                              <p:spTgt spid="59"/>
                                            </p:tgtEl>
                                            <p:attrNameLst>
                                              <p:attrName>style.rotation</p:attrName>
                                            </p:attrNameLst>
                                          </p:cBhvr>
                                          <p:tavLst>
                                            <p:tav tm="0">
                                              <p:val>
                                                <p:fltVal val="90"/>
                                              </p:val>
                                            </p:tav>
                                            <p:tav tm="100000">
                                              <p:val>
                                                <p:fltVal val="0"/>
                                              </p:val>
                                            </p:tav>
                                          </p:tavLst>
                                        </p:anim>
                                        <p:animEffect transition="in" filter="fade">
                                          <p:cBhvr>
                                            <p:cTn id="47" dur="500"/>
                                            <p:tgtEl>
                                              <p:spTgt spid="59"/>
                                            </p:tgtEl>
                                          </p:cBhvr>
                                        </p:animEffect>
                                      </p:childTnLst>
                                    </p:cTn>
                                  </p:par>
                                  <p:par>
                                    <p:cTn id="48" presetID="31" presetClass="entr" presetSubtype="0" fill="hold" grpId="0" nodeType="withEffect">
                                      <p:stCondLst>
                                        <p:cond delay="0"/>
                                      </p:stCondLst>
                                      <p:childTnLst>
                                        <p:set>
                                          <p:cBhvr>
                                            <p:cTn id="49" dur="1" fill="hold">
                                              <p:stCondLst>
                                                <p:cond delay="0"/>
                                              </p:stCondLst>
                                            </p:cTn>
                                            <p:tgtEl>
                                              <p:spTgt spid="60"/>
                                            </p:tgtEl>
                                            <p:attrNameLst>
                                              <p:attrName>style.visibility</p:attrName>
                                            </p:attrNameLst>
                                          </p:cBhvr>
                                          <p:to>
                                            <p:strVal val="visible"/>
                                          </p:to>
                                        </p:set>
                                        <p:anim calcmode="lin" valueType="num">
                                          <p:cBhvr>
                                            <p:cTn id="50" dur="500" fill="hold"/>
                                            <p:tgtEl>
                                              <p:spTgt spid="60"/>
                                            </p:tgtEl>
                                            <p:attrNameLst>
                                              <p:attrName>ppt_w</p:attrName>
                                            </p:attrNameLst>
                                          </p:cBhvr>
                                          <p:tavLst>
                                            <p:tav tm="0">
                                              <p:val>
                                                <p:fltVal val="0"/>
                                              </p:val>
                                            </p:tav>
                                            <p:tav tm="100000">
                                              <p:val>
                                                <p:strVal val="#ppt_w"/>
                                              </p:val>
                                            </p:tav>
                                          </p:tavLst>
                                        </p:anim>
                                        <p:anim calcmode="lin" valueType="num">
                                          <p:cBhvr>
                                            <p:cTn id="51" dur="500" fill="hold"/>
                                            <p:tgtEl>
                                              <p:spTgt spid="60"/>
                                            </p:tgtEl>
                                            <p:attrNameLst>
                                              <p:attrName>ppt_h</p:attrName>
                                            </p:attrNameLst>
                                          </p:cBhvr>
                                          <p:tavLst>
                                            <p:tav tm="0">
                                              <p:val>
                                                <p:fltVal val="0"/>
                                              </p:val>
                                            </p:tav>
                                            <p:tav tm="100000">
                                              <p:val>
                                                <p:strVal val="#ppt_h"/>
                                              </p:val>
                                            </p:tav>
                                          </p:tavLst>
                                        </p:anim>
                                        <p:anim calcmode="lin" valueType="num">
                                          <p:cBhvr>
                                            <p:cTn id="52" dur="500" fill="hold"/>
                                            <p:tgtEl>
                                              <p:spTgt spid="60"/>
                                            </p:tgtEl>
                                            <p:attrNameLst>
                                              <p:attrName>style.rotation</p:attrName>
                                            </p:attrNameLst>
                                          </p:cBhvr>
                                          <p:tavLst>
                                            <p:tav tm="0">
                                              <p:val>
                                                <p:fltVal val="90"/>
                                              </p:val>
                                            </p:tav>
                                            <p:tav tm="100000">
                                              <p:val>
                                                <p:fltVal val="0"/>
                                              </p:val>
                                            </p:tav>
                                          </p:tavLst>
                                        </p:anim>
                                        <p:animEffect transition="in" filter="fade">
                                          <p:cBhvr>
                                            <p:cTn id="53" dur="500"/>
                                            <p:tgtEl>
                                              <p:spTgt spid="60"/>
                                            </p:tgtEl>
                                          </p:cBhvr>
                                        </p:animEffect>
                                      </p:childTnLst>
                                    </p:cTn>
                                  </p:par>
                                </p:childTnLst>
                              </p:cTn>
                            </p:par>
                            <p:par>
                              <p:cTn id="54" fill="hold">
                                <p:stCondLst>
                                  <p:cond delay="2400"/>
                                </p:stCondLst>
                                <p:childTnLst>
                                  <p:par>
                                    <p:cTn id="55" presetID="22" presetClass="entr" presetSubtype="8" fill="hold" grpId="0" nodeType="afterEffect">
                                      <p:stCondLst>
                                        <p:cond delay="0"/>
                                      </p:stCondLst>
                                      <p:childTnLst>
                                        <p:set>
                                          <p:cBhvr>
                                            <p:cTn id="56" dur="1" fill="hold">
                                              <p:stCondLst>
                                                <p:cond delay="0"/>
                                              </p:stCondLst>
                                            </p:cTn>
                                            <p:tgtEl>
                                              <p:spTgt spid="39"/>
                                            </p:tgtEl>
                                            <p:attrNameLst>
                                              <p:attrName>style.visibility</p:attrName>
                                            </p:attrNameLst>
                                          </p:cBhvr>
                                          <p:to>
                                            <p:strVal val="visible"/>
                                          </p:to>
                                        </p:set>
                                        <p:animEffect transition="in" filter="wipe(left)">
                                          <p:cBhvr>
                                            <p:cTn id="57" dur="1000"/>
                                            <p:tgtEl>
                                              <p:spTgt spid="39"/>
                                            </p:tgtEl>
                                          </p:cBhvr>
                                        </p:animEffect>
                                      </p:childTnLst>
                                    </p:cTn>
                                  </p:par>
                                </p:childTnLst>
                              </p:cTn>
                            </p:par>
                            <p:par>
                              <p:cTn id="58" fill="hold">
                                <p:stCondLst>
                                  <p:cond delay="3400"/>
                                </p:stCondLst>
                                <p:childTnLst>
                                  <p:par>
                                    <p:cTn id="59" presetID="22" presetClass="entr" presetSubtype="8" fill="hold" grpId="0" nodeType="afterEffect">
                                      <p:stCondLst>
                                        <p:cond delay="0"/>
                                      </p:stCondLst>
                                      <p:childTnLst>
                                        <p:set>
                                          <p:cBhvr>
                                            <p:cTn id="60" dur="1" fill="hold">
                                              <p:stCondLst>
                                                <p:cond delay="0"/>
                                              </p:stCondLst>
                                            </p:cTn>
                                            <p:tgtEl>
                                              <p:spTgt spid="36"/>
                                            </p:tgtEl>
                                            <p:attrNameLst>
                                              <p:attrName>style.visibility</p:attrName>
                                            </p:attrNameLst>
                                          </p:cBhvr>
                                          <p:to>
                                            <p:strVal val="visible"/>
                                          </p:to>
                                        </p:set>
                                        <p:animEffect transition="in" filter="wipe(left)">
                                          <p:cBhvr>
                                            <p:cTn id="61" dur="500"/>
                                            <p:tgtEl>
                                              <p:spTgt spid="36"/>
                                            </p:tgtEl>
                                          </p:cBhvr>
                                        </p:animEffect>
                                      </p:childTnLst>
                                    </p:cTn>
                                  </p:par>
                                </p:childTnLst>
                              </p:cTn>
                            </p:par>
                            <p:par>
                              <p:cTn id="62" fill="hold">
                                <p:stCondLst>
                                  <p:cond delay="3900"/>
                                </p:stCondLst>
                                <p:childTnLst>
                                  <p:par>
                                    <p:cTn id="63" presetID="22" presetClass="entr" presetSubtype="8" fill="hold" grpId="0" nodeType="afterEffect">
                                      <p:stCondLst>
                                        <p:cond delay="0"/>
                                      </p:stCondLst>
                                      <p:childTnLst>
                                        <p:set>
                                          <p:cBhvr>
                                            <p:cTn id="64" dur="1" fill="hold">
                                              <p:stCondLst>
                                                <p:cond delay="0"/>
                                              </p:stCondLst>
                                            </p:cTn>
                                            <p:tgtEl>
                                              <p:spTgt spid="37"/>
                                            </p:tgtEl>
                                            <p:attrNameLst>
                                              <p:attrName>style.visibility</p:attrName>
                                            </p:attrNameLst>
                                          </p:cBhvr>
                                          <p:to>
                                            <p:strVal val="visible"/>
                                          </p:to>
                                        </p:set>
                                        <p:animEffect transition="in" filter="wipe(left)">
                                          <p:cBhvr>
                                            <p:cTn id="65" dur="500"/>
                                            <p:tgtEl>
                                              <p:spTgt spid="37"/>
                                            </p:tgtEl>
                                          </p:cBhvr>
                                        </p:animEffect>
                                      </p:childTnLst>
                                    </p:cTn>
                                  </p:par>
                                </p:childTnLst>
                              </p:cTn>
                            </p:par>
                            <p:par>
                              <p:cTn id="66" fill="hold">
                                <p:stCondLst>
                                  <p:cond delay="4400"/>
                                </p:stCondLst>
                                <p:childTnLst>
                                  <p:par>
                                    <p:cTn id="67" presetID="22" presetClass="entr" presetSubtype="8" fill="hold" grpId="0" nodeType="afterEffect">
                                      <p:stCondLst>
                                        <p:cond delay="0"/>
                                      </p:stCondLst>
                                      <p:childTnLst>
                                        <p:set>
                                          <p:cBhvr>
                                            <p:cTn id="68" dur="1" fill="hold">
                                              <p:stCondLst>
                                                <p:cond delay="0"/>
                                              </p:stCondLst>
                                            </p:cTn>
                                            <p:tgtEl>
                                              <p:spTgt spid="38"/>
                                            </p:tgtEl>
                                            <p:attrNameLst>
                                              <p:attrName>style.visibility</p:attrName>
                                            </p:attrNameLst>
                                          </p:cBhvr>
                                          <p:to>
                                            <p:strVal val="visible"/>
                                          </p:to>
                                        </p:set>
                                        <p:animEffect transition="in" filter="wipe(left)">
                                          <p:cBhvr>
                                            <p:cTn id="69"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8" grpId="0"/>
          <p:bldP spid="39" grpId="0" animBg="1"/>
          <p:bldP spid="55" grpId="0" animBg="1"/>
          <p:bldP spid="56" grpId="0" animBg="1"/>
          <p:bldP spid="57" grpId="0" animBg="1"/>
          <p:bldP spid="58" grpId="0"/>
          <p:bldP spid="59" grpId="0"/>
          <p:bldP spid="60" grpId="0"/>
          <p:bldP spid="27"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接连接符 6"/>
          <p:cNvCxnSpPr/>
          <p:nvPr/>
        </p:nvCxnSpPr>
        <p:spPr>
          <a:xfrm>
            <a:off x="3589812" y="2480692"/>
            <a:ext cx="3611765"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4380033" y="1759912"/>
            <a:ext cx="2031326" cy="646331"/>
          </a:xfrm>
          <a:prstGeom prst="rect">
            <a:avLst/>
          </a:prstGeom>
        </p:spPr>
        <p:txBody>
          <a:bodyPr wrap="none">
            <a:spAutoFit/>
          </a:bodyPr>
          <a:lstStyle/>
          <a:p>
            <a:pPr algn="ctr"/>
            <a:r>
              <a:rPr lang="zh-CN" altLang="en-US" sz="3600" b="1" dirty="0" smtClean="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媒体互动</a:t>
            </a:r>
            <a:endParaRPr lang="zh-CN" altLang="zh-CN" sz="3600"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矩形 8"/>
          <p:cNvSpPr/>
          <p:nvPr/>
        </p:nvSpPr>
        <p:spPr>
          <a:xfrm>
            <a:off x="3691852" y="2604963"/>
            <a:ext cx="1191352" cy="307777"/>
          </a:xfrm>
          <a:prstGeom prst="rect">
            <a:avLst/>
          </a:prstGeom>
        </p:spPr>
        <p:txBody>
          <a:bodyPr wrap="none">
            <a:spAutoFit/>
          </a:bodyPr>
          <a:lstStyle/>
          <a:p>
            <a:pPr marL="285750" indent="-285750">
              <a:buFont typeface="Wingdings" panose="05000000000000000000" pitchFamily="2" charset="2"/>
              <a:buChar char="l"/>
            </a:pPr>
            <a:r>
              <a:rPr lang="zh-CN" altLang="en-US" sz="1400" dirty="0" smtClean="0">
                <a:latin typeface="微软雅黑" panose="020B0503020204020204" pitchFamily="34" charset="-122"/>
                <a:ea typeface="微软雅黑" panose="020B0503020204020204" pitchFamily="34" charset="-122"/>
                <a:sym typeface="微软雅黑" panose="020B0503020204020204" pitchFamily="34" charset="-122"/>
              </a:rPr>
              <a:t>输入文字</a:t>
            </a:r>
            <a:endParaRPr lang="zh-CN" altLang="en-US" sz="1400"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3" name="组合 12"/>
          <p:cNvGrpSpPr/>
          <p:nvPr/>
        </p:nvGrpSpPr>
        <p:grpSpPr>
          <a:xfrm rot="10800000">
            <a:off x="-756592" y="1909852"/>
            <a:ext cx="3408239" cy="3231703"/>
            <a:chOff x="2229863" y="454427"/>
            <a:chExt cx="4253510" cy="4033192"/>
          </a:xfrm>
        </p:grpSpPr>
        <p:sp>
          <p:nvSpPr>
            <p:cNvPr id="14" name="菱形 13"/>
            <p:cNvSpPr/>
            <p:nvPr/>
          </p:nvSpPr>
          <p:spPr>
            <a:xfrm>
              <a:off x="3229698" y="2011284"/>
              <a:ext cx="1386789" cy="1484361"/>
            </a:xfrm>
            <a:prstGeom prst="diamond">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直角三角形 14"/>
            <p:cNvSpPr/>
            <p:nvPr/>
          </p:nvSpPr>
          <p:spPr>
            <a:xfrm rot="10800000">
              <a:off x="2376626" y="454427"/>
              <a:ext cx="3220185" cy="3057206"/>
            </a:xfrm>
            <a:prstGeom prst="rtTriangle">
              <a:avLst/>
            </a:prstGeom>
            <a:solidFill>
              <a:srgbClr val="C00000"/>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矩形 15"/>
            <p:cNvSpPr/>
            <p:nvPr/>
          </p:nvSpPr>
          <p:spPr>
            <a:xfrm rot="2648252">
              <a:off x="2229863" y="1594107"/>
              <a:ext cx="4253510" cy="17319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菱形 16"/>
            <p:cNvSpPr/>
            <p:nvPr/>
          </p:nvSpPr>
          <p:spPr>
            <a:xfrm>
              <a:off x="2653500" y="1782916"/>
              <a:ext cx="1386789" cy="1484361"/>
            </a:xfrm>
            <a:prstGeom prst="diamond">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菱形 17"/>
            <p:cNvSpPr/>
            <p:nvPr/>
          </p:nvSpPr>
          <p:spPr>
            <a:xfrm>
              <a:off x="3384740" y="1345808"/>
              <a:ext cx="425093" cy="455002"/>
            </a:xfrm>
            <a:prstGeom prst="diamond">
              <a:avLst/>
            </a:prstGeom>
            <a:solidFill>
              <a:srgbClr val="00206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菱形 18"/>
            <p:cNvSpPr/>
            <p:nvPr/>
          </p:nvSpPr>
          <p:spPr>
            <a:xfrm>
              <a:off x="2500933" y="1332414"/>
              <a:ext cx="1009689" cy="1080729"/>
            </a:xfrm>
            <a:prstGeom prst="diamond">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菱形 19"/>
            <p:cNvSpPr/>
            <p:nvPr/>
          </p:nvSpPr>
          <p:spPr>
            <a:xfrm>
              <a:off x="3204605" y="1599028"/>
              <a:ext cx="1436976" cy="1538079"/>
            </a:xfrm>
            <a:prstGeom prst="diamond">
              <a:avLst/>
            </a:prstGeom>
            <a:solidFill>
              <a:srgbClr val="C00000"/>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菱形 20"/>
            <p:cNvSpPr/>
            <p:nvPr/>
          </p:nvSpPr>
          <p:spPr>
            <a:xfrm>
              <a:off x="4547474" y="2598196"/>
              <a:ext cx="799563" cy="855819"/>
            </a:xfrm>
            <a:prstGeom prst="diamond">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菱形 21"/>
            <p:cNvSpPr/>
            <p:nvPr/>
          </p:nvSpPr>
          <p:spPr>
            <a:xfrm>
              <a:off x="3359516" y="3625782"/>
              <a:ext cx="622770" cy="666587"/>
            </a:xfrm>
            <a:prstGeom prst="diamond">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菱形 22"/>
            <p:cNvSpPr/>
            <p:nvPr/>
          </p:nvSpPr>
          <p:spPr>
            <a:xfrm>
              <a:off x="3151644" y="4069645"/>
              <a:ext cx="390499" cy="417974"/>
            </a:xfrm>
            <a:prstGeom prst="diamond">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4" name="矩形 23"/>
          <p:cNvSpPr/>
          <p:nvPr/>
        </p:nvSpPr>
        <p:spPr>
          <a:xfrm>
            <a:off x="5724128" y="2608058"/>
            <a:ext cx="1191352" cy="307777"/>
          </a:xfrm>
          <a:prstGeom prst="rect">
            <a:avLst/>
          </a:prstGeom>
        </p:spPr>
        <p:txBody>
          <a:bodyPr wrap="none">
            <a:spAutoFit/>
          </a:bodyPr>
          <a:lstStyle/>
          <a:p>
            <a:pPr marL="285750" indent="-285750">
              <a:buFont typeface="Wingdings" panose="05000000000000000000" pitchFamily="2" charset="2"/>
              <a:buChar char="l"/>
            </a:pPr>
            <a:r>
              <a:rPr lang="zh-CN" altLang="en-US" sz="1400" dirty="0" smtClean="0">
                <a:latin typeface="微软雅黑" panose="020B0503020204020204" pitchFamily="34" charset="-122"/>
                <a:ea typeface="微软雅黑" panose="020B0503020204020204" pitchFamily="34" charset="-122"/>
                <a:sym typeface="微软雅黑" panose="020B0503020204020204" pitchFamily="34" charset="-122"/>
              </a:rPr>
              <a:t>输入文字</a:t>
            </a:r>
            <a:endParaRPr lang="zh-CN" altLang="en-US" sz="14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矩形 24"/>
          <p:cNvSpPr/>
          <p:nvPr/>
        </p:nvSpPr>
        <p:spPr>
          <a:xfrm>
            <a:off x="3708595" y="3036371"/>
            <a:ext cx="1191352" cy="307777"/>
          </a:xfrm>
          <a:prstGeom prst="rect">
            <a:avLst/>
          </a:prstGeom>
        </p:spPr>
        <p:txBody>
          <a:bodyPr wrap="none">
            <a:spAutoFit/>
          </a:bodyPr>
          <a:lstStyle/>
          <a:p>
            <a:pPr marL="285750" indent="-285750">
              <a:buFont typeface="Wingdings" panose="05000000000000000000" pitchFamily="2" charset="2"/>
              <a:buChar char="l"/>
            </a:pPr>
            <a:r>
              <a:rPr lang="zh-CN" altLang="en-US" sz="1400" dirty="0" smtClean="0">
                <a:latin typeface="微软雅黑" panose="020B0503020204020204" pitchFamily="34" charset="-122"/>
                <a:ea typeface="微软雅黑" panose="020B0503020204020204" pitchFamily="34" charset="-122"/>
                <a:sym typeface="微软雅黑" panose="020B0503020204020204" pitchFamily="34" charset="-122"/>
              </a:rPr>
              <a:t>输入文字</a:t>
            </a:r>
            <a:endParaRPr lang="zh-CN" altLang="en-US" sz="14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矩形 25"/>
          <p:cNvSpPr/>
          <p:nvPr/>
        </p:nvSpPr>
        <p:spPr>
          <a:xfrm>
            <a:off x="5740871" y="3039466"/>
            <a:ext cx="1191352" cy="307777"/>
          </a:xfrm>
          <a:prstGeom prst="rect">
            <a:avLst/>
          </a:prstGeom>
        </p:spPr>
        <p:txBody>
          <a:bodyPr wrap="none">
            <a:spAutoFit/>
          </a:bodyPr>
          <a:lstStyle/>
          <a:p>
            <a:pPr marL="285750" indent="-285750">
              <a:buFont typeface="Wingdings" panose="05000000000000000000" pitchFamily="2" charset="2"/>
              <a:buChar char="l"/>
            </a:pPr>
            <a:r>
              <a:rPr lang="zh-CN" altLang="en-US" sz="1400" dirty="0" smtClean="0">
                <a:latin typeface="微软雅黑" panose="020B0503020204020204" pitchFamily="34" charset="-122"/>
                <a:ea typeface="微软雅黑" panose="020B0503020204020204" pitchFamily="34" charset="-122"/>
                <a:sym typeface="微软雅黑" panose="020B0503020204020204" pitchFamily="34" charset="-122"/>
              </a:rPr>
              <a:t>输入文字</a:t>
            </a:r>
            <a:endParaRPr lang="zh-CN" altLang="en-US" sz="1400" dirty="0">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924835445"/>
      </p:ext>
    </p:extLst>
  </p:cSld>
  <p:clrMapOvr>
    <a:masterClrMapping/>
  </p:clrMapOvr>
  <mc:AlternateContent xmlns:mc="http://schemas.openxmlformats.org/markup-compatibility/2006" xmlns:p14="http://schemas.microsoft.com/office/powerpoint/2010/main">
    <mc:Choice Requires="p14">
      <p:transition spd="slow" p14:dur="2000" advTm="10000"/>
    </mc:Choice>
    <mc:Fallback xmlns="">
      <p:transition spd="slow" advTm="10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par>
                          <p:cTn id="10" fill="hold">
                            <p:stCondLst>
                              <p:cond delay="500"/>
                            </p:stCondLst>
                            <p:childTnLst>
                              <p:par>
                                <p:cTn id="11" presetID="16" presetClass="entr" presetSubtype="42" fill="hold" grpId="0" nodeType="afterEffect">
                                  <p:stCondLst>
                                    <p:cond delay="0"/>
                                  </p:stCondLst>
                                  <p:iterate type="lt">
                                    <p:tmPct val="10000"/>
                                  </p:iterate>
                                  <p:childTnLst>
                                    <p:set>
                                      <p:cBhvr>
                                        <p:cTn id="12" dur="1" fill="hold">
                                          <p:stCondLst>
                                            <p:cond delay="0"/>
                                          </p:stCondLst>
                                        </p:cTn>
                                        <p:tgtEl>
                                          <p:spTgt spid="8"/>
                                        </p:tgtEl>
                                        <p:attrNameLst>
                                          <p:attrName>style.visibility</p:attrName>
                                        </p:attrNameLst>
                                      </p:cBhvr>
                                      <p:to>
                                        <p:strVal val="visible"/>
                                      </p:to>
                                    </p:set>
                                    <p:animEffect transition="in" filter="barn(outHorizontal)">
                                      <p:cBhvr>
                                        <p:cTn id="13" dur="500"/>
                                        <p:tgtEl>
                                          <p:spTgt spid="8"/>
                                        </p:tgtEl>
                                      </p:cBhvr>
                                    </p:animEffect>
                                  </p:childTnLst>
                                </p:cTn>
                              </p:par>
                            </p:childTnLst>
                          </p:cTn>
                        </p:par>
                        <p:par>
                          <p:cTn id="14" fill="hold">
                            <p:stCondLst>
                              <p:cond delay="1150"/>
                            </p:stCondLst>
                            <p:childTnLst>
                              <p:par>
                                <p:cTn id="15" presetID="22" presetClass="entr" presetSubtype="8"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par>
                          <p:cTn id="18" fill="hold">
                            <p:stCondLst>
                              <p:cond delay="1650"/>
                            </p:stCondLst>
                            <p:childTnLst>
                              <p:par>
                                <p:cTn id="19" presetID="22" presetClass="entr" presetSubtype="8" fill="hold" grpId="0" nodeType="afterEffect">
                                  <p:stCondLst>
                                    <p:cond delay="0"/>
                                  </p:stCondLst>
                                  <p:iterate type="lt">
                                    <p:tmPct val="10000"/>
                                  </p:iterate>
                                  <p:childTnLst>
                                    <p:set>
                                      <p:cBhvr>
                                        <p:cTn id="20" dur="1" fill="hold">
                                          <p:stCondLst>
                                            <p:cond delay="0"/>
                                          </p:stCondLst>
                                        </p:cTn>
                                        <p:tgtEl>
                                          <p:spTgt spid="9"/>
                                        </p:tgtEl>
                                        <p:attrNameLst>
                                          <p:attrName>style.visibility</p:attrName>
                                        </p:attrNameLst>
                                      </p:cBhvr>
                                      <p:to>
                                        <p:strVal val="visible"/>
                                      </p:to>
                                    </p:set>
                                    <p:animEffect transition="in" filter="wipe(left)">
                                      <p:cBhvr>
                                        <p:cTn id="21" dur="500"/>
                                        <p:tgtEl>
                                          <p:spTgt spid="9"/>
                                        </p:tgtEl>
                                      </p:cBhvr>
                                    </p:animEffect>
                                  </p:childTnLst>
                                </p:cTn>
                              </p:par>
                            </p:childTnLst>
                          </p:cTn>
                        </p:par>
                        <p:par>
                          <p:cTn id="22" fill="hold">
                            <p:stCondLst>
                              <p:cond delay="2300"/>
                            </p:stCondLst>
                            <p:childTnLst>
                              <p:par>
                                <p:cTn id="23" presetID="22" presetClass="entr" presetSubtype="8" fill="hold" grpId="0" nodeType="afterEffect">
                                  <p:stCondLst>
                                    <p:cond delay="0"/>
                                  </p:stCondLst>
                                  <p:iterate type="lt">
                                    <p:tmPct val="10000"/>
                                  </p:iterate>
                                  <p:childTnLst>
                                    <p:set>
                                      <p:cBhvr>
                                        <p:cTn id="24" dur="1" fill="hold">
                                          <p:stCondLst>
                                            <p:cond delay="0"/>
                                          </p:stCondLst>
                                        </p:cTn>
                                        <p:tgtEl>
                                          <p:spTgt spid="24"/>
                                        </p:tgtEl>
                                        <p:attrNameLst>
                                          <p:attrName>style.visibility</p:attrName>
                                        </p:attrNameLst>
                                      </p:cBhvr>
                                      <p:to>
                                        <p:strVal val="visible"/>
                                      </p:to>
                                    </p:set>
                                    <p:animEffect transition="in" filter="wipe(left)">
                                      <p:cBhvr>
                                        <p:cTn id="25" dur="500"/>
                                        <p:tgtEl>
                                          <p:spTgt spid="24"/>
                                        </p:tgtEl>
                                      </p:cBhvr>
                                    </p:animEffect>
                                  </p:childTnLst>
                                </p:cTn>
                              </p:par>
                            </p:childTnLst>
                          </p:cTn>
                        </p:par>
                        <p:par>
                          <p:cTn id="26" fill="hold">
                            <p:stCondLst>
                              <p:cond delay="2950"/>
                            </p:stCondLst>
                            <p:childTnLst>
                              <p:par>
                                <p:cTn id="27" presetID="22" presetClass="entr" presetSubtype="8" fill="hold" grpId="0" nodeType="afterEffect">
                                  <p:stCondLst>
                                    <p:cond delay="0"/>
                                  </p:stCondLst>
                                  <p:iterate type="lt">
                                    <p:tmPct val="10000"/>
                                  </p:iterate>
                                  <p:childTnLst>
                                    <p:set>
                                      <p:cBhvr>
                                        <p:cTn id="28" dur="1" fill="hold">
                                          <p:stCondLst>
                                            <p:cond delay="0"/>
                                          </p:stCondLst>
                                        </p:cTn>
                                        <p:tgtEl>
                                          <p:spTgt spid="25"/>
                                        </p:tgtEl>
                                        <p:attrNameLst>
                                          <p:attrName>style.visibility</p:attrName>
                                        </p:attrNameLst>
                                      </p:cBhvr>
                                      <p:to>
                                        <p:strVal val="visible"/>
                                      </p:to>
                                    </p:set>
                                    <p:animEffect transition="in" filter="wipe(left)">
                                      <p:cBhvr>
                                        <p:cTn id="29" dur="500"/>
                                        <p:tgtEl>
                                          <p:spTgt spid="25"/>
                                        </p:tgtEl>
                                      </p:cBhvr>
                                    </p:animEffect>
                                  </p:childTnLst>
                                </p:cTn>
                              </p:par>
                            </p:childTnLst>
                          </p:cTn>
                        </p:par>
                        <p:par>
                          <p:cTn id="30" fill="hold">
                            <p:stCondLst>
                              <p:cond delay="3600"/>
                            </p:stCondLst>
                            <p:childTnLst>
                              <p:par>
                                <p:cTn id="31" presetID="22" presetClass="entr" presetSubtype="8" fill="hold" grpId="0" nodeType="afterEffect">
                                  <p:stCondLst>
                                    <p:cond delay="0"/>
                                  </p:stCondLst>
                                  <p:iterate type="lt">
                                    <p:tmPct val="10000"/>
                                  </p:iterate>
                                  <p:childTnLst>
                                    <p:set>
                                      <p:cBhvr>
                                        <p:cTn id="32" dur="1" fill="hold">
                                          <p:stCondLst>
                                            <p:cond delay="0"/>
                                          </p:stCondLst>
                                        </p:cTn>
                                        <p:tgtEl>
                                          <p:spTgt spid="26"/>
                                        </p:tgtEl>
                                        <p:attrNameLst>
                                          <p:attrName>style.visibility</p:attrName>
                                        </p:attrNameLst>
                                      </p:cBhvr>
                                      <p:to>
                                        <p:strVal val="visible"/>
                                      </p:to>
                                    </p:set>
                                    <p:animEffect transition="in" filter="wipe(left)">
                                      <p:cBhvr>
                                        <p:cTn id="33"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24" grpId="0"/>
      <p:bldP spid="25" grpId="0"/>
      <p:bldP spid="2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Box 30"/>
          <p:cNvSpPr txBox="1"/>
          <p:nvPr/>
        </p:nvSpPr>
        <p:spPr>
          <a:xfrm>
            <a:off x="899592" y="121573"/>
            <a:ext cx="1415772" cy="461665"/>
          </a:xfrm>
          <a:prstGeom prst="rect">
            <a:avLst/>
          </a:prstGeom>
          <a:noFill/>
        </p:spPr>
        <p:txBody>
          <a:bodyPr wrap="none" rtlCol="0">
            <a:spAutoFit/>
          </a:bodyPr>
          <a:lstStyle/>
          <a:p>
            <a:pPr algn="ctr"/>
            <a:r>
              <a:rPr lang="zh-CN" altLang="en-US" sz="2400"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媒体互动</a:t>
            </a:r>
            <a:endParaRPr lang="zh-CN" altLang="zh-CN" sz="2400"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菱形 31"/>
          <p:cNvSpPr/>
          <p:nvPr/>
        </p:nvSpPr>
        <p:spPr>
          <a:xfrm>
            <a:off x="5730205" y="1713731"/>
            <a:ext cx="2874243" cy="2874243"/>
          </a:xfrm>
          <a:prstGeom prst="diamond">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3" name="组合 32"/>
          <p:cNvGrpSpPr/>
          <p:nvPr/>
        </p:nvGrpSpPr>
        <p:grpSpPr>
          <a:xfrm>
            <a:off x="6087206" y="2070732"/>
            <a:ext cx="2160240" cy="2160240"/>
            <a:chOff x="5649081" y="1491629"/>
            <a:chExt cx="2160240" cy="2160240"/>
          </a:xfrm>
        </p:grpSpPr>
        <p:sp>
          <p:nvSpPr>
            <p:cNvPr id="34" name="菱形 33"/>
            <p:cNvSpPr/>
            <p:nvPr/>
          </p:nvSpPr>
          <p:spPr>
            <a:xfrm>
              <a:off x="5649081" y="1491629"/>
              <a:ext cx="2160240" cy="2160240"/>
            </a:xfrm>
            <a:prstGeom prst="diamond">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 name="Freeform 37"/>
            <p:cNvSpPr>
              <a:spLocks noEditPoints="1"/>
            </p:cNvSpPr>
            <p:nvPr/>
          </p:nvSpPr>
          <p:spPr bwMode="auto">
            <a:xfrm>
              <a:off x="6444208" y="2280268"/>
              <a:ext cx="701089" cy="582961"/>
            </a:xfrm>
            <a:custGeom>
              <a:avLst/>
              <a:gdLst>
                <a:gd name="T0" fmla="*/ 274 w 309"/>
                <a:gd name="T1" fmla="*/ 0 h 257"/>
                <a:gd name="T2" fmla="*/ 309 w 309"/>
                <a:gd name="T3" fmla="*/ 34 h 257"/>
                <a:gd name="T4" fmla="*/ 299 w 309"/>
                <a:gd name="T5" fmla="*/ 129 h 257"/>
                <a:gd name="T6" fmla="*/ 247 w 309"/>
                <a:gd name="T7" fmla="*/ 139 h 257"/>
                <a:gd name="T8" fmla="*/ 195 w 309"/>
                <a:gd name="T9" fmla="*/ 202 h 257"/>
                <a:gd name="T10" fmla="*/ 195 w 309"/>
                <a:gd name="T11" fmla="*/ 139 h 257"/>
                <a:gd name="T12" fmla="*/ 168 w 309"/>
                <a:gd name="T13" fmla="*/ 123 h 257"/>
                <a:gd name="T14" fmla="*/ 211 w 309"/>
                <a:gd name="T15" fmla="*/ 123 h 257"/>
                <a:gd name="T16" fmla="*/ 211 w 309"/>
                <a:gd name="T17" fmla="*/ 157 h 257"/>
                <a:gd name="T18" fmla="*/ 239 w 309"/>
                <a:gd name="T19" fmla="*/ 123 h 257"/>
                <a:gd name="T20" fmla="*/ 274 w 309"/>
                <a:gd name="T21" fmla="*/ 123 h 257"/>
                <a:gd name="T22" fmla="*/ 293 w 309"/>
                <a:gd name="T23" fmla="*/ 104 h 257"/>
                <a:gd name="T24" fmla="*/ 287 w 309"/>
                <a:gd name="T25" fmla="*/ 21 h 257"/>
                <a:gd name="T26" fmla="*/ 102 w 309"/>
                <a:gd name="T27" fmla="*/ 16 h 257"/>
                <a:gd name="T28" fmla="*/ 83 w 309"/>
                <a:gd name="T29" fmla="*/ 34 h 257"/>
                <a:gd name="T30" fmla="*/ 76 w 309"/>
                <a:gd name="T31" fmla="*/ 118 h 257"/>
                <a:gd name="T32" fmla="*/ 67 w 309"/>
                <a:gd name="T33" fmla="*/ 104 h 257"/>
                <a:gd name="T34" fmla="*/ 77 w 309"/>
                <a:gd name="T35" fmla="*/ 10 h 257"/>
                <a:gd name="T36" fmla="*/ 44 w 309"/>
                <a:gd name="T37" fmla="*/ 115 h 257"/>
                <a:gd name="T38" fmla="*/ 44 w 309"/>
                <a:gd name="T39" fmla="*/ 171 h 257"/>
                <a:gd name="T40" fmla="*/ 44 w 309"/>
                <a:gd name="T41" fmla="*/ 115 h 257"/>
                <a:gd name="T42" fmla="*/ 88 w 309"/>
                <a:gd name="T43" fmla="*/ 123 h 257"/>
                <a:gd name="T44" fmla="*/ 156 w 309"/>
                <a:gd name="T45" fmla="*/ 123 h 257"/>
                <a:gd name="T46" fmla="*/ 92 w 309"/>
                <a:gd name="T47" fmla="*/ 250 h 257"/>
                <a:gd name="T48" fmla="*/ 96 w 309"/>
                <a:gd name="T49" fmla="*/ 201 h 257"/>
                <a:gd name="T50" fmla="*/ 96 w 309"/>
                <a:gd name="T51" fmla="*/ 257 h 257"/>
                <a:gd name="T52" fmla="*/ 149 w 309"/>
                <a:gd name="T53" fmla="*/ 250 h 257"/>
                <a:gd name="T54" fmla="*/ 153 w 309"/>
                <a:gd name="T55" fmla="*/ 201 h 257"/>
                <a:gd name="T56" fmla="*/ 175 w 309"/>
                <a:gd name="T57" fmla="*/ 250 h 257"/>
                <a:gd name="T58" fmla="*/ 153 w 309"/>
                <a:gd name="T59" fmla="*/ 161 h 257"/>
                <a:gd name="T60" fmla="*/ 70 w 309"/>
                <a:gd name="T61" fmla="*/ 183 h 257"/>
                <a:gd name="T62" fmla="*/ 92 w 309"/>
                <a:gd name="T63" fmla="*/ 250 h 257"/>
                <a:gd name="T64" fmla="*/ 19 w 309"/>
                <a:gd name="T65" fmla="*/ 207 h 257"/>
                <a:gd name="T66" fmla="*/ 22 w 309"/>
                <a:gd name="T67" fmla="*/ 248 h 257"/>
                <a:gd name="T68" fmla="*/ 58 w 309"/>
                <a:gd name="T69" fmla="*/ 252 h 257"/>
                <a:gd name="T70" fmla="*/ 59 w 309"/>
                <a:gd name="T71" fmla="*/ 175 h 257"/>
                <a:gd name="T72" fmla="*/ 0 w 309"/>
                <a:gd name="T73" fmla="*/ 193 h 257"/>
                <a:gd name="T74" fmla="*/ 19 w 309"/>
                <a:gd name="T75" fmla="*/ 248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9" h="257">
                  <a:moveTo>
                    <a:pt x="102" y="0"/>
                  </a:moveTo>
                  <a:cubicBezTo>
                    <a:pt x="274" y="0"/>
                    <a:pt x="274" y="0"/>
                    <a:pt x="274" y="0"/>
                  </a:cubicBezTo>
                  <a:cubicBezTo>
                    <a:pt x="284" y="0"/>
                    <a:pt x="292" y="4"/>
                    <a:pt x="299" y="10"/>
                  </a:cubicBezTo>
                  <a:cubicBezTo>
                    <a:pt x="305" y="16"/>
                    <a:pt x="309" y="25"/>
                    <a:pt x="309" y="34"/>
                  </a:cubicBezTo>
                  <a:cubicBezTo>
                    <a:pt x="309" y="104"/>
                    <a:pt x="309" y="104"/>
                    <a:pt x="309" y="104"/>
                  </a:cubicBezTo>
                  <a:cubicBezTo>
                    <a:pt x="309" y="114"/>
                    <a:pt x="305" y="122"/>
                    <a:pt x="299" y="129"/>
                  </a:cubicBezTo>
                  <a:cubicBezTo>
                    <a:pt x="292" y="135"/>
                    <a:pt x="284" y="139"/>
                    <a:pt x="274" y="139"/>
                  </a:cubicBezTo>
                  <a:cubicBezTo>
                    <a:pt x="247" y="139"/>
                    <a:pt x="247" y="139"/>
                    <a:pt x="247" y="139"/>
                  </a:cubicBezTo>
                  <a:cubicBezTo>
                    <a:pt x="210" y="184"/>
                    <a:pt x="210" y="184"/>
                    <a:pt x="210" y="184"/>
                  </a:cubicBezTo>
                  <a:cubicBezTo>
                    <a:pt x="195" y="202"/>
                    <a:pt x="195" y="202"/>
                    <a:pt x="195" y="202"/>
                  </a:cubicBezTo>
                  <a:cubicBezTo>
                    <a:pt x="195" y="179"/>
                    <a:pt x="195" y="179"/>
                    <a:pt x="195" y="179"/>
                  </a:cubicBezTo>
                  <a:cubicBezTo>
                    <a:pt x="195" y="139"/>
                    <a:pt x="195" y="139"/>
                    <a:pt x="195" y="139"/>
                  </a:cubicBezTo>
                  <a:cubicBezTo>
                    <a:pt x="165" y="139"/>
                    <a:pt x="165" y="139"/>
                    <a:pt x="165" y="139"/>
                  </a:cubicBezTo>
                  <a:cubicBezTo>
                    <a:pt x="167" y="134"/>
                    <a:pt x="168" y="128"/>
                    <a:pt x="168" y="123"/>
                  </a:cubicBezTo>
                  <a:cubicBezTo>
                    <a:pt x="203" y="123"/>
                    <a:pt x="203" y="123"/>
                    <a:pt x="203" y="123"/>
                  </a:cubicBezTo>
                  <a:cubicBezTo>
                    <a:pt x="211" y="123"/>
                    <a:pt x="211" y="123"/>
                    <a:pt x="211" y="123"/>
                  </a:cubicBezTo>
                  <a:cubicBezTo>
                    <a:pt x="211" y="131"/>
                    <a:pt x="211" y="131"/>
                    <a:pt x="211" y="131"/>
                  </a:cubicBezTo>
                  <a:cubicBezTo>
                    <a:pt x="211" y="157"/>
                    <a:pt x="211" y="157"/>
                    <a:pt x="211" y="157"/>
                  </a:cubicBezTo>
                  <a:cubicBezTo>
                    <a:pt x="237" y="126"/>
                    <a:pt x="237" y="126"/>
                    <a:pt x="237" y="126"/>
                  </a:cubicBezTo>
                  <a:cubicBezTo>
                    <a:pt x="239" y="123"/>
                    <a:pt x="239" y="123"/>
                    <a:pt x="239" y="123"/>
                  </a:cubicBezTo>
                  <a:cubicBezTo>
                    <a:pt x="243" y="123"/>
                    <a:pt x="243" y="123"/>
                    <a:pt x="243" y="123"/>
                  </a:cubicBezTo>
                  <a:cubicBezTo>
                    <a:pt x="274" y="123"/>
                    <a:pt x="274" y="123"/>
                    <a:pt x="274" y="123"/>
                  </a:cubicBezTo>
                  <a:cubicBezTo>
                    <a:pt x="279" y="123"/>
                    <a:pt x="284" y="121"/>
                    <a:pt x="287" y="117"/>
                  </a:cubicBezTo>
                  <a:cubicBezTo>
                    <a:pt x="291" y="114"/>
                    <a:pt x="293" y="109"/>
                    <a:pt x="293" y="104"/>
                  </a:cubicBezTo>
                  <a:cubicBezTo>
                    <a:pt x="293" y="34"/>
                    <a:pt x="293" y="34"/>
                    <a:pt x="293" y="34"/>
                  </a:cubicBezTo>
                  <a:cubicBezTo>
                    <a:pt x="293" y="29"/>
                    <a:pt x="291" y="25"/>
                    <a:pt x="287" y="21"/>
                  </a:cubicBezTo>
                  <a:cubicBezTo>
                    <a:pt x="284" y="18"/>
                    <a:pt x="279" y="16"/>
                    <a:pt x="274" y="16"/>
                  </a:cubicBezTo>
                  <a:cubicBezTo>
                    <a:pt x="102" y="16"/>
                    <a:pt x="102" y="16"/>
                    <a:pt x="102" y="16"/>
                  </a:cubicBezTo>
                  <a:cubicBezTo>
                    <a:pt x="96" y="16"/>
                    <a:pt x="92" y="18"/>
                    <a:pt x="88" y="21"/>
                  </a:cubicBezTo>
                  <a:cubicBezTo>
                    <a:pt x="85" y="25"/>
                    <a:pt x="83" y="29"/>
                    <a:pt x="83" y="34"/>
                  </a:cubicBezTo>
                  <a:cubicBezTo>
                    <a:pt x="83" y="97"/>
                    <a:pt x="83" y="97"/>
                    <a:pt x="83" y="97"/>
                  </a:cubicBezTo>
                  <a:cubicBezTo>
                    <a:pt x="79" y="104"/>
                    <a:pt x="76" y="111"/>
                    <a:pt x="76" y="118"/>
                  </a:cubicBezTo>
                  <a:cubicBezTo>
                    <a:pt x="73" y="115"/>
                    <a:pt x="71" y="113"/>
                    <a:pt x="68" y="110"/>
                  </a:cubicBezTo>
                  <a:cubicBezTo>
                    <a:pt x="67" y="108"/>
                    <a:pt x="67" y="106"/>
                    <a:pt x="67" y="104"/>
                  </a:cubicBezTo>
                  <a:cubicBezTo>
                    <a:pt x="67" y="34"/>
                    <a:pt x="67" y="34"/>
                    <a:pt x="67" y="34"/>
                  </a:cubicBezTo>
                  <a:cubicBezTo>
                    <a:pt x="67" y="25"/>
                    <a:pt x="71" y="16"/>
                    <a:pt x="77" y="10"/>
                  </a:cubicBezTo>
                  <a:cubicBezTo>
                    <a:pt x="83" y="4"/>
                    <a:pt x="92" y="0"/>
                    <a:pt x="102" y="0"/>
                  </a:cubicBezTo>
                  <a:close/>
                  <a:moveTo>
                    <a:pt x="44" y="115"/>
                  </a:moveTo>
                  <a:cubicBezTo>
                    <a:pt x="28" y="115"/>
                    <a:pt x="15" y="127"/>
                    <a:pt x="15" y="143"/>
                  </a:cubicBezTo>
                  <a:cubicBezTo>
                    <a:pt x="15" y="159"/>
                    <a:pt x="28" y="171"/>
                    <a:pt x="44" y="171"/>
                  </a:cubicBezTo>
                  <a:cubicBezTo>
                    <a:pt x="59" y="171"/>
                    <a:pt x="72" y="159"/>
                    <a:pt x="72" y="143"/>
                  </a:cubicBezTo>
                  <a:cubicBezTo>
                    <a:pt x="72" y="127"/>
                    <a:pt x="59" y="115"/>
                    <a:pt x="44" y="115"/>
                  </a:cubicBezTo>
                  <a:close/>
                  <a:moveTo>
                    <a:pt x="122" y="88"/>
                  </a:moveTo>
                  <a:cubicBezTo>
                    <a:pt x="103" y="88"/>
                    <a:pt x="88" y="104"/>
                    <a:pt x="88" y="123"/>
                  </a:cubicBezTo>
                  <a:cubicBezTo>
                    <a:pt x="88" y="141"/>
                    <a:pt x="103" y="157"/>
                    <a:pt x="122" y="157"/>
                  </a:cubicBezTo>
                  <a:cubicBezTo>
                    <a:pt x="141" y="157"/>
                    <a:pt x="156" y="141"/>
                    <a:pt x="156" y="123"/>
                  </a:cubicBezTo>
                  <a:cubicBezTo>
                    <a:pt x="156" y="104"/>
                    <a:pt x="141" y="88"/>
                    <a:pt x="122" y="88"/>
                  </a:cubicBezTo>
                  <a:close/>
                  <a:moveTo>
                    <a:pt x="92" y="250"/>
                  </a:moveTo>
                  <a:cubicBezTo>
                    <a:pt x="92" y="201"/>
                    <a:pt x="92" y="201"/>
                    <a:pt x="92" y="201"/>
                  </a:cubicBezTo>
                  <a:cubicBezTo>
                    <a:pt x="96" y="201"/>
                    <a:pt x="96" y="201"/>
                    <a:pt x="96" y="201"/>
                  </a:cubicBezTo>
                  <a:cubicBezTo>
                    <a:pt x="96" y="250"/>
                    <a:pt x="96" y="250"/>
                    <a:pt x="96" y="250"/>
                  </a:cubicBezTo>
                  <a:cubicBezTo>
                    <a:pt x="96" y="257"/>
                    <a:pt x="96" y="257"/>
                    <a:pt x="96" y="257"/>
                  </a:cubicBezTo>
                  <a:cubicBezTo>
                    <a:pt x="149" y="257"/>
                    <a:pt x="149" y="257"/>
                    <a:pt x="149" y="257"/>
                  </a:cubicBezTo>
                  <a:cubicBezTo>
                    <a:pt x="149" y="250"/>
                    <a:pt x="149" y="250"/>
                    <a:pt x="149" y="250"/>
                  </a:cubicBezTo>
                  <a:cubicBezTo>
                    <a:pt x="149" y="201"/>
                    <a:pt x="149" y="201"/>
                    <a:pt x="149" y="201"/>
                  </a:cubicBezTo>
                  <a:cubicBezTo>
                    <a:pt x="153" y="201"/>
                    <a:pt x="153" y="201"/>
                    <a:pt x="153" y="201"/>
                  </a:cubicBezTo>
                  <a:cubicBezTo>
                    <a:pt x="153" y="250"/>
                    <a:pt x="153" y="250"/>
                    <a:pt x="153" y="250"/>
                  </a:cubicBezTo>
                  <a:cubicBezTo>
                    <a:pt x="175" y="250"/>
                    <a:pt x="175" y="250"/>
                    <a:pt x="175" y="250"/>
                  </a:cubicBezTo>
                  <a:cubicBezTo>
                    <a:pt x="175" y="183"/>
                    <a:pt x="175" y="183"/>
                    <a:pt x="175" y="183"/>
                  </a:cubicBezTo>
                  <a:cubicBezTo>
                    <a:pt x="175" y="171"/>
                    <a:pt x="165" y="161"/>
                    <a:pt x="153" y="161"/>
                  </a:cubicBezTo>
                  <a:cubicBezTo>
                    <a:pt x="88" y="161"/>
                    <a:pt x="157" y="161"/>
                    <a:pt x="91" y="161"/>
                  </a:cubicBezTo>
                  <a:cubicBezTo>
                    <a:pt x="79" y="161"/>
                    <a:pt x="70" y="171"/>
                    <a:pt x="70" y="183"/>
                  </a:cubicBezTo>
                  <a:cubicBezTo>
                    <a:pt x="70" y="250"/>
                    <a:pt x="70" y="250"/>
                    <a:pt x="70" y="250"/>
                  </a:cubicBezTo>
                  <a:cubicBezTo>
                    <a:pt x="73" y="250"/>
                    <a:pt x="82" y="250"/>
                    <a:pt x="92" y="250"/>
                  </a:cubicBezTo>
                  <a:close/>
                  <a:moveTo>
                    <a:pt x="19" y="248"/>
                  </a:moveTo>
                  <a:cubicBezTo>
                    <a:pt x="19" y="207"/>
                    <a:pt x="19" y="207"/>
                    <a:pt x="19" y="207"/>
                  </a:cubicBezTo>
                  <a:cubicBezTo>
                    <a:pt x="22" y="207"/>
                    <a:pt x="22" y="207"/>
                    <a:pt x="22" y="207"/>
                  </a:cubicBezTo>
                  <a:cubicBezTo>
                    <a:pt x="22" y="248"/>
                    <a:pt x="22" y="248"/>
                    <a:pt x="22" y="248"/>
                  </a:cubicBezTo>
                  <a:cubicBezTo>
                    <a:pt x="22" y="252"/>
                    <a:pt x="22" y="252"/>
                    <a:pt x="22" y="252"/>
                  </a:cubicBezTo>
                  <a:cubicBezTo>
                    <a:pt x="58" y="252"/>
                    <a:pt x="58" y="252"/>
                    <a:pt x="58" y="252"/>
                  </a:cubicBezTo>
                  <a:cubicBezTo>
                    <a:pt x="58" y="183"/>
                    <a:pt x="58" y="183"/>
                    <a:pt x="58" y="183"/>
                  </a:cubicBezTo>
                  <a:cubicBezTo>
                    <a:pt x="58" y="180"/>
                    <a:pt x="59" y="177"/>
                    <a:pt x="59" y="175"/>
                  </a:cubicBezTo>
                  <a:cubicBezTo>
                    <a:pt x="18" y="175"/>
                    <a:pt x="18" y="175"/>
                    <a:pt x="18" y="175"/>
                  </a:cubicBezTo>
                  <a:cubicBezTo>
                    <a:pt x="8" y="175"/>
                    <a:pt x="0" y="183"/>
                    <a:pt x="0" y="193"/>
                  </a:cubicBezTo>
                  <a:cubicBezTo>
                    <a:pt x="0" y="248"/>
                    <a:pt x="0" y="248"/>
                    <a:pt x="0" y="248"/>
                  </a:cubicBezTo>
                  <a:cubicBezTo>
                    <a:pt x="4" y="248"/>
                    <a:pt x="11" y="248"/>
                    <a:pt x="19" y="248"/>
                  </a:cubicBezTo>
                  <a:close/>
                </a:path>
              </a:pathLst>
            </a:custGeom>
            <a:solidFill>
              <a:srgbClr val="C00000"/>
            </a:solidFill>
            <a:ln>
              <a:noFill/>
            </a:ln>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8" name="组合 47"/>
          <p:cNvGrpSpPr/>
          <p:nvPr/>
        </p:nvGrpSpPr>
        <p:grpSpPr>
          <a:xfrm>
            <a:off x="5730205" y="1719052"/>
            <a:ext cx="1152128" cy="1152128"/>
            <a:chOff x="5292080" y="1139949"/>
            <a:chExt cx="1152128" cy="1152128"/>
          </a:xfrm>
        </p:grpSpPr>
        <p:sp>
          <p:nvSpPr>
            <p:cNvPr id="49" name="椭圆 48"/>
            <p:cNvSpPr/>
            <p:nvPr/>
          </p:nvSpPr>
          <p:spPr>
            <a:xfrm>
              <a:off x="5292080" y="1139949"/>
              <a:ext cx="1152128" cy="1152128"/>
            </a:xfrm>
            <a:prstGeom prst="ellipse">
              <a:avLst/>
            </a:prstGeom>
            <a:solidFill>
              <a:srgbClr val="002060"/>
            </a:solidFill>
            <a:ln>
              <a:noFill/>
            </a:ln>
          </p:spPr>
          <p:txBody>
            <a:bodyPr vert="horz" wrap="square" lIns="91440" tIns="45720" rIns="91440" bIns="45720" numCol="1" anchor="t" anchorCtr="0" compatLnSpc="1"/>
            <a:lstStyle/>
            <a:p>
              <a:endParaRPr lang="zh-CN" alt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0" name="Freeform 42"/>
            <p:cNvSpPr>
              <a:spLocks noChangeAspect="1" noEditPoints="1"/>
            </p:cNvSpPr>
            <p:nvPr/>
          </p:nvSpPr>
          <p:spPr bwMode="auto">
            <a:xfrm>
              <a:off x="5629237" y="1424413"/>
              <a:ext cx="455894" cy="583200"/>
            </a:xfrm>
            <a:custGeom>
              <a:avLst/>
              <a:gdLst>
                <a:gd name="T0" fmla="*/ 49 w 224"/>
                <a:gd name="T1" fmla="*/ 93 h 287"/>
                <a:gd name="T2" fmla="*/ 54 w 224"/>
                <a:gd name="T3" fmla="*/ 281 h 287"/>
                <a:gd name="T4" fmla="*/ 21 w 224"/>
                <a:gd name="T5" fmla="*/ 279 h 287"/>
                <a:gd name="T6" fmla="*/ 0 w 224"/>
                <a:gd name="T7" fmla="*/ 254 h 287"/>
                <a:gd name="T8" fmla="*/ 12 w 224"/>
                <a:gd name="T9" fmla="*/ 70 h 287"/>
                <a:gd name="T10" fmla="*/ 171 w 224"/>
                <a:gd name="T11" fmla="*/ 217 h 287"/>
                <a:gd name="T12" fmla="*/ 190 w 224"/>
                <a:gd name="T13" fmla="*/ 166 h 287"/>
                <a:gd name="T14" fmla="*/ 185 w 224"/>
                <a:gd name="T15" fmla="*/ 183 h 287"/>
                <a:gd name="T16" fmla="*/ 181 w 224"/>
                <a:gd name="T17" fmla="*/ 188 h 287"/>
                <a:gd name="T18" fmla="*/ 161 w 224"/>
                <a:gd name="T19" fmla="*/ 188 h 287"/>
                <a:gd name="T20" fmla="*/ 156 w 224"/>
                <a:gd name="T21" fmla="*/ 183 h 287"/>
                <a:gd name="T22" fmla="*/ 192 w 224"/>
                <a:gd name="T23" fmla="*/ 137 h 287"/>
                <a:gd name="T24" fmla="*/ 193 w 224"/>
                <a:gd name="T25" fmla="*/ 138 h 287"/>
                <a:gd name="T26" fmla="*/ 196 w 224"/>
                <a:gd name="T27" fmla="*/ 139 h 287"/>
                <a:gd name="T28" fmla="*/ 197 w 224"/>
                <a:gd name="T29" fmla="*/ 139 h 287"/>
                <a:gd name="T30" fmla="*/ 198 w 224"/>
                <a:gd name="T31" fmla="*/ 140 h 287"/>
                <a:gd name="T32" fmla="*/ 199 w 224"/>
                <a:gd name="T33" fmla="*/ 141 h 287"/>
                <a:gd name="T34" fmla="*/ 200 w 224"/>
                <a:gd name="T35" fmla="*/ 142 h 287"/>
                <a:gd name="T36" fmla="*/ 202 w 224"/>
                <a:gd name="T37" fmla="*/ 143 h 287"/>
                <a:gd name="T38" fmla="*/ 203 w 224"/>
                <a:gd name="T39" fmla="*/ 144 h 287"/>
                <a:gd name="T40" fmla="*/ 204 w 224"/>
                <a:gd name="T41" fmla="*/ 145 h 287"/>
                <a:gd name="T42" fmla="*/ 205 w 224"/>
                <a:gd name="T43" fmla="*/ 146 h 287"/>
                <a:gd name="T44" fmla="*/ 219 w 224"/>
                <a:gd name="T45" fmla="*/ 185 h 287"/>
                <a:gd name="T46" fmla="*/ 219 w 224"/>
                <a:gd name="T47" fmla="*/ 250 h 287"/>
                <a:gd name="T48" fmla="*/ 124 w 224"/>
                <a:gd name="T49" fmla="*/ 178 h 287"/>
                <a:gd name="T50" fmla="*/ 124 w 224"/>
                <a:gd name="T51" fmla="*/ 178 h 287"/>
                <a:gd name="T52" fmla="*/ 118 w 224"/>
                <a:gd name="T53" fmla="*/ 283 h 287"/>
                <a:gd name="T54" fmla="*/ 118 w 224"/>
                <a:gd name="T55" fmla="*/ 283 h 287"/>
                <a:gd name="T56" fmla="*/ 191 w 224"/>
                <a:gd name="T57" fmla="*/ 234 h 287"/>
                <a:gd name="T58" fmla="*/ 172 w 224"/>
                <a:gd name="T59" fmla="*/ 37 h 287"/>
                <a:gd name="T60" fmla="*/ 52 w 224"/>
                <a:gd name="T61" fmla="*/ 83 h 287"/>
                <a:gd name="T62" fmla="*/ 40 w 224"/>
                <a:gd name="T63" fmla="*/ 82 h 287"/>
                <a:gd name="T64" fmla="*/ 155 w 224"/>
                <a:gd name="T65" fmla="*/ 26 h 287"/>
                <a:gd name="T66" fmla="*/ 40 w 224"/>
                <a:gd name="T67" fmla="*/ 82 h 287"/>
                <a:gd name="T68" fmla="*/ 148 w 224"/>
                <a:gd name="T69" fmla="*/ 19 h 287"/>
                <a:gd name="T70" fmla="*/ 25 w 224"/>
                <a:gd name="T71" fmla="*/ 72 h 287"/>
                <a:gd name="T72" fmla="*/ 62 w 224"/>
                <a:gd name="T73" fmla="*/ 100 h 287"/>
                <a:gd name="T74" fmla="*/ 194 w 224"/>
                <a:gd name="T75" fmla="*/ 40 h 287"/>
                <a:gd name="T76" fmla="*/ 203 w 224"/>
                <a:gd name="T77" fmla="*/ 130 h 287"/>
                <a:gd name="T78" fmla="*/ 202 w 224"/>
                <a:gd name="T79" fmla="*/ 129 h 287"/>
                <a:gd name="T80" fmla="*/ 199 w 224"/>
                <a:gd name="T81" fmla="*/ 127 h 287"/>
                <a:gd name="T82" fmla="*/ 198 w 224"/>
                <a:gd name="T83" fmla="*/ 127 h 287"/>
                <a:gd name="T84" fmla="*/ 172 w 224"/>
                <a:gd name="T85" fmla="*/ 121 h 287"/>
                <a:gd name="T86" fmla="*/ 112 w 224"/>
                <a:gd name="T87" fmla="*/ 178 h 287"/>
                <a:gd name="T88" fmla="*/ 72 w 224"/>
                <a:gd name="T89" fmla="*/ 286 h 287"/>
                <a:gd name="T90" fmla="*/ 21 w 224"/>
                <a:gd name="T91" fmla="*/ 65 h 287"/>
                <a:gd name="T92" fmla="*/ 145 w 224"/>
                <a:gd name="T93" fmla="*/ 1 h 287"/>
                <a:gd name="T94" fmla="*/ 21 w 224"/>
                <a:gd name="T95" fmla="*/ 65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4" h="287">
                  <a:moveTo>
                    <a:pt x="12" y="70"/>
                  </a:moveTo>
                  <a:cubicBezTo>
                    <a:pt x="16" y="77"/>
                    <a:pt x="21" y="82"/>
                    <a:pt x="27" y="86"/>
                  </a:cubicBezTo>
                  <a:cubicBezTo>
                    <a:pt x="33" y="90"/>
                    <a:pt x="41" y="92"/>
                    <a:pt x="49" y="93"/>
                  </a:cubicBezTo>
                  <a:cubicBezTo>
                    <a:pt x="52" y="94"/>
                    <a:pt x="54" y="97"/>
                    <a:pt x="54" y="100"/>
                  </a:cubicBezTo>
                  <a:cubicBezTo>
                    <a:pt x="54" y="100"/>
                    <a:pt x="54" y="100"/>
                    <a:pt x="54" y="100"/>
                  </a:cubicBezTo>
                  <a:cubicBezTo>
                    <a:pt x="54" y="281"/>
                    <a:pt x="54" y="281"/>
                    <a:pt x="54" y="281"/>
                  </a:cubicBezTo>
                  <a:cubicBezTo>
                    <a:pt x="54" y="285"/>
                    <a:pt x="52" y="287"/>
                    <a:pt x="48" y="287"/>
                  </a:cubicBezTo>
                  <a:cubicBezTo>
                    <a:pt x="47" y="287"/>
                    <a:pt x="47" y="287"/>
                    <a:pt x="47" y="287"/>
                  </a:cubicBezTo>
                  <a:cubicBezTo>
                    <a:pt x="38" y="286"/>
                    <a:pt x="29" y="283"/>
                    <a:pt x="21" y="279"/>
                  </a:cubicBezTo>
                  <a:cubicBezTo>
                    <a:pt x="13" y="274"/>
                    <a:pt x="6" y="267"/>
                    <a:pt x="1" y="257"/>
                  </a:cubicBezTo>
                  <a:cubicBezTo>
                    <a:pt x="0" y="256"/>
                    <a:pt x="0" y="255"/>
                    <a:pt x="0" y="254"/>
                  </a:cubicBezTo>
                  <a:cubicBezTo>
                    <a:pt x="0" y="254"/>
                    <a:pt x="0" y="254"/>
                    <a:pt x="0" y="254"/>
                  </a:cubicBezTo>
                  <a:cubicBezTo>
                    <a:pt x="0" y="73"/>
                    <a:pt x="0" y="73"/>
                    <a:pt x="0" y="73"/>
                  </a:cubicBezTo>
                  <a:cubicBezTo>
                    <a:pt x="0" y="70"/>
                    <a:pt x="3" y="67"/>
                    <a:pt x="6" y="67"/>
                  </a:cubicBezTo>
                  <a:cubicBezTo>
                    <a:pt x="9" y="67"/>
                    <a:pt x="11" y="68"/>
                    <a:pt x="12" y="70"/>
                  </a:cubicBezTo>
                  <a:close/>
                  <a:moveTo>
                    <a:pt x="135" y="180"/>
                  </a:moveTo>
                  <a:cubicBezTo>
                    <a:pt x="135" y="180"/>
                    <a:pt x="135" y="180"/>
                    <a:pt x="135" y="180"/>
                  </a:cubicBezTo>
                  <a:cubicBezTo>
                    <a:pt x="135" y="201"/>
                    <a:pt x="151" y="217"/>
                    <a:pt x="171" y="217"/>
                  </a:cubicBezTo>
                  <a:cubicBezTo>
                    <a:pt x="192" y="217"/>
                    <a:pt x="208" y="201"/>
                    <a:pt x="208" y="180"/>
                  </a:cubicBezTo>
                  <a:cubicBezTo>
                    <a:pt x="208" y="180"/>
                    <a:pt x="208" y="180"/>
                    <a:pt x="208" y="180"/>
                  </a:cubicBezTo>
                  <a:cubicBezTo>
                    <a:pt x="200" y="177"/>
                    <a:pt x="194" y="172"/>
                    <a:pt x="190" y="166"/>
                  </a:cubicBezTo>
                  <a:cubicBezTo>
                    <a:pt x="178" y="175"/>
                    <a:pt x="162" y="180"/>
                    <a:pt x="143" y="180"/>
                  </a:cubicBezTo>
                  <a:cubicBezTo>
                    <a:pt x="140" y="180"/>
                    <a:pt x="137" y="180"/>
                    <a:pt x="135" y="180"/>
                  </a:cubicBezTo>
                  <a:close/>
                  <a:moveTo>
                    <a:pt x="185" y="183"/>
                  </a:moveTo>
                  <a:cubicBezTo>
                    <a:pt x="188" y="183"/>
                    <a:pt x="190" y="185"/>
                    <a:pt x="190" y="188"/>
                  </a:cubicBezTo>
                  <a:cubicBezTo>
                    <a:pt x="190" y="191"/>
                    <a:pt x="188" y="193"/>
                    <a:pt x="185" y="193"/>
                  </a:cubicBezTo>
                  <a:cubicBezTo>
                    <a:pt x="183" y="193"/>
                    <a:pt x="181" y="191"/>
                    <a:pt x="181" y="188"/>
                  </a:cubicBezTo>
                  <a:cubicBezTo>
                    <a:pt x="181" y="185"/>
                    <a:pt x="183" y="183"/>
                    <a:pt x="185" y="183"/>
                  </a:cubicBezTo>
                  <a:close/>
                  <a:moveTo>
                    <a:pt x="156" y="183"/>
                  </a:moveTo>
                  <a:cubicBezTo>
                    <a:pt x="159" y="183"/>
                    <a:pt x="161" y="185"/>
                    <a:pt x="161" y="188"/>
                  </a:cubicBezTo>
                  <a:cubicBezTo>
                    <a:pt x="161" y="191"/>
                    <a:pt x="159" y="193"/>
                    <a:pt x="156" y="193"/>
                  </a:cubicBezTo>
                  <a:cubicBezTo>
                    <a:pt x="153" y="193"/>
                    <a:pt x="151" y="191"/>
                    <a:pt x="151" y="188"/>
                  </a:cubicBezTo>
                  <a:cubicBezTo>
                    <a:pt x="151" y="185"/>
                    <a:pt x="153" y="183"/>
                    <a:pt x="156" y="183"/>
                  </a:cubicBezTo>
                  <a:close/>
                  <a:moveTo>
                    <a:pt x="190" y="136"/>
                  </a:moveTo>
                  <a:cubicBezTo>
                    <a:pt x="190" y="136"/>
                    <a:pt x="190" y="136"/>
                    <a:pt x="190" y="136"/>
                  </a:cubicBezTo>
                  <a:cubicBezTo>
                    <a:pt x="191" y="136"/>
                    <a:pt x="192" y="137"/>
                    <a:pt x="192" y="137"/>
                  </a:cubicBezTo>
                  <a:cubicBezTo>
                    <a:pt x="193" y="137"/>
                    <a:pt x="193" y="137"/>
                    <a:pt x="193" y="137"/>
                  </a:cubicBezTo>
                  <a:cubicBezTo>
                    <a:pt x="193" y="137"/>
                    <a:pt x="193" y="137"/>
                    <a:pt x="193" y="137"/>
                  </a:cubicBezTo>
                  <a:cubicBezTo>
                    <a:pt x="193" y="138"/>
                    <a:pt x="193" y="138"/>
                    <a:pt x="193" y="138"/>
                  </a:cubicBezTo>
                  <a:cubicBezTo>
                    <a:pt x="194" y="138"/>
                    <a:pt x="195" y="138"/>
                    <a:pt x="195" y="138"/>
                  </a:cubicBezTo>
                  <a:cubicBezTo>
                    <a:pt x="195" y="138"/>
                    <a:pt x="195" y="138"/>
                    <a:pt x="195" y="138"/>
                  </a:cubicBezTo>
                  <a:cubicBezTo>
                    <a:pt x="195" y="139"/>
                    <a:pt x="196" y="139"/>
                    <a:pt x="196" y="139"/>
                  </a:cubicBezTo>
                  <a:cubicBezTo>
                    <a:pt x="196" y="139"/>
                    <a:pt x="196" y="139"/>
                    <a:pt x="196" y="139"/>
                  </a:cubicBezTo>
                  <a:cubicBezTo>
                    <a:pt x="196" y="139"/>
                    <a:pt x="196" y="139"/>
                    <a:pt x="197" y="139"/>
                  </a:cubicBezTo>
                  <a:cubicBezTo>
                    <a:pt x="197" y="139"/>
                    <a:pt x="197" y="139"/>
                    <a:pt x="197" y="139"/>
                  </a:cubicBezTo>
                  <a:cubicBezTo>
                    <a:pt x="197" y="140"/>
                    <a:pt x="197" y="140"/>
                    <a:pt x="197" y="140"/>
                  </a:cubicBezTo>
                  <a:cubicBezTo>
                    <a:pt x="198" y="140"/>
                    <a:pt x="198" y="140"/>
                    <a:pt x="198" y="140"/>
                  </a:cubicBezTo>
                  <a:cubicBezTo>
                    <a:pt x="198" y="140"/>
                    <a:pt x="198" y="140"/>
                    <a:pt x="198" y="140"/>
                  </a:cubicBezTo>
                  <a:cubicBezTo>
                    <a:pt x="198" y="141"/>
                    <a:pt x="198" y="141"/>
                    <a:pt x="198" y="141"/>
                  </a:cubicBezTo>
                  <a:cubicBezTo>
                    <a:pt x="199" y="141"/>
                    <a:pt x="199" y="141"/>
                    <a:pt x="199" y="141"/>
                  </a:cubicBezTo>
                  <a:cubicBezTo>
                    <a:pt x="199" y="141"/>
                    <a:pt x="199" y="141"/>
                    <a:pt x="199" y="141"/>
                  </a:cubicBezTo>
                  <a:cubicBezTo>
                    <a:pt x="199" y="141"/>
                    <a:pt x="200" y="141"/>
                    <a:pt x="200" y="141"/>
                  </a:cubicBezTo>
                  <a:cubicBezTo>
                    <a:pt x="200" y="142"/>
                    <a:pt x="200" y="142"/>
                    <a:pt x="200" y="142"/>
                  </a:cubicBezTo>
                  <a:cubicBezTo>
                    <a:pt x="200" y="142"/>
                    <a:pt x="200" y="142"/>
                    <a:pt x="200" y="142"/>
                  </a:cubicBezTo>
                  <a:cubicBezTo>
                    <a:pt x="201" y="142"/>
                    <a:pt x="201" y="142"/>
                    <a:pt x="201" y="142"/>
                  </a:cubicBezTo>
                  <a:cubicBezTo>
                    <a:pt x="201" y="142"/>
                    <a:pt x="201" y="142"/>
                    <a:pt x="201" y="143"/>
                  </a:cubicBezTo>
                  <a:cubicBezTo>
                    <a:pt x="202" y="143"/>
                    <a:pt x="202" y="143"/>
                    <a:pt x="202" y="143"/>
                  </a:cubicBezTo>
                  <a:cubicBezTo>
                    <a:pt x="202" y="143"/>
                    <a:pt x="202" y="143"/>
                    <a:pt x="202" y="143"/>
                  </a:cubicBezTo>
                  <a:cubicBezTo>
                    <a:pt x="202" y="143"/>
                    <a:pt x="202" y="143"/>
                    <a:pt x="202" y="143"/>
                  </a:cubicBezTo>
                  <a:cubicBezTo>
                    <a:pt x="203" y="144"/>
                    <a:pt x="203" y="144"/>
                    <a:pt x="203" y="144"/>
                  </a:cubicBezTo>
                  <a:cubicBezTo>
                    <a:pt x="203" y="144"/>
                    <a:pt x="203" y="144"/>
                    <a:pt x="203" y="144"/>
                  </a:cubicBezTo>
                  <a:cubicBezTo>
                    <a:pt x="203" y="144"/>
                    <a:pt x="203" y="144"/>
                    <a:pt x="203" y="144"/>
                  </a:cubicBezTo>
                  <a:cubicBezTo>
                    <a:pt x="204" y="145"/>
                    <a:pt x="204" y="145"/>
                    <a:pt x="204" y="145"/>
                  </a:cubicBezTo>
                  <a:cubicBezTo>
                    <a:pt x="204" y="145"/>
                    <a:pt x="204" y="145"/>
                    <a:pt x="204" y="145"/>
                  </a:cubicBezTo>
                  <a:cubicBezTo>
                    <a:pt x="204" y="145"/>
                    <a:pt x="204" y="145"/>
                    <a:pt x="204" y="145"/>
                  </a:cubicBezTo>
                  <a:cubicBezTo>
                    <a:pt x="205" y="146"/>
                    <a:pt x="205" y="146"/>
                    <a:pt x="205" y="146"/>
                  </a:cubicBezTo>
                  <a:cubicBezTo>
                    <a:pt x="205" y="146"/>
                    <a:pt x="205" y="146"/>
                    <a:pt x="205" y="146"/>
                  </a:cubicBezTo>
                  <a:cubicBezTo>
                    <a:pt x="214" y="154"/>
                    <a:pt x="219" y="166"/>
                    <a:pt x="219" y="180"/>
                  </a:cubicBezTo>
                  <a:cubicBezTo>
                    <a:pt x="219" y="181"/>
                    <a:pt x="219" y="183"/>
                    <a:pt x="219" y="185"/>
                  </a:cubicBezTo>
                  <a:cubicBezTo>
                    <a:pt x="219" y="185"/>
                    <a:pt x="219" y="185"/>
                    <a:pt x="219" y="185"/>
                  </a:cubicBezTo>
                  <a:cubicBezTo>
                    <a:pt x="219" y="185"/>
                    <a:pt x="219" y="185"/>
                    <a:pt x="219" y="185"/>
                  </a:cubicBezTo>
                  <a:cubicBezTo>
                    <a:pt x="219" y="250"/>
                    <a:pt x="219" y="250"/>
                    <a:pt x="219" y="250"/>
                  </a:cubicBezTo>
                  <a:cubicBezTo>
                    <a:pt x="200" y="215"/>
                    <a:pt x="147" y="214"/>
                    <a:pt x="124" y="24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5" y="153"/>
                    <a:pt x="146" y="132"/>
                    <a:pt x="172" y="132"/>
                  </a:cubicBezTo>
                  <a:cubicBezTo>
                    <a:pt x="178" y="132"/>
                    <a:pt x="184" y="134"/>
                    <a:pt x="190" y="136"/>
                  </a:cubicBezTo>
                  <a:close/>
                  <a:moveTo>
                    <a:pt x="118" y="283"/>
                  </a:moveTo>
                  <a:cubicBezTo>
                    <a:pt x="168" y="283"/>
                    <a:pt x="168" y="283"/>
                    <a:pt x="168" y="283"/>
                  </a:cubicBezTo>
                  <a:cubicBezTo>
                    <a:pt x="150" y="234"/>
                    <a:pt x="150" y="234"/>
                    <a:pt x="150" y="234"/>
                  </a:cubicBezTo>
                  <a:cubicBezTo>
                    <a:pt x="132" y="243"/>
                    <a:pt x="120" y="262"/>
                    <a:pt x="118" y="283"/>
                  </a:cubicBezTo>
                  <a:close/>
                  <a:moveTo>
                    <a:pt x="176" y="283"/>
                  </a:moveTo>
                  <a:cubicBezTo>
                    <a:pt x="224" y="283"/>
                    <a:pt x="224" y="283"/>
                    <a:pt x="224" y="283"/>
                  </a:cubicBezTo>
                  <a:cubicBezTo>
                    <a:pt x="221" y="262"/>
                    <a:pt x="210" y="243"/>
                    <a:pt x="191" y="234"/>
                  </a:cubicBezTo>
                  <a:cubicBezTo>
                    <a:pt x="176" y="283"/>
                    <a:pt x="176" y="283"/>
                    <a:pt x="176" y="283"/>
                  </a:cubicBezTo>
                  <a:close/>
                  <a:moveTo>
                    <a:pt x="55" y="88"/>
                  </a:moveTo>
                  <a:cubicBezTo>
                    <a:pt x="172" y="37"/>
                    <a:pt x="172" y="37"/>
                    <a:pt x="172" y="37"/>
                  </a:cubicBezTo>
                  <a:cubicBezTo>
                    <a:pt x="174" y="37"/>
                    <a:pt x="175" y="35"/>
                    <a:pt x="174" y="34"/>
                  </a:cubicBezTo>
                  <a:cubicBezTo>
                    <a:pt x="173" y="32"/>
                    <a:pt x="172" y="32"/>
                    <a:pt x="170" y="32"/>
                  </a:cubicBezTo>
                  <a:cubicBezTo>
                    <a:pt x="52" y="83"/>
                    <a:pt x="52" y="83"/>
                    <a:pt x="52" y="83"/>
                  </a:cubicBezTo>
                  <a:cubicBezTo>
                    <a:pt x="51" y="83"/>
                    <a:pt x="50" y="85"/>
                    <a:pt x="51" y="87"/>
                  </a:cubicBezTo>
                  <a:cubicBezTo>
                    <a:pt x="51" y="88"/>
                    <a:pt x="53" y="89"/>
                    <a:pt x="55" y="88"/>
                  </a:cubicBezTo>
                  <a:close/>
                  <a:moveTo>
                    <a:pt x="40" y="82"/>
                  </a:moveTo>
                  <a:cubicBezTo>
                    <a:pt x="157" y="31"/>
                    <a:pt x="157" y="31"/>
                    <a:pt x="157" y="31"/>
                  </a:cubicBezTo>
                  <a:cubicBezTo>
                    <a:pt x="159" y="30"/>
                    <a:pt x="160" y="29"/>
                    <a:pt x="159" y="27"/>
                  </a:cubicBezTo>
                  <a:cubicBezTo>
                    <a:pt x="158" y="26"/>
                    <a:pt x="157" y="25"/>
                    <a:pt x="155" y="26"/>
                  </a:cubicBezTo>
                  <a:cubicBezTo>
                    <a:pt x="37" y="76"/>
                    <a:pt x="37" y="76"/>
                    <a:pt x="37" y="76"/>
                  </a:cubicBezTo>
                  <a:cubicBezTo>
                    <a:pt x="36" y="77"/>
                    <a:pt x="35" y="79"/>
                    <a:pt x="36" y="80"/>
                  </a:cubicBezTo>
                  <a:cubicBezTo>
                    <a:pt x="36" y="82"/>
                    <a:pt x="38" y="82"/>
                    <a:pt x="40" y="82"/>
                  </a:cubicBezTo>
                  <a:close/>
                  <a:moveTo>
                    <a:pt x="29" y="73"/>
                  </a:moveTo>
                  <a:cubicBezTo>
                    <a:pt x="147" y="23"/>
                    <a:pt x="147" y="23"/>
                    <a:pt x="147" y="23"/>
                  </a:cubicBezTo>
                  <a:cubicBezTo>
                    <a:pt x="148" y="22"/>
                    <a:pt x="149" y="21"/>
                    <a:pt x="148" y="19"/>
                  </a:cubicBezTo>
                  <a:cubicBezTo>
                    <a:pt x="148" y="18"/>
                    <a:pt x="146" y="17"/>
                    <a:pt x="145" y="18"/>
                  </a:cubicBezTo>
                  <a:cubicBezTo>
                    <a:pt x="27" y="68"/>
                    <a:pt x="27" y="68"/>
                    <a:pt x="27" y="68"/>
                  </a:cubicBezTo>
                  <a:cubicBezTo>
                    <a:pt x="25" y="69"/>
                    <a:pt x="25" y="71"/>
                    <a:pt x="25" y="72"/>
                  </a:cubicBezTo>
                  <a:cubicBezTo>
                    <a:pt x="26" y="73"/>
                    <a:pt x="27" y="74"/>
                    <a:pt x="29" y="73"/>
                  </a:cubicBezTo>
                  <a:close/>
                  <a:moveTo>
                    <a:pt x="62" y="280"/>
                  </a:moveTo>
                  <a:cubicBezTo>
                    <a:pt x="62" y="100"/>
                    <a:pt x="62" y="100"/>
                    <a:pt x="62" y="100"/>
                  </a:cubicBezTo>
                  <a:cubicBezTo>
                    <a:pt x="62" y="100"/>
                    <a:pt x="62" y="100"/>
                    <a:pt x="62" y="100"/>
                  </a:cubicBezTo>
                  <a:cubicBezTo>
                    <a:pt x="62" y="98"/>
                    <a:pt x="64" y="95"/>
                    <a:pt x="66" y="94"/>
                  </a:cubicBezTo>
                  <a:cubicBezTo>
                    <a:pt x="194" y="40"/>
                    <a:pt x="194" y="40"/>
                    <a:pt x="194" y="40"/>
                  </a:cubicBezTo>
                  <a:cubicBezTo>
                    <a:pt x="194" y="39"/>
                    <a:pt x="195" y="39"/>
                    <a:pt x="197" y="39"/>
                  </a:cubicBezTo>
                  <a:cubicBezTo>
                    <a:pt x="200" y="39"/>
                    <a:pt x="203" y="42"/>
                    <a:pt x="203" y="45"/>
                  </a:cubicBezTo>
                  <a:cubicBezTo>
                    <a:pt x="203" y="130"/>
                    <a:pt x="203" y="130"/>
                    <a:pt x="203" y="130"/>
                  </a:cubicBezTo>
                  <a:cubicBezTo>
                    <a:pt x="203" y="129"/>
                    <a:pt x="203" y="129"/>
                    <a:pt x="203" y="129"/>
                  </a:cubicBezTo>
                  <a:cubicBezTo>
                    <a:pt x="203" y="129"/>
                    <a:pt x="202" y="129"/>
                    <a:pt x="202" y="129"/>
                  </a:cubicBezTo>
                  <a:cubicBezTo>
                    <a:pt x="202" y="129"/>
                    <a:pt x="202" y="129"/>
                    <a:pt x="202" y="129"/>
                  </a:cubicBezTo>
                  <a:cubicBezTo>
                    <a:pt x="201" y="129"/>
                    <a:pt x="201" y="128"/>
                    <a:pt x="201" y="128"/>
                  </a:cubicBezTo>
                  <a:cubicBezTo>
                    <a:pt x="201" y="128"/>
                    <a:pt x="201" y="128"/>
                    <a:pt x="201" y="128"/>
                  </a:cubicBezTo>
                  <a:cubicBezTo>
                    <a:pt x="200" y="128"/>
                    <a:pt x="200" y="128"/>
                    <a:pt x="199" y="127"/>
                  </a:cubicBezTo>
                  <a:cubicBezTo>
                    <a:pt x="199" y="127"/>
                    <a:pt x="199" y="127"/>
                    <a:pt x="199" y="127"/>
                  </a:cubicBezTo>
                  <a:cubicBezTo>
                    <a:pt x="198" y="127"/>
                    <a:pt x="198" y="127"/>
                    <a:pt x="198" y="127"/>
                  </a:cubicBezTo>
                  <a:cubicBezTo>
                    <a:pt x="198" y="127"/>
                    <a:pt x="198" y="127"/>
                    <a:pt x="198" y="127"/>
                  </a:cubicBezTo>
                  <a:cubicBezTo>
                    <a:pt x="197" y="126"/>
                    <a:pt x="196" y="126"/>
                    <a:pt x="194" y="125"/>
                  </a:cubicBezTo>
                  <a:cubicBezTo>
                    <a:pt x="194" y="125"/>
                    <a:pt x="194" y="125"/>
                    <a:pt x="194" y="125"/>
                  </a:cubicBezTo>
                  <a:cubicBezTo>
                    <a:pt x="187" y="122"/>
                    <a:pt x="179" y="121"/>
                    <a:pt x="172" y="121"/>
                  </a:cubicBezTo>
                  <a:cubicBezTo>
                    <a:pt x="140" y="121"/>
                    <a:pt x="114" y="146"/>
                    <a:pt x="112" y="177"/>
                  </a:cubicBezTo>
                  <a:cubicBezTo>
                    <a:pt x="112" y="178"/>
                    <a:pt x="112" y="178"/>
                    <a:pt x="112" y="178"/>
                  </a:cubicBezTo>
                  <a:cubicBezTo>
                    <a:pt x="112" y="178"/>
                    <a:pt x="112" y="178"/>
                    <a:pt x="112" y="178"/>
                  </a:cubicBezTo>
                  <a:cubicBezTo>
                    <a:pt x="112" y="258"/>
                    <a:pt x="112" y="258"/>
                    <a:pt x="112" y="258"/>
                  </a:cubicBezTo>
                  <a:cubicBezTo>
                    <a:pt x="111" y="262"/>
                    <a:pt x="109" y="266"/>
                    <a:pt x="108" y="270"/>
                  </a:cubicBezTo>
                  <a:cubicBezTo>
                    <a:pt x="72" y="286"/>
                    <a:pt x="72" y="286"/>
                    <a:pt x="72" y="286"/>
                  </a:cubicBezTo>
                  <a:cubicBezTo>
                    <a:pt x="71" y="286"/>
                    <a:pt x="70" y="286"/>
                    <a:pt x="69" y="286"/>
                  </a:cubicBezTo>
                  <a:cubicBezTo>
                    <a:pt x="65" y="286"/>
                    <a:pt x="62" y="284"/>
                    <a:pt x="62" y="280"/>
                  </a:cubicBezTo>
                  <a:close/>
                  <a:moveTo>
                    <a:pt x="21" y="65"/>
                  </a:moveTo>
                  <a:cubicBezTo>
                    <a:pt x="18" y="66"/>
                    <a:pt x="15" y="64"/>
                    <a:pt x="14" y="62"/>
                  </a:cubicBezTo>
                  <a:cubicBezTo>
                    <a:pt x="13" y="60"/>
                    <a:pt x="15" y="57"/>
                    <a:pt x="17" y="56"/>
                  </a:cubicBezTo>
                  <a:cubicBezTo>
                    <a:pt x="145" y="1"/>
                    <a:pt x="145" y="1"/>
                    <a:pt x="145" y="1"/>
                  </a:cubicBezTo>
                  <a:cubicBezTo>
                    <a:pt x="147" y="0"/>
                    <a:pt x="150" y="1"/>
                    <a:pt x="151" y="3"/>
                  </a:cubicBezTo>
                  <a:cubicBezTo>
                    <a:pt x="152" y="6"/>
                    <a:pt x="151" y="9"/>
                    <a:pt x="149" y="10"/>
                  </a:cubicBezTo>
                  <a:lnTo>
                    <a:pt x="21" y="65"/>
                  </a:ln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1" name="组合 50"/>
          <p:cNvGrpSpPr/>
          <p:nvPr/>
        </p:nvGrpSpPr>
        <p:grpSpPr>
          <a:xfrm>
            <a:off x="5733231" y="3366877"/>
            <a:ext cx="1152128" cy="1152128"/>
            <a:chOff x="5295106" y="2787774"/>
            <a:chExt cx="1152128" cy="1152128"/>
          </a:xfrm>
        </p:grpSpPr>
        <p:sp>
          <p:nvSpPr>
            <p:cNvPr id="52" name="椭圆 51"/>
            <p:cNvSpPr/>
            <p:nvPr/>
          </p:nvSpPr>
          <p:spPr>
            <a:xfrm>
              <a:off x="5295106" y="2787774"/>
              <a:ext cx="1152128" cy="1152128"/>
            </a:xfrm>
            <a:prstGeom prst="ellipse">
              <a:avLst/>
            </a:prstGeom>
            <a:solidFill>
              <a:srgbClr val="C00000"/>
            </a:solidFill>
            <a:ln>
              <a:noFill/>
            </a:ln>
          </p:spPr>
          <p:txBody>
            <a:bodyPr vert="horz" wrap="square" lIns="91440" tIns="45720" rIns="91440" bIns="45720" numCol="1" anchor="t" anchorCtr="0" compatLnSpc="1"/>
            <a:lstStyle/>
            <a:p>
              <a:endParaRPr lang="zh-CN" alt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3" name="Freeform 47"/>
            <p:cNvSpPr>
              <a:spLocks noChangeAspect="1" noEditPoints="1"/>
            </p:cNvSpPr>
            <p:nvPr/>
          </p:nvSpPr>
          <p:spPr bwMode="auto">
            <a:xfrm>
              <a:off x="5511638" y="3101078"/>
              <a:ext cx="719064" cy="583200"/>
            </a:xfrm>
            <a:custGeom>
              <a:avLst/>
              <a:gdLst>
                <a:gd name="T0" fmla="*/ 214 w 329"/>
                <a:gd name="T1" fmla="*/ 10 h 267"/>
                <a:gd name="T2" fmla="*/ 297 w 329"/>
                <a:gd name="T3" fmla="*/ 115 h 267"/>
                <a:gd name="T4" fmla="*/ 221 w 329"/>
                <a:gd name="T5" fmla="*/ 247 h 267"/>
                <a:gd name="T6" fmla="*/ 137 w 329"/>
                <a:gd name="T7" fmla="*/ 265 h 267"/>
                <a:gd name="T8" fmla="*/ 128 w 329"/>
                <a:gd name="T9" fmla="*/ 256 h 267"/>
                <a:gd name="T10" fmla="*/ 113 w 329"/>
                <a:gd name="T11" fmla="*/ 170 h 267"/>
                <a:gd name="T12" fmla="*/ 11 w 329"/>
                <a:gd name="T13" fmla="*/ 151 h 267"/>
                <a:gd name="T14" fmla="*/ 11 w 329"/>
                <a:gd name="T15" fmla="*/ 10 h 267"/>
                <a:gd name="T16" fmla="*/ 227 w 329"/>
                <a:gd name="T17" fmla="*/ 195 h 267"/>
                <a:gd name="T18" fmla="*/ 227 w 329"/>
                <a:gd name="T19" fmla="*/ 187 h 267"/>
                <a:gd name="T20" fmla="*/ 292 w 329"/>
                <a:gd name="T21" fmla="*/ 176 h 267"/>
                <a:gd name="T22" fmla="*/ 227 w 329"/>
                <a:gd name="T23" fmla="*/ 149 h 267"/>
                <a:gd name="T24" fmla="*/ 292 w 329"/>
                <a:gd name="T25" fmla="*/ 149 h 267"/>
                <a:gd name="T26" fmla="*/ 126 w 329"/>
                <a:gd name="T27" fmla="*/ 86 h 267"/>
                <a:gd name="T28" fmla="*/ 126 w 329"/>
                <a:gd name="T29" fmla="*/ 77 h 267"/>
                <a:gd name="T30" fmla="*/ 192 w 329"/>
                <a:gd name="T31" fmla="*/ 67 h 267"/>
                <a:gd name="T32" fmla="*/ 126 w 329"/>
                <a:gd name="T33" fmla="*/ 39 h 267"/>
                <a:gd name="T34" fmla="*/ 192 w 329"/>
                <a:gd name="T35" fmla="*/ 39 h 267"/>
                <a:gd name="T36" fmla="*/ 58 w 329"/>
                <a:gd name="T37" fmla="*/ 36 h 267"/>
                <a:gd name="T38" fmla="*/ 77 w 329"/>
                <a:gd name="T39" fmla="*/ 83 h 267"/>
                <a:gd name="T40" fmla="*/ 96 w 329"/>
                <a:gd name="T41" fmla="*/ 36 h 267"/>
                <a:gd name="T42" fmla="*/ 70 w 329"/>
                <a:gd name="T43" fmla="*/ 124 h 267"/>
                <a:gd name="T44" fmla="*/ 77 w 329"/>
                <a:gd name="T45" fmla="*/ 95 h 267"/>
                <a:gd name="T46" fmla="*/ 73 w 329"/>
                <a:gd name="T47" fmla="*/ 94 h 267"/>
                <a:gd name="T48" fmla="*/ 81 w 329"/>
                <a:gd name="T49" fmla="*/ 93 h 267"/>
                <a:gd name="T50" fmla="*/ 88 w 329"/>
                <a:gd name="T51" fmla="*/ 85 h 267"/>
                <a:gd name="T52" fmla="*/ 65 w 329"/>
                <a:gd name="T53" fmla="*/ 85 h 267"/>
                <a:gd name="T54" fmla="*/ 81 w 329"/>
                <a:gd name="T55" fmla="*/ 45 h 267"/>
                <a:gd name="T56" fmla="*/ 53 w 329"/>
                <a:gd name="T57" fmla="*/ 56 h 267"/>
                <a:gd name="T58" fmla="*/ 94 w 329"/>
                <a:gd name="T59" fmla="*/ 72 h 267"/>
                <a:gd name="T60" fmla="*/ 94 w 329"/>
                <a:gd name="T61" fmla="*/ 50 h 267"/>
                <a:gd name="T62" fmla="*/ 224 w 329"/>
                <a:gd name="T63" fmla="*/ 126 h 267"/>
                <a:gd name="T64" fmla="*/ 186 w 329"/>
                <a:gd name="T65" fmla="*/ 162 h 267"/>
                <a:gd name="T66" fmla="*/ 173 w 329"/>
                <a:gd name="T67" fmla="*/ 200 h 267"/>
                <a:gd name="T68" fmla="*/ 127 w 329"/>
                <a:gd name="T69" fmla="*/ 170 h 267"/>
                <a:gd name="T70" fmla="*/ 155 w 329"/>
                <a:gd name="T71" fmla="*/ 221 h 267"/>
                <a:gd name="T72" fmla="*/ 182 w 329"/>
                <a:gd name="T73" fmla="*/ 229 h 267"/>
                <a:gd name="T74" fmla="*/ 221 w 329"/>
                <a:gd name="T75" fmla="*/ 233 h 267"/>
                <a:gd name="T76" fmla="*/ 288 w 329"/>
                <a:gd name="T77" fmla="*/ 127 h 267"/>
                <a:gd name="T78" fmla="*/ 146 w 329"/>
                <a:gd name="T79" fmla="*/ 115 h 267"/>
                <a:gd name="T80" fmla="*/ 203 w 329"/>
                <a:gd name="T81" fmla="*/ 20 h 267"/>
                <a:gd name="T82" fmla="*/ 21 w 329"/>
                <a:gd name="T83" fmla="*/ 20 h 267"/>
                <a:gd name="T84" fmla="*/ 21 w 329"/>
                <a:gd name="T85" fmla="*/ 141 h 267"/>
                <a:gd name="T86" fmla="*/ 210 w 329"/>
                <a:gd name="T87" fmla="*/ 108 h 267"/>
                <a:gd name="T88" fmla="*/ 148 w 329"/>
                <a:gd name="T89" fmla="*/ 148 h 267"/>
                <a:gd name="T90" fmla="*/ 171 w 329"/>
                <a:gd name="T91" fmla="*/ 174 h 267"/>
                <a:gd name="T92" fmla="*/ 188 w 329"/>
                <a:gd name="T93" fmla="*/ 148 h 267"/>
                <a:gd name="T94" fmla="*/ 210 w 329"/>
                <a:gd name="T95" fmla="*/ 108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29" h="267">
                  <a:moveTo>
                    <a:pt x="36" y="0"/>
                  </a:moveTo>
                  <a:cubicBezTo>
                    <a:pt x="188" y="0"/>
                    <a:pt x="188" y="0"/>
                    <a:pt x="188" y="0"/>
                  </a:cubicBezTo>
                  <a:cubicBezTo>
                    <a:pt x="198" y="0"/>
                    <a:pt x="207" y="4"/>
                    <a:pt x="214" y="10"/>
                  </a:cubicBezTo>
                  <a:cubicBezTo>
                    <a:pt x="220" y="17"/>
                    <a:pt x="224" y="26"/>
                    <a:pt x="224" y="36"/>
                  </a:cubicBezTo>
                  <a:cubicBezTo>
                    <a:pt x="224" y="93"/>
                    <a:pt x="224" y="93"/>
                    <a:pt x="224" y="93"/>
                  </a:cubicBezTo>
                  <a:cubicBezTo>
                    <a:pt x="252" y="94"/>
                    <a:pt x="278" y="102"/>
                    <a:pt x="297" y="115"/>
                  </a:cubicBezTo>
                  <a:cubicBezTo>
                    <a:pt x="317" y="129"/>
                    <a:pt x="329" y="148"/>
                    <a:pt x="329" y="170"/>
                  </a:cubicBezTo>
                  <a:cubicBezTo>
                    <a:pt x="329" y="192"/>
                    <a:pt x="317" y="211"/>
                    <a:pt x="297" y="225"/>
                  </a:cubicBezTo>
                  <a:cubicBezTo>
                    <a:pt x="277" y="239"/>
                    <a:pt x="251" y="247"/>
                    <a:pt x="221" y="247"/>
                  </a:cubicBezTo>
                  <a:cubicBezTo>
                    <a:pt x="215" y="247"/>
                    <a:pt x="208" y="247"/>
                    <a:pt x="202" y="246"/>
                  </a:cubicBezTo>
                  <a:cubicBezTo>
                    <a:pt x="196" y="245"/>
                    <a:pt x="191" y="244"/>
                    <a:pt x="186" y="243"/>
                  </a:cubicBezTo>
                  <a:cubicBezTo>
                    <a:pt x="137" y="265"/>
                    <a:pt x="137" y="265"/>
                    <a:pt x="137" y="265"/>
                  </a:cubicBezTo>
                  <a:cubicBezTo>
                    <a:pt x="134" y="267"/>
                    <a:pt x="130" y="265"/>
                    <a:pt x="128" y="261"/>
                  </a:cubicBezTo>
                  <a:cubicBezTo>
                    <a:pt x="127" y="260"/>
                    <a:pt x="127" y="258"/>
                    <a:pt x="128" y="256"/>
                  </a:cubicBezTo>
                  <a:cubicBezTo>
                    <a:pt x="128" y="256"/>
                    <a:pt x="128" y="256"/>
                    <a:pt x="128" y="256"/>
                  </a:cubicBezTo>
                  <a:cubicBezTo>
                    <a:pt x="140" y="221"/>
                    <a:pt x="140" y="221"/>
                    <a:pt x="140" y="221"/>
                  </a:cubicBezTo>
                  <a:cubicBezTo>
                    <a:pt x="132" y="215"/>
                    <a:pt x="126" y="207"/>
                    <a:pt x="121" y="200"/>
                  </a:cubicBezTo>
                  <a:cubicBezTo>
                    <a:pt x="116" y="191"/>
                    <a:pt x="113" y="181"/>
                    <a:pt x="113" y="170"/>
                  </a:cubicBezTo>
                  <a:cubicBezTo>
                    <a:pt x="113" y="167"/>
                    <a:pt x="113" y="165"/>
                    <a:pt x="113" y="162"/>
                  </a:cubicBezTo>
                  <a:cubicBezTo>
                    <a:pt x="36" y="162"/>
                    <a:pt x="36" y="162"/>
                    <a:pt x="36" y="162"/>
                  </a:cubicBezTo>
                  <a:cubicBezTo>
                    <a:pt x="26" y="162"/>
                    <a:pt x="17" y="158"/>
                    <a:pt x="11" y="151"/>
                  </a:cubicBezTo>
                  <a:cubicBezTo>
                    <a:pt x="4" y="145"/>
                    <a:pt x="0" y="136"/>
                    <a:pt x="0" y="126"/>
                  </a:cubicBezTo>
                  <a:cubicBezTo>
                    <a:pt x="0" y="36"/>
                    <a:pt x="0" y="36"/>
                    <a:pt x="0" y="36"/>
                  </a:cubicBezTo>
                  <a:cubicBezTo>
                    <a:pt x="0" y="26"/>
                    <a:pt x="4" y="17"/>
                    <a:pt x="11" y="10"/>
                  </a:cubicBezTo>
                  <a:cubicBezTo>
                    <a:pt x="17" y="4"/>
                    <a:pt x="26" y="0"/>
                    <a:pt x="36" y="0"/>
                  </a:cubicBezTo>
                  <a:close/>
                  <a:moveTo>
                    <a:pt x="227" y="187"/>
                  </a:moveTo>
                  <a:cubicBezTo>
                    <a:pt x="227" y="195"/>
                    <a:pt x="227" y="195"/>
                    <a:pt x="227" y="195"/>
                  </a:cubicBezTo>
                  <a:cubicBezTo>
                    <a:pt x="292" y="195"/>
                    <a:pt x="292" y="195"/>
                    <a:pt x="292" y="195"/>
                  </a:cubicBezTo>
                  <a:cubicBezTo>
                    <a:pt x="292" y="187"/>
                    <a:pt x="292" y="187"/>
                    <a:pt x="292" y="187"/>
                  </a:cubicBezTo>
                  <a:cubicBezTo>
                    <a:pt x="227" y="187"/>
                    <a:pt x="227" y="187"/>
                    <a:pt x="227" y="187"/>
                  </a:cubicBezTo>
                  <a:close/>
                  <a:moveTo>
                    <a:pt x="227" y="168"/>
                  </a:moveTo>
                  <a:cubicBezTo>
                    <a:pt x="227" y="176"/>
                    <a:pt x="227" y="176"/>
                    <a:pt x="227" y="176"/>
                  </a:cubicBezTo>
                  <a:cubicBezTo>
                    <a:pt x="292" y="176"/>
                    <a:pt x="292" y="176"/>
                    <a:pt x="292" y="176"/>
                  </a:cubicBezTo>
                  <a:cubicBezTo>
                    <a:pt x="292" y="168"/>
                    <a:pt x="292" y="168"/>
                    <a:pt x="292" y="168"/>
                  </a:cubicBezTo>
                  <a:cubicBezTo>
                    <a:pt x="227" y="168"/>
                    <a:pt x="227" y="168"/>
                    <a:pt x="227" y="168"/>
                  </a:cubicBezTo>
                  <a:close/>
                  <a:moveTo>
                    <a:pt x="227" y="149"/>
                  </a:moveTo>
                  <a:cubicBezTo>
                    <a:pt x="227" y="157"/>
                    <a:pt x="227" y="157"/>
                    <a:pt x="227" y="157"/>
                  </a:cubicBezTo>
                  <a:cubicBezTo>
                    <a:pt x="292" y="157"/>
                    <a:pt x="292" y="157"/>
                    <a:pt x="292" y="157"/>
                  </a:cubicBezTo>
                  <a:cubicBezTo>
                    <a:pt x="292" y="149"/>
                    <a:pt x="292" y="149"/>
                    <a:pt x="292" y="149"/>
                  </a:cubicBezTo>
                  <a:cubicBezTo>
                    <a:pt x="227" y="149"/>
                    <a:pt x="227" y="149"/>
                    <a:pt x="227" y="149"/>
                  </a:cubicBezTo>
                  <a:close/>
                  <a:moveTo>
                    <a:pt x="126" y="77"/>
                  </a:moveTo>
                  <a:cubicBezTo>
                    <a:pt x="126" y="86"/>
                    <a:pt x="126" y="86"/>
                    <a:pt x="126" y="86"/>
                  </a:cubicBezTo>
                  <a:cubicBezTo>
                    <a:pt x="192" y="86"/>
                    <a:pt x="192" y="86"/>
                    <a:pt x="192" y="86"/>
                  </a:cubicBezTo>
                  <a:cubicBezTo>
                    <a:pt x="192" y="77"/>
                    <a:pt x="192" y="77"/>
                    <a:pt x="192" y="77"/>
                  </a:cubicBezTo>
                  <a:cubicBezTo>
                    <a:pt x="126" y="77"/>
                    <a:pt x="126" y="77"/>
                    <a:pt x="126" y="77"/>
                  </a:cubicBezTo>
                  <a:close/>
                  <a:moveTo>
                    <a:pt x="126" y="58"/>
                  </a:moveTo>
                  <a:cubicBezTo>
                    <a:pt x="126" y="67"/>
                    <a:pt x="126" y="67"/>
                    <a:pt x="126" y="67"/>
                  </a:cubicBezTo>
                  <a:cubicBezTo>
                    <a:pt x="192" y="67"/>
                    <a:pt x="192" y="67"/>
                    <a:pt x="192" y="67"/>
                  </a:cubicBezTo>
                  <a:cubicBezTo>
                    <a:pt x="192" y="58"/>
                    <a:pt x="192" y="58"/>
                    <a:pt x="192" y="58"/>
                  </a:cubicBezTo>
                  <a:cubicBezTo>
                    <a:pt x="126" y="58"/>
                    <a:pt x="126" y="58"/>
                    <a:pt x="126" y="58"/>
                  </a:cubicBezTo>
                  <a:close/>
                  <a:moveTo>
                    <a:pt x="126" y="39"/>
                  </a:moveTo>
                  <a:cubicBezTo>
                    <a:pt x="126" y="48"/>
                    <a:pt x="126" y="48"/>
                    <a:pt x="126" y="48"/>
                  </a:cubicBezTo>
                  <a:cubicBezTo>
                    <a:pt x="192" y="48"/>
                    <a:pt x="192" y="48"/>
                    <a:pt x="192" y="48"/>
                  </a:cubicBezTo>
                  <a:cubicBezTo>
                    <a:pt x="192" y="39"/>
                    <a:pt x="192" y="39"/>
                    <a:pt x="192" y="39"/>
                  </a:cubicBezTo>
                  <a:cubicBezTo>
                    <a:pt x="126" y="39"/>
                    <a:pt x="126" y="39"/>
                    <a:pt x="126" y="39"/>
                  </a:cubicBezTo>
                  <a:close/>
                  <a:moveTo>
                    <a:pt x="77" y="28"/>
                  </a:moveTo>
                  <a:cubicBezTo>
                    <a:pt x="70" y="28"/>
                    <a:pt x="63" y="31"/>
                    <a:pt x="58" y="36"/>
                  </a:cubicBezTo>
                  <a:cubicBezTo>
                    <a:pt x="53" y="41"/>
                    <a:pt x="50" y="48"/>
                    <a:pt x="50" y="56"/>
                  </a:cubicBezTo>
                  <a:cubicBezTo>
                    <a:pt x="50" y="63"/>
                    <a:pt x="53" y="70"/>
                    <a:pt x="58" y="75"/>
                  </a:cubicBezTo>
                  <a:cubicBezTo>
                    <a:pt x="63" y="80"/>
                    <a:pt x="70" y="83"/>
                    <a:pt x="77" y="83"/>
                  </a:cubicBezTo>
                  <a:cubicBezTo>
                    <a:pt x="85" y="83"/>
                    <a:pt x="92" y="80"/>
                    <a:pt x="96" y="75"/>
                  </a:cubicBezTo>
                  <a:cubicBezTo>
                    <a:pt x="101" y="70"/>
                    <a:pt x="104" y="63"/>
                    <a:pt x="104" y="56"/>
                  </a:cubicBezTo>
                  <a:cubicBezTo>
                    <a:pt x="104" y="48"/>
                    <a:pt x="101" y="41"/>
                    <a:pt x="96" y="36"/>
                  </a:cubicBezTo>
                  <a:cubicBezTo>
                    <a:pt x="92" y="31"/>
                    <a:pt x="85" y="28"/>
                    <a:pt x="77" y="28"/>
                  </a:cubicBezTo>
                  <a:close/>
                  <a:moveTo>
                    <a:pt x="76" y="95"/>
                  </a:moveTo>
                  <a:cubicBezTo>
                    <a:pt x="70" y="124"/>
                    <a:pt x="70" y="124"/>
                    <a:pt x="70" y="124"/>
                  </a:cubicBezTo>
                  <a:cubicBezTo>
                    <a:pt x="77" y="129"/>
                    <a:pt x="77" y="129"/>
                    <a:pt x="77" y="129"/>
                  </a:cubicBezTo>
                  <a:cubicBezTo>
                    <a:pt x="83" y="124"/>
                    <a:pt x="83" y="124"/>
                    <a:pt x="83" y="124"/>
                  </a:cubicBezTo>
                  <a:cubicBezTo>
                    <a:pt x="77" y="95"/>
                    <a:pt x="77" y="95"/>
                    <a:pt x="77" y="95"/>
                  </a:cubicBezTo>
                  <a:cubicBezTo>
                    <a:pt x="80" y="94"/>
                    <a:pt x="80" y="94"/>
                    <a:pt x="80" y="94"/>
                  </a:cubicBezTo>
                  <a:cubicBezTo>
                    <a:pt x="77" y="91"/>
                    <a:pt x="77" y="91"/>
                    <a:pt x="77" y="91"/>
                  </a:cubicBezTo>
                  <a:cubicBezTo>
                    <a:pt x="73" y="94"/>
                    <a:pt x="73" y="94"/>
                    <a:pt x="73" y="94"/>
                  </a:cubicBezTo>
                  <a:cubicBezTo>
                    <a:pt x="76" y="95"/>
                    <a:pt x="76" y="95"/>
                    <a:pt x="76" y="95"/>
                  </a:cubicBezTo>
                  <a:close/>
                  <a:moveTo>
                    <a:pt x="88" y="85"/>
                  </a:moveTo>
                  <a:cubicBezTo>
                    <a:pt x="81" y="93"/>
                    <a:pt x="81" y="93"/>
                    <a:pt x="81" y="93"/>
                  </a:cubicBezTo>
                  <a:cubicBezTo>
                    <a:pt x="88" y="124"/>
                    <a:pt x="88" y="124"/>
                    <a:pt x="88" y="124"/>
                  </a:cubicBezTo>
                  <a:cubicBezTo>
                    <a:pt x="116" y="124"/>
                    <a:pt x="116" y="124"/>
                    <a:pt x="116" y="124"/>
                  </a:cubicBezTo>
                  <a:cubicBezTo>
                    <a:pt x="115" y="106"/>
                    <a:pt x="104" y="90"/>
                    <a:pt x="88" y="85"/>
                  </a:cubicBezTo>
                  <a:close/>
                  <a:moveTo>
                    <a:pt x="66" y="124"/>
                  </a:moveTo>
                  <a:cubicBezTo>
                    <a:pt x="72" y="93"/>
                    <a:pt x="72" y="93"/>
                    <a:pt x="72" y="93"/>
                  </a:cubicBezTo>
                  <a:cubicBezTo>
                    <a:pt x="65" y="85"/>
                    <a:pt x="65" y="85"/>
                    <a:pt x="65" y="85"/>
                  </a:cubicBezTo>
                  <a:cubicBezTo>
                    <a:pt x="50" y="90"/>
                    <a:pt x="38" y="106"/>
                    <a:pt x="38" y="124"/>
                  </a:cubicBezTo>
                  <a:cubicBezTo>
                    <a:pt x="66" y="124"/>
                    <a:pt x="66" y="124"/>
                    <a:pt x="66" y="124"/>
                  </a:cubicBezTo>
                  <a:close/>
                  <a:moveTo>
                    <a:pt x="81" y="45"/>
                  </a:moveTo>
                  <a:cubicBezTo>
                    <a:pt x="80" y="46"/>
                    <a:pt x="80" y="46"/>
                    <a:pt x="79" y="46"/>
                  </a:cubicBezTo>
                  <a:cubicBezTo>
                    <a:pt x="70" y="51"/>
                    <a:pt x="59" y="51"/>
                    <a:pt x="54" y="51"/>
                  </a:cubicBezTo>
                  <a:cubicBezTo>
                    <a:pt x="54" y="53"/>
                    <a:pt x="53" y="54"/>
                    <a:pt x="53" y="56"/>
                  </a:cubicBezTo>
                  <a:cubicBezTo>
                    <a:pt x="53" y="62"/>
                    <a:pt x="56" y="68"/>
                    <a:pt x="60" y="72"/>
                  </a:cubicBezTo>
                  <a:cubicBezTo>
                    <a:pt x="65" y="77"/>
                    <a:pt x="71" y="79"/>
                    <a:pt x="77" y="79"/>
                  </a:cubicBezTo>
                  <a:cubicBezTo>
                    <a:pt x="84" y="79"/>
                    <a:pt x="90" y="77"/>
                    <a:pt x="94" y="72"/>
                  </a:cubicBezTo>
                  <a:cubicBezTo>
                    <a:pt x="98" y="68"/>
                    <a:pt x="101" y="62"/>
                    <a:pt x="101" y="56"/>
                  </a:cubicBezTo>
                  <a:cubicBezTo>
                    <a:pt x="101" y="54"/>
                    <a:pt x="101" y="52"/>
                    <a:pt x="100" y="51"/>
                  </a:cubicBezTo>
                  <a:cubicBezTo>
                    <a:pt x="98" y="51"/>
                    <a:pt x="96" y="51"/>
                    <a:pt x="94" y="50"/>
                  </a:cubicBezTo>
                  <a:cubicBezTo>
                    <a:pt x="89" y="49"/>
                    <a:pt x="85" y="48"/>
                    <a:pt x="81" y="45"/>
                  </a:cubicBezTo>
                  <a:close/>
                  <a:moveTo>
                    <a:pt x="224" y="107"/>
                  </a:moveTo>
                  <a:cubicBezTo>
                    <a:pt x="224" y="126"/>
                    <a:pt x="224" y="126"/>
                    <a:pt x="224" y="126"/>
                  </a:cubicBezTo>
                  <a:cubicBezTo>
                    <a:pt x="224" y="136"/>
                    <a:pt x="220" y="145"/>
                    <a:pt x="214" y="151"/>
                  </a:cubicBezTo>
                  <a:cubicBezTo>
                    <a:pt x="207" y="158"/>
                    <a:pt x="198" y="162"/>
                    <a:pt x="188" y="162"/>
                  </a:cubicBezTo>
                  <a:cubicBezTo>
                    <a:pt x="186" y="162"/>
                    <a:pt x="186" y="162"/>
                    <a:pt x="186" y="162"/>
                  </a:cubicBezTo>
                  <a:cubicBezTo>
                    <a:pt x="186" y="196"/>
                    <a:pt x="186" y="196"/>
                    <a:pt x="186" y="196"/>
                  </a:cubicBezTo>
                  <a:cubicBezTo>
                    <a:pt x="186" y="200"/>
                    <a:pt x="183" y="203"/>
                    <a:pt x="179" y="203"/>
                  </a:cubicBezTo>
                  <a:cubicBezTo>
                    <a:pt x="176" y="203"/>
                    <a:pt x="174" y="202"/>
                    <a:pt x="173" y="200"/>
                  </a:cubicBezTo>
                  <a:cubicBezTo>
                    <a:pt x="144" y="162"/>
                    <a:pt x="144" y="162"/>
                    <a:pt x="144" y="162"/>
                  </a:cubicBezTo>
                  <a:cubicBezTo>
                    <a:pt x="128" y="162"/>
                    <a:pt x="128" y="162"/>
                    <a:pt x="128" y="162"/>
                  </a:cubicBezTo>
                  <a:cubicBezTo>
                    <a:pt x="128" y="165"/>
                    <a:pt x="127" y="167"/>
                    <a:pt x="127" y="170"/>
                  </a:cubicBezTo>
                  <a:cubicBezTo>
                    <a:pt x="127" y="178"/>
                    <a:pt x="130" y="185"/>
                    <a:pt x="134" y="192"/>
                  </a:cubicBezTo>
                  <a:cubicBezTo>
                    <a:pt x="138" y="200"/>
                    <a:pt x="144" y="206"/>
                    <a:pt x="152" y="212"/>
                  </a:cubicBezTo>
                  <a:cubicBezTo>
                    <a:pt x="155" y="214"/>
                    <a:pt x="156" y="217"/>
                    <a:pt x="155" y="221"/>
                  </a:cubicBezTo>
                  <a:cubicBezTo>
                    <a:pt x="147" y="245"/>
                    <a:pt x="147" y="245"/>
                    <a:pt x="147" y="245"/>
                  </a:cubicBezTo>
                  <a:cubicBezTo>
                    <a:pt x="182" y="229"/>
                    <a:pt x="182" y="229"/>
                    <a:pt x="182" y="229"/>
                  </a:cubicBezTo>
                  <a:cubicBezTo>
                    <a:pt x="182" y="229"/>
                    <a:pt x="182" y="229"/>
                    <a:pt x="182" y="229"/>
                  </a:cubicBezTo>
                  <a:cubicBezTo>
                    <a:pt x="183" y="228"/>
                    <a:pt x="185" y="228"/>
                    <a:pt x="187" y="228"/>
                  </a:cubicBezTo>
                  <a:cubicBezTo>
                    <a:pt x="192" y="230"/>
                    <a:pt x="198" y="231"/>
                    <a:pt x="204" y="232"/>
                  </a:cubicBezTo>
                  <a:cubicBezTo>
                    <a:pt x="209" y="232"/>
                    <a:pt x="215" y="233"/>
                    <a:pt x="221" y="233"/>
                  </a:cubicBezTo>
                  <a:cubicBezTo>
                    <a:pt x="248" y="233"/>
                    <a:pt x="271" y="225"/>
                    <a:pt x="288" y="214"/>
                  </a:cubicBezTo>
                  <a:cubicBezTo>
                    <a:pt x="305" y="202"/>
                    <a:pt x="315" y="187"/>
                    <a:pt x="315" y="170"/>
                  </a:cubicBezTo>
                  <a:cubicBezTo>
                    <a:pt x="315" y="153"/>
                    <a:pt x="305" y="138"/>
                    <a:pt x="288" y="127"/>
                  </a:cubicBezTo>
                  <a:cubicBezTo>
                    <a:pt x="272" y="115"/>
                    <a:pt x="249" y="108"/>
                    <a:pt x="224" y="107"/>
                  </a:cubicBezTo>
                  <a:close/>
                  <a:moveTo>
                    <a:pt x="118" y="148"/>
                  </a:moveTo>
                  <a:cubicBezTo>
                    <a:pt x="123" y="135"/>
                    <a:pt x="133" y="124"/>
                    <a:pt x="146" y="115"/>
                  </a:cubicBezTo>
                  <a:cubicBezTo>
                    <a:pt x="162" y="103"/>
                    <a:pt x="185" y="95"/>
                    <a:pt x="210" y="93"/>
                  </a:cubicBezTo>
                  <a:cubicBezTo>
                    <a:pt x="210" y="36"/>
                    <a:pt x="210" y="36"/>
                    <a:pt x="210" y="36"/>
                  </a:cubicBezTo>
                  <a:cubicBezTo>
                    <a:pt x="210" y="30"/>
                    <a:pt x="207" y="24"/>
                    <a:pt x="203" y="20"/>
                  </a:cubicBezTo>
                  <a:cubicBezTo>
                    <a:pt x="200" y="17"/>
                    <a:pt x="194" y="14"/>
                    <a:pt x="188" y="14"/>
                  </a:cubicBezTo>
                  <a:cubicBezTo>
                    <a:pt x="36" y="14"/>
                    <a:pt x="36" y="14"/>
                    <a:pt x="36" y="14"/>
                  </a:cubicBezTo>
                  <a:cubicBezTo>
                    <a:pt x="30" y="14"/>
                    <a:pt x="25" y="17"/>
                    <a:pt x="21" y="20"/>
                  </a:cubicBezTo>
                  <a:cubicBezTo>
                    <a:pt x="17" y="24"/>
                    <a:pt x="15" y="30"/>
                    <a:pt x="15" y="36"/>
                  </a:cubicBezTo>
                  <a:cubicBezTo>
                    <a:pt x="15" y="126"/>
                    <a:pt x="15" y="126"/>
                    <a:pt x="15" y="126"/>
                  </a:cubicBezTo>
                  <a:cubicBezTo>
                    <a:pt x="15" y="132"/>
                    <a:pt x="17" y="137"/>
                    <a:pt x="21" y="141"/>
                  </a:cubicBezTo>
                  <a:cubicBezTo>
                    <a:pt x="25" y="145"/>
                    <a:pt x="30" y="148"/>
                    <a:pt x="36" y="148"/>
                  </a:cubicBezTo>
                  <a:cubicBezTo>
                    <a:pt x="118" y="148"/>
                    <a:pt x="118" y="148"/>
                    <a:pt x="118" y="148"/>
                  </a:cubicBezTo>
                  <a:close/>
                  <a:moveTo>
                    <a:pt x="210" y="108"/>
                  </a:moveTo>
                  <a:cubicBezTo>
                    <a:pt x="188" y="110"/>
                    <a:pt x="168" y="116"/>
                    <a:pt x="154" y="127"/>
                  </a:cubicBezTo>
                  <a:cubicBezTo>
                    <a:pt x="145" y="133"/>
                    <a:pt x="138" y="140"/>
                    <a:pt x="134" y="148"/>
                  </a:cubicBezTo>
                  <a:cubicBezTo>
                    <a:pt x="148" y="148"/>
                    <a:pt x="148" y="148"/>
                    <a:pt x="148" y="148"/>
                  </a:cubicBezTo>
                  <a:cubicBezTo>
                    <a:pt x="148" y="148"/>
                    <a:pt x="148" y="148"/>
                    <a:pt x="148" y="148"/>
                  </a:cubicBezTo>
                  <a:cubicBezTo>
                    <a:pt x="150" y="148"/>
                    <a:pt x="152" y="149"/>
                    <a:pt x="154" y="150"/>
                  </a:cubicBezTo>
                  <a:cubicBezTo>
                    <a:pt x="171" y="174"/>
                    <a:pt x="171" y="174"/>
                    <a:pt x="171" y="174"/>
                  </a:cubicBezTo>
                  <a:cubicBezTo>
                    <a:pt x="171" y="155"/>
                    <a:pt x="171" y="155"/>
                    <a:pt x="171" y="155"/>
                  </a:cubicBezTo>
                  <a:cubicBezTo>
                    <a:pt x="171" y="151"/>
                    <a:pt x="175" y="148"/>
                    <a:pt x="179" y="148"/>
                  </a:cubicBezTo>
                  <a:cubicBezTo>
                    <a:pt x="188" y="148"/>
                    <a:pt x="188" y="148"/>
                    <a:pt x="188" y="148"/>
                  </a:cubicBezTo>
                  <a:cubicBezTo>
                    <a:pt x="194" y="148"/>
                    <a:pt x="200" y="145"/>
                    <a:pt x="203" y="141"/>
                  </a:cubicBezTo>
                  <a:cubicBezTo>
                    <a:pt x="207" y="137"/>
                    <a:pt x="210" y="132"/>
                    <a:pt x="210" y="126"/>
                  </a:cubicBezTo>
                  <a:lnTo>
                    <a:pt x="210" y="108"/>
                  </a:ln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4" name="组合 53"/>
          <p:cNvGrpSpPr/>
          <p:nvPr/>
        </p:nvGrpSpPr>
        <p:grpSpPr>
          <a:xfrm>
            <a:off x="7362006" y="3366877"/>
            <a:ext cx="1152128" cy="1152128"/>
            <a:chOff x="6923881" y="2787774"/>
            <a:chExt cx="1152128" cy="1152128"/>
          </a:xfrm>
        </p:grpSpPr>
        <p:sp>
          <p:nvSpPr>
            <p:cNvPr id="55" name="椭圆 54"/>
            <p:cNvSpPr/>
            <p:nvPr/>
          </p:nvSpPr>
          <p:spPr>
            <a:xfrm>
              <a:off x="6923881" y="2787774"/>
              <a:ext cx="1152128" cy="1152128"/>
            </a:xfrm>
            <a:prstGeom prst="ellipse">
              <a:avLst/>
            </a:prstGeom>
            <a:solidFill>
              <a:srgbClr val="002060"/>
            </a:solidFill>
            <a:ln>
              <a:noFill/>
            </a:ln>
          </p:spPr>
          <p:txBody>
            <a:bodyPr vert="horz" wrap="square" lIns="91440" tIns="45720" rIns="91440" bIns="45720" numCol="1" anchor="t" anchorCtr="0" compatLnSpc="1"/>
            <a:lstStyle/>
            <a:p>
              <a:endParaRPr lang="zh-CN" alt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6" name="组合 55"/>
            <p:cNvGrpSpPr/>
            <p:nvPr/>
          </p:nvGrpSpPr>
          <p:grpSpPr>
            <a:xfrm>
              <a:off x="7162685" y="3062938"/>
              <a:ext cx="674520" cy="583200"/>
              <a:chOff x="4848315" y="2995479"/>
              <a:chExt cx="674520" cy="583200"/>
            </a:xfrm>
          </p:grpSpPr>
          <p:sp>
            <p:nvSpPr>
              <p:cNvPr id="57" name="Freeform 52"/>
              <p:cNvSpPr>
                <a:spLocks noEditPoints="1"/>
              </p:cNvSpPr>
              <p:nvPr/>
            </p:nvSpPr>
            <p:spPr bwMode="auto">
              <a:xfrm>
                <a:off x="4963503" y="3243495"/>
                <a:ext cx="456598" cy="250091"/>
              </a:xfrm>
              <a:custGeom>
                <a:avLst/>
                <a:gdLst>
                  <a:gd name="T0" fmla="*/ 148 w 186"/>
                  <a:gd name="T1" fmla="*/ 81 h 102"/>
                  <a:gd name="T2" fmla="*/ 92 w 186"/>
                  <a:gd name="T3" fmla="*/ 88 h 102"/>
                  <a:gd name="T4" fmla="*/ 92 w 186"/>
                  <a:gd name="T5" fmla="*/ 64 h 102"/>
                  <a:gd name="T6" fmla="*/ 148 w 186"/>
                  <a:gd name="T7" fmla="*/ 71 h 102"/>
                  <a:gd name="T8" fmla="*/ 92 w 186"/>
                  <a:gd name="T9" fmla="*/ 64 h 102"/>
                  <a:gd name="T10" fmla="*/ 186 w 186"/>
                  <a:gd name="T11" fmla="*/ 44 h 102"/>
                  <a:gd name="T12" fmla="*/ 92 w 186"/>
                  <a:gd name="T13" fmla="*/ 51 h 102"/>
                  <a:gd name="T14" fmla="*/ 92 w 186"/>
                  <a:gd name="T15" fmla="*/ 25 h 102"/>
                  <a:gd name="T16" fmla="*/ 186 w 186"/>
                  <a:gd name="T17" fmla="*/ 32 h 102"/>
                  <a:gd name="T18" fmla="*/ 92 w 186"/>
                  <a:gd name="T19" fmla="*/ 25 h 102"/>
                  <a:gd name="T20" fmla="*/ 186 w 186"/>
                  <a:gd name="T21" fmla="*/ 6 h 102"/>
                  <a:gd name="T22" fmla="*/ 92 w 186"/>
                  <a:gd name="T23" fmla="*/ 13 h 102"/>
                  <a:gd name="T24" fmla="*/ 28 w 186"/>
                  <a:gd name="T25" fmla="*/ 3 h 102"/>
                  <a:gd name="T26" fmla="*/ 26 w 186"/>
                  <a:gd name="T27" fmla="*/ 4 h 102"/>
                  <a:gd name="T28" fmla="*/ 25 w 186"/>
                  <a:gd name="T29" fmla="*/ 4 h 102"/>
                  <a:gd name="T30" fmla="*/ 24 w 186"/>
                  <a:gd name="T31" fmla="*/ 5 h 102"/>
                  <a:gd name="T32" fmla="*/ 24 w 186"/>
                  <a:gd name="T33" fmla="*/ 5 h 102"/>
                  <a:gd name="T34" fmla="*/ 23 w 186"/>
                  <a:gd name="T35" fmla="*/ 6 h 102"/>
                  <a:gd name="T36" fmla="*/ 23 w 186"/>
                  <a:gd name="T37" fmla="*/ 6 h 102"/>
                  <a:gd name="T38" fmla="*/ 22 w 186"/>
                  <a:gd name="T39" fmla="*/ 6 h 102"/>
                  <a:gd name="T40" fmla="*/ 21 w 186"/>
                  <a:gd name="T41" fmla="*/ 7 h 102"/>
                  <a:gd name="T42" fmla="*/ 21 w 186"/>
                  <a:gd name="T43" fmla="*/ 7 h 102"/>
                  <a:gd name="T44" fmla="*/ 20 w 186"/>
                  <a:gd name="T45" fmla="*/ 8 h 102"/>
                  <a:gd name="T46" fmla="*/ 20 w 186"/>
                  <a:gd name="T47" fmla="*/ 8 h 102"/>
                  <a:gd name="T48" fmla="*/ 19 w 186"/>
                  <a:gd name="T49" fmla="*/ 8 h 102"/>
                  <a:gd name="T50" fmla="*/ 19 w 186"/>
                  <a:gd name="T51" fmla="*/ 9 h 102"/>
                  <a:gd name="T52" fmla="*/ 18 w 186"/>
                  <a:gd name="T53" fmla="*/ 9 h 102"/>
                  <a:gd name="T54" fmla="*/ 18 w 186"/>
                  <a:gd name="T55" fmla="*/ 10 h 102"/>
                  <a:gd name="T56" fmla="*/ 18 w 186"/>
                  <a:gd name="T57" fmla="*/ 10 h 102"/>
                  <a:gd name="T58" fmla="*/ 8 w 186"/>
                  <a:gd name="T59" fmla="*/ 28 h 102"/>
                  <a:gd name="T60" fmla="*/ 2 w 186"/>
                  <a:gd name="T61" fmla="*/ 61 h 102"/>
                  <a:gd name="T62" fmla="*/ 40 w 186"/>
                  <a:gd name="T63" fmla="*/ 1 h 102"/>
                  <a:gd name="T64" fmla="*/ 16 w 186"/>
                  <a:gd name="T65" fmla="*/ 30 h 102"/>
                  <a:gd name="T66" fmla="*/ 42 w 186"/>
                  <a:gd name="T67" fmla="*/ 16 h 102"/>
                  <a:gd name="T68" fmla="*/ 45 w 186"/>
                  <a:gd name="T69" fmla="*/ 30 h 102"/>
                  <a:gd name="T70" fmla="*/ 49 w 186"/>
                  <a:gd name="T71" fmla="*/ 30 h 102"/>
                  <a:gd name="T72" fmla="*/ 64 w 186"/>
                  <a:gd name="T73" fmla="*/ 33 h 102"/>
                  <a:gd name="T74" fmla="*/ 15 w 186"/>
                  <a:gd name="T75" fmla="*/ 33 h 102"/>
                  <a:gd name="T76" fmla="*/ 16 w 186"/>
                  <a:gd name="T77" fmla="*/ 30 h 102"/>
                  <a:gd name="T78" fmla="*/ 53 w 186"/>
                  <a:gd name="T79" fmla="*/ 38 h 102"/>
                  <a:gd name="T80" fmla="*/ 46 w 186"/>
                  <a:gd name="T81" fmla="*/ 38 h 102"/>
                  <a:gd name="T82" fmla="*/ 29 w 186"/>
                  <a:gd name="T83" fmla="*/ 35 h 102"/>
                  <a:gd name="T84" fmla="*/ 29 w 186"/>
                  <a:gd name="T85" fmla="*/ 42 h 102"/>
                  <a:gd name="T86" fmla="*/ 29 w 186"/>
                  <a:gd name="T87" fmla="*/ 35 h 102"/>
                  <a:gd name="T88" fmla="*/ 0 w 186"/>
                  <a:gd name="T89" fmla="*/ 102 h 102"/>
                  <a:gd name="T90" fmla="*/ 28 w 186"/>
                  <a:gd name="T91" fmla="*/ 96 h 102"/>
                  <a:gd name="T92" fmla="*/ 79 w 186"/>
                  <a:gd name="T93" fmla="*/ 10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86" h="102">
                    <a:moveTo>
                      <a:pt x="92" y="81"/>
                    </a:moveTo>
                    <a:cubicBezTo>
                      <a:pt x="148" y="81"/>
                      <a:pt x="148" y="81"/>
                      <a:pt x="148" y="81"/>
                    </a:cubicBezTo>
                    <a:cubicBezTo>
                      <a:pt x="148" y="88"/>
                      <a:pt x="148" y="88"/>
                      <a:pt x="148" y="88"/>
                    </a:cubicBezTo>
                    <a:cubicBezTo>
                      <a:pt x="92" y="88"/>
                      <a:pt x="92" y="88"/>
                      <a:pt x="92" y="88"/>
                    </a:cubicBezTo>
                    <a:cubicBezTo>
                      <a:pt x="92" y="81"/>
                      <a:pt x="92" y="81"/>
                      <a:pt x="92" y="81"/>
                    </a:cubicBezTo>
                    <a:close/>
                    <a:moveTo>
                      <a:pt x="92" y="64"/>
                    </a:moveTo>
                    <a:cubicBezTo>
                      <a:pt x="148" y="64"/>
                      <a:pt x="148" y="64"/>
                      <a:pt x="148" y="64"/>
                    </a:cubicBezTo>
                    <a:cubicBezTo>
                      <a:pt x="148" y="71"/>
                      <a:pt x="148" y="71"/>
                      <a:pt x="148" y="71"/>
                    </a:cubicBezTo>
                    <a:cubicBezTo>
                      <a:pt x="92" y="71"/>
                      <a:pt x="92" y="71"/>
                      <a:pt x="92" y="71"/>
                    </a:cubicBezTo>
                    <a:cubicBezTo>
                      <a:pt x="92" y="64"/>
                      <a:pt x="92" y="64"/>
                      <a:pt x="92" y="64"/>
                    </a:cubicBezTo>
                    <a:close/>
                    <a:moveTo>
                      <a:pt x="92" y="44"/>
                    </a:moveTo>
                    <a:cubicBezTo>
                      <a:pt x="186" y="44"/>
                      <a:pt x="186" y="44"/>
                      <a:pt x="186" y="44"/>
                    </a:cubicBezTo>
                    <a:cubicBezTo>
                      <a:pt x="186" y="51"/>
                      <a:pt x="186" y="51"/>
                      <a:pt x="186" y="51"/>
                    </a:cubicBezTo>
                    <a:cubicBezTo>
                      <a:pt x="92" y="51"/>
                      <a:pt x="92" y="51"/>
                      <a:pt x="92" y="51"/>
                    </a:cubicBezTo>
                    <a:cubicBezTo>
                      <a:pt x="92" y="44"/>
                      <a:pt x="92" y="44"/>
                      <a:pt x="92" y="44"/>
                    </a:cubicBezTo>
                    <a:close/>
                    <a:moveTo>
                      <a:pt x="92" y="25"/>
                    </a:moveTo>
                    <a:cubicBezTo>
                      <a:pt x="186" y="25"/>
                      <a:pt x="186" y="25"/>
                      <a:pt x="186" y="25"/>
                    </a:cubicBezTo>
                    <a:cubicBezTo>
                      <a:pt x="186" y="32"/>
                      <a:pt x="186" y="32"/>
                      <a:pt x="186" y="32"/>
                    </a:cubicBezTo>
                    <a:cubicBezTo>
                      <a:pt x="92" y="32"/>
                      <a:pt x="92" y="32"/>
                      <a:pt x="92" y="32"/>
                    </a:cubicBezTo>
                    <a:cubicBezTo>
                      <a:pt x="92" y="25"/>
                      <a:pt x="92" y="25"/>
                      <a:pt x="92" y="25"/>
                    </a:cubicBezTo>
                    <a:close/>
                    <a:moveTo>
                      <a:pt x="92" y="6"/>
                    </a:moveTo>
                    <a:cubicBezTo>
                      <a:pt x="186" y="6"/>
                      <a:pt x="186" y="6"/>
                      <a:pt x="186" y="6"/>
                    </a:cubicBezTo>
                    <a:cubicBezTo>
                      <a:pt x="186" y="13"/>
                      <a:pt x="186" y="13"/>
                      <a:pt x="186" y="13"/>
                    </a:cubicBezTo>
                    <a:cubicBezTo>
                      <a:pt x="92" y="13"/>
                      <a:pt x="92" y="13"/>
                      <a:pt x="92" y="13"/>
                    </a:cubicBezTo>
                    <a:cubicBezTo>
                      <a:pt x="92" y="6"/>
                      <a:pt x="92" y="6"/>
                      <a:pt x="92" y="6"/>
                    </a:cubicBezTo>
                    <a:close/>
                    <a:moveTo>
                      <a:pt x="28" y="3"/>
                    </a:moveTo>
                    <a:cubicBezTo>
                      <a:pt x="28" y="3"/>
                      <a:pt x="28" y="3"/>
                      <a:pt x="28" y="3"/>
                    </a:cubicBezTo>
                    <a:cubicBezTo>
                      <a:pt x="27" y="4"/>
                      <a:pt x="26" y="4"/>
                      <a:pt x="26" y="4"/>
                    </a:cubicBezTo>
                    <a:cubicBezTo>
                      <a:pt x="26" y="4"/>
                      <a:pt x="26" y="4"/>
                      <a:pt x="26" y="4"/>
                    </a:cubicBezTo>
                    <a:cubicBezTo>
                      <a:pt x="26" y="4"/>
                      <a:pt x="25" y="4"/>
                      <a:pt x="25" y="4"/>
                    </a:cubicBezTo>
                    <a:cubicBezTo>
                      <a:pt x="25" y="5"/>
                      <a:pt x="25" y="5"/>
                      <a:pt x="25" y="5"/>
                    </a:cubicBezTo>
                    <a:cubicBezTo>
                      <a:pt x="25" y="5"/>
                      <a:pt x="24" y="5"/>
                      <a:pt x="24" y="5"/>
                    </a:cubicBezTo>
                    <a:cubicBezTo>
                      <a:pt x="24" y="5"/>
                      <a:pt x="24" y="5"/>
                      <a:pt x="24" y="5"/>
                    </a:cubicBezTo>
                    <a:cubicBezTo>
                      <a:pt x="24" y="5"/>
                      <a:pt x="24" y="5"/>
                      <a:pt x="24" y="5"/>
                    </a:cubicBezTo>
                    <a:cubicBezTo>
                      <a:pt x="23" y="5"/>
                      <a:pt x="23" y="5"/>
                      <a:pt x="23" y="5"/>
                    </a:cubicBezTo>
                    <a:cubicBezTo>
                      <a:pt x="23" y="6"/>
                      <a:pt x="23" y="6"/>
                      <a:pt x="23" y="6"/>
                    </a:cubicBezTo>
                    <a:cubicBezTo>
                      <a:pt x="23" y="6"/>
                      <a:pt x="23" y="6"/>
                      <a:pt x="23" y="6"/>
                    </a:cubicBezTo>
                    <a:cubicBezTo>
                      <a:pt x="23" y="6"/>
                      <a:pt x="23" y="6"/>
                      <a:pt x="23" y="6"/>
                    </a:cubicBezTo>
                    <a:cubicBezTo>
                      <a:pt x="22" y="6"/>
                      <a:pt x="22" y="6"/>
                      <a:pt x="22" y="6"/>
                    </a:cubicBezTo>
                    <a:cubicBezTo>
                      <a:pt x="22" y="6"/>
                      <a:pt x="22" y="6"/>
                      <a:pt x="22" y="6"/>
                    </a:cubicBezTo>
                    <a:cubicBezTo>
                      <a:pt x="22" y="7"/>
                      <a:pt x="22" y="7"/>
                      <a:pt x="22" y="7"/>
                    </a:cubicBezTo>
                    <a:cubicBezTo>
                      <a:pt x="22" y="7"/>
                      <a:pt x="22" y="7"/>
                      <a:pt x="21" y="7"/>
                    </a:cubicBezTo>
                    <a:cubicBezTo>
                      <a:pt x="21" y="7"/>
                      <a:pt x="21" y="7"/>
                      <a:pt x="21" y="7"/>
                    </a:cubicBezTo>
                    <a:cubicBezTo>
                      <a:pt x="21" y="7"/>
                      <a:pt x="21" y="7"/>
                      <a:pt x="21" y="7"/>
                    </a:cubicBezTo>
                    <a:cubicBezTo>
                      <a:pt x="21" y="7"/>
                      <a:pt x="21" y="7"/>
                      <a:pt x="21" y="7"/>
                    </a:cubicBezTo>
                    <a:cubicBezTo>
                      <a:pt x="21" y="7"/>
                      <a:pt x="21" y="7"/>
                      <a:pt x="20" y="8"/>
                    </a:cubicBezTo>
                    <a:cubicBezTo>
                      <a:pt x="20" y="8"/>
                      <a:pt x="20" y="8"/>
                      <a:pt x="20" y="8"/>
                    </a:cubicBezTo>
                    <a:cubicBezTo>
                      <a:pt x="20" y="8"/>
                      <a:pt x="20" y="8"/>
                      <a:pt x="20" y="8"/>
                    </a:cubicBezTo>
                    <a:cubicBezTo>
                      <a:pt x="20" y="8"/>
                      <a:pt x="20" y="8"/>
                      <a:pt x="20" y="8"/>
                    </a:cubicBezTo>
                    <a:cubicBezTo>
                      <a:pt x="20" y="8"/>
                      <a:pt x="20" y="8"/>
                      <a:pt x="19" y="8"/>
                    </a:cubicBezTo>
                    <a:cubicBezTo>
                      <a:pt x="19" y="8"/>
                      <a:pt x="19" y="8"/>
                      <a:pt x="19" y="8"/>
                    </a:cubicBezTo>
                    <a:cubicBezTo>
                      <a:pt x="19" y="9"/>
                      <a:pt x="19" y="9"/>
                      <a:pt x="19" y="9"/>
                    </a:cubicBezTo>
                    <a:cubicBezTo>
                      <a:pt x="19" y="9"/>
                      <a:pt x="19" y="9"/>
                      <a:pt x="19" y="9"/>
                    </a:cubicBezTo>
                    <a:cubicBezTo>
                      <a:pt x="19" y="9"/>
                      <a:pt x="19" y="9"/>
                      <a:pt x="18" y="9"/>
                    </a:cubicBezTo>
                    <a:cubicBezTo>
                      <a:pt x="18" y="9"/>
                      <a:pt x="18" y="9"/>
                      <a:pt x="18" y="9"/>
                    </a:cubicBezTo>
                    <a:cubicBezTo>
                      <a:pt x="18" y="9"/>
                      <a:pt x="18" y="10"/>
                      <a:pt x="18" y="10"/>
                    </a:cubicBezTo>
                    <a:cubicBezTo>
                      <a:pt x="18" y="10"/>
                      <a:pt x="18" y="10"/>
                      <a:pt x="18" y="10"/>
                    </a:cubicBezTo>
                    <a:cubicBezTo>
                      <a:pt x="18" y="10"/>
                      <a:pt x="18" y="10"/>
                      <a:pt x="18" y="10"/>
                    </a:cubicBezTo>
                    <a:cubicBezTo>
                      <a:pt x="18" y="10"/>
                      <a:pt x="18" y="10"/>
                      <a:pt x="18" y="10"/>
                    </a:cubicBezTo>
                    <a:cubicBezTo>
                      <a:pt x="13" y="15"/>
                      <a:pt x="9" y="21"/>
                      <a:pt x="8" y="28"/>
                    </a:cubicBezTo>
                    <a:cubicBezTo>
                      <a:pt x="8" y="28"/>
                      <a:pt x="8" y="28"/>
                      <a:pt x="8" y="28"/>
                    </a:cubicBezTo>
                    <a:cubicBezTo>
                      <a:pt x="6" y="38"/>
                      <a:pt x="17" y="55"/>
                      <a:pt x="2" y="61"/>
                    </a:cubicBezTo>
                    <a:cubicBezTo>
                      <a:pt x="75" y="61"/>
                      <a:pt x="75" y="61"/>
                      <a:pt x="75" y="61"/>
                    </a:cubicBezTo>
                    <a:cubicBezTo>
                      <a:pt x="82" y="40"/>
                      <a:pt x="74" y="0"/>
                      <a:pt x="40" y="1"/>
                    </a:cubicBezTo>
                    <a:cubicBezTo>
                      <a:pt x="36" y="1"/>
                      <a:pt x="31" y="2"/>
                      <a:pt x="28" y="3"/>
                    </a:cubicBezTo>
                    <a:close/>
                    <a:moveTo>
                      <a:pt x="16" y="30"/>
                    </a:moveTo>
                    <a:cubicBezTo>
                      <a:pt x="40" y="30"/>
                      <a:pt x="40" y="30"/>
                      <a:pt x="40" y="30"/>
                    </a:cubicBezTo>
                    <a:cubicBezTo>
                      <a:pt x="42" y="16"/>
                      <a:pt x="42" y="16"/>
                      <a:pt x="42" y="16"/>
                    </a:cubicBezTo>
                    <a:cubicBezTo>
                      <a:pt x="43" y="30"/>
                      <a:pt x="43" y="30"/>
                      <a:pt x="43" y="30"/>
                    </a:cubicBezTo>
                    <a:cubicBezTo>
                      <a:pt x="45" y="30"/>
                      <a:pt x="45" y="30"/>
                      <a:pt x="45" y="30"/>
                    </a:cubicBezTo>
                    <a:cubicBezTo>
                      <a:pt x="46" y="23"/>
                      <a:pt x="46" y="23"/>
                      <a:pt x="46" y="23"/>
                    </a:cubicBezTo>
                    <a:cubicBezTo>
                      <a:pt x="49" y="30"/>
                      <a:pt x="49" y="30"/>
                      <a:pt x="49" y="30"/>
                    </a:cubicBezTo>
                    <a:cubicBezTo>
                      <a:pt x="64" y="30"/>
                      <a:pt x="64" y="30"/>
                      <a:pt x="64" y="30"/>
                    </a:cubicBezTo>
                    <a:cubicBezTo>
                      <a:pt x="64" y="31"/>
                      <a:pt x="64" y="32"/>
                      <a:pt x="64" y="33"/>
                    </a:cubicBezTo>
                    <a:cubicBezTo>
                      <a:pt x="64" y="47"/>
                      <a:pt x="53" y="58"/>
                      <a:pt x="40" y="58"/>
                    </a:cubicBezTo>
                    <a:cubicBezTo>
                      <a:pt x="26" y="58"/>
                      <a:pt x="15" y="47"/>
                      <a:pt x="15" y="33"/>
                    </a:cubicBezTo>
                    <a:cubicBezTo>
                      <a:pt x="15" y="31"/>
                      <a:pt x="15" y="29"/>
                      <a:pt x="16" y="27"/>
                    </a:cubicBezTo>
                    <a:cubicBezTo>
                      <a:pt x="16" y="29"/>
                      <a:pt x="16" y="30"/>
                      <a:pt x="16" y="30"/>
                    </a:cubicBezTo>
                    <a:close/>
                    <a:moveTo>
                      <a:pt x="49" y="35"/>
                    </a:moveTo>
                    <a:cubicBezTo>
                      <a:pt x="51" y="35"/>
                      <a:pt x="53" y="37"/>
                      <a:pt x="53" y="38"/>
                    </a:cubicBezTo>
                    <a:cubicBezTo>
                      <a:pt x="53" y="40"/>
                      <a:pt x="51" y="42"/>
                      <a:pt x="49" y="42"/>
                    </a:cubicBezTo>
                    <a:cubicBezTo>
                      <a:pt x="47" y="42"/>
                      <a:pt x="46" y="40"/>
                      <a:pt x="46" y="38"/>
                    </a:cubicBezTo>
                    <a:cubicBezTo>
                      <a:pt x="46" y="37"/>
                      <a:pt x="47" y="35"/>
                      <a:pt x="49" y="35"/>
                    </a:cubicBezTo>
                    <a:close/>
                    <a:moveTo>
                      <a:pt x="29" y="35"/>
                    </a:moveTo>
                    <a:cubicBezTo>
                      <a:pt x="31" y="35"/>
                      <a:pt x="33" y="37"/>
                      <a:pt x="33" y="38"/>
                    </a:cubicBezTo>
                    <a:cubicBezTo>
                      <a:pt x="33" y="40"/>
                      <a:pt x="31" y="42"/>
                      <a:pt x="29" y="42"/>
                    </a:cubicBezTo>
                    <a:cubicBezTo>
                      <a:pt x="28" y="42"/>
                      <a:pt x="26" y="40"/>
                      <a:pt x="26" y="38"/>
                    </a:cubicBezTo>
                    <a:cubicBezTo>
                      <a:pt x="26" y="37"/>
                      <a:pt x="28" y="35"/>
                      <a:pt x="29" y="35"/>
                    </a:cubicBezTo>
                    <a:close/>
                    <a:moveTo>
                      <a:pt x="79" y="102"/>
                    </a:moveTo>
                    <a:cubicBezTo>
                      <a:pt x="0" y="102"/>
                      <a:pt x="0" y="102"/>
                      <a:pt x="0" y="102"/>
                    </a:cubicBezTo>
                    <a:cubicBezTo>
                      <a:pt x="1" y="83"/>
                      <a:pt x="12" y="68"/>
                      <a:pt x="28" y="63"/>
                    </a:cubicBezTo>
                    <a:cubicBezTo>
                      <a:pt x="28" y="96"/>
                      <a:pt x="28" y="96"/>
                      <a:pt x="28" y="96"/>
                    </a:cubicBezTo>
                    <a:cubicBezTo>
                      <a:pt x="51" y="63"/>
                      <a:pt x="51" y="63"/>
                      <a:pt x="51" y="63"/>
                    </a:cubicBezTo>
                    <a:cubicBezTo>
                      <a:pt x="67" y="68"/>
                      <a:pt x="78" y="83"/>
                      <a:pt x="79" y="10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8" name="Freeform 53"/>
              <p:cNvSpPr>
                <a:spLocks noEditPoints="1"/>
              </p:cNvSpPr>
              <p:nvPr/>
            </p:nvSpPr>
            <p:spPr bwMode="auto">
              <a:xfrm>
                <a:off x="4848315" y="2995479"/>
                <a:ext cx="674520" cy="583200"/>
              </a:xfrm>
              <a:custGeom>
                <a:avLst/>
                <a:gdLst>
                  <a:gd name="T0" fmla="*/ 265 w 275"/>
                  <a:gd name="T1" fmla="*/ 71 h 238"/>
                  <a:gd name="T2" fmla="*/ 243 w 275"/>
                  <a:gd name="T3" fmla="*/ 62 h 238"/>
                  <a:gd name="T4" fmla="*/ 217 w 275"/>
                  <a:gd name="T5" fmla="*/ 62 h 238"/>
                  <a:gd name="T6" fmla="*/ 194 w 275"/>
                  <a:gd name="T7" fmla="*/ 43 h 238"/>
                  <a:gd name="T8" fmla="*/ 172 w 275"/>
                  <a:gd name="T9" fmla="*/ 43 h 238"/>
                  <a:gd name="T10" fmla="*/ 145 w 275"/>
                  <a:gd name="T11" fmla="*/ 0 h 238"/>
                  <a:gd name="T12" fmla="*/ 126 w 275"/>
                  <a:gd name="T13" fmla="*/ 0 h 238"/>
                  <a:gd name="T14" fmla="*/ 100 w 275"/>
                  <a:gd name="T15" fmla="*/ 43 h 238"/>
                  <a:gd name="T16" fmla="*/ 76 w 275"/>
                  <a:gd name="T17" fmla="*/ 44 h 238"/>
                  <a:gd name="T18" fmla="*/ 53 w 275"/>
                  <a:gd name="T19" fmla="*/ 62 h 238"/>
                  <a:gd name="T20" fmla="*/ 31 w 275"/>
                  <a:gd name="T21" fmla="*/ 62 h 238"/>
                  <a:gd name="T22" fmla="*/ 9 w 275"/>
                  <a:gd name="T23" fmla="*/ 71 h 238"/>
                  <a:gd name="T24" fmla="*/ 0 w 275"/>
                  <a:gd name="T25" fmla="*/ 93 h 238"/>
                  <a:gd name="T26" fmla="*/ 0 w 275"/>
                  <a:gd name="T27" fmla="*/ 207 h 238"/>
                  <a:gd name="T28" fmla="*/ 9 w 275"/>
                  <a:gd name="T29" fmla="*/ 229 h 238"/>
                  <a:gd name="T30" fmla="*/ 31 w 275"/>
                  <a:gd name="T31" fmla="*/ 238 h 238"/>
                  <a:gd name="T32" fmla="*/ 243 w 275"/>
                  <a:gd name="T33" fmla="*/ 238 h 238"/>
                  <a:gd name="T34" fmla="*/ 265 w 275"/>
                  <a:gd name="T35" fmla="*/ 229 h 238"/>
                  <a:gd name="T36" fmla="*/ 275 w 275"/>
                  <a:gd name="T37" fmla="*/ 207 h 238"/>
                  <a:gd name="T38" fmla="*/ 275 w 275"/>
                  <a:gd name="T39" fmla="*/ 93 h 238"/>
                  <a:gd name="T40" fmla="*/ 265 w 275"/>
                  <a:gd name="T41" fmla="*/ 71 h 238"/>
                  <a:gd name="T42" fmla="*/ 77 w 275"/>
                  <a:gd name="T43" fmla="*/ 50 h 238"/>
                  <a:gd name="T44" fmla="*/ 194 w 275"/>
                  <a:gd name="T45" fmla="*/ 49 h 238"/>
                  <a:gd name="T46" fmla="*/ 210 w 275"/>
                  <a:gd name="T47" fmla="*/ 58 h 238"/>
                  <a:gd name="T48" fmla="*/ 201 w 275"/>
                  <a:gd name="T49" fmla="*/ 56 h 238"/>
                  <a:gd name="T50" fmla="*/ 83 w 275"/>
                  <a:gd name="T51" fmla="*/ 57 h 238"/>
                  <a:gd name="T52" fmla="*/ 66 w 275"/>
                  <a:gd name="T53" fmla="*/ 74 h 238"/>
                  <a:gd name="T54" fmla="*/ 68 w 275"/>
                  <a:gd name="T55" fmla="*/ 83 h 238"/>
                  <a:gd name="T56" fmla="*/ 59 w 275"/>
                  <a:gd name="T57" fmla="*/ 68 h 238"/>
                  <a:gd name="T58" fmla="*/ 77 w 275"/>
                  <a:gd name="T59" fmla="*/ 50 h 238"/>
                  <a:gd name="T60" fmla="*/ 258 w 275"/>
                  <a:gd name="T61" fmla="*/ 207 h 238"/>
                  <a:gd name="T62" fmla="*/ 254 w 275"/>
                  <a:gd name="T63" fmla="*/ 217 h 238"/>
                  <a:gd name="T64" fmla="*/ 243 w 275"/>
                  <a:gd name="T65" fmla="*/ 222 h 238"/>
                  <a:gd name="T66" fmla="*/ 31 w 275"/>
                  <a:gd name="T67" fmla="*/ 222 h 238"/>
                  <a:gd name="T68" fmla="*/ 21 w 275"/>
                  <a:gd name="T69" fmla="*/ 217 h 238"/>
                  <a:gd name="T70" fmla="*/ 17 w 275"/>
                  <a:gd name="T71" fmla="*/ 207 h 238"/>
                  <a:gd name="T72" fmla="*/ 17 w 275"/>
                  <a:gd name="T73" fmla="*/ 93 h 238"/>
                  <a:gd name="T74" fmla="*/ 21 w 275"/>
                  <a:gd name="T75" fmla="*/ 83 h 238"/>
                  <a:gd name="T76" fmla="*/ 31 w 275"/>
                  <a:gd name="T77" fmla="*/ 78 h 238"/>
                  <a:gd name="T78" fmla="*/ 54 w 275"/>
                  <a:gd name="T79" fmla="*/ 78 h 238"/>
                  <a:gd name="T80" fmla="*/ 76 w 275"/>
                  <a:gd name="T81" fmla="*/ 92 h 238"/>
                  <a:gd name="T82" fmla="*/ 194 w 275"/>
                  <a:gd name="T83" fmla="*/ 92 h 238"/>
                  <a:gd name="T84" fmla="*/ 215 w 275"/>
                  <a:gd name="T85" fmla="*/ 78 h 238"/>
                  <a:gd name="T86" fmla="*/ 243 w 275"/>
                  <a:gd name="T87" fmla="*/ 78 h 238"/>
                  <a:gd name="T88" fmla="*/ 254 w 275"/>
                  <a:gd name="T89" fmla="*/ 83 h 238"/>
                  <a:gd name="T90" fmla="*/ 258 w 275"/>
                  <a:gd name="T91" fmla="*/ 93 h 238"/>
                  <a:gd name="T92" fmla="*/ 258 w 275"/>
                  <a:gd name="T93" fmla="*/ 207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75" h="238">
                    <a:moveTo>
                      <a:pt x="265" y="71"/>
                    </a:moveTo>
                    <a:cubicBezTo>
                      <a:pt x="260" y="65"/>
                      <a:pt x="252" y="62"/>
                      <a:pt x="243" y="62"/>
                    </a:cubicBezTo>
                    <a:cubicBezTo>
                      <a:pt x="217" y="62"/>
                      <a:pt x="217" y="62"/>
                      <a:pt x="217" y="62"/>
                    </a:cubicBezTo>
                    <a:cubicBezTo>
                      <a:pt x="215" y="51"/>
                      <a:pt x="205" y="43"/>
                      <a:pt x="194" y="43"/>
                    </a:cubicBezTo>
                    <a:cubicBezTo>
                      <a:pt x="172" y="43"/>
                      <a:pt x="172" y="43"/>
                      <a:pt x="172" y="43"/>
                    </a:cubicBezTo>
                    <a:cubicBezTo>
                      <a:pt x="155" y="30"/>
                      <a:pt x="148" y="15"/>
                      <a:pt x="145" y="0"/>
                    </a:cubicBezTo>
                    <a:cubicBezTo>
                      <a:pt x="138" y="0"/>
                      <a:pt x="132" y="0"/>
                      <a:pt x="126" y="0"/>
                    </a:cubicBezTo>
                    <a:cubicBezTo>
                      <a:pt x="123" y="20"/>
                      <a:pt x="114" y="33"/>
                      <a:pt x="100" y="43"/>
                    </a:cubicBezTo>
                    <a:cubicBezTo>
                      <a:pt x="76" y="44"/>
                      <a:pt x="76" y="44"/>
                      <a:pt x="76" y="44"/>
                    </a:cubicBezTo>
                    <a:cubicBezTo>
                      <a:pt x="65" y="44"/>
                      <a:pt x="56" y="51"/>
                      <a:pt x="53" y="62"/>
                    </a:cubicBezTo>
                    <a:cubicBezTo>
                      <a:pt x="31" y="62"/>
                      <a:pt x="31" y="62"/>
                      <a:pt x="31" y="62"/>
                    </a:cubicBezTo>
                    <a:cubicBezTo>
                      <a:pt x="23" y="62"/>
                      <a:pt x="15" y="65"/>
                      <a:pt x="9" y="71"/>
                    </a:cubicBezTo>
                    <a:cubicBezTo>
                      <a:pt x="3" y="77"/>
                      <a:pt x="0" y="84"/>
                      <a:pt x="0" y="93"/>
                    </a:cubicBezTo>
                    <a:cubicBezTo>
                      <a:pt x="0" y="207"/>
                      <a:pt x="0" y="207"/>
                      <a:pt x="0" y="207"/>
                    </a:cubicBezTo>
                    <a:cubicBezTo>
                      <a:pt x="0" y="215"/>
                      <a:pt x="3" y="223"/>
                      <a:pt x="9" y="229"/>
                    </a:cubicBezTo>
                    <a:cubicBezTo>
                      <a:pt x="15" y="235"/>
                      <a:pt x="23" y="238"/>
                      <a:pt x="31" y="238"/>
                    </a:cubicBezTo>
                    <a:cubicBezTo>
                      <a:pt x="243" y="238"/>
                      <a:pt x="243" y="238"/>
                      <a:pt x="243" y="238"/>
                    </a:cubicBezTo>
                    <a:cubicBezTo>
                      <a:pt x="252" y="238"/>
                      <a:pt x="260" y="235"/>
                      <a:pt x="265" y="229"/>
                    </a:cubicBezTo>
                    <a:cubicBezTo>
                      <a:pt x="271" y="223"/>
                      <a:pt x="275" y="215"/>
                      <a:pt x="275" y="207"/>
                    </a:cubicBezTo>
                    <a:cubicBezTo>
                      <a:pt x="275" y="93"/>
                      <a:pt x="275" y="93"/>
                      <a:pt x="275" y="93"/>
                    </a:cubicBezTo>
                    <a:cubicBezTo>
                      <a:pt x="275" y="84"/>
                      <a:pt x="271" y="77"/>
                      <a:pt x="265" y="71"/>
                    </a:cubicBezTo>
                    <a:close/>
                    <a:moveTo>
                      <a:pt x="77" y="50"/>
                    </a:moveTo>
                    <a:cubicBezTo>
                      <a:pt x="194" y="49"/>
                      <a:pt x="194" y="49"/>
                      <a:pt x="194" y="49"/>
                    </a:cubicBezTo>
                    <a:cubicBezTo>
                      <a:pt x="201" y="49"/>
                      <a:pt x="207" y="53"/>
                      <a:pt x="210" y="58"/>
                    </a:cubicBezTo>
                    <a:cubicBezTo>
                      <a:pt x="207" y="57"/>
                      <a:pt x="204" y="56"/>
                      <a:pt x="201" y="56"/>
                    </a:cubicBezTo>
                    <a:cubicBezTo>
                      <a:pt x="83" y="57"/>
                      <a:pt x="83" y="57"/>
                      <a:pt x="83" y="57"/>
                    </a:cubicBezTo>
                    <a:cubicBezTo>
                      <a:pt x="74" y="57"/>
                      <a:pt x="66" y="65"/>
                      <a:pt x="66" y="74"/>
                    </a:cubicBezTo>
                    <a:cubicBezTo>
                      <a:pt x="66" y="77"/>
                      <a:pt x="66" y="80"/>
                      <a:pt x="68" y="83"/>
                    </a:cubicBezTo>
                    <a:cubicBezTo>
                      <a:pt x="63" y="80"/>
                      <a:pt x="59" y="74"/>
                      <a:pt x="59" y="68"/>
                    </a:cubicBezTo>
                    <a:cubicBezTo>
                      <a:pt x="59" y="58"/>
                      <a:pt x="67" y="50"/>
                      <a:pt x="77" y="50"/>
                    </a:cubicBezTo>
                    <a:close/>
                    <a:moveTo>
                      <a:pt x="258" y="207"/>
                    </a:moveTo>
                    <a:cubicBezTo>
                      <a:pt x="258" y="211"/>
                      <a:pt x="256" y="214"/>
                      <a:pt x="254" y="217"/>
                    </a:cubicBezTo>
                    <a:cubicBezTo>
                      <a:pt x="251" y="220"/>
                      <a:pt x="247" y="222"/>
                      <a:pt x="243" y="222"/>
                    </a:cubicBezTo>
                    <a:cubicBezTo>
                      <a:pt x="31" y="222"/>
                      <a:pt x="31" y="222"/>
                      <a:pt x="31" y="222"/>
                    </a:cubicBezTo>
                    <a:cubicBezTo>
                      <a:pt x="27" y="222"/>
                      <a:pt x="24" y="220"/>
                      <a:pt x="21" y="217"/>
                    </a:cubicBezTo>
                    <a:cubicBezTo>
                      <a:pt x="18" y="214"/>
                      <a:pt x="17" y="211"/>
                      <a:pt x="17" y="207"/>
                    </a:cubicBezTo>
                    <a:cubicBezTo>
                      <a:pt x="17" y="93"/>
                      <a:pt x="17" y="93"/>
                      <a:pt x="17" y="93"/>
                    </a:cubicBezTo>
                    <a:cubicBezTo>
                      <a:pt x="17" y="89"/>
                      <a:pt x="18" y="85"/>
                      <a:pt x="21" y="83"/>
                    </a:cubicBezTo>
                    <a:cubicBezTo>
                      <a:pt x="24" y="80"/>
                      <a:pt x="27" y="78"/>
                      <a:pt x="31" y="78"/>
                    </a:cubicBezTo>
                    <a:cubicBezTo>
                      <a:pt x="54" y="78"/>
                      <a:pt x="54" y="78"/>
                      <a:pt x="54" y="78"/>
                    </a:cubicBezTo>
                    <a:cubicBezTo>
                      <a:pt x="58" y="87"/>
                      <a:pt x="67" y="92"/>
                      <a:pt x="76" y="92"/>
                    </a:cubicBezTo>
                    <a:cubicBezTo>
                      <a:pt x="194" y="92"/>
                      <a:pt x="194" y="92"/>
                      <a:pt x="194" y="92"/>
                    </a:cubicBezTo>
                    <a:cubicBezTo>
                      <a:pt x="203" y="92"/>
                      <a:pt x="211" y="86"/>
                      <a:pt x="215" y="78"/>
                    </a:cubicBezTo>
                    <a:cubicBezTo>
                      <a:pt x="243" y="78"/>
                      <a:pt x="243" y="78"/>
                      <a:pt x="243" y="78"/>
                    </a:cubicBezTo>
                    <a:cubicBezTo>
                      <a:pt x="247" y="78"/>
                      <a:pt x="251" y="80"/>
                      <a:pt x="254" y="83"/>
                    </a:cubicBezTo>
                    <a:cubicBezTo>
                      <a:pt x="256" y="85"/>
                      <a:pt x="258" y="89"/>
                      <a:pt x="258" y="93"/>
                    </a:cubicBezTo>
                    <a:lnTo>
                      <a:pt x="258" y="207"/>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59" name="组合 58"/>
          <p:cNvGrpSpPr/>
          <p:nvPr/>
        </p:nvGrpSpPr>
        <p:grpSpPr>
          <a:xfrm>
            <a:off x="7362006" y="1719052"/>
            <a:ext cx="1152128" cy="1152128"/>
            <a:chOff x="6923881" y="1139949"/>
            <a:chExt cx="1152128" cy="1152128"/>
          </a:xfrm>
        </p:grpSpPr>
        <p:sp>
          <p:nvSpPr>
            <p:cNvPr id="60" name="椭圆 59"/>
            <p:cNvSpPr/>
            <p:nvPr/>
          </p:nvSpPr>
          <p:spPr>
            <a:xfrm>
              <a:off x="6923881" y="1139949"/>
              <a:ext cx="1152128" cy="1152128"/>
            </a:xfrm>
            <a:prstGeom prst="ellipse">
              <a:avLst/>
            </a:prstGeom>
            <a:solidFill>
              <a:srgbClr val="C00000"/>
            </a:solidFill>
            <a:ln>
              <a:noFill/>
            </a:ln>
          </p:spPr>
          <p:txBody>
            <a:bodyPr vert="horz" wrap="square" lIns="91440" tIns="45720" rIns="91440" bIns="45720" numCol="1" anchor="t" anchorCtr="0" compatLnSpc="1"/>
            <a:lstStyle/>
            <a:p>
              <a:endParaRPr lang="zh-CN" alt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1" name="Freeform 21"/>
            <p:cNvSpPr>
              <a:spLocks noChangeAspect="1" noEditPoints="1"/>
            </p:cNvSpPr>
            <p:nvPr/>
          </p:nvSpPr>
          <p:spPr bwMode="auto">
            <a:xfrm>
              <a:off x="7177642" y="1415320"/>
              <a:ext cx="621073" cy="583200"/>
            </a:xfrm>
            <a:custGeom>
              <a:avLst/>
              <a:gdLst>
                <a:gd name="T0" fmla="*/ 189 w 243"/>
                <a:gd name="T1" fmla="*/ 0 h 228"/>
                <a:gd name="T2" fmla="*/ 196 w 243"/>
                <a:gd name="T3" fmla="*/ 190 h 228"/>
                <a:gd name="T4" fmla="*/ 201 w 243"/>
                <a:gd name="T5" fmla="*/ 207 h 228"/>
                <a:gd name="T6" fmla="*/ 224 w 243"/>
                <a:gd name="T7" fmla="*/ 208 h 228"/>
                <a:gd name="T8" fmla="*/ 228 w 243"/>
                <a:gd name="T9" fmla="*/ 184 h 228"/>
                <a:gd name="T10" fmla="*/ 235 w 243"/>
                <a:gd name="T11" fmla="*/ 11 h 228"/>
                <a:gd name="T12" fmla="*/ 243 w 243"/>
                <a:gd name="T13" fmla="*/ 184 h 228"/>
                <a:gd name="T14" fmla="*/ 236 w 243"/>
                <a:gd name="T15" fmla="*/ 215 h 228"/>
                <a:gd name="T16" fmla="*/ 216 w 243"/>
                <a:gd name="T17" fmla="*/ 228 h 228"/>
                <a:gd name="T18" fmla="*/ 35 w 243"/>
                <a:gd name="T19" fmla="*/ 228 h 228"/>
                <a:gd name="T20" fmla="*/ 10 w 243"/>
                <a:gd name="T21" fmla="*/ 219 h 228"/>
                <a:gd name="T22" fmla="*/ 0 w 243"/>
                <a:gd name="T23" fmla="*/ 191 h 228"/>
                <a:gd name="T24" fmla="*/ 8 w 243"/>
                <a:gd name="T25" fmla="*/ 0 h 228"/>
                <a:gd name="T26" fmla="*/ 34 w 243"/>
                <a:gd name="T27" fmla="*/ 188 h 228"/>
                <a:gd name="T28" fmla="*/ 72 w 243"/>
                <a:gd name="T29" fmla="*/ 179 h 228"/>
                <a:gd name="T30" fmla="*/ 34 w 243"/>
                <a:gd name="T31" fmla="*/ 157 h 228"/>
                <a:gd name="T32" fmla="*/ 161 w 243"/>
                <a:gd name="T33" fmla="*/ 166 h 228"/>
                <a:gd name="T34" fmla="*/ 34 w 243"/>
                <a:gd name="T35" fmla="*/ 157 h 228"/>
                <a:gd name="T36" fmla="*/ 34 w 243"/>
                <a:gd name="T37" fmla="*/ 142 h 228"/>
                <a:gd name="T38" fmla="*/ 161 w 243"/>
                <a:gd name="T39" fmla="*/ 132 h 228"/>
                <a:gd name="T40" fmla="*/ 34 w 243"/>
                <a:gd name="T41" fmla="*/ 109 h 228"/>
                <a:gd name="T42" fmla="*/ 161 w 243"/>
                <a:gd name="T43" fmla="*/ 119 h 228"/>
                <a:gd name="T44" fmla="*/ 34 w 243"/>
                <a:gd name="T45" fmla="*/ 109 h 228"/>
                <a:gd name="T46" fmla="*/ 64 w 243"/>
                <a:gd name="T47" fmla="*/ 38 h 228"/>
                <a:gd name="T48" fmla="*/ 54 w 243"/>
                <a:gd name="T49" fmla="*/ 62 h 228"/>
                <a:gd name="T50" fmla="*/ 34 w 243"/>
                <a:gd name="T51" fmla="*/ 38 h 228"/>
                <a:gd name="T52" fmla="*/ 44 w 243"/>
                <a:gd name="T53" fmla="*/ 90 h 228"/>
                <a:gd name="T54" fmla="*/ 52 w 243"/>
                <a:gd name="T55" fmla="*/ 90 h 228"/>
                <a:gd name="T56" fmla="*/ 89 w 243"/>
                <a:gd name="T57" fmla="*/ 90 h 228"/>
                <a:gd name="T58" fmla="*/ 78 w 243"/>
                <a:gd name="T59" fmla="*/ 84 h 228"/>
                <a:gd name="T60" fmla="*/ 87 w 243"/>
                <a:gd name="T61" fmla="*/ 65 h 228"/>
                <a:gd name="T62" fmla="*/ 78 w 243"/>
                <a:gd name="T63" fmla="*/ 59 h 228"/>
                <a:gd name="T64" fmla="*/ 89 w 243"/>
                <a:gd name="T65" fmla="*/ 45 h 228"/>
                <a:gd name="T66" fmla="*/ 66 w 243"/>
                <a:gd name="T67" fmla="*/ 38 h 228"/>
                <a:gd name="T68" fmla="*/ 89 w 243"/>
                <a:gd name="T69" fmla="*/ 90 h 228"/>
                <a:gd name="T70" fmla="*/ 127 w 243"/>
                <a:gd name="T71" fmla="*/ 38 h 228"/>
                <a:gd name="T72" fmla="*/ 120 w 243"/>
                <a:gd name="T73" fmla="*/ 38 h 228"/>
                <a:gd name="T74" fmla="*/ 103 w 243"/>
                <a:gd name="T75" fmla="*/ 62 h 228"/>
                <a:gd name="T76" fmla="*/ 90 w 243"/>
                <a:gd name="T77" fmla="*/ 38 h 228"/>
                <a:gd name="T78" fmla="*/ 108 w 243"/>
                <a:gd name="T79" fmla="*/ 90 h 228"/>
                <a:gd name="T80" fmla="*/ 116 w 243"/>
                <a:gd name="T81" fmla="*/ 90 h 228"/>
                <a:gd name="T82" fmla="*/ 136 w 243"/>
                <a:gd name="T83" fmla="*/ 38 h 228"/>
                <a:gd name="T84" fmla="*/ 138 w 243"/>
                <a:gd name="T85" fmla="*/ 81 h 228"/>
                <a:gd name="T86" fmla="*/ 164 w 243"/>
                <a:gd name="T87" fmla="*/ 81 h 228"/>
                <a:gd name="T88" fmla="*/ 162 w 243"/>
                <a:gd name="T89" fmla="*/ 68 h 228"/>
                <a:gd name="T90" fmla="*/ 149 w 243"/>
                <a:gd name="T91" fmla="*/ 51 h 228"/>
                <a:gd name="T92" fmla="*/ 150 w 243"/>
                <a:gd name="T93" fmla="*/ 45 h 228"/>
                <a:gd name="T94" fmla="*/ 152 w 243"/>
                <a:gd name="T95" fmla="*/ 56 h 228"/>
                <a:gd name="T96" fmla="*/ 163 w 243"/>
                <a:gd name="T97" fmla="*/ 47 h 228"/>
                <a:gd name="T98" fmla="*/ 138 w 243"/>
                <a:gd name="T99" fmla="*/ 48 h 228"/>
                <a:gd name="T100" fmla="*/ 139 w 243"/>
                <a:gd name="T101" fmla="*/ 59 h 228"/>
                <a:gd name="T102" fmla="*/ 152 w 243"/>
                <a:gd name="T103" fmla="*/ 75 h 228"/>
                <a:gd name="T104" fmla="*/ 150 w 243"/>
                <a:gd name="T105" fmla="*/ 83 h 228"/>
                <a:gd name="T106" fmla="*/ 148 w 243"/>
                <a:gd name="T107" fmla="*/ 70 h 228"/>
                <a:gd name="T108" fmla="*/ 206 w 243"/>
                <a:gd name="T109" fmla="*/ 12 h 228"/>
                <a:gd name="T110" fmla="*/ 213 w 243"/>
                <a:gd name="T111" fmla="*/ 200 h 228"/>
                <a:gd name="T112" fmla="*/ 220 w 243"/>
                <a:gd name="T113" fmla="*/ 12 h 228"/>
                <a:gd name="T114" fmla="*/ 206 w 243"/>
                <a:gd name="T115" fmla="*/ 12 h 228"/>
                <a:gd name="T116" fmla="*/ 15 w 243"/>
                <a:gd name="T117" fmla="*/ 15 h 228"/>
                <a:gd name="T118" fmla="*/ 15 w 243"/>
                <a:gd name="T119" fmla="*/ 191 h 228"/>
                <a:gd name="T120" fmla="*/ 35 w 243"/>
                <a:gd name="T121" fmla="*/ 213 h 228"/>
                <a:gd name="T122" fmla="*/ 188 w 243"/>
                <a:gd name="T123" fmla="*/ 213 h 228"/>
                <a:gd name="T124" fmla="*/ 182 w 243"/>
                <a:gd name="T125" fmla="*/ 190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3" h="228">
                  <a:moveTo>
                    <a:pt x="8" y="0"/>
                  </a:moveTo>
                  <a:cubicBezTo>
                    <a:pt x="189" y="0"/>
                    <a:pt x="189" y="0"/>
                    <a:pt x="189" y="0"/>
                  </a:cubicBezTo>
                  <a:cubicBezTo>
                    <a:pt x="193" y="0"/>
                    <a:pt x="196" y="3"/>
                    <a:pt x="196" y="7"/>
                  </a:cubicBezTo>
                  <a:cubicBezTo>
                    <a:pt x="196" y="190"/>
                    <a:pt x="196" y="190"/>
                    <a:pt x="196" y="190"/>
                  </a:cubicBezTo>
                  <a:cubicBezTo>
                    <a:pt x="196" y="190"/>
                    <a:pt x="196" y="190"/>
                    <a:pt x="196" y="190"/>
                  </a:cubicBezTo>
                  <a:cubicBezTo>
                    <a:pt x="196" y="198"/>
                    <a:pt x="198" y="203"/>
                    <a:pt x="201" y="207"/>
                  </a:cubicBezTo>
                  <a:cubicBezTo>
                    <a:pt x="204" y="210"/>
                    <a:pt x="210" y="212"/>
                    <a:pt x="216" y="213"/>
                  </a:cubicBezTo>
                  <a:cubicBezTo>
                    <a:pt x="219" y="213"/>
                    <a:pt x="222" y="211"/>
                    <a:pt x="224" y="208"/>
                  </a:cubicBezTo>
                  <a:cubicBezTo>
                    <a:pt x="226" y="203"/>
                    <a:pt x="228" y="196"/>
                    <a:pt x="228" y="184"/>
                  </a:cubicBezTo>
                  <a:cubicBezTo>
                    <a:pt x="228" y="184"/>
                    <a:pt x="228" y="184"/>
                    <a:pt x="228" y="184"/>
                  </a:cubicBezTo>
                  <a:cubicBezTo>
                    <a:pt x="228" y="19"/>
                    <a:pt x="228" y="19"/>
                    <a:pt x="228" y="19"/>
                  </a:cubicBezTo>
                  <a:cubicBezTo>
                    <a:pt x="228" y="15"/>
                    <a:pt x="231" y="11"/>
                    <a:pt x="235" y="11"/>
                  </a:cubicBezTo>
                  <a:cubicBezTo>
                    <a:pt x="239" y="11"/>
                    <a:pt x="243" y="15"/>
                    <a:pt x="243" y="19"/>
                  </a:cubicBezTo>
                  <a:cubicBezTo>
                    <a:pt x="243" y="184"/>
                    <a:pt x="243" y="184"/>
                    <a:pt x="243" y="184"/>
                  </a:cubicBezTo>
                  <a:cubicBezTo>
                    <a:pt x="243" y="184"/>
                    <a:pt x="243" y="184"/>
                    <a:pt x="242" y="184"/>
                  </a:cubicBezTo>
                  <a:cubicBezTo>
                    <a:pt x="243" y="199"/>
                    <a:pt x="240" y="209"/>
                    <a:pt x="236" y="215"/>
                  </a:cubicBezTo>
                  <a:cubicBezTo>
                    <a:pt x="232" y="223"/>
                    <a:pt x="225" y="227"/>
                    <a:pt x="217" y="228"/>
                  </a:cubicBezTo>
                  <a:cubicBezTo>
                    <a:pt x="217" y="228"/>
                    <a:pt x="217" y="228"/>
                    <a:pt x="216" y="228"/>
                  </a:cubicBezTo>
                  <a:cubicBezTo>
                    <a:pt x="216" y="228"/>
                    <a:pt x="216" y="228"/>
                    <a:pt x="216" y="228"/>
                  </a:cubicBezTo>
                  <a:cubicBezTo>
                    <a:pt x="35" y="228"/>
                    <a:pt x="35" y="228"/>
                    <a:pt x="35" y="228"/>
                  </a:cubicBezTo>
                  <a:cubicBezTo>
                    <a:pt x="35" y="228"/>
                    <a:pt x="34" y="228"/>
                    <a:pt x="34" y="228"/>
                  </a:cubicBezTo>
                  <a:cubicBezTo>
                    <a:pt x="24" y="228"/>
                    <a:pt x="16" y="225"/>
                    <a:pt x="10" y="219"/>
                  </a:cubicBezTo>
                  <a:cubicBezTo>
                    <a:pt x="4" y="213"/>
                    <a:pt x="0" y="204"/>
                    <a:pt x="0" y="191"/>
                  </a:cubicBezTo>
                  <a:cubicBezTo>
                    <a:pt x="0" y="191"/>
                    <a:pt x="0" y="191"/>
                    <a:pt x="0" y="191"/>
                  </a:cubicBezTo>
                  <a:cubicBezTo>
                    <a:pt x="0" y="7"/>
                    <a:pt x="0" y="7"/>
                    <a:pt x="0" y="7"/>
                  </a:cubicBezTo>
                  <a:cubicBezTo>
                    <a:pt x="0" y="3"/>
                    <a:pt x="3" y="0"/>
                    <a:pt x="8" y="0"/>
                  </a:cubicBezTo>
                  <a:close/>
                  <a:moveTo>
                    <a:pt x="34" y="179"/>
                  </a:moveTo>
                  <a:cubicBezTo>
                    <a:pt x="34" y="188"/>
                    <a:pt x="34" y="188"/>
                    <a:pt x="34" y="188"/>
                  </a:cubicBezTo>
                  <a:cubicBezTo>
                    <a:pt x="72" y="188"/>
                    <a:pt x="72" y="188"/>
                    <a:pt x="72" y="188"/>
                  </a:cubicBezTo>
                  <a:cubicBezTo>
                    <a:pt x="72" y="179"/>
                    <a:pt x="72" y="179"/>
                    <a:pt x="72" y="179"/>
                  </a:cubicBezTo>
                  <a:cubicBezTo>
                    <a:pt x="34" y="179"/>
                    <a:pt x="34" y="179"/>
                    <a:pt x="34" y="179"/>
                  </a:cubicBezTo>
                  <a:close/>
                  <a:moveTo>
                    <a:pt x="34" y="157"/>
                  </a:moveTo>
                  <a:cubicBezTo>
                    <a:pt x="34" y="166"/>
                    <a:pt x="34" y="166"/>
                    <a:pt x="34" y="166"/>
                  </a:cubicBezTo>
                  <a:cubicBezTo>
                    <a:pt x="161" y="166"/>
                    <a:pt x="161" y="166"/>
                    <a:pt x="161" y="166"/>
                  </a:cubicBezTo>
                  <a:cubicBezTo>
                    <a:pt x="161" y="157"/>
                    <a:pt x="161" y="157"/>
                    <a:pt x="161" y="157"/>
                  </a:cubicBezTo>
                  <a:cubicBezTo>
                    <a:pt x="34" y="157"/>
                    <a:pt x="34" y="157"/>
                    <a:pt x="34" y="157"/>
                  </a:cubicBezTo>
                  <a:close/>
                  <a:moveTo>
                    <a:pt x="34" y="132"/>
                  </a:moveTo>
                  <a:cubicBezTo>
                    <a:pt x="34" y="142"/>
                    <a:pt x="34" y="142"/>
                    <a:pt x="34" y="142"/>
                  </a:cubicBezTo>
                  <a:cubicBezTo>
                    <a:pt x="161" y="142"/>
                    <a:pt x="161" y="142"/>
                    <a:pt x="161" y="142"/>
                  </a:cubicBezTo>
                  <a:cubicBezTo>
                    <a:pt x="161" y="132"/>
                    <a:pt x="161" y="132"/>
                    <a:pt x="161" y="132"/>
                  </a:cubicBezTo>
                  <a:cubicBezTo>
                    <a:pt x="34" y="132"/>
                    <a:pt x="34" y="132"/>
                    <a:pt x="34" y="132"/>
                  </a:cubicBezTo>
                  <a:close/>
                  <a:moveTo>
                    <a:pt x="34" y="109"/>
                  </a:moveTo>
                  <a:cubicBezTo>
                    <a:pt x="34" y="119"/>
                    <a:pt x="34" y="119"/>
                    <a:pt x="34" y="119"/>
                  </a:cubicBezTo>
                  <a:cubicBezTo>
                    <a:pt x="161" y="119"/>
                    <a:pt x="161" y="119"/>
                    <a:pt x="161" y="119"/>
                  </a:cubicBezTo>
                  <a:cubicBezTo>
                    <a:pt x="161" y="109"/>
                    <a:pt x="161" y="109"/>
                    <a:pt x="161" y="109"/>
                  </a:cubicBezTo>
                  <a:cubicBezTo>
                    <a:pt x="34" y="109"/>
                    <a:pt x="34" y="109"/>
                    <a:pt x="34" y="109"/>
                  </a:cubicBezTo>
                  <a:close/>
                  <a:moveTo>
                    <a:pt x="64" y="90"/>
                  </a:moveTo>
                  <a:cubicBezTo>
                    <a:pt x="64" y="38"/>
                    <a:pt x="64" y="38"/>
                    <a:pt x="64" y="38"/>
                  </a:cubicBezTo>
                  <a:cubicBezTo>
                    <a:pt x="54" y="38"/>
                    <a:pt x="54" y="38"/>
                    <a:pt x="54" y="38"/>
                  </a:cubicBezTo>
                  <a:cubicBezTo>
                    <a:pt x="54" y="62"/>
                    <a:pt x="54" y="62"/>
                    <a:pt x="54" y="62"/>
                  </a:cubicBezTo>
                  <a:cubicBezTo>
                    <a:pt x="48" y="38"/>
                    <a:pt x="48" y="38"/>
                    <a:pt x="48" y="38"/>
                  </a:cubicBezTo>
                  <a:cubicBezTo>
                    <a:pt x="34" y="38"/>
                    <a:pt x="34" y="38"/>
                    <a:pt x="34" y="38"/>
                  </a:cubicBezTo>
                  <a:cubicBezTo>
                    <a:pt x="34" y="90"/>
                    <a:pt x="34" y="90"/>
                    <a:pt x="34" y="90"/>
                  </a:cubicBezTo>
                  <a:cubicBezTo>
                    <a:pt x="44" y="90"/>
                    <a:pt x="44" y="90"/>
                    <a:pt x="44" y="90"/>
                  </a:cubicBezTo>
                  <a:cubicBezTo>
                    <a:pt x="44" y="63"/>
                    <a:pt x="44" y="63"/>
                    <a:pt x="44" y="63"/>
                  </a:cubicBezTo>
                  <a:cubicBezTo>
                    <a:pt x="52" y="90"/>
                    <a:pt x="52" y="90"/>
                    <a:pt x="52" y="90"/>
                  </a:cubicBezTo>
                  <a:cubicBezTo>
                    <a:pt x="64" y="90"/>
                    <a:pt x="64" y="90"/>
                    <a:pt x="64" y="90"/>
                  </a:cubicBezTo>
                  <a:close/>
                  <a:moveTo>
                    <a:pt x="89" y="90"/>
                  </a:moveTo>
                  <a:cubicBezTo>
                    <a:pt x="89" y="84"/>
                    <a:pt x="89" y="84"/>
                    <a:pt x="89" y="84"/>
                  </a:cubicBezTo>
                  <a:cubicBezTo>
                    <a:pt x="78" y="84"/>
                    <a:pt x="78" y="84"/>
                    <a:pt x="78" y="84"/>
                  </a:cubicBezTo>
                  <a:cubicBezTo>
                    <a:pt x="78" y="65"/>
                    <a:pt x="78" y="65"/>
                    <a:pt x="78" y="65"/>
                  </a:cubicBezTo>
                  <a:cubicBezTo>
                    <a:pt x="87" y="65"/>
                    <a:pt x="87" y="65"/>
                    <a:pt x="87" y="65"/>
                  </a:cubicBezTo>
                  <a:cubicBezTo>
                    <a:pt x="87" y="59"/>
                    <a:pt x="87" y="59"/>
                    <a:pt x="87" y="59"/>
                  </a:cubicBezTo>
                  <a:cubicBezTo>
                    <a:pt x="78" y="59"/>
                    <a:pt x="78" y="59"/>
                    <a:pt x="78" y="59"/>
                  </a:cubicBezTo>
                  <a:cubicBezTo>
                    <a:pt x="78" y="45"/>
                    <a:pt x="78" y="45"/>
                    <a:pt x="78" y="45"/>
                  </a:cubicBezTo>
                  <a:cubicBezTo>
                    <a:pt x="89" y="45"/>
                    <a:pt x="89" y="45"/>
                    <a:pt x="89" y="45"/>
                  </a:cubicBezTo>
                  <a:cubicBezTo>
                    <a:pt x="89" y="38"/>
                    <a:pt x="89" y="38"/>
                    <a:pt x="89" y="38"/>
                  </a:cubicBezTo>
                  <a:cubicBezTo>
                    <a:pt x="66" y="38"/>
                    <a:pt x="66" y="38"/>
                    <a:pt x="66" y="38"/>
                  </a:cubicBezTo>
                  <a:cubicBezTo>
                    <a:pt x="66" y="90"/>
                    <a:pt x="66" y="90"/>
                    <a:pt x="66" y="90"/>
                  </a:cubicBezTo>
                  <a:cubicBezTo>
                    <a:pt x="89" y="90"/>
                    <a:pt x="89" y="90"/>
                    <a:pt x="89" y="90"/>
                  </a:cubicBezTo>
                  <a:close/>
                  <a:moveTo>
                    <a:pt x="136" y="38"/>
                  </a:moveTo>
                  <a:cubicBezTo>
                    <a:pt x="127" y="38"/>
                    <a:pt x="127" y="38"/>
                    <a:pt x="127" y="38"/>
                  </a:cubicBezTo>
                  <a:cubicBezTo>
                    <a:pt x="123" y="62"/>
                    <a:pt x="123" y="62"/>
                    <a:pt x="123" y="62"/>
                  </a:cubicBezTo>
                  <a:cubicBezTo>
                    <a:pt x="120" y="38"/>
                    <a:pt x="120" y="38"/>
                    <a:pt x="120" y="38"/>
                  </a:cubicBezTo>
                  <a:cubicBezTo>
                    <a:pt x="107" y="38"/>
                    <a:pt x="107" y="38"/>
                    <a:pt x="107" y="38"/>
                  </a:cubicBezTo>
                  <a:cubicBezTo>
                    <a:pt x="103" y="62"/>
                    <a:pt x="103" y="62"/>
                    <a:pt x="103" y="62"/>
                  </a:cubicBezTo>
                  <a:cubicBezTo>
                    <a:pt x="100" y="38"/>
                    <a:pt x="100" y="38"/>
                    <a:pt x="100" y="38"/>
                  </a:cubicBezTo>
                  <a:cubicBezTo>
                    <a:pt x="90" y="38"/>
                    <a:pt x="90" y="38"/>
                    <a:pt x="90" y="38"/>
                  </a:cubicBezTo>
                  <a:cubicBezTo>
                    <a:pt x="96" y="90"/>
                    <a:pt x="96" y="90"/>
                    <a:pt x="96" y="90"/>
                  </a:cubicBezTo>
                  <a:cubicBezTo>
                    <a:pt x="108" y="90"/>
                    <a:pt x="108" y="90"/>
                    <a:pt x="108" y="90"/>
                  </a:cubicBezTo>
                  <a:cubicBezTo>
                    <a:pt x="112" y="62"/>
                    <a:pt x="112" y="62"/>
                    <a:pt x="112" y="62"/>
                  </a:cubicBezTo>
                  <a:cubicBezTo>
                    <a:pt x="116" y="90"/>
                    <a:pt x="116" y="90"/>
                    <a:pt x="116" y="90"/>
                  </a:cubicBezTo>
                  <a:cubicBezTo>
                    <a:pt x="129" y="90"/>
                    <a:pt x="129" y="90"/>
                    <a:pt x="129" y="90"/>
                  </a:cubicBezTo>
                  <a:cubicBezTo>
                    <a:pt x="136" y="38"/>
                    <a:pt x="136" y="38"/>
                    <a:pt x="136" y="38"/>
                  </a:cubicBezTo>
                  <a:close/>
                  <a:moveTo>
                    <a:pt x="138" y="70"/>
                  </a:moveTo>
                  <a:cubicBezTo>
                    <a:pt x="138" y="81"/>
                    <a:pt x="138" y="81"/>
                    <a:pt x="138" y="81"/>
                  </a:cubicBezTo>
                  <a:cubicBezTo>
                    <a:pt x="138" y="88"/>
                    <a:pt x="142" y="91"/>
                    <a:pt x="150" y="91"/>
                  </a:cubicBezTo>
                  <a:cubicBezTo>
                    <a:pt x="159" y="91"/>
                    <a:pt x="164" y="87"/>
                    <a:pt x="164" y="81"/>
                  </a:cubicBezTo>
                  <a:cubicBezTo>
                    <a:pt x="164" y="74"/>
                    <a:pt x="164" y="74"/>
                    <a:pt x="164" y="74"/>
                  </a:cubicBezTo>
                  <a:cubicBezTo>
                    <a:pt x="164" y="72"/>
                    <a:pt x="163" y="69"/>
                    <a:pt x="162" y="68"/>
                  </a:cubicBezTo>
                  <a:cubicBezTo>
                    <a:pt x="160" y="66"/>
                    <a:pt x="157" y="63"/>
                    <a:pt x="153" y="58"/>
                  </a:cubicBezTo>
                  <a:cubicBezTo>
                    <a:pt x="150" y="55"/>
                    <a:pt x="149" y="53"/>
                    <a:pt x="149" y="51"/>
                  </a:cubicBezTo>
                  <a:cubicBezTo>
                    <a:pt x="148" y="48"/>
                    <a:pt x="148" y="48"/>
                    <a:pt x="148" y="48"/>
                  </a:cubicBezTo>
                  <a:cubicBezTo>
                    <a:pt x="148" y="46"/>
                    <a:pt x="149" y="45"/>
                    <a:pt x="150" y="45"/>
                  </a:cubicBezTo>
                  <a:cubicBezTo>
                    <a:pt x="152" y="45"/>
                    <a:pt x="152" y="45"/>
                    <a:pt x="152" y="46"/>
                  </a:cubicBezTo>
                  <a:cubicBezTo>
                    <a:pt x="152" y="56"/>
                    <a:pt x="152" y="56"/>
                    <a:pt x="152" y="56"/>
                  </a:cubicBezTo>
                  <a:cubicBezTo>
                    <a:pt x="163" y="56"/>
                    <a:pt x="163" y="56"/>
                    <a:pt x="163" y="56"/>
                  </a:cubicBezTo>
                  <a:cubicBezTo>
                    <a:pt x="163" y="47"/>
                    <a:pt x="163" y="47"/>
                    <a:pt x="163" y="47"/>
                  </a:cubicBezTo>
                  <a:cubicBezTo>
                    <a:pt x="163" y="41"/>
                    <a:pt x="159" y="38"/>
                    <a:pt x="151" y="38"/>
                  </a:cubicBezTo>
                  <a:cubicBezTo>
                    <a:pt x="142" y="38"/>
                    <a:pt x="138" y="41"/>
                    <a:pt x="138" y="48"/>
                  </a:cubicBezTo>
                  <a:cubicBezTo>
                    <a:pt x="138" y="54"/>
                    <a:pt x="138" y="54"/>
                    <a:pt x="138" y="54"/>
                  </a:cubicBezTo>
                  <a:cubicBezTo>
                    <a:pt x="138" y="56"/>
                    <a:pt x="138" y="57"/>
                    <a:pt x="139" y="59"/>
                  </a:cubicBezTo>
                  <a:cubicBezTo>
                    <a:pt x="140" y="61"/>
                    <a:pt x="144" y="64"/>
                    <a:pt x="148" y="69"/>
                  </a:cubicBezTo>
                  <a:cubicBezTo>
                    <a:pt x="151" y="71"/>
                    <a:pt x="152" y="73"/>
                    <a:pt x="152" y="75"/>
                  </a:cubicBezTo>
                  <a:cubicBezTo>
                    <a:pt x="152" y="82"/>
                    <a:pt x="152" y="82"/>
                    <a:pt x="152" y="82"/>
                  </a:cubicBezTo>
                  <a:cubicBezTo>
                    <a:pt x="152" y="83"/>
                    <a:pt x="152" y="83"/>
                    <a:pt x="150" y="83"/>
                  </a:cubicBezTo>
                  <a:cubicBezTo>
                    <a:pt x="149" y="83"/>
                    <a:pt x="148" y="83"/>
                    <a:pt x="148" y="82"/>
                  </a:cubicBezTo>
                  <a:cubicBezTo>
                    <a:pt x="148" y="70"/>
                    <a:pt x="148" y="70"/>
                    <a:pt x="148" y="70"/>
                  </a:cubicBezTo>
                  <a:cubicBezTo>
                    <a:pt x="138" y="70"/>
                    <a:pt x="138" y="70"/>
                    <a:pt x="138" y="70"/>
                  </a:cubicBezTo>
                  <a:close/>
                  <a:moveTo>
                    <a:pt x="206" y="12"/>
                  </a:moveTo>
                  <a:cubicBezTo>
                    <a:pt x="206" y="192"/>
                    <a:pt x="206" y="192"/>
                    <a:pt x="206" y="192"/>
                  </a:cubicBezTo>
                  <a:cubicBezTo>
                    <a:pt x="206" y="196"/>
                    <a:pt x="209" y="200"/>
                    <a:pt x="213" y="200"/>
                  </a:cubicBezTo>
                  <a:cubicBezTo>
                    <a:pt x="217" y="200"/>
                    <a:pt x="220" y="196"/>
                    <a:pt x="220" y="192"/>
                  </a:cubicBezTo>
                  <a:cubicBezTo>
                    <a:pt x="220" y="12"/>
                    <a:pt x="220" y="12"/>
                    <a:pt x="220" y="12"/>
                  </a:cubicBezTo>
                  <a:cubicBezTo>
                    <a:pt x="220" y="8"/>
                    <a:pt x="217" y="4"/>
                    <a:pt x="213" y="4"/>
                  </a:cubicBezTo>
                  <a:cubicBezTo>
                    <a:pt x="209" y="4"/>
                    <a:pt x="206" y="8"/>
                    <a:pt x="206" y="12"/>
                  </a:cubicBezTo>
                  <a:close/>
                  <a:moveTo>
                    <a:pt x="182" y="15"/>
                  </a:moveTo>
                  <a:cubicBezTo>
                    <a:pt x="15" y="15"/>
                    <a:pt x="15" y="15"/>
                    <a:pt x="15" y="15"/>
                  </a:cubicBezTo>
                  <a:cubicBezTo>
                    <a:pt x="15" y="191"/>
                    <a:pt x="15" y="191"/>
                    <a:pt x="15" y="191"/>
                  </a:cubicBezTo>
                  <a:cubicBezTo>
                    <a:pt x="15" y="191"/>
                    <a:pt x="15" y="191"/>
                    <a:pt x="15" y="191"/>
                  </a:cubicBezTo>
                  <a:cubicBezTo>
                    <a:pt x="15" y="200"/>
                    <a:pt x="17" y="205"/>
                    <a:pt x="20" y="208"/>
                  </a:cubicBezTo>
                  <a:cubicBezTo>
                    <a:pt x="23" y="211"/>
                    <a:pt x="29" y="213"/>
                    <a:pt x="35" y="213"/>
                  </a:cubicBezTo>
                  <a:cubicBezTo>
                    <a:pt x="35" y="213"/>
                    <a:pt x="35" y="213"/>
                    <a:pt x="35" y="213"/>
                  </a:cubicBezTo>
                  <a:cubicBezTo>
                    <a:pt x="188" y="213"/>
                    <a:pt x="188" y="213"/>
                    <a:pt x="188" y="213"/>
                  </a:cubicBezTo>
                  <a:cubicBezTo>
                    <a:pt x="184" y="207"/>
                    <a:pt x="181" y="200"/>
                    <a:pt x="182" y="190"/>
                  </a:cubicBezTo>
                  <a:cubicBezTo>
                    <a:pt x="182" y="190"/>
                    <a:pt x="182" y="190"/>
                    <a:pt x="182" y="190"/>
                  </a:cubicBezTo>
                  <a:lnTo>
                    <a:pt x="182" y="15"/>
                  </a:ln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2" name="组合 61"/>
          <p:cNvGrpSpPr/>
          <p:nvPr/>
        </p:nvGrpSpPr>
        <p:grpSpPr>
          <a:xfrm>
            <a:off x="611560" y="1203598"/>
            <a:ext cx="2244926" cy="1015663"/>
            <a:chOff x="620366" y="1874630"/>
            <a:chExt cx="2244926" cy="1015663"/>
          </a:xfrm>
        </p:grpSpPr>
        <p:grpSp>
          <p:nvGrpSpPr>
            <p:cNvPr id="63" name="组合 62"/>
            <p:cNvGrpSpPr/>
            <p:nvPr/>
          </p:nvGrpSpPr>
          <p:grpSpPr>
            <a:xfrm>
              <a:off x="620366" y="2007613"/>
              <a:ext cx="288032" cy="288032"/>
              <a:chOff x="1331640" y="2292077"/>
              <a:chExt cx="571152" cy="571152"/>
            </a:xfrm>
          </p:grpSpPr>
          <p:sp>
            <p:nvSpPr>
              <p:cNvPr id="65" name="椭圆 64"/>
              <p:cNvSpPr/>
              <p:nvPr/>
            </p:nvSpPr>
            <p:spPr>
              <a:xfrm>
                <a:off x="1331640" y="2292077"/>
                <a:ext cx="571152" cy="57115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6" name="加号 65"/>
              <p:cNvSpPr/>
              <p:nvPr/>
            </p:nvSpPr>
            <p:spPr>
              <a:xfrm>
                <a:off x="1403648" y="2362200"/>
                <a:ext cx="432048" cy="432048"/>
              </a:xfrm>
              <a:prstGeom prst="mathPl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64" name="矩形 1"/>
            <p:cNvSpPr>
              <a:spLocks noChangeArrowheads="1"/>
            </p:cNvSpPr>
            <p:nvPr/>
          </p:nvSpPr>
          <p:spPr bwMode="auto">
            <a:xfrm>
              <a:off x="971600" y="1874630"/>
              <a:ext cx="1893692"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5000"/>
                </a:lnSpc>
                <a:spcBef>
                  <a:spcPct val="0"/>
                </a:spcBef>
                <a:defRPr/>
              </a:pPr>
              <a:r>
                <a:rPr lang="zh-CN" altLang="en-US" sz="1200" dirty="0">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您的内容打在这里，或通过复制您的文本后在此框中选择粘贴并选择只保留文字您的内容</a:t>
              </a:r>
              <a:endParaRPr lang="zh-CN" altLang="en-US" sz="1200" dirty="0">
                <a:latin typeface="微软雅黑" panose="020B0503020204020204" pitchFamily="34" charset="-122"/>
                <a:ea typeface="微软雅黑" panose="020B0503020204020204" pitchFamily="34" charset="-122"/>
                <a:cs typeface="方正兰亭细黑_GBK_M" pitchFamily="2" charset="2"/>
                <a:sym typeface="微软雅黑" panose="020B0503020204020204" pitchFamily="34" charset="-122"/>
              </a:endParaRPr>
            </a:p>
          </p:txBody>
        </p:sp>
      </p:grpSp>
      <p:grpSp>
        <p:nvGrpSpPr>
          <p:cNvPr id="67" name="组合 66"/>
          <p:cNvGrpSpPr/>
          <p:nvPr/>
        </p:nvGrpSpPr>
        <p:grpSpPr>
          <a:xfrm>
            <a:off x="3121967" y="1221507"/>
            <a:ext cx="2244926" cy="1015663"/>
            <a:chOff x="620366" y="1874630"/>
            <a:chExt cx="2244926" cy="1015663"/>
          </a:xfrm>
        </p:grpSpPr>
        <p:grpSp>
          <p:nvGrpSpPr>
            <p:cNvPr id="68" name="组合 67"/>
            <p:cNvGrpSpPr/>
            <p:nvPr/>
          </p:nvGrpSpPr>
          <p:grpSpPr>
            <a:xfrm>
              <a:off x="620366" y="2007613"/>
              <a:ext cx="288032" cy="288032"/>
              <a:chOff x="1331640" y="2292077"/>
              <a:chExt cx="571152" cy="571152"/>
            </a:xfrm>
          </p:grpSpPr>
          <p:sp>
            <p:nvSpPr>
              <p:cNvPr id="70" name="椭圆 69"/>
              <p:cNvSpPr/>
              <p:nvPr/>
            </p:nvSpPr>
            <p:spPr>
              <a:xfrm>
                <a:off x="1331640" y="2292077"/>
                <a:ext cx="571152" cy="571152"/>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1" name="加号 70"/>
              <p:cNvSpPr/>
              <p:nvPr/>
            </p:nvSpPr>
            <p:spPr>
              <a:xfrm>
                <a:off x="1403648" y="2362200"/>
                <a:ext cx="432048" cy="432048"/>
              </a:xfrm>
              <a:prstGeom prst="mathPl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69" name="矩形 1"/>
            <p:cNvSpPr>
              <a:spLocks noChangeArrowheads="1"/>
            </p:cNvSpPr>
            <p:nvPr/>
          </p:nvSpPr>
          <p:spPr bwMode="auto">
            <a:xfrm>
              <a:off x="971600" y="1874630"/>
              <a:ext cx="1893692"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5000"/>
                </a:lnSpc>
                <a:spcBef>
                  <a:spcPct val="0"/>
                </a:spcBef>
                <a:defRPr/>
              </a:pPr>
              <a:r>
                <a:rPr lang="zh-CN" altLang="en-US" sz="1200" dirty="0">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您的内容打在这里，或通过复制您的文本后在此框中选择粘贴并选择只保留文字您的内容</a:t>
              </a:r>
              <a:endParaRPr lang="zh-CN" altLang="en-US" sz="1200" dirty="0">
                <a:latin typeface="微软雅黑" panose="020B0503020204020204" pitchFamily="34" charset="-122"/>
                <a:ea typeface="微软雅黑" panose="020B0503020204020204" pitchFamily="34" charset="-122"/>
                <a:cs typeface="方正兰亭细黑_GBK_M" pitchFamily="2" charset="2"/>
                <a:sym typeface="微软雅黑" panose="020B0503020204020204" pitchFamily="34" charset="-122"/>
              </a:endParaRPr>
            </a:p>
          </p:txBody>
        </p:sp>
      </p:grpSp>
      <p:grpSp>
        <p:nvGrpSpPr>
          <p:cNvPr id="72" name="组合 71"/>
          <p:cNvGrpSpPr/>
          <p:nvPr/>
        </p:nvGrpSpPr>
        <p:grpSpPr>
          <a:xfrm>
            <a:off x="611560" y="2377792"/>
            <a:ext cx="2244926" cy="1015663"/>
            <a:chOff x="620366" y="1874630"/>
            <a:chExt cx="2244926" cy="1015663"/>
          </a:xfrm>
        </p:grpSpPr>
        <p:grpSp>
          <p:nvGrpSpPr>
            <p:cNvPr id="73" name="组合 72"/>
            <p:cNvGrpSpPr/>
            <p:nvPr/>
          </p:nvGrpSpPr>
          <p:grpSpPr>
            <a:xfrm>
              <a:off x="620366" y="2007613"/>
              <a:ext cx="288032" cy="288032"/>
              <a:chOff x="1331640" y="2292077"/>
              <a:chExt cx="571152" cy="571152"/>
            </a:xfrm>
          </p:grpSpPr>
          <p:sp>
            <p:nvSpPr>
              <p:cNvPr id="75" name="椭圆 74"/>
              <p:cNvSpPr/>
              <p:nvPr/>
            </p:nvSpPr>
            <p:spPr>
              <a:xfrm>
                <a:off x="1331640" y="2292077"/>
                <a:ext cx="571152" cy="571152"/>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6" name="加号 75"/>
              <p:cNvSpPr/>
              <p:nvPr/>
            </p:nvSpPr>
            <p:spPr>
              <a:xfrm>
                <a:off x="1403648" y="2362200"/>
                <a:ext cx="432048" cy="432048"/>
              </a:xfrm>
              <a:prstGeom prst="mathPl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74" name="矩形 1"/>
            <p:cNvSpPr>
              <a:spLocks noChangeArrowheads="1"/>
            </p:cNvSpPr>
            <p:nvPr/>
          </p:nvSpPr>
          <p:spPr bwMode="auto">
            <a:xfrm>
              <a:off x="971600" y="1874630"/>
              <a:ext cx="1893692"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5000"/>
                </a:lnSpc>
                <a:spcBef>
                  <a:spcPct val="0"/>
                </a:spcBef>
                <a:defRPr/>
              </a:pPr>
              <a:r>
                <a:rPr lang="zh-CN" altLang="en-US" sz="1200" dirty="0">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您的内容打在这里，或通过复制您的文本后在此框中选择粘贴并选择只保留文字您的内容</a:t>
              </a:r>
              <a:endParaRPr lang="zh-CN" altLang="en-US" sz="1200" dirty="0">
                <a:latin typeface="微软雅黑" panose="020B0503020204020204" pitchFamily="34" charset="-122"/>
                <a:ea typeface="微软雅黑" panose="020B0503020204020204" pitchFamily="34" charset="-122"/>
                <a:cs typeface="方正兰亭细黑_GBK_M" pitchFamily="2" charset="2"/>
                <a:sym typeface="微软雅黑" panose="020B0503020204020204" pitchFamily="34" charset="-122"/>
              </a:endParaRPr>
            </a:p>
          </p:txBody>
        </p:sp>
      </p:grpSp>
      <p:grpSp>
        <p:nvGrpSpPr>
          <p:cNvPr id="77" name="组合 76"/>
          <p:cNvGrpSpPr/>
          <p:nvPr/>
        </p:nvGrpSpPr>
        <p:grpSpPr>
          <a:xfrm>
            <a:off x="3121967" y="2377792"/>
            <a:ext cx="2244926" cy="1015663"/>
            <a:chOff x="620366" y="1874630"/>
            <a:chExt cx="2244926" cy="1015663"/>
          </a:xfrm>
        </p:grpSpPr>
        <p:grpSp>
          <p:nvGrpSpPr>
            <p:cNvPr id="78" name="组合 77"/>
            <p:cNvGrpSpPr/>
            <p:nvPr/>
          </p:nvGrpSpPr>
          <p:grpSpPr>
            <a:xfrm>
              <a:off x="620366" y="2007613"/>
              <a:ext cx="288032" cy="288032"/>
              <a:chOff x="1331640" y="2292077"/>
              <a:chExt cx="571152" cy="571152"/>
            </a:xfrm>
          </p:grpSpPr>
          <p:sp>
            <p:nvSpPr>
              <p:cNvPr id="80" name="椭圆 79"/>
              <p:cNvSpPr/>
              <p:nvPr/>
            </p:nvSpPr>
            <p:spPr>
              <a:xfrm>
                <a:off x="1331640" y="2292077"/>
                <a:ext cx="571152" cy="57115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1" name="加号 80"/>
              <p:cNvSpPr/>
              <p:nvPr/>
            </p:nvSpPr>
            <p:spPr>
              <a:xfrm>
                <a:off x="1403648" y="2362200"/>
                <a:ext cx="432048" cy="432048"/>
              </a:xfrm>
              <a:prstGeom prst="mathPl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79" name="矩形 1"/>
            <p:cNvSpPr>
              <a:spLocks noChangeArrowheads="1"/>
            </p:cNvSpPr>
            <p:nvPr/>
          </p:nvSpPr>
          <p:spPr bwMode="auto">
            <a:xfrm>
              <a:off x="971600" y="1874630"/>
              <a:ext cx="1893692"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5000"/>
                </a:lnSpc>
                <a:spcBef>
                  <a:spcPct val="0"/>
                </a:spcBef>
                <a:defRPr/>
              </a:pPr>
              <a:r>
                <a:rPr lang="zh-CN" altLang="en-US" sz="1200" dirty="0">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您的内容打在这里，或通过复制您的文本后在此框中选择粘贴并选择只保留文字您的内容</a:t>
              </a:r>
              <a:endParaRPr lang="zh-CN" altLang="en-US" sz="1200" dirty="0">
                <a:latin typeface="微软雅黑" panose="020B0503020204020204" pitchFamily="34" charset="-122"/>
                <a:ea typeface="微软雅黑" panose="020B0503020204020204" pitchFamily="34" charset="-122"/>
                <a:cs typeface="方正兰亭细黑_GBK_M" pitchFamily="2" charset="2"/>
                <a:sym typeface="微软雅黑" panose="020B0503020204020204" pitchFamily="34" charset="-122"/>
              </a:endParaRPr>
            </a:p>
          </p:txBody>
        </p:sp>
      </p:grpSp>
      <p:sp>
        <p:nvSpPr>
          <p:cNvPr id="82" name="矩形 81"/>
          <p:cNvSpPr/>
          <p:nvPr/>
        </p:nvSpPr>
        <p:spPr>
          <a:xfrm>
            <a:off x="683568" y="3438885"/>
            <a:ext cx="1518197" cy="1054848"/>
          </a:xfrm>
          <a:prstGeom prst="rect">
            <a:avLst/>
          </a:prstGeom>
          <a:blipFill>
            <a:blip r:embed="rId3" cstate="screen"/>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3" name="矩形 82"/>
          <p:cNvSpPr/>
          <p:nvPr/>
        </p:nvSpPr>
        <p:spPr>
          <a:xfrm>
            <a:off x="2267744" y="3438885"/>
            <a:ext cx="1518197" cy="1054848"/>
          </a:xfrm>
          <a:prstGeom prst="rect">
            <a:avLst/>
          </a:prstGeom>
          <a:blipFill>
            <a:blip r:embed="rId4" cstate="screen"/>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4" name="矩形 83"/>
          <p:cNvSpPr/>
          <p:nvPr/>
        </p:nvSpPr>
        <p:spPr>
          <a:xfrm>
            <a:off x="3851920" y="3438885"/>
            <a:ext cx="1518197" cy="1054848"/>
          </a:xfrm>
          <a:prstGeom prst="rect">
            <a:avLst/>
          </a:prstGeom>
          <a:blipFill>
            <a:blip r:embed="rId5" cstate="screen"/>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slow" advTm="10000">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0-#ppt_w/2"/>
                                              </p:val>
                                            </p:tav>
                                            <p:tav tm="100000">
                                              <p:val>
                                                <p:strVal val="#ppt_x"/>
                                              </p:val>
                                            </p:tav>
                                          </p:tavLst>
                                        </p:anim>
                                        <p:anim calcmode="lin" valueType="num">
                                          <p:cBhvr additive="base">
                                            <p:cTn id="8" dur="500" fill="hold"/>
                                            <p:tgtEl>
                                              <p:spTgt spid="31"/>
                                            </p:tgtEl>
                                            <p:attrNameLst>
                                              <p:attrName>ppt_y</p:attrName>
                                            </p:attrNameLst>
                                          </p:cBhvr>
                                          <p:tavLst>
                                            <p:tav tm="0">
                                              <p:val>
                                                <p:strVal val="#ppt_y"/>
                                              </p:val>
                                            </p:tav>
                                            <p:tav tm="100000">
                                              <p:val>
                                                <p:strVal val="#ppt_y"/>
                                              </p:val>
                                            </p:tav>
                                          </p:tavLst>
                                        </p:anim>
                                      </p:childTnLst>
                                    </p:cTn>
                                  </p:par>
                                  <p:par>
                                    <p:cTn id="9" presetID="53" presetClass="entr" presetSubtype="16"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p:cTn id="11" dur="400" fill="hold"/>
                                            <p:tgtEl>
                                              <p:spTgt spid="32"/>
                                            </p:tgtEl>
                                            <p:attrNameLst>
                                              <p:attrName>ppt_w</p:attrName>
                                            </p:attrNameLst>
                                          </p:cBhvr>
                                          <p:tavLst>
                                            <p:tav tm="0">
                                              <p:val>
                                                <p:fltVal val="0"/>
                                              </p:val>
                                            </p:tav>
                                            <p:tav tm="100000">
                                              <p:val>
                                                <p:strVal val="#ppt_w"/>
                                              </p:val>
                                            </p:tav>
                                          </p:tavLst>
                                        </p:anim>
                                        <p:anim calcmode="lin" valueType="num">
                                          <p:cBhvr>
                                            <p:cTn id="12" dur="400" fill="hold"/>
                                            <p:tgtEl>
                                              <p:spTgt spid="32"/>
                                            </p:tgtEl>
                                            <p:attrNameLst>
                                              <p:attrName>ppt_h</p:attrName>
                                            </p:attrNameLst>
                                          </p:cBhvr>
                                          <p:tavLst>
                                            <p:tav tm="0">
                                              <p:val>
                                                <p:fltVal val="0"/>
                                              </p:val>
                                            </p:tav>
                                            <p:tav tm="100000">
                                              <p:val>
                                                <p:strVal val="#ppt_h"/>
                                              </p:val>
                                            </p:tav>
                                          </p:tavLst>
                                        </p:anim>
                                        <p:animEffect transition="in" filter="fade">
                                          <p:cBhvr>
                                            <p:cTn id="13" dur="400"/>
                                            <p:tgtEl>
                                              <p:spTgt spid="32"/>
                                            </p:tgtEl>
                                          </p:cBhvr>
                                        </p:animEffect>
                                      </p:childTnLst>
                                    </p:cTn>
                                  </p:par>
                                  <p:par>
                                    <p:cTn id="14" presetID="53" presetClass="entr" presetSubtype="16" fill="hold" nodeType="withEffect">
                                      <p:stCondLst>
                                        <p:cond delay="100"/>
                                      </p:stCondLst>
                                      <p:childTnLst>
                                        <p:set>
                                          <p:cBhvr>
                                            <p:cTn id="15" dur="1" fill="hold">
                                              <p:stCondLst>
                                                <p:cond delay="0"/>
                                              </p:stCondLst>
                                            </p:cTn>
                                            <p:tgtEl>
                                              <p:spTgt spid="33"/>
                                            </p:tgtEl>
                                            <p:attrNameLst>
                                              <p:attrName>style.visibility</p:attrName>
                                            </p:attrNameLst>
                                          </p:cBhvr>
                                          <p:to>
                                            <p:strVal val="visible"/>
                                          </p:to>
                                        </p:set>
                                        <p:anim calcmode="lin" valueType="num">
                                          <p:cBhvr>
                                            <p:cTn id="16" dur="400" fill="hold"/>
                                            <p:tgtEl>
                                              <p:spTgt spid="33"/>
                                            </p:tgtEl>
                                            <p:attrNameLst>
                                              <p:attrName>ppt_w</p:attrName>
                                            </p:attrNameLst>
                                          </p:cBhvr>
                                          <p:tavLst>
                                            <p:tav tm="0">
                                              <p:val>
                                                <p:fltVal val="0"/>
                                              </p:val>
                                            </p:tav>
                                            <p:tav tm="100000">
                                              <p:val>
                                                <p:strVal val="#ppt_w"/>
                                              </p:val>
                                            </p:tav>
                                          </p:tavLst>
                                        </p:anim>
                                        <p:anim calcmode="lin" valueType="num">
                                          <p:cBhvr>
                                            <p:cTn id="17" dur="400" fill="hold"/>
                                            <p:tgtEl>
                                              <p:spTgt spid="33"/>
                                            </p:tgtEl>
                                            <p:attrNameLst>
                                              <p:attrName>ppt_h</p:attrName>
                                            </p:attrNameLst>
                                          </p:cBhvr>
                                          <p:tavLst>
                                            <p:tav tm="0">
                                              <p:val>
                                                <p:fltVal val="0"/>
                                              </p:val>
                                            </p:tav>
                                            <p:tav tm="100000">
                                              <p:val>
                                                <p:strVal val="#ppt_h"/>
                                              </p:val>
                                            </p:tav>
                                          </p:tavLst>
                                        </p:anim>
                                        <p:animEffect transition="in" filter="fade">
                                          <p:cBhvr>
                                            <p:cTn id="18" dur="400"/>
                                            <p:tgtEl>
                                              <p:spTgt spid="33"/>
                                            </p:tgtEl>
                                          </p:cBhvr>
                                        </p:animEffect>
                                      </p:childTnLst>
                                    </p:cTn>
                                  </p:par>
                                </p:childTnLst>
                              </p:cTn>
                            </p:par>
                            <p:par>
                              <p:cTn id="19" fill="hold">
                                <p:stCondLst>
                                  <p:cond delay="500"/>
                                </p:stCondLst>
                                <p:childTnLst>
                                  <p:par>
                                    <p:cTn id="20" presetID="2" presetClass="entr" presetSubtype="9" fill="hold" nodeType="afterEffect" p14:presetBounceEnd="45000">
                                      <p:stCondLst>
                                        <p:cond delay="0"/>
                                      </p:stCondLst>
                                      <p:childTnLst>
                                        <p:set>
                                          <p:cBhvr>
                                            <p:cTn id="21" dur="1" fill="hold">
                                              <p:stCondLst>
                                                <p:cond delay="0"/>
                                              </p:stCondLst>
                                            </p:cTn>
                                            <p:tgtEl>
                                              <p:spTgt spid="48"/>
                                            </p:tgtEl>
                                            <p:attrNameLst>
                                              <p:attrName>style.visibility</p:attrName>
                                            </p:attrNameLst>
                                          </p:cBhvr>
                                          <p:to>
                                            <p:strVal val="visible"/>
                                          </p:to>
                                        </p:set>
                                        <p:anim calcmode="lin" valueType="num" p14:bounceEnd="45000">
                                          <p:cBhvr additive="base">
                                            <p:cTn id="22" dur="400" fill="hold"/>
                                            <p:tgtEl>
                                              <p:spTgt spid="48"/>
                                            </p:tgtEl>
                                            <p:attrNameLst>
                                              <p:attrName>ppt_x</p:attrName>
                                            </p:attrNameLst>
                                          </p:cBhvr>
                                          <p:tavLst>
                                            <p:tav tm="0">
                                              <p:val>
                                                <p:strVal val="0-#ppt_w/2"/>
                                              </p:val>
                                            </p:tav>
                                            <p:tav tm="100000">
                                              <p:val>
                                                <p:strVal val="#ppt_x"/>
                                              </p:val>
                                            </p:tav>
                                          </p:tavLst>
                                        </p:anim>
                                        <p:anim calcmode="lin" valueType="num" p14:bounceEnd="45000">
                                          <p:cBhvr additive="base">
                                            <p:cTn id="23" dur="400" fill="hold"/>
                                            <p:tgtEl>
                                              <p:spTgt spid="48"/>
                                            </p:tgtEl>
                                            <p:attrNameLst>
                                              <p:attrName>ppt_y</p:attrName>
                                            </p:attrNameLst>
                                          </p:cBhvr>
                                          <p:tavLst>
                                            <p:tav tm="0">
                                              <p:val>
                                                <p:strVal val="0-#ppt_h/2"/>
                                              </p:val>
                                            </p:tav>
                                            <p:tav tm="100000">
                                              <p:val>
                                                <p:strVal val="#ppt_y"/>
                                              </p:val>
                                            </p:tav>
                                          </p:tavLst>
                                        </p:anim>
                                      </p:childTnLst>
                                    </p:cTn>
                                  </p:par>
                                  <p:par>
                                    <p:cTn id="24" presetID="2" presetClass="entr" presetSubtype="3" fill="hold" nodeType="withEffect" p14:presetBounceEnd="45000">
                                      <p:stCondLst>
                                        <p:cond delay="0"/>
                                      </p:stCondLst>
                                      <p:childTnLst>
                                        <p:set>
                                          <p:cBhvr>
                                            <p:cTn id="25" dur="1" fill="hold">
                                              <p:stCondLst>
                                                <p:cond delay="0"/>
                                              </p:stCondLst>
                                            </p:cTn>
                                            <p:tgtEl>
                                              <p:spTgt spid="59"/>
                                            </p:tgtEl>
                                            <p:attrNameLst>
                                              <p:attrName>style.visibility</p:attrName>
                                            </p:attrNameLst>
                                          </p:cBhvr>
                                          <p:to>
                                            <p:strVal val="visible"/>
                                          </p:to>
                                        </p:set>
                                        <p:anim calcmode="lin" valueType="num" p14:bounceEnd="45000">
                                          <p:cBhvr additive="base">
                                            <p:cTn id="26" dur="400" fill="hold"/>
                                            <p:tgtEl>
                                              <p:spTgt spid="59"/>
                                            </p:tgtEl>
                                            <p:attrNameLst>
                                              <p:attrName>ppt_x</p:attrName>
                                            </p:attrNameLst>
                                          </p:cBhvr>
                                          <p:tavLst>
                                            <p:tav tm="0">
                                              <p:val>
                                                <p:strVal val="1+#ppt_w/2"/>
                                              </p:val>
                                            </p:tav>
                                            <p:tav tm="100000">
                                              <p:val>
                                                <p:strVal val="#ppt_x"/>
                                              </p:val>
                                            </p:tav>
                                          </p:tavLst>
                                        </p:anim>
                                        <p:anim calcmode="lin" valueType="num" p14:bounceEnd="45000">
                                          <p:cBhvr additive="base">
                                            <p:cTn id="27" dur="400" fill="hold"/>
                                            <p:tgtEl>
                                              <p:spTgt spid="59"/>
                                            </p:tgtEl>
                                            <p:attrNameLst>
                                              <p:attrName>ppt_y</p:attrName>
                                            </p:attrNameLst>
                                          </p:cBhvr>
                                          <p:tavLst>
                                            <p:tav tm="0">
                                              <p:val>
                                                <p:strVal val="0-#ppt_h/2"/>
                                              </p:val>
                                            </p:tav>
                                            <p:tav tm="100000">
                                              <p:val>
                                                <p:strVal val="#ppt_y"/>
                                              </p:val>
                                            </p:tav>
                                          </p:tavLst>
                                        </p:anim>
                                      </p:childTnLst>
                                    </p:cTn>
                                  </p:par>
                                  <p:par>
                                    <p:cTn id="28" presetID="2" presetClass="entr" presetSubtype="6" fill="hold" nodeType="withEffect" p14:presetBounceEnd="45000">
                                      <p:stCondLst>
                                        <p:cond delay="0"/>
                                      </p:stCondLst>
                                      <p:childTnLst>
                                        <p:set>
                                          <p:cBhvr>
                                            <p:cTn id="29" dur="1" fill="hold">
                                              <p:stCondLst>
                                                <p:cond delay="0"/>
                                              </p:stCondLst>
                                            </p:cTn>
                                            <p:tgtEl>
                                              <p:spTgt spid="54"/>
                                            </p:tgtEl>
                                            <p:attrNameLst>
                                              <p:attrName>style.visibility</p:attrName>
                                            </p:attrNameLst>
                                          </p:cBhvr>
                                          <p:to>
                                            <p:strVal val="visible"/>
                                          </p:to>
                                        </p:set>
                                        <p:anim calcmode="lin" valueType="num" p14:bounceEnd="45000">
                                          <p:cBhvr additive="base">
                                            <p:cTn id="30" dur="400" fill="hold"/>
                                            <p:tgtEl>
                                              <p:spTgt spid="54"/>
                                            </p:tgtEl>
                                            <p:attrNameLst>
                                              <p:attrName>ppt_x</p:attrName>
                                            </p:attrNameLst>
                                          </p:cBhvr>
                                          <p:tavLst>
                                            <p:tav tm="0">
                                              <p:val>
                                                <p:strVal val="1+#ppt_w/2"/>
                                              </p:val>
                                            </p:tav>
                                            <p:tav tm="100000">
                                              <p:val>
                                                <p:strVal val="#ppt_x"/>
                                              </p:val>
                                            </p:tav>
                                          </p:tavLst>
                                        </p:anim>
                                        <p:anim calcmode="lin" valueType="num" p14:bounceEnd="45000">
                                          <p:cBhvr additive="base">
                                            <p:cTn id="31" dur="400" fill="hold"/>
                                            <p:tgtEl>
                                              <p:spTgt spid="54"/>
                                            </p:tgtEl>
                                            <p:attrNameLst>
                                              <p:attrName>ppt_y</p:attrName>
                                            </p:attrNameLst>
                                          </p:cBhvr>
                                          <p:tavLst>
                                            <p:tav tm="0">
                                              <p:val>
                                                <p:strVal val="1+#ppt_h/2"/>
                                              </p:val>
                                            </p:tav>
                                            <p:tav tm="100000">
                                              <p:val>
                                                <p:strVal val="#ppt_y"/>
                                              </p:val>
                                            </p:tav>
                                          </p:tavLst>
                                        </p:anim>
                                      </p:childTnLst>
                                    </p:cTn>
                                  </p:par>
                                  <p:par>
                                    <p:cTn id="32" presetID="2" presetClass="entr" presetSubtype="12" fill="hold" nodeType="withEffect" p14:presetBounceEnd="45000">
                                      <p:stCondLst>
                                        <p:cond delay="0"/>
                                      </p:stCondLst>
                                      <p:childTnLst>
                                        <p:set>
                                          <p:cBhvr>
                                            <p:cTn id="33" dur="1" fill="hold">
                                              <p:stCondLst>
                                                <p:cond delay="0"/>
                                              </p:stCondLst>
                                            </p:cTn>
                                            <p:tgtEl>
                                              <p:spTgt spid="51"/>
                                            </p:tgtEl>
                                            <p:attrNameLst>
                                              <p:attrName>style.visibility</p:attrName>
                                            </p:attrNameLst>
                                          </p:cBhvr>
                                          <p:to>
                                            <p:strVal val="visible"/>
                                          </p:to>
                                        </p:set>
                                        <p:anim calcmode="lin" valueType="num" p14:bounceEnd="45000">
                                          <p:cBhvr additive="base">
                                            <p:cTn id="34" dur="400" fill="hold"/>
                                            <p:tgtEl>
                                              <p:spTgt spid="51"/>
                                            </p:tgtEl>
                                            <p:attrNameLst>
                                              <p:attrName>ppt_x</p:attrName>
                                            </p:attrNameLst>
                                          </p:cBhvr>
                                          <p:tavLst>
                                            <p:tav tm="0">
                                              <p:val>
                                                <p:strVal val="0-#ppt_w/2"/>
                                              </p:val>
                                            </p:tav>
                                            <p:tav tm="100000">
                                              <p:val>
                                                <p:strVal val="#ppt_x"/>
                                              </p:val>
                                            </p:tav>
                                          </p:tavLst>
                                        </p:anim>
                                        <p:anim calcmode="lin" valueType="num" p14:bounceEnd="45000">
                                          <p:cBhvr additive="base">
                                            <p:cTn id="35" dur="400" fill="hold"/>
                                            <p:tgtEl>
                                              <p:spTgt spid="51"/>
                                            </p:tgtEl>
                                            <p:attrNameLst>
                                              <p:attrName>ppt_y</p:attrName>
                                            </p:attrNameLst>
                                          </p:cBhvr>
                                          <p:tavLst>
                                            <p:tav tm="0">
                                              <p:val>
                                                <p:strVal val="1+#ppt_h/2"/>
                                              </p:val>
                                            </p:tav>
                                            <p:tav tm="100000">
                                              <p:val>
                                                <p:strVal val="#ppt_y"/>
                                              </p:val>
                                            </p:tav>
                                          </p:tavLst>
                                        </p:anim>
                                      </p:childTnLst>
                                    </p:cTn>
                                  </p:par>
                                </p:childTnLst>
                              </p:cTn>
                            </p:par>
                            <p:par>
                              <p:cTn id="36" fill="hold">
                                <p:stCondLst>
                                  <p:cond delay="900"/>
                                </p:stCondLst>
                                <p:childTnLst>
                                  <p:par>
                                    <p:cTn id="37" presetID="2" presetClass="entr" presetSubtype="8" fill="hold" nodeType="afterEffect">
                                      <p:stCondLst>
                                        <p:cond delay="0"/>
                                      </p:stCondLst>
                                      <p:childTnLst>
                                        <p:set>
                                          <p:cBhvr>
                                            <p:cTn id="38" dur="1" fill="hold">
                                              <p:stCondLst>
                                                <p:cond delay="0"/>
                                              </p:stCondLst>
                                            </p:cTn>
                                            <p:tgtEl>
                                              <p:spTgt spid="62"/>
                                            </p:tgtEl>
                                            <p:attrNameLst>
                                              <p:attrName>style.visibility</p:attrName>
                                            </p:attrNameLst>
                                          </p:cBhvr>
                                          <p:to>
                                            <p:strVal val="visible"/>
                                          </p:to>
                                        </p:set>
                                        <p:anim calcmode="lin" valueType="num">
                                          <p:cBhvr additive="base">
                                            <p:cTn id="39" dur="500" fill="hold"/>
                                            <p:tgtEl>
                                              <p:spTgt spid="62"/>
                                            </p:tgtEl>
                                            <p:attrNameLst>
                                              <p:attrName>ppt_x</p:attrName>
                                            </p:attrNameLst>
                                          </p:cBhvr>
                                          <p:tavLst>
                                            <p:tav tm="0">
                                              <p:val>
                                                <p:strVal val="0-#ppt_w/2"/>
                                              </p:val>
                                            </p:tav>
                                            <p:tav tm="100000">
                                              <p:val>
                                                <p:strVal val="#ppt_x"/>
                                              </p:val>
                                            </p:tav>
                                          </p:tavLst>
                                        </p:anim>
                                        <p:anim calcmode="lin" valueType="num">
                                          <p:cBhvr additive="base">
                                            <p:cTn id="40" dur="500" fill="hold"/>
                                            <p:tgtEl>
                                              <p:spTgt spid="62"/>
                                            </p:tgtEl>
                                            <p:attrNameLst>
                                              <p:attrName>ppt_y</p:attrName>
                                            </p:attrNameLst>
                                          </p:cBhvr>
                                          <p:tavLst>
                                            <p:tav tm="0">
                                              <p:val>
                                                <p:strVal val="#ppt_y"/>
                                              </p:val>
                                            </p:tav>
                                            <p:tav tm="100000">
                                              <p:val>
                                                <p:strVal val="#ppt_y"/>
                                              </p:val>
                                            </p:tav>
                                          </p:tavLst>
                                        </p:anim>
                                      </p:childTnLst>
                                    </p:cTn>
                                  </p:par>
                                  <p:par>
                                    <p:cTn id="41" presetID="2" presetClass="entr" presetSubtype="8" fill="hold" nodeType="withEffect">
                                      <p:stCondLst>
                                        <p:cond delay="100"/>
                                      </p:stCondLst>
                                      <p:childTnLst>
                                        <p:set>
                                          <p:cBhvr>
                                            <p:cTn id="42" dur="1" fill="hold">
                                              <p:stCondLst>
                                                <p:cond delay="0"/>
                                              </p:stCondLst>
                                            </p:cTn>
                                            <p:tgtEl>
                                              <p:spTgt spid="72"/>
                                            </p:tgtEl>
                                            <p:attrNameLst>
                                              <p:attrName>style.visibility</p:attrName>
                                            </p:attrNameLst>
                                          </p:cBhvr>
                                          <p:to>
                                            <p:strVal val="visible"/>
                                          </p:to>
                                        </p:set>
                                        <p:anim calcmode="lin" valueType="num">
                                          <p:cBhvr additive="base">
                                            <p:cTn id="43" dur="500" fill="hold"/>
                                            <p:tgtEl>
                                              <p:spTgt spid="72"/>
                                            </p:tgtEl>
                                            <p:attrNameLst>
                                              <p:attrName>ppt_x</p:attrName>
                                            </p:attrNameLst>
                                          </p:cBhvr>
                                          <p:tavLst>
                                            <p:tav tm="0">
                                              <p:val>
                                                <p:strVal val="0-#ppt_w/2"/>
                                              </p:val>
                                            </p:tav>
                                            <p:tav tm="100000">
                                              <p:val>
                                                <p:strVal val="#ppt_x"/>
                                              </p:val>
                                            </p:tav>
                                          </p:tavLst>
                                        </p:anim>
                                        <p:anim calcmode="lin" valueType="num">
                                          <p:cBhvr additive="base">
                                            <p:cTn id="44" dur="500" fill="hold"/>
                                            <p:tgtEl>
                                              <p:spTgt spid="72"/>
                                            </p:tgtEl>
                                            <p:attrNameLst>
                                              <p:attrName>ppt_y</p:attrName>
                                            </p:attrNameLst>
                                          </p:cBhvr>
                                          <p:tavLst>
                                            <p:tav tm="0">
                                              <p:val>
                                                <p:strVal val="#ppt_y"/>
                                              </p:val>
                                            </p:tav>
                                            <p:tav tm="100000">
                                              <p:val>
                                                <p:strVal val="#ppt_y"/>
                                              </p:val>
                                            </p:tav>
                                          </p:tavLst>
                                        </p:anim>
                                      </p:childTnLst>
                                    </p:cTn>
                                  </p:par>
                                  <p:par>
                                    <p:cTn id="45" presetID="2" presetClass="entr" presetSubtype="8" fill="hold" nodeType="withEffect">
                                      <p:stCondLst>
                                        <p:cond delay="200"/>
                                      </p:stCondLst>
                                      <p:childTnLst>
                                        <p:set>
                                          <p:cBhvr>
                                            <p:cTn id="46" dur="1" fill="hold">
                                              <p:stCondLst>
                                                <p:cond delay="0"/>
                                              </p:stCondLst>
                                            </p:cTn>
                                            <p:tgtEl>
                                              <p:spTgt spid="67"/>
                                            </p:tgtEl>
                                            <p:attrNameLst>
                                              <p:attrName>style.visibility</p:attrName>
                                            </p:attrNameLst>
                                          </p:cBhvr>
                                          <p:to>
                                            <p:strVal val="visible"/>
                                          </p:to>
                                        </p:set>
                                        <p:anim calcmode="lin" valueType="num">
                                          <p:cBhvr additive="base">
                                            <p:cTn id="47" dur="500" fill="hold"/>
                                            <p:tgtEl>
                                              <p:spTgt spid="67"/>
                                            </p:tgtEl>
                                            <p:attrNameLst>
                                              <p:attrName>ppt_x</p:attrName>
                                            </p:attrNameLst>
                                          </p:cBhvr>
                                          <p:tavLst>
                                            <p:tav tm="0">
                                              <p:val>
                                                <p:strVal val="0-#ppt_w/2"/>
                                              </p:val>
                                            </p:tav>
                                            <p:tav tm="100000">
                                              <p:val>
                                                <p:strVal val="#ppt_x"/>
                                              </p:val>
                                            </p:tav>
                                          </p:tavLst>
                                        </p:anim>
                                        <p:anim calcmode="lin" valueType="num">
                                          <p:cBhvr additive="base">
                                            <p:cTn id="48" dur="500" fill="hold"/>
                                            <p:tgtEl>
                                              <p:spTgt spid="67"/>
                                            </p:tgtEl>
                                            <p:attrNameLst>
                                              <p:attrName>ppt_y</p:attrName>
                                            </p:attrNameLst>
                                          </p:cBhvr>
                                          <p:tavLst>
                                            <p:tav tm="0">
                                              <p:val>
                                                <p:strVal val="#ppt_y"/>
                                              </p:val>
                                            </p:tav>
                                            <p:tav tm="100000">
                                              <p:val>
                                                <p:strVal val="#ppt_y"/>
                                              </p:val>
                                            </p:tav>
                                          </p:tavLst>
                                        </p:anim>
                                      </p:childTnLst>
                                    </p:cTn>
                                  </p:par>
                                  <p:par>
                                    <p:cTn id="49" presetID="2" presetClass="entr" presetSubtype="8" fill="hold" nodeType="withEffect">
                                      <p:stCondLst>
                                        <p:cond delay="400"/>
                                      </p:stCondLst>
                                      <p:childTnLst>
                                        <p:set>
                                          <p:cBhvr>
                                            <p:cTn id="50" dur="1" fill="hold">
                                              <p:stCondLst>
                                                <p:cond delay="0"/>
                                              </p:stCondLst>
                                            </p:cTn>
                                            <p:tgtEl>
                                              <p:spTgt spid="77"/>
                                            </p:tgtEl>
                                            <p:attrNameLst>
                                              <p:attrName>style.visibility</p:attrName>
                                            </p:attrNameLst>
                                          </p:cBhvr>
                                          <p:to>
                                            <p:strVal val="visible"/>
                                          </p:to>
                                        </p:set>
                                        <p:anim calcmode="lin" valueType="num">
                                          <p:cBhvr additive="base">
                                            <p:cTn id="51" dur="500" fill="hold"/>
                                            <p:tgtEl>
                                              <p:spTgt spid="77"/>
                                            </p:tgtEl>
                                            <p:attrNameLst>
                                              <p:attrName>ppt_x</p:attrName>
                                            </p:attrNameLst>
                                          </p:cBhvr>
                                          <p:tavLst>
                                            <p:tav tm="0">
                                              <p:val>
                                                <p:strVal val="0-#ppt_w/2"/>
                                              </p:val>
                                            </p:tav>
                                            <p:tav tm="100000">
                                              <p:val>
                                                <p:strVal val="#ppt_x"/>
                                              </p:val>
                                            </p:tav>
                                          </p:tavLst>
                                        </p:anim>
                                        <p:anim calcmode="lin" valueType="num">
                                          <p:cBhvr additive="base">
                                            <p:cTn id="52" dur="500" fill="hold"/>
                                            <p:tgtEl>
                                              <p:spTgt spid="77"/>
                                            </p:tgtEl>
                                            <p:attrNameLst>
                                              <p:attrName>ppt_y</p:attrName>
                                            </p:attrNameLst>
                                          </p:cBhvr>
                                          <p:tavLst>
                                            <p:tav tm="0">
                                              <p:val>
                                                <p:strVal val="#ppt_y"/>
                                              </p:val>
                                            </p:tav>
                                            <p:tav tm="100000">
                                              <p:val>
                                                <p:strVal val="#ppt_y"/>
                                              </p:val>
                                            </p:tav>
                                          </p:tavLst>
                                        </p:anim>
                                      </p:childTnLst>
                                    </p:cTn>
                                  </p:par>
                                </p:childTnLst>
                              </p:cTn>
                            </p:par>
                            <p:par>
                              <p:cTn id="53" fill="hold">
                                <p:stCondLst>
                                  <p:cond delay="1800"/>
                                </p:stCondLst>
                                <p:childTnLst>
                                  <p:par>
                                    <p:cTn id="54" presetID="42" presetClass="entr" presetSubtype="0" fill="hold" grpId="0" nodeType="afterEffect">
                                      <p:stCondLst>
                                        <p:cond delay="0"/>
                                      </p:stCondLst>
                                      <p:childTnLst>
                                        <p:set>
                                          <p:cBhvr>
                                            <p:cTn id="55" dur="1" fill="hold">
                                              <p:stCondLst>
                                                <p:cond delay="0"/>
                                              </p:stCondLst>
                                            </p:cTn>
                                            <p:tgtEl>
                                              <p:spTgt spid="82"/>
                                            </p:tgtEl>
                                            <p:attrNameLst>
                                              <p:attrName>style.visibility</p:attrName>
                                            </p:attrNameLst>
                                          </p:cBhvr>
                                          <p:to>
                                            <p:strVal val="visible"/>
                                          </p:to>
                                        </p:set>
                                        <p:animEffect transition="in" filter="fade">
                                          <p:cBhvr>
                                            <p:cTn id="56" dur="400"/>
                                            <p:tgtEl>
                                              <p:spTgt spid="82"/>
                                            </p:tgtEl>
                                          </p:cBhvr>
                                        </p:animEffect>
                                        <p:anim calcmode="lin" valueType="num">
                                          <p:cBhvr>
                                            <p:cTn id="57" dur="400" fill="hold"/>
                                            <p:tgtEl>
                                              <p:spTgt spid="82"/>
                                            </p:tgtEl>
                                            <p:attrNameLst>
                                              <p:attrName>ppt_x</p:attrName>
                                            </p:attrNameLst>
                                          </p:cBhvr>
                                          <p:tavLst>
                                            <p:tav tm="0">
                                              <p:val>
                                                <p:strVal val="#ppt_x"/>
                                              </p:val>
                                            </p:tav>
                                            <p:tav tm="100000">
                                              <p:val>
                                                <p:strVal val="#ppt_x"/>
                                              </p:val>
                                            </p:tav>
                                          </p:tavLst>
                                        </p:anim>
                                        <p:anim calcmode="lin" valueType="num">
                                          <p:cBhvr>
                                            <p:cTn id="58" dur="400" fill="hold"/>
                                            <p:tgtEl>
                                              <p:spTgt spid="82"/>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100"/>
                                      </p:stCondLst>
                                      <p:childTnLst>
                                        <p:set>
                                          <p:cBhvr>
                                            <p:cTn id="60" dur="1" fill="hold">
                                              <p:stCondLst>
                                                <p:cond delay="0"/>
                                              </p:stCondLst>
                                            </p:cTn>
                                            <p:tgtEl>
                                              <p:spTgt spid="83"/>
                                            </p:tgtEl>
                                            <p:attrNameLst>
                                              <p:attrName>style.visibility</p:attrName>
                                            </p:attrNameLst>
                                          </p:cBhvr>
                                          <p:to>
                                            <p:strVal val="visible"/>
                                          </p:to>
                                        </p:set>
                                        <p:animEffect transition="in" filter="fade">
                                          <p:cBhvr>
                                            <p:cTn id="61" dur="400"/>
                                            <p:tgtEl>
                                              <p:spTgt spid="83"/>
                                            </p:tgtEl>
                                          </p:cBhvr>
                                        </p:animEffect>
                                        <p:anim calcmode="lin" valueType="num">
                                          <p:cBhvr>
                                            <p:cTn id="62" dur="400" fill="hold"/>
                                            <p:tgtEl>
                                              <p:spTgt spid="83"/>
                                            </p:tgtEl>
                                            <p:attrNameLst>
                                              <p:attrName>ppt_x</p:attrName>
                                            </p:attrNameLst>
                                          </p:cBhvr>
                                          <p:tavLst>
                                            <p:tav tm="0">
                                              <p:val>
                                                <p:strVal val="#ppt_x"/>
                                              </p:val>
                                            </p:tav>
                                            <p:tav tm="100000">
                                              <p:val>
                                                <p:strVal val="#ppt_x"/>
                                              </p:val>
                                            </p:tav>
                                          </p:tavLst>
                                        </p:anim>
                                        <p:anim calcmode="lin" valueType="num">
                                          <p:cBhvr>
                                            <p:cTn id="63" dur="400" fill="hold"/>
                                            <p:tgtEl>
                                              <p:spTgt spid="83"/>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200"/>
                                      </p:stCondLst>
                                      <p:childTnLst>
                                        <p:set>
                                          <p:cBhvr>
                                            <p:cTn id="65" dur="1" fill="hold">
                                              <p:stCondLst>
                                                <p:cond delay="0"/>
                                              </p:stCondLst>
                                            </p:cTn>
                                            <p:tgtEl>
                                              <p:spTgt spid="84"/>
                                            </p:tgtEl>
                                            <p:attrNameLst>
                                              <p:attrName>style.visibility</p:attrName>
                                            </p:attrNameLst>
                                          </p:cBhvr>
                                          <p:to>
                                            <p:strVal val="visible"/>
                                          </p:to>
                                        </p:set>
                                        <p:animEffect transition="in" filter="fade">
                                          <p:cBhvr>
                                            <p:cTn id="66" dur="400"/>
                                            <p:tgtEl>
                                              <p:spTgt spid="84"/>
                                            </p:tgtEl>
                                          </p:cBhvr>
                                        </p:animEffect>
                                        <p:anim calcmode="lin" valueType="num">
                                          <p:cBhvr>
                                            <p:cTn id="67" dur="400" fill="hold"/>
                                            <p:tgtEl>
                                              <p:spTgt spid="84"/>
                                            </p:tgtEl>
                                            <p:attrNameLst>
                                              <p:attrName>ppt_x</p:attrName>
                                            </p:attrNameLst>
                                          </p:cBhvr>
                                          <p:tavLst>
                                            <p:tav tm="0">
                                              <p:val>
                                                <p:strVal val="#ppt_x"/>
                                              </p:val>
                                            </p:tav>
                                            <p:tav tm="100000">
                                              <p:val>
                                                <p:strVal val="#ppt_x"/>
                                              </p:val>
                                            </p:tav>
                                          </p:tavLst>
                                        </p:anim>
                                        <p:anim calcmode="lin" valueType="num">
                                          <p:cBhvr>
                                            <p:cTn id="68" dur="400" fill="hold"/>
                                            <p:tgtEl>
                                              <p:spTgt spid="8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animBg="1"/>
          <p:bldP spid="82" grpId="0" animBg="1"/>
          <p:bldP spid="83" grpId="0" animBg="1"/>
          <p:bldP spid="84"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0-#ppt_w/2"/>
                                              </p:val>
                                            </p:tav>
                                            <p:tav tm="100000">
                                              <p:val>
                                                <p:strVal val="#ppt_x"/>
                                              </p:val>
                                            </p:tav>
                                          </p:tavLst>
                                        </p:anim>
                                        <p:anim calcmode="lin" valueType="num">
                                          <p:cBhvr additive="base">
                                            <p:cTn id="8" dur="500" fill="hold"/>
                                            <p:tgtEl>
                                              <p:spTgt spid="31"/>
                                            </p:tgtEl>
                                            <p:attrNameLst>
                                              <p:attrName>ppt_y</p:attrName>
                                            </p:attrNameLst>
                                          </p:cBhvr>
                                          <p:tavLst>
                                            <p:tav tm="0">
                                              <p:val>
                                                <p:strVal val="#ppt_y"/>
                                              </p:val>
                                            </p:tav>
                                            <p:tav tm="100000">
                                              <p:val>
                                                <p:strVal val="#ppt_y"/>
                                              </p:val>
                                            </p:tav>
                                          </p:tavLst>
                                        </p:anim>
                                      </p:childTnLst>
                                    </p:cTn>
                                  </p:par>
                                  <p:par>
                                    <p:cTn id="9" presetID="53" presetClass="entr" presetSubtype="16"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p:cTn id="11" dur="400" fill="hold"/>
                                            <p:tgtEl>
                                              <p:spTgt spid="32"/>
                                            </p:tgtEl>
                                            <p:attrNameLst>
                                              <p:attrName>ppt_w</p:attrName>
                                            </p:attrNameLst>
                                          </p:cBhvr>
                                          <p:tavLst>
                                            <p:tav tm="0">
                                              <p:val>
                                                <p:fltVal val="0"/>
                                              </p:val>
                                            </p:tav>
                                            <p:tav tm="100000">
                                              <p:val>
                                                <p:strVal val="#ppt_w"/>
                                              </p:val>
                                            </p:tav>
                                          </p:tavLst>
                                        </p:anim>
                                        <p:anim calcmode="lin" valueType="num">
                                          <p:cBhvr>
                                            <p:cTn id="12" dur="400" fill="hold"/>
                                            <p:tgtEl>
                                              <p:spTgt spid="32"/>
                                            </p:tgtEl>
                                            <p:attrNameLst>
                                              <p:attrName>ppt_h</p:attrName>
                                            </p:attrNameLst>
                                          </p:cBhvr>
                                          <p:tavLst>
                                            <p:tav tm="0">
                                              <p:val>
                                                <p:fltVal val="0"/>
                                              </p:val>
                                            </p:tav>
                                            <p:tav tm="100000">
                                              <p:val>
                                                <p:strVal val="#ppt_h"/>
                                              </p:val>
                                            </p:tav>
                                          </p:tavLst>
                                        </p:anim>
                                        <p:animEffect transition="in" filter="fade">
                                          <p:cBhvr>
                                            <p:cTn id="13" dur="400"/>
                                            <p:tgtEl>
                                              <p:spTgt spid="32"/>
                                            </p:tgtEl>
                                          </p:cBhvr>
                                        </p:animEffect>
                                      </p:childTnLst>
                                    </p:cTn>
                                  </p:par>
                                  <p:par>
                                    <p:cTn id="14" presetID="53" presetClass="entr" presetSubtype="16" fill="hold" nodeType="withEffect">
                                      <p:stCondLst>
                                        <p:cond delay="100"/>
                                      </p:stCondLst>
                                      <p:childTnLst>
                                        <p:set>
                                          <p:cBhvr>
                                            <p:cTn id="15" dur="1" fill="hold">
                                              <p:stCondLst>
                                                <p:cond delay="0"/>
                                              </p:stCondLst>
                                            </p:cTn>
                                            <p:tgtEl>
                                              <p:spTgt spid="33"/>
                                            </p:tgtEl>
                                            <p:attrNameLst>
                                              <p:attrName>style.visibility</p:attrName>
                                            </p:attrNameLst>
                                          </p:cBhvr>
                                          <p:to>
                                            <p:strVal val="visible"/>
                                          </p:to>
                                        </p:set>
                                        <p:anim calcmode="lin" valueType="num">
                                          <p:cBhvr>
                                            <p:cTn id="16" dur="400" fill="hold"/>
                                            <p:tgtEl>
                                              <p:spTgt spid="33"/>
                                            </p:tgtEl>
                                            <p:attrNameLst>
                                              <p:attrName>ppt_w</p:attrName>
                                            </p:attrNameLst>
                                          </p:cBhvr>
                                          <p:tavLst>
                                            <p:tav tm="0">
                                              <p:val>
                                                <p:fltVal val="0"/>
                                              </p:val>
                                            </p:tav>
                                            <p:tav tm="100000">
                                              <p:val>
                                                <p:strVal val="#ppt_w"/>
                                              </p:val>
                                            </p:tav>
                                          </p:tavLst>
                                        </p:anim>
                                        <p:anim calcmode="lin" valueType="num">
                                          <p:cBhvr>
                                            <p:cTn id="17" dur="400" fill="hold"/>
                                            <p:tgtEl>
                                              <p:spTgt spid="33"/>
                                            </p:tgtEl>
                                            <p:attrNameLst>
                                              <p:attrName>ppt_h</p:attrName>
                                            </p:attrNameLst>
                                          </p:cBhvr>
                                          <p:tavLst>
                                            <p:tav tm="0">
                                              <p:val>
                                                <p:fltVal val="0"/>
                                              </p:val>
                                            </p:tav>
                                            <p:tav tm="100000">
                                              <p:val>
                                                <p:strVal val="#ppt_h"/>
                                              </p:val>
                                            </p:tav>
                                          </p:tavLst>
                                        </p:anim>
                                        <p:animEffect transition="in" filter="fade">
                                          <p:cBhvr>
                                            <p:cTn id="18" dur="400"/>
                                            <p:tgtEl>
                                              <p:spTgt spid="33"/>
                                            </p:tgtEl>
                                          </p:cBhvr>
                                        </p:animEffect>
                                      </p:childTnLst>
                                    </p:cTn>
                                  </p:par>
                                </p:childTnLst>
                              </p:cTn>
                            </p:par>
                            <p:par>
                              <p:cTn id="19" fill="hold">
                                <p:stCondLst>
                                  <p:cond delay="500"/>
                                </p:stCondLst>
                                <p:childTnLst>
                                  <p:par>
                                    <p:cTn id="20" presetID="2" presetClass="entr" presetSubtype="9" fill="hold" nodeType="afterEffect">
                                      <p:stCondLst>
                                        <p:cond delay="0"/>
                                      </p:stCondLst>
                                      <p:childTnLst>
                                        <p:set>
                                          <p:cBhvr>
                                            <p:cTn id="21" dur="1" fill="hold">
                                              <p:stCondLst>
                                                <p:cond delay="0"/>
                                              </p:stCondLst>
                                            </p:cTn>
                                            <p:tgtEl>
                                              <p:spTgt spid="48"/>
                                            </p:tgtEl>
                                            <p:attrNameLst>
                                              <p:attrName>style.visibility</p:attrName>
                                            </p:attrNameLst>
                                          </p:cBhvr>
                                          <p:to>
                                            <p:strVal val="visible"/>
                                          </p:to>
                                        </p:set>
                                        <p:anim calcmode="lin" valueType="num">
                                          <p:cBhvr additive="base">
                                            <p:cTn id="22" dur="400" fill="hold"/>
                                            <p:tgtEl>
                                              <p:spTgt spid="48"/>
                                            </p:tgtEl>
                                            <p:attrNameLst>
                                              <p:attrName>ppt_x</p:attrName>
                                            </p:attrNameLst>
                                          </p:cBhvr>
                                          <p:tavLst>
                                            <p:tav tm="0">
                                              <p:val>
                                                <p:strVal val="0-#ppt_w/2"/>
                                              </p:val>
                                            </p:tav>
                                            <p:tav tm="100000">
                                              <p:val>
                                                <p:strVal val="#ppt_x"/>
                                              </p:val>
                                            </p:tav>
                                          </p:tavLst>
                                        </p:anim>
                                        <p:anim calcmode="lin" valueType="num">
                                          <p:cBhvr additive="base">
                                            <p:cTn id="23" dur="400" fill="hold"/>
                                            <p:tgtEl>
                                              <p:spTgt spid="48"/>
                                            </p:tgtEl>
                                            <p:attrNameLst>
                                              <p:attrName>ppt_y</p:attrName>
                                            </p:attrNameLst>
                                          </p:cBhvr>
                                          <p:tavLst>
                                            <p:tav tm="0">
                                              <p:val>
                                                <p:strVal val="0-#ppt_h/2"/>
                                              </p:val>
                                            </p:tav>
                                            <p:tav tm="100000">
                                              <p:val>
                                                <p:strVal val="#ppt_y"/>
                                              </p:val>
                                            </p:tav>
                                          </p:tavLst>
                                        </p:anim>
                                      </p:childTnLst>
                                    </p:cTn>
                                  </p:par>
                                  <p:par>
                                    <p:cTn id="24" presetID="2" presetClass="entr" presetSubtype="3" fill="hold" nodeType="withEffect">
                                      <p:stCondLst>
                                        <p:cond delay="0"/>
                                      </p:stCondLst>
                                      <p:childTnLst>
                                        <p:set>
                                          <p:cBhvr>
                                            <p:cTn id="25" dur="1" fill="hold">
                                              <p:stCondLst>
                                                <p:cond delay="0"/>
                                              </p:stCondLst>
                                            </p:cTn>
                                            <p:tgtEl>
                                              <p:spTgt spid="59"/>
                                            </p:tgtEl>
                                            <p:attrNameLst>
                                              <p:attrName>style.visibility</p:attrName>
                                            </p:attrNameLst>
                                          </p:cBhvr>
                                          <p:to>
                                            <p:strVal val="visible"/>
                                          </p:to>
                                        </p:set>
                                        <p:anim calcmode="lin" valueType="num">
                                          <p:cBhvr additive="base">
                                            <p:cTn id="26" dur="400" fill="hold"/>
                                            <p:tgtEl>
                                              <p:spTgt spid="59"/>
                                            </p:tgtEl>
                                            <p:attrNameLst>
                                              <p:attrName>ppt_x</p:attrName>
                                            </p:attrNameLst>
                                          </p:cBhvr>
                                          <p:tavLst>
                                            <p:tav tm="0">
                                              <p:val>
                                                <p:strVal val="1+#ppt_w/2"/>
                                              </p:val>
                                            </p:tav>
                                            <p:tav tm="100000">
                                              <p:val>
                                                <p:strVal val="#ppt_x"/>
                                              </p:val>
                                            </p:tav>
                                          </p:tavLst>
                                        </p:anim>
                                        <p:anim calcmode="lin" valueType="num">
                                          <p:cBhvr additive="base">
                                            <p:cTn id="27" dur="400" fill="hold"/>
                                            <p:tgtEl>
                                              <p:spTgt spid="59"/>
                                            </p:tgtEl>
                                            <p:attrNameLst>
                                              <p:attrName>ppt_y</p:attrName>
                                            </p:attrNameLst>
                                          </p:cBhvr>
                                          <p:tavLst>
                                            <p:tav tm="0">
                                              <p:val>
                                                <p:strVal val="0-#ppt_h/2"/>
                                              </p:val>
                                            </p:tav>
                                            <p:tav tm="100000">
                                              <p:val>
                                                <p:strVal val="#ppt_y"/>
                                              </p:val>
                                            </p:tav>
                                          </p:tavLst>
                                        </p:anim>
                                      </p:childTnLst>
                                    </p:cTn>
                                  </p:par>
                                  <p:par>
                                    <p:cTn id="28" presetID="2" presetClass="entr" presetSubtype="6" fill="hold" nodeType="withEffect">
                                      <p:stCondLst>
                                        <p:cond delay="0"/>
                                      </p:stCondLst>
                                      <p:childTnLst>
                                        <p:set>
                                          <p:cBhvr>
                                            <p:cTn id="29" dur="1" fill="hold">
                                              <p:stCondLst>
                                                <p:cond delay="0"/>
                                              </p:stCondLst>
                                            </p:cTn>
                                            <p:tgtEl>
                                              <p:spTgt spid="54"/>
                                            </p:tgtEl>
                                            <p:attrNameLst>
                                              <p:attrName>style.visibility</p:attrName>
                                            </p:attrNameLst>
                                          </p:cBhvr>
                                          <p:to>
                                            <p:strVal val="visible"/>
                                          </p:to>
                                        </p:set>
                                        <p:anim calcmode="lin" valueType="num">
                                          <p:cBhvr additive="base">
                                            <p:cTn id="30" dur="400" fill="hold"/>
                                            <p:tgtEl>
                                              <p:spTgt spid="54"/>
                                            </p:tgtEl>
                                            <p:attrNameLst>
                                              <p:attrName>ppt_x</p:attrName>
                                            </p:attrNameLst>
                                          </p:cBhvr>
                                          <p:tavLst>
                                            <p:tav tm="0">
                                              <p:val>
                                                <p:strVal val="1+#ppt_w/2"/>
                                              </p:val>
                                            </p:tav>
                                            <p:tav tm="100000">
                                              <p:val>
                                                <p:strVal val="#ppt_x"/>
                                              </p:val>
                                            </p:tav>
                                          </p:tavLst>
                                        </p:anim>
                                        <p:anim calcmode="lin" valueType="num">
                                          <p:cBhvr additive="base">
                                            <p:cTn id="31" dur="400" fill="hold"/>
                                            <p:tgtEl>
                                              <p:spTgt spid="54"/>
                                            </p:tgtEl>
                                            <p:attrNameLst>
                                              <p:attrName>ppt_y</p:attrName>
                                            </p:attrNameLst>
                                          </p:cBhvr>
                                          <p:tavLst>
                                            <p:tav tm="0">
                                              <p:val>
                                                <p:strVal val="1+#ppt_h/2"/>
                                              </p:val>
                                            </p:tav>
                                            <p:tav tm="100000">
                                              <p:val>
                                                <p:strVal val="#ppt_y"/>
                                              </p:val>
                                            </p:tav>
                                          </p:tavLst>
                                        </p:anim>
                                      </p:childTnLst>
                                    </p:cTn>
                                  </p:par>
                                  <p:par>
                                    <p:cTn id="32" presetID="2" presetClass="entr" presetSubtype="12" fill="hold" nodeType="withEffect">
                                      <p:stCondLst>
                                        <p:cond delay="0"/>
                                      </p:stCondLst>
                                      <p:childTnLst>
                                        <p:set>
                                          <p:cBhvr>
                                            <p:cTn id="33" dur="1" fill="hold">
                                              <p:stCondLst>
                                                <p:cond delay="0"/>
                                              </p:stCondLst>
                                            </p:cTn>
                                            <p:tgtEl>
                                              <p:spTgt spid="51"/>
                                            </p:tgtEl>
                                            <p:attrNameLst>
                                              <p:attrName>style.visibility</p:attrName>
                                            </p:attrNameLst>
                                          </p:cBhvr>
                                          <p:to>
                                            <p:strVal val="visible"/>
                                          </p:to>
                                        </p:set>
                                        <p:anim calcmode="lin" valueType="num">
                                          <p:cBhvr additive="base">
                                            <p:cTn id="34" dur="400" fill="hold"/>
                                            <p:tgtEl>
                                              <p:spTgt spid="51"/>
                                            </p:tgtEl>
                                            <p:attrNameLst>
                                              <p:attrName>ppt_x</p:attrName>
                                            </p:attrNameLst>
                                          </p:cBhvr>
                                          <p:tavLst>
                                            <p:tav tm="0">
                                              <p:val>
                                                <p:strVal val="0-#ppt_w/2"/>
                                              </p:val>
                                            </p:tav>
                                            <p:tav tm="100000">
                                              <p:val>
                                                <p:strVal val="#ppt_x"/>
                                              </p:val>
                                            </p:tav>
                                          </p:tavLst>
                                        </p:anim>
                                        <p:anim calcmode="lin" valueType="num">
                                          <p:cBhvr additive="base">
                                            <p:cTn id="35" dur="400" fill="hold"/>
                                            <p:tgtEl>
                                              <p:spTgt spid="51"/>
                                            </p:tgtEl>
                                            <p:attrNameLst>
                                              <p:attrName>ppt_y</p:attrName>
                                            </p:attrNameLst>
                                          </p:cBhvr>
                                          <p:tavLst>
                                            <p:tav tm="0">
                                              <p:val>
                                                <p:strVal val="1+#ppt_h/2"/>
                                              </p:val>
                                            </p:tav>
                                            <p:tav tm="100000">
                                              <p:val>
                                                <p:strVal val="#ppt_y"/>
                                              </p:val>
                                            </p:tav>
                                          </p:tavLst>
                                        </p:anim>
                                      </p:childTnLst>
                                    </p:cTn>
                                  </p:par>
                                </p:childTnLst>
                              </p:cTn>
                            </p:par>
                            <p:par>
                              <p:cTn id="36" fill="hold">
                                <p:stCondLst>
                                  <p:cond delay="900"/>
                                </p:stCondLst>
                                <p:childTnLst>
                                  <p:par>
                                    <p:cTn id="37" presetID="2" presetClass="entr" presetSubtype="8" fill="hold" nodeType="afterEffect">
                                      <p:stCondLst>
                                        <p:cond delay="0"/>
                                      </p:stCondLst>
                                      <p:childTnLst>
                                        <p:set>
                                          <p:cBhvr>
                                            <p:cTn id="38" dur="1" fill="hold">
                                              <p:stCondLst>
                                                <p:cond delay="0"/>
                                              </p:stCondLst>
                                            </p:cTn>
                                            <p:tgtEl>
                                              <p:spTgt spid="62"/>
                                            </p:tgtEl>
                                            <p:attrNameLst>
                                              <p:attrName>style.visibility</p:attrName>
                                            </p:attrNameLst>
                                          </p:cBhvr>
                                          <p:to>
                                            <p:strVal val="visible"/>
                                          </p:to>
                                        </p:set>
                                        <p:anim calcmode="lin" valueType="num">
                                          <p:cBhvr additive="base">
                                            <p:cTn id="39" dur="500" fill="hold"/>
                                            <p:tgtEl>
                                              <p:spTgt spid="62"/>
                                            </p:tgtEl>
                                            <p:attrNameLst>
                                              <p:attrName>ppt_x</p:attrName>
                                            </p:attrNameLst>
                                          </p:cBhvr>
                                          <p:tavLst>
                                            <p:tav tm="0">
                                              <p:val>
                                                <p:strVal val="0-#ppt_w/2"/>
                                              </p:val>
                                            </p:tav>
                                            <p:tav tm="100000">
                                              <p:val>
                                                <p:strVal val="#ppt_x"/>
                                              </p:val>
                                            </p:tav>
                                          </p:tavLst>
                                        </p:anim>
                                        <p:anim calcmode="lin" valueType="num">
                                          <p:cBhvr additive="base">
                                            <p:cTn id="40" dur="500" fill="hold"/>
                                            <p:tgtEl>
                                              <p:spTgt spid="62"/>
                                            </p:tgtEl>
                                            <p:attrNameLst>
                                              <p:attrName>ppt_y</p:attrName>
                                            </p:attrNameLst>
                                          </p:cBhvr>
                                          <p:tavLst>
                                            <p:tav tm="0">
                                              <p:val>
                                                <p:strVal val="#ppt_y"/>
                                              </p:val>
                                            </p:tav>
                                            <p:tav tm="100000">
                                              <p:val>
                                                <p:strVal val="#ppt_y"/>
                                              </p:val>
                                            </p:tav>
                                          </p:tavLst>
                                        </p:anim>
                                      </p:childTnLst>
                                    </p:cTn>
                                  </p:par>
                                  <p:par>
                                    <p:cTn id="41" presetID="2" presetClass="entr" presetSubtype="8" fill="hold" nodeType="withEffect">
                                      <p:stCondLst>
                                        <p:cond delay="100"/>
                                      </p:stCondLst>
                                      <p:childTnLst>
                                        <p:set>
                                          <p:cBhvr>
                                            <p:cTn id="42" dur="1" fill="hold">
                                              <p:stCondLst>
                                                <p:cond delay="0"/>
                                              </p:stCondLst>
                                            </p:cTn>
                                            <p:tgtEl>
                                              <p:spTgt spid="72"/>
                                            </p:tgtEl>
                                            <p:attrNameLst>
                                              <p:attrName>style.visibility</p:attrName>
                                            </p:attrNameLst>
                                          </p:cBhvr>
                                          <p:to>
                                            <p:strVal val="visible"/>
                                          </p:to>
                                        </p:set>
                                        <p:anim calcmode="lin" valueType="num">
                                          <p:cBhvr additive="base">
                                            <p:cTn id="43" dur="500" fill="hold"/>
                                            <p:tgtEl>
                                              <p:spTgt spid="72"/>
                                            </p:tgtEl>
                                            <p:attrNameLst>
                                              <p:attrName>ppt_x</p:attrName>
                                            </p:attrNameLst>
                                          </p:cBhvr>
                                          <p:tavLst>
                                            <p:tav tm="0">
                                              <p:val>
                                                <p:strVal val="0-#ppt_w/2"/>
                                              </p:val>
                                            </p:tav>
                                            <p:tav tm="100000">
                                              <p:val>
                                                <p:strVal val="#ppt_x"/>
                                              </p:val>
                                            </p:tav>
                                          </p:tavLst>
                                        </p:anim>
                                        <p:anim calcmode="lin" valueType="num">
                                          <p:cBhvr additive="base">
                                            <p:cTn id="44" dur="500" fill="hold"/>
                                            <p:tgtEl>
                                              <p:spTgt spid="72"/>
                                            </p:tgtEl>
                                            <p:attrNameLst>
                                              <p:attrName>ppt_y</p:attrName>
                                            </p:attrNameLst>
                                          </p:cBhvr>
                                          <p:tavLst>
                                            <p:tav tm="0">
                                              <p:val>
                                                <p:strVal val="#ppt_y"/>
                                              </p:val>
                                            </p:tav>
                                            <p:tav tm="100000">
                                              <p:val>
                                                <p:strVal val="#ppt_y"/>
                                              </p:val>
                                            </p:tav>
                                          </p:tavLst>
                                        </p:anim>
                                      </p:childTnLst>
                                    </p:cTn>
                                  </p:par>
                                  <p:par>
                                    <p:cTn id="45" presetID="2" presetClass="entr" presetSubtype="8" fill="hold" nodeType="withEffect">
                                      <p:stCondLst>
                                        <p:cond delay="200"/>
                                      </p:stCondLst>
                                      <p:childTnLst>
                                        <p:set>
                                          <p:cBhvr>
                                            <p:cTn id="46" dur="1" fill="hold">
                                              <p:stCondLst>
                                                <p:cond delay="0"/>
                                              </p:stCondLst>
                                            </p:cTn>
                                            <p:tgtEl>
                                              <p:spTgt spid="67"/>
                                            </p:tgtEl>
                                            <p:attrNameLst>
                                              <p:attrName>style.visibility</p:attrName>
                                            </p:attrNameLst>
                                          </p:cBhvr>
                                          <p:to>
                                            <p:strVal val="visible"/>
                                          </p:to>
                                        </p:set>
                                        <p:anim calcmode="lin" valueType="num">
                                          <p:cBhvr additive="base">
                                            <p:cTn id="47" dur="500" fill="hold"/>
                                            <p:tgtEl>
                                              <p:spTgt spid="67"/>
                                            </p:tgtEl>
                                            <p:attrNameLst>
                                              <p:attrName>ppt_x</p:attrName>
                                            </p:attrNameLst>
                                          </p:cBhvr>
                                          <p:tavLst>
                                            <p:tav tm="0">
                                              <p:val>
                                                <p:strVal val="0-#ppt_w/2"/>
                                              </p:val>
                                            </p:tav>
                                            <p:tav tm="100000">
                                              <p:val>
                                                <p:strVal val="#ppt_x"/>
                                              </p:val>
                                            </p:tav>
                                          </p:tavLst>
                                        </p:anim>
                                        <p:anim calcmode="lin" valueType="num">
                                          <p:cBhvr additive="base">
                                            <p:cTn id="48" dur="500" fill="hold"/>
                                            <p:tgtEl>
                                              <p:spTgt spid="67"/>
                                            </p:tgtEl>
                                            <p:attrNameLst>
                                              <p:attrName>ppt_y</p:attrName>
                                            </p:attrNameLst>
                                          </p:cBhvr>
                                          <p:tavLst>
                                            <p:tav tm="0">
                                              <p:val>
                                                <p:strVal val="#ppt_y"/>
                                              </p:val>
                                            </p:tav>
                                            <p:tav tm="100000">
                                              <p:val>
                                                <p:strVal val="#ppt_y"/>
                                              </p:val>
                                            </p:tav>
                                          </p:tavLst>
                                        </p:anim>
                                      </p:childTnLst>
                                    </p:cTn>
                                  </p:par>
                                  <p:par>
                                    <p:cTn id="49" presetID="2" presetClass="entr" presetSubtype="8" fill="hold" nodeType="withEffect">
                                      <p:stCondLst>
                                        <p:cond delay="400"/>
                                      </p:stCondLst>
                                      <p:childTnLst>
                                        <p:set>
                                          <p:cBhvr>
                                            <p:cTn id="50" dur="1" fill="hold">
                                              <p:stCondLst>
                                                <p:cond delay="0"/>
                                              </p:stCondLst>
                                            </p:cTn>
                                            <p:tgtEl>
                                              <p:spTgt spid="77"/>
                                            </p:tgtEl>
                                            <p:attrNameLst>
                                              <p:attrName>style.visibility</p:attrName>
                                            </p:attrNameLst>
                                          </p:cBhvr>
                                          <p:to>
                                            <p:strVal val="visible"/>
                                          </p:to>
                                        </p:set>
                                        <p:anim calcmode="lin" valueType="num">
                                          <p:cBhvr additive="base">
                                            <p:cTn id="51" dur="500" fill="hold"/>
                                            <p:tgtEl>
                                              <p:spTgt spid="77"/>
                                            </p:tgtEl>
                                            <p:attrNameLst>
                                              <p:attrName>ppt_x</p:attrName>
                                            </p:attrNameLst>
                                          </p:cBhvr>
                                          <p:tavLst>
                                            <p:tav tm="0">
                                              <p:val>
                                                <p:strVal val="0-#ppt_w/2"/>
                                              </p:val>
                                            </p:tav>
                                            <p:tav tm="100000">
                                              <p:val>
                                                <p:strVal val="#ppt_x"/>
                                              </p:val>
                                            </p:tav>
                                          </p:tavLst>
                                        </p:anim>
                                        <p:anim calcmode="lin" valueType="num">
                                          <p:cBhvr additive="base">
                                            <p:cTn id="52" dur="500" fill="hold"/>
                                            <p:tgtEl>
                                              <p:spTgt spid="77"/>
                                            </p:tgtEl>
                                            <p:attrNameLst>
                                              <p:attrName>ppt_y</p:attrName>
                                            </p:attrNameLst>
                                          </p:cBhvr>
                                          <p:tavLst>
                                            <p:tav tm="0">
                                              <p:val>
                                                <p:strVal val="#ppt_y"/>
                                              </p:val>
                                            </p:tav>
                                            <p:tav tm="100000">
                                              <p:val>
                                                <p:strVal val="#ppt_y"/>
                                              </p:val>
                                            </p:tav>
                                          </p:tavLst>
                                        </p:anim>
                                      </p:childTnLst>
                                    </p:cTn>
                                  </p:par>
                                </p:childTnLst>
                              </p:cTn>
                            </p:par>
                            <p:par>
                              <p:cTn id="53" fill="hold">
                                <p:stCondLst>
                                  <p:cond delay="1800"/>
                                </p:stCondLst>
                                <p:childTnLst>
                                  <p:par>
                                    <p:cTn id="54" presetID="42" presetClass="entr" presetSubtype="0" fill="hold" grpId="0" nodeType="afterEffect">
                                      <p:stCondLst>
                                        <p:cond delay="0"/>
                                      </p:stCondLst>
                                      <p:childTnLst>
                                        <p:set>
                                          <p:cBhvr>
                                            <p:cTn id="55" dur="1" fill="hold">
                                              <p:stCondLst>
                                                <p:cond delay="0"/>
                                              </p:stCondLst>
                                            </p:cTn>
                                            <p:tgtEl>
                                              <p:spTgt spid="82"/>
                                            </p:tgtEl>
                                            <p:attrNameLst>
                                              <p:attrName>style.visibility</p:attrName>
                                            </p:attrNameLst>
                                          </p:cBhvr>
                                          <p:to>
                                            <p:strVal val="visible"/>
                                          </p:to>
                                        </p:set>
                                        <p:animEffect transition="in" filter="fade">
                                          <p:cBhvr>
                                            <p:cTn id="56" dur="400"/>
                                            <p:tgtEl>
                                              <p:spTgt spid="82"/>
                                            </p:tgtEl>
                                          </p:cBhvr>
                                        </p:animEffect>
                                        <p:anim calcmode="lin" valueType="num">
                                          <p:cBhvr>
                                            <p:cTn id="57" dur="400" fill="hold"/>
                                            <p:tgtEl>
                                              <p:spTgt spid="82"/>
                                            </p:tgtEl>
                                            <p:attrNameLst>
                                              <p:attrName>ppt_x</p:attrName>
                                            </p:attrNameLst>
                                          </p:cBhvr>
                                          <p:tavLst>
                                            <p:tav tm="0">
                                              <p:val>
                                                <p:strVal val="#ppt_x"/>
                                              </p:val>
                                            </p:tav>
                                            <p:tav tm="100000">
                                              <p:val>
                                                <p:strVal val="#ppt_x"/>
                                              </p:val>
                                            </p:tav>
                                          </p:tavLst>
                                        </p:anim>
                                        <p:anim calcmode="lin" valueType="num">
                                          <p:cBhvr>
                                            <p:cTn id="58" dur="400" fill="hold"/>
                                            <p:tgtEl>
                                              <p:spTgt spid="82"/>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100"/>
                                      </p:stCondLst>
                                      <p:childTnLst>
                                        <p:set>
                                          <p:cBhvr>
                                            <p:cTn id="60" dur="1" fill="hold">
                                              <p:stCondLst>
                                                <p:cond delay="0"/>
                                              </p:stCondLst>
                                            </p:cTn>
                                            <p:tgtEl>
                                              <p:spTgt spid="83"/>
                                            </p:tgtEl>
                                            <p:attrNameLst>
                                              <p:attrName>style.visibility</p:attrName>
                                            </p:attrNameLst>
                                          </p:cBhvr>
                                          <p:to>
                                            <p:strVal val="visible"/>
                                          </p:to>
                                        </p:set>
                                        <p:animEffect transition="in" filter="fade">
                                          <p:cBhvr>
                                            <p:cTn id="61" dur="400"/>
                                            <p:tgtEl>
                                              <p:spTgt spid="83"/>
                                            </p:tgtEl>
                                          </p:cBhvr>
                                        </p:animEffect>
                                        <p:anim calcmode="lin" valueType="num">
                                          <p:cBhvr>
                                            <p:cTn id="62" dur="400" fill="hold"/>
                                            <p:tgtEl>
                                              <p:spTgt spid="83"/>
                                            </p:tgtEl>
                                            <p:attrNameLst>
                                              <p:attrName>ppt_x</p:attrName>
                                            </p:attrNameLst>
                                          </p:cBhvr>
                                          <p:tavLst>
                                            <p:tav tm="0">
                                              <p:val>
                                                <p:strVal val="#ppt_x"/>
                                              </p:val>
                                            </p:tav>
                                            <p:tav tm="100000">
                                              <p:val>
                                                <p:strVal val="#ppt_x"/>
                                              </p:val>
                                            </p:tav>
                                          </p:tavLst>
                                        </p:anim>
                                        <p:anim calcmode="lin" valueType="num">
                                          <p:cBhvr>
                                            <p:cTn id="63" dur="400" fill="hold"/>
                                            <p:tgtEl>
                                              <p:spTgt spid="83"/>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200"/>
                                      </p:stCondLst>
                                      <p:childTnLst>
                                        <p:set>
                                          <p:cBhvr>
                                            <p:cTn id="65" dur="1" fill="hold">
                                              <p:stCondLst>
                                                <p:cond delay="0"/>
                                              </p:stCondLst>
                                            </p:cTn>
                                            <p:tgtEl>
                                              <p:spTgt spid="84"/>
                                            </p:tgtEl>
                                            <p:attrNameLst>
                                              <p:attrName>style.visibility</p:attrName>
                                            </p:attrNameLst>
                                          </p:cBhvr>
                                          <p:to>
                                            <p:strVal val="visible"/>
                                          </p:to>
                                        </p:set>
                                        <p:animEffect transition="in" filter="fade">
                                          <p:cBhvr>
                                            <p:cTn id="66" dur="400"/>
                                            <p:tgtEl>
                                              <p:spTgt spid="84"/>
                                            </p:tgtEl>
                                          </p:cBhvr>
                                        </p:animEffect>
                                        <p:anim calcmode="lin" valueType="num">
                                          <p:cBhvr>
                                            <p:cTn id="67" dur="400" fill="hold"/>
                                            <p:tgtEl>
                                              <p:spTgt spid="84"/>
                                            </p:tgtEl>
                                            <p:attrNameLst>
                                              <p:attrName>ppt_x</p:attrName>
                                            </p:attrNameLst>
                                          </p:cBhvr>
                                          <p:tavLst>
                                            <p:tav tm="0">
                                              <p:val>
                                                <p:strVal val="#ppt_x"/>
                                              </p:val>
                                            </p:tav>
                                            <p:tav tm="100000">
                                              <p:val>
                                                <p:strVal val="#ppt_x"/>
                                              </p:val>
                                            </p:tav>
                                          </p:tavLst>
                                        </p:anim>
                                        <p:anim calcmode="lin" valueType="num">
                                          <p:cBhvr>
                                            <p:cTn id="68" dur="400" fill="hold"/>
                                            <p:tgtEl>
                                              <p:spTgt spid="8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animBg="1"/>
          <p:bldP spid="82" grpId="0" animBg="1"/>
          <p:bldP spid="83" grpId="0" animBg="1"/>
          <p:bldP spid="84" grpId="0" animBg="1"/>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009230" y="2543175"/>
            <a:ext cx="2181230" cy="533400"/>
            <a:chOff x="2009230" y="2543175"/>
            <a:chExt cx="2181230" cy="533400"/>
          </a:xfrm>
        </p:grpSpPr>
        <p:sp>
          <p:nvSpPr>
            <p:cNvPr id="5" name="文本框 21"/>
            <p:cNvSpPr txBox="1">
              <a:spLocks noChangeArrowheads="1"/>
            </p:cNvSpPr>
            <p:nvPr/>
          </p:nvSpPr>
          <p:spPr bwMode="auto">
            <a:xfrm>
              <a:off x="2169795" y="2543175"/>
              <a:ext cx="1620957" cy="307777"/>
            </a:xfrm>
            <a:prstGeom prst="rect">
              <a:avLst/>
            </a:prstGeom>
            <a:noFill/>
            <a:ln w="9525">
              <a:noFill/>
              <a:miter lim="800000"/>
            </a:ln>
          </p:spPr>
          <p:txBody>
            <a:bodyPr wrap="none">
              <a:spAutoFit/>
            </a:bodyPr>
            <a:lstStyle/>
            <a:p>
              <a:r>
                <a:rPr lang="zh-CN" altLang="en-US" sz="1400" b="1" dirty="0">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单击此处添加文字</a:t>
              </a:r>
            </a:p>
          </p:txBody>
        </p:sp>
        <p:pic>
          <p:nvPicPr>
            <p:cNvPr id="6" name="图片 22"/>
            <p:cNvPicPr>
              <a:picLocks noChangeAspect="1"/>
            </p:cNvPicPr>
            <p:nvPr/>
          </p:nvPicPr>
          <p:blipFill>
            <a:blip r:embed="rId7"/>
            <a:srcRect l="40018" t="68477" r="39445" b="27180"/>
            <a:stretch>
              <a:fillRect/>
            </a:stretch>
          </p:blipFill>
          <p:spPr bwMode="auto">
            <a:xfrm>
              <a:off x="2009230" y="2817096"/>
              <a:ext cx="2181230" cy="259479"/>
            </a:xfrm>
            <a:prstGeom prst="rect">
              <a:avLst/>
            </a:prstGeom>
            <a:noFill/>
            <a:ln w="9525">
              <a:noFill/>
              <a:miter lim="800000"/>
              <a:headEnd/>
              <a:tailEnd/>
            </a:ln>
          </p:spPr>
        </p:pic>
      </p:grpSp>
      <p:grpSp>
        <p:nvGrpSpPr>
          <p:cNvPr id="26" name="组合 25"/>
          <p:cNvGrpSpPr/>
          <p:nvPr/>
        </p:nvGrpSpPr>
        <p:grpSpPr>
          <a:xfrm>
            <a:off x="1386064" y="2363964"/>
            <a:ext cx="638254" cy="638257"/>
            <a:chOff x="1386064" y="2363964"/>
            <a:chExt cx="638254" cy="638257"/>
          </a:xfrm>
        </p:grpSpPr>
        <p:grpSp>
          <p:nvGrpSpPr>
            <p:cNvPr id="25" name="组合 24"/>
            <p:cNvGrpSpPr/>
            <p:nvPr/>
          </p:nvGrpSpPr>
          <p:grpSpPr>
            <a:xfrm>
              <a:off x="1386064" y="2363964"/>
              <a:ext cx="638254" cy="638257"/>
              <a:chOff x="1386064" y="2363964"/>
              <a:chExt cx="638254" cy="638257"/>
            </a:xfrm>
          </p:grpSpPr>
          <p:sp>
            <p:nvSpPr>
              <p:cNvPr id="4" name="椭圆 3"/>
              <p:cNvSpPr/>
              <p:nvPr/>
            </p:nvSpPr>
            <p:spPr bwMode="auto">
              <a:xfrm>
                <a:off x="1386064" y="2363964"/>
                <a:ext cx="638254" cy="638257"/>
              </a:xfrm>
              <a:prstGeom prst="ellipse">
                <a:avLst/>
              </a:prstGeom>
              <a:gradFill>
                <a:gsLst>
                  <a:gs pos="0">
                    <a:schemeClr val="bg1">
                      <a:lumMod val="95000"/>
                    </a:schemeClr>
                  </a:gs>
                  <a:gs pos="100000">
                    <a:schemeClr val="bg1"/>
                  </a:gs>
                </a:gsLst>
                <a:lin ang="2700000" scaled="1"/>
              </a:gradFill>
              <a:ln w="15875">
                <a:gradFill>
                  <a:gsLst>
                    <a:gs pos="100000">
                      <a:schemeClr val="bg1">
                        <a:lumMod val="85000"/>
                      </a:schemeClr>
                    </a:gs>
                    <a:gs pos="0">
                      <a:schemeClr val="bg1"/>
                    </a:gs>
                  </a:gsLst>
                  <a:lin ang="2700000" scaled="0"/>
                </a:gradFill>
              </a:ln>
              <a:effectLst>
                <a:outerShdw blurRad="254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MH_Other_6"/>
              <p:cNvSpPr>
                <a:spLocks noChangeAspect="1"/>
              </p:cNvSpPr>
              <p:nvPr>
                <p:custDataLst>
                  <p:tags r:id="rId4"/>
                </p:custDataLst>
              </p:nvPr>
            </p:nvSpPr>
            <p:spPr>
              <a:xfrm>
                <a:off x="1446559" y="2424460"/>
                <a:ext cx="517264" cy="517264"/>
              </a:xfrm>
              <a:prstGeom prst="ellipse">
                <a:avLst/>
              </a:prstGeom>
              <a:solidFill>
                <a:srgbClr val="C00000"/>
              </a:solidFill>
              <a:ln w="12700" cap="flat" cmpd="sng" algn="ctr">
                <a:noFill/>
                <a:prstDash val="solid"/>
                <a:miter lim="800000"/>
              </a:ln>
              <a:effectLst>
                <a:innerShdw blurRad="25400" dist="76200" dir="13500000">
                  <a:prstClr val="black">
                    <a:alpha val="50000"/>
                  </a:prstClr>
                </a:innerShdw>
              </a:effectLst>
            </p:spPr>
            <p:txBody>
              <a:bodyPr anchor="ctr"/>
              <a:lstStyle/>
              <a:p>
                <a:pPr algn="ctr"/>
                <a:endParaRPr lang="zh-CN" altLang="en-US" sz="6000" kern="0" dirty="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7" name="Freeform 309"/>
            <p:cNvSpPr>
              <a:spLocks noEditPoints="1"/>
            </p:cNvSpPr>
            <p:nvPr/>
          </p:nvSpPr>
          <p:spPr bwMode="auto">
            <a:xfrm>
              <a:off x="1569028" y="2548053"/>
              <a:ext cx="272327" cy="270078"/>
            </a:xfrm>
            <a:custGeom>
              <a:avLst/>
              <a:gdLst>
                <a:gd name="T0" fmla="*/ 34464 w 242"/>
                <a:gd name="T1" fmla="*/ 16483 h 240"/>
                <a:gd name="T2" fmla="*/ 0 w 242"/>
                <a:gd name="T3" fmla="*/ 335647 h 240"/>
                <a:gd name="T4" fmla="*/ 0 w 242"/>
                <a:gd name="T5" fmla="*/ 359622 h 240"/>
                <a:gd name="T6" fmla="*/ 239748 w 242"/>
                <a:gd name="T7" fmla="*/ 59937 h 240"/>
                <a:gd name="T8" fmla="*/ 239748 w 242"/>
                <a:gd name="T9" fmla="*/ 59937 h 240"/>
                <a:gd name="T10" fmla="*/ 239748 w 242"/>
                <a:gd name="T11" fmla="*/ 116877 h 240"/>
                <a:gd name="T12" fmla="*/ 323660 w 242"/>
                <a:gd name="T13" fmla="*/ 79417 h 240"/>
                <a:gd name="T14" fmla="*/ 323660 w 242"/>
                <a:gd name="T15" fmla="*/ 158833 h 240"/>
                <a:gd name="T16" fmla="*/ 323660 w 242"/>
                <a:gd name="T17" fmla="*/ 136357 h 240"/>
                <a:gd name="T18" fmla="*/ 239748 w 242"/>
                <a:gd name="T19" fmla="*/ 226262 h 240"/>
                <a:gd name="T20" fmla="*/ 323660 w 242"/>
                <a:gd name="T21" fmla="*/ 188802 h 240"/>
                <a:gd name="T22" fmla="*/ 323660 w 242"/>
                <a:gd name="T23" fmla="*/ 272713 h 240"/>
                <a:gd name="T24" fmla="*/ 323660 w 242"/>
                <a:gd name="T25" fmla="*/ 245742 h 240"/>
                <a:gd name="T26" fmla="*/ 269717 w 242"/>
                <a:gd name="T27" fmla="*/ 322161 h 240"/>
                <a:gd name="T28" fmla="*/ 323660 w 242"/>
                <a:gd name="T29" fmla="*/ 299685 h 240"/>
                <a:gd name="T30" fmla="*/ 223265 w 242"/>
                <a:gd name="T31" fmla="*/ 322161 h 240"/>
                <a:gd name="T32" fmla="*/ 136357 w 242"/>
                <a:gd name="T33" fmla="*/ 119874 h 240"/>
                <a:gd name="T34" fmla="*/ 34464 w 242"/>
                <a:gd name="T35" fmla="*/ 40457 h 240"/>
                <a:gd name="T36" fmla="*/ 94401 w 242"/>
                <a:gd name="T37" fmla="*/ 0 h 240"/>
                <a:gd name="T38" fmla="*/ 34464 w 242"/>
                <a:gd name="T39" fmla="*/ 49448 h 240"/>
                <a:gd name="T40" fmla="*/ 119874 w 242"/>
                <a:gd name="T41" fmla="*/ 16483 h 240"/>
                <a:gd name="T42" fmla="*/ 119874 w 242"/>
                <a:gd name="T43" fmla="*/ 52445 h 240"/>
                <a:gd name="T44" fmla="*/ 119874 w 242"/>
                <a:gd name="T45" fmla="*/ 40457 h 240"/>
                <a:gd name="T46" fmla="*/ 119874 w 242"/>
                <a:gd name="T47" fmla="*/ 79417 h 240"/>
                <a:gd name="T48" fmla="*/ 119874 w 242"/>
                <a:gd name="T49" fmla="*/ 65931 h 240"/>
                <a:gd name="T50" fmla="*/ 34464 w 242"/>
                <a:gd name="T51" fmla="*/ 125868 h 240"/>
                <a:gd name="T52" fmla="*/ 119874 w 242"/>
                <a:gd name="T53" fmla="*/ 89906 h 240"/>
                <a:gd name="T54" fmla="*/ 34464 w 242"/>
                <a:gd name="T55" fmla="*/ 152839 h 240"/>
                <a:gd name="T56" fmla="*/ 119874 w 242"/>
                <a:gd name="T57" fmla="*/ 116877 h 240"/>
                <a:gd name="T58" fmla="*/ 119874 w 242"/>
                <a:gd name="T59" fmla="*/ 152839 h 240"/>
                <a:gd name="T60" fmla="*/ 119874 w 242"/>
                <a:gd name="T61" fmla="*/ 139354 h 240"/>
                <a:gd name="T62" fmla="*/ 119874 w 242"/>
                <a:gd name="T63" fmla="*/ 179811 h 240"/>
                <a:gd name="T64" fmla="*/ 119874 w 242"/>
                <a:gd name="T65" fmla="*/ 166325 h 240"/>
                <a:gd name="T66" fmla="*/ 34464 w 242"/>
                <a:gd name="T67" fmla="*/ 226262 h 240"/>
                <a:gd name="T68" fmla="*/ 119874 w 242"/>
                <a:gd name="T69" fmla="*/ 188802 h 240"/>
                <a:gd name="T70" fmla="*/ 34464 w 242"/>
                <a:gd name="T71" fmla="*/ 253234 h 240"/>
                <a:gd name="T72" fmla="*/ 119874 w 242"/>
                <a:gd name="T73" fmla="*/ 215773 h 240"/>
                <a:gd name="T74" fmla="*/ 119874 w 242"/>
                <a:gd name="T75" fmla="*/ 256231 h 240"/>
                <a:gd name="T76" fmla="*/ 119874 w 242"/>
                <a:gd name="T77" fmla="*/ 239748 h 240"/>
                <a:gd name="T78" fmla="*/ 119874 w 242"/>
                <a:gd name="T79" fmla="*/ 278707 h 240"/>
                <a:gd name="T80" fmla="*/ 119874 w 242"/>
                <a:gd name="T81" fmla="*/ 265221 h 240"/>
                <a:gd name="T82" fmla="*/ 43454 w 242"/>
                <a:gd name="T83" fmla="*/ 322161 h 240"/>
                <a:gd name="T84" fmla="*/ 119874 w 242"/>
                <a:gd name="T85" fmla="*/ 289196 h 240"/>
                <a:gd name="T86" fmla="*/ 100395 w 242"/>
                <a:gd name="T87" fmla="*/ 322161 h 24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42"/>
                <a:gd name="T133" fmla="*/ 0 h 240"/>
                <a:gd name="T134" fmla="*/ 242 w 242"/>
                <a:gd name="T135" fmla="*/ 240 h 24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42" h="240">
                  <a:moveTo>
                    <a:pt x="23" y="0"/>
                  </a:moveTo>
                  <a:lnTo>
                    <a:pt x="47" y="0"/>
                  </a:lnTo>
                  <a:lnTo>
                    <a:pt x="23" y="11"/>
                  </a:lnTo>
                  <a:lnTo>
                    <a:pt x="23" y="0"/>
                  </a:lnTo>
                  <a:close/>
                  <a:moveTo>
                    <a:pt x="0" y="224"/>
                  </a:moveTo>
                  <a:lnTo>
                    <a:pt x="242" y="224"/>
                  </a:lnTo>
                  <a:lnTo>
                    <a:pt x="242" y="240"/>
                  </a:lnTo>
                  <a:lnTo>
                    <a:pt x="0" y="240"/>
                  </a:lnTo>
                  <a:lnTo>
                    <a:pt x="0" y="224"/>
                  </a:lnTo>
                  <a:close/>
                  <a:moveTo>
                    <a:pt x="160" y="40"/>
                  </a:moveTo>
                  <a:lnTo>
                    <a:pt x="202" y="40"/>
                  </a:lnTo>
                  <a:lnTo>
                    <a:pt x="160" y="58"/>
                  </a:lnTo>
                  <a:lnTo>
                    <a:pt x="160" y="40"/>
                  </a:lnTo>
                  <a:close/>
                  <a:moveTo>
                    <a:pt x="216" y="53"/>
                  </a:moveTo>
                  <a:lnTo>
                    <a:pt x="160" y="78"/>
                  </a:lnTo>
                  <a:lnTo>
                    <a:pt x="160" y="95"/>
                  </a:lnTo>
                  <a:lnTo>
                    <a:pt x="216" y="71"/>
                  </a:lnTo>
                  <a:lnTo>
                    <a:pt x="216" y="53"/>
                  </a:lnTo>
                  <a:close/>
                  <a:moveTo>
                    <a:pt x="216" y="91"/>
                  </a:moveTo>
                  <a:lnTo>
                    <a:pt x="216" y="106"/>
                  </a:lnTo>
                  <a:lnTo>
                    <a:pt x="160" y="131"/>
                  </a:lnTo>
                  <a:lnTo>
                    <a:pt x="160" y="115"/>
                  </a:lnTo>
                  <a:lnTo>
                    <a:pt x="216" y="91"/>
                  </a:lnTo>
                  <a:close/>
                  <a:moveTo>
                    <a:pt x="216" y="126"/>
                  </a:moveTo>
                  <a:lnTo>
                    <a:pt x="160" y="151"/>
                  </a:lnTo>
                  <a:lnTo>
                    <a:pt x="160" y="169"/>
                  </a:lnTo>
                  <a:lnTo>
                    <a:pt x="216" y="144"/>
                  </a:lnTo>
                  <a:lnTo>
                    <a:pt x="216" y="126"/>
                  </a:lnTo>
                  <a:close/>
                  <a:moveTo>
                    <a:pt x="216" y="164"/>
                  </a:moveTo>
                  <a:lnTo>
                    <a:pt x="216" y="182"/>
                  </a:lnTo>
                  <a:lnTo>
                    <a:pt x="160" y="206"/>
                  </a:lnTo>
                  <a:lnTo>
                    <a:pt x="160" y="189"/>
                  </a:lnTo>
                  <a:lnTo>
                    <a:pt x="216" y="164"/>
                  </a:lnTo>
                  <a:close/>
                  <a:moveTo>
                    <a:pt x="216" y="200"/>
                  </a:moveTo>
                  <a:lnTo>
                    <a:pt x="180" y="215"/>
                  </a:lnTo>
                  <a:lnTo>
                    <a:pt x="216" y="215"/>
                  </a:lnTo>
                  <a:lnTo>
                    <a:pt x="216" y="200"/>
                  </a:lnTo>
                  <a:close/>
                  <a:moveTo>
                    <a:pt x="91" y="80"/>
                  </a:moveTo>
                  <a:lnTo>
                    <a:pt x="149" y="80"/>
                  </a:lnTo>
                  <a:lnTo>
                    <a:pt x="149" y="215"/>
                  </a:lnTo>
                  <a:lnTo>
                    <a:pt x="91" y="215"/>
                  </a:lnTo>
                  <a:lnTo>
                    <a:pt x="91" y="80"/>
                  </a:lnTo>
                  <a:close/>
                  <a:moveTo>
                    <a:pt x="63" y="0"/>
                  </a:moveTo>
                  <a:lnTo>
                    <a:pt x="23" y="18"/>
                  </a:lnTo>
                  <a:lnTo>
                    <a:pt x="23" y="27"/>
                  </a:lnTo>
                  <a:lnTo>
                    <a:pt x="80" y="2"/>
                  </a:lnTo>
                  <a:lnTo>
                    <a:pt x="80" y="0"/>
                  </a:lnTo>
                  <a:lnTo>
                    <a:pt x="63" y="0"/>
                  </a:lnTo>
                  <a:close/>
                  <a:moveTo>
                    <a:pt x="80" y="11"/>
                  </a:moveTo>
                  <a:lnTo>
                    <a:pt x="23" y="33"/>
                  </a:lnTo>
                  <a:lnTo>
                    <a:pt x="23" y="44"/>
                  </a:lnTo>
                  <a:lnTo>
                    <a:pt x="80" y="20"/>
                  </a:lnTo>
                  <a:lnTo>
                    <a:pt x="80" y="11"/>
                  </a:lnTo>
                  <a:close/>
                  <a:moveTo>
                    <a:pt x="80" y="27"/>
                  </a:moveTo>
                  <a:lnTo>
                    <a:pt x="80" y="35"/>
                  </a:lnTo>
                  <a:lnTo>
                    <a:pt x="23" y="60"/>
                  </a:lnTo>
                  <a:lnTo>
                    <a:pt x="23" y="51"/>
                  </a:lnTo>
                  <a:lnTo>
                    <a:pt x="80" y="27"/>
                  </a:lnTo>
                  <a:close/>
                  <a:moveTo>
                    <a:pt x="80" y="44"/>
                  </a:moveTo>
                  <a:lnTo>
                    <a:pt x="80" y="53"/>
                  </a:lnTo>
                  <a:lnTo>
                    <a:pt x="23" y="78"/>
                  </a:lnTo>
                  <a:lnTo>
                    <a:pt x="23" y="67"/>
                  </a:lnTo>
                  <a:lnTo>
                    <a:pt x="80" y="44"/>
                  </a:lnTo>
                  <a:close/>
                  <a:moveTo>
                    <a:pt x="80" y="60"/>
                  </a:moveTo>
                  <a:lnTo>
                    <a:pt x="23" y="84"/>
                  </a:lnTo>
                  <a:lnTo>
                    <a:pt x="23" y="93"/>
                  </a:lnTo>
                  <a:lnTo>
                    <a:pt x="80" y="69"/>
                  </a:lnTo>
                  <a:lnTo>
                    <a:pt x="80" y="60"/>
                  </a:lnTo>
                  <a:close/>
                  <a:moveTo>
                    <a:pt x="80" y="78"/>
                  </a:moveTo>
                  <a:lnTo>
                    <a:pt x="23" y="102"/>
                  </a:lnTo>
                  <a:lnTo>
                    <a:pt x="23" y="111"/>
                  </a:lnTo>
                  <a:lnTo>
                    <a:pt x="80" y="86"/>
                  </a:lnTo>
                  <a:lnTo>
                    <a:pt x="80" y="78"/>
                  </a:lnTo>
                  <a:close/>
                  <a:moveTo>
                    <a:pt x="80" y="93"/>
                  </a:moveTo>
                  <a:lnTo>
                    <a:pt x="80" y="102"/>
                  </a:lnTo>
                  <a:lnTo>
                    <a:pt x="23" y="126"/>
                  </a:lnTo>
                  <a:lnTo>
                    <a:pt x="23" y="118"/>
                  </a:lnTo>
                  <a:lnTo>
                    <a:pt x="80" y="93"/>
                  </a:lnTo>
                  <a:close/>
                  <a:moveTo>
                    <a:pt x="80" y="111"/>
                  </a:moveTo>
                  <a:lnTo>
                    <a:pt x="80" y="120"/>
                  </a:lnTo>
                  <a:lnTo>
                    <a:pt x="23" y="144"/>
                  </a:lnTo>
                  <a:lnTo>
                    <a:pt x="23" y="135"/>
                  </a:lnTo>
                  <a:lnTo>
                    <a:pt x="80" y="111"/>
                  </a:lnTo>
                  <a:close/>
                  <a:moveTo>
                    <a:pt x="80" y="126"/>
                  </a:moveTo>
                  <a:lnTo>
                    <a:pt x="23" y="151"/>
                  </a:lnTo>
                  <a:lnTo>
                    <a:pt x="23" y="160"/>
                  </a:lnTo>
                  <a:lnTo>
                    <a:pt x="80" y="135"/>
                  </a:lnTo>
                  <a:lnTo>
                    <a:pt x="80" y="126"/>
                  </a:lnTo>
                  <a:close/>
                  <a:moveTo>
                    <a:pt x="80" y="144"/>
                  </a:moveTo>
                  <a:lnTo>
                    <a:pt x="23" y="169"/>
                  </a:lnTo>
                  <a:lnTo>
                    <a:pt x="23" y="177"/>
                  </a:lnTo>
                  <a:lnTo>
                    <a:pt x="80" y="153"/>
                  </a:lnTo>
                  <a:lnTo>
                    <a:pt x="80" y="144"/>
                  </a:lnTo>
                  <a:close/>
                  <a:moveTo>
                    <a:pt x="80" y="160"/>
                  </a:moveTo>
                  <a:lnTo>
                    <a:pt x="80" y="171"/>
                  </a:lnTo>
                  <a:lnTo>
                    <a:pt x="23" y="193"/>
                  </a:lnTo>
                  <a:lnTo>
                    <a:pt x="23" y="184"/>
                  </a:lnTo>
                  <a:lnTo>
                    <a:pt x="80" y="160"/>
                  </a:lnTo>
                  <a:close/>
                  <a:moveTo>
                    <a:pt x="80" y="177"/>
                  </a:moveTo>
                  <a:lnTo>
                    <a:pt x="80" y="186"/>
                  </a:lnTo>
                  <a:lnTo>
                    <a:pt x="23" y="211"/>
                  </a:lnTo>
                  <a:lnTo>
                    <a:pt x="23" y="202"/>
                  </a:lnTo>
                  <a:lnTo>
                    <a:pt x="80" y="177"/>
                  </a:lnTo>
                  <a:close/>
                  <a:moveTo>
                    <a:pt x="80" y="193"/>
                  </a:moveTo>
                  <a:lnTo>
                    <a:pt x="29" y="215"/>
                  </a:lnTo>
                  <a:lnTo>
                    <a:pt x="49" y="215"/>
                  </a:lnTo>
                  <a:lnTo>
                    <a:pt x="80" y="204"/>
                  </a:lnTo>
                  <a:lnTo>
                    <a:pt x="80" y="193"/>
                  </a:lnTo>
                  <a:close/>
                  <a:moveTo>
                    <a:pt x="80" y="211"/>
                  </a:moveTo>
                  <a:lnTo>
                    <a:pt x="67" y="215"/>
                  </a:lnTo>
                  <a:lnTo>
                    <a:pt x="80" y="215"/>
                  </a:lnTo>
                  <a:lnTo>
                    <a:pt x="80" y="211"/>
                  </a:lnTo>
                  <a:close/>
                </a:path>
              </a:pathLst>
            </a:custGeom>
            <a:solidFill>
              <a:schemeClr val="bg1"/>
            </a:solidFill>
            <a:ln w="9525">
              <a:noFill/>
              <a:rou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9" name="组合 8"/>
          <p:cNvGrpSpPr/>
          <p:nvPr/>
        </p:nvGrpSpPr>
        <p:grpSpPr>
          <a:xfrm>
            <a:off x="5386604" y="2543175"/>
            <a:ext cx="2181883" cy="533400"/>
            <a:chOff x="5386604" y="2543175"/>
            <a:chExt cx="2181883" cy="533400"/>
          </a:xfrm>
        </p:grpSpPr>
        <p:pic>
          <p:nvPicPr>
            <p:cNvPr id="10" name="图片 24"/>
            <p:cNvPicPr>
              <a:picLocks noChangeAspect="1"/>
            </p:cNvPicPr>
            <p:nvPr/>
          </p:nvPicPr>
          <p:blipFill>
            <a:blip r:embed="rId7"/>
            <a:srcRect l="40018" t="68477" r="39445" b="27180"/>
            <a:stretch>
              <a:fillRect/>
            </a:stretch>
          </p:blipFill>
          <p:spPr bwMode="auto">
            <a:xfrm>
              <a:off x="5386604" y="2817096"/>
              <a:ext cx="2181883" cy="259479"/>
            </a:xfrm>
            <a:prstGeom prst="rect">
              <a:avLst/>
            </a:prstGeom>
            <a:noFill/>
            <a:ln w="9525">
              <a:noFill/>
              <a:miter lim="800000"/>
              <a:headEnd/>
              <a:tailEnd/>
            </a:ln>
          </p:spPr>
        </p:pic>
        <p:sp>
          <p:nvSpPr>
            <p:cNvPr id="11" name="文本框 25"/>
            <p:cNvSpPr txBox="1">
              <a:spLocks noChangeArrowheads="1"/>
            </p:cNvSpPr>
            <p:nvPr/>
          </p:nvSpPr>
          <p:spPr bwMode="auto">
            <a:xfrm>
              <a:off x="5652120" y="2543175"/>
              <a:ext cx="1620957" cy="307777"/>
            </a:xfrm>
            <a:prstGeom prst="rect">
              <a:avLst/>
            </a:prstGeom>
            <a:noFill/>
            <a:ln w="9525">
              <a:noFill/>
              <a:miter lim="800000"/>
            </a:ln>
          </p:spPr>
          <p:txBody>
            <a:bodyPr wrap="none">
              <a:spAutoFit/>
            </a:bodyPr>
            <a:lstStyle/>
            <a:p>
              <a:r>
                <a:rPr lang="zh-CN" altLang="en-US" sz="1400" b="1" dirty="0">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单击此处添加文字</a:t>
              </a:r>
            </a:p>
          </p:txBody>
        </p:sp>
      </p:grpSp>
      <p:grpSp>
        <p:nvGrpSpPr>
          <p:cNvPr id="12" name="组合 11"/>
          <p:cNvGrpSpPr/>
          <p:nvPr/>
        </p:nvGrpSpPr>
        <p:grpSpPr>
          <a:xfrm>
            <a:off x="5386714" y="3629372"/>
            <a:ext cx="2182268" cy="526554"/>
            <a:chOff x="5386714" y="3629372"/>
            <a:chExt cx="2182268" cy="526554"/>
          </a:xfrm>
        </p:grpSpPr>
        <p:pic>
          <p:nvPicPr>
            <p:cNvPr id="15" name="图片 58"/>
            <p:cNvPicPr>
              <a:picLocks noChangeAspect="1"/>
            </p:cNvPicPr>
            <p:nvPr/>
          </p:nvPicPr>
          <p:blipFill>
            <a:blip r:embed="rId7"/>
            <a:srcRect l="40018" t="68477" r="39445" b="27180"/>
            <a:stretch>
              <a:fillRect/>
            </a:stretch>
          </p:blipFill>
          <p:spPr bwMode="auto">
            <a:xfrm>
              <a:off x="5386714" y="3895820"/>
              <a:ext cx="2182268" cy="260106"/>
            </a:xfrm>
            <a:prstGeom prst="rect">
              <a:avLst/>
            </a:prstGeom>
            <a:noFill/>
            <a:ln w="9525">
              <a:noFill/>
              <a:miter lim="800000"/>
              <a:headEnd/>
              <a:tailEnd/>
            </a:ln>
          </p:spPr>
        </p:pic>
        <p:sp>
          <p:nvSpPr>
            <p:cNvPr id="16" name="文本框 59"/>
            <p:cNvSpPr txBox="1">
              <a:spLocks noChangeArrowheads="1"/>
            </p:cNvSpPr>
            <p:nvPr/>
          </p:nvSpPr>
          <p:spPr bwMode="auto">
            <a:xfrm>
              <a:off x="5652120" y="3629372"/>
              <a:ext cx="1620957" cy="307777"/>
            </a:xfrm>
            <a:prstGeom prst="rect">
              <a:avLst/>
            </a:prstGeom>
            <a:noFill/>
            <a:ln w="9525">
              <a:noFill/>
              <a:miter lim="800000"/>
            </a:ln>
          </p:spPr>
          <p:txBody>
            <a:bodyPr wrap="none">
              <a:spAutoFit/>
            </a:bodyPr>
            <a:lstStyle/>
            <a:p>
              <a:r>
                <a:rPr lang="zh-CN" altLang="en-US" sz="1400" b="1" dirty="0">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单击此处添加文字</a:t>
              </a:r>
            </a:p>
          </p:txBody>
        </p:sp>
      </p:grpSp>
      <p:grpSp>
        <p:nvGrpSpPr>
          <p:cNvPr id="40" name="组合 39"/>
          <p:cNvGrpSpPr/>
          <p:nvPr/>
        </p:nvGrpSpPr>
        <p:grpSpPr>
          <a:xfrm>
            <a:off x="4686451" y="3441594"/>
            <a:ext cx="638254" cy="638257"/>
            <a:chOff x="4686451" y="3248068"/>
            <a:chExt cx="638254" cy="638257"/>
          </a:xfrm>
        </p:grpSpPr>
        <p:grpSp>
          <p:nvGrpSpPr>
            <p:cNvPr id="33" name="组合 32"/>
            <p:cNvGrpSpPr/>
            <p:nvPr/>
          </p:nvGrpSpPr>
          <p:grpSpPr>
            <a:xfrm>
              <a:off x="4686451" y="3248068"/>
              <a:ext cx="638254" cy="638257"/>
              <a:chOff x="1386064" y="2363964"/>
              <a:chExt cx="638254" cy="638257"/>
            </a:xfrm>
          </p:grpSpPr>
          <p:sp>
            <p:nvSpPr>
              <p:cNvPr id="35" name="椭圆 34"/>
              <p:cNvSpPr/>
              <p:nvPr/>
            </p:nvSpPr>
            <p:spPr bwMode="auto">
              <a:xfrm>
                <a:off x="1386064" y="2363964"/>
                <a:ext cx="638254" cy="638257"/>
              </a:xfrm>
              <a:prstGeom prst="ellipse">
                <a:avLst/>
              </a:prstGeom>
              <a:gradFill>
                <a:gsLst>
                  <a:gs pos="0">
                    <a:schemeClr val="bg1">
                      <a:lumMod val="95000"/>
                    </a:schemeClr>
                  </a:gs>
                  <a:gs pos="100000">
                    <a:schemeClr val="bg1"/>
                  </a:gs>
                </a:gsLst>
                <a:lin ang="2700000" scaled="1"/>
              </a:gradFill>
              <a:ln w="15875">
                <a:gradFill>
                  <a:gsLst>
                    <a:gs pos="100000">
                      <a:schemeClr val="bg1">
                        <a:lumMod val="85000"/>
                      </a:schemeClr>
                    </a:gs>
                    <a:gs pos="0">
                      <a:schemeClr val="bg1"/>
                    </a:gs>
                  </a:gsLst>
                  <a:lin ang="2700000" scaled="0"/>
                </a:gradFill>
              </a:ln>
              <a:effectLst>
                <a:outerShdw blurRad="254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MH_Other_6"/>
              <p:cNvSpPr>
                <a:spLocks noChangeAspect="1"/>
              </p:cNvSpPr>
              <p:nvPr>
                <p:custDataLst>
                  <p:tags r:id="rId3"/>
                </p:custDataLst>
              </p:nvPr>
            </p:nvSpPr>
            <p:spPr>
              <a:xfrm>
                <a:off x="1446559" y="2424460"/>
                <a:ext cx="517264" cy="517264"/>
              </a:xfrm>
              <a:prstGeom prst="ellipse">
                <a:avLst/>
              </a:prstGeom>
              <a:solidFill>
                <a:srgbClr val="C00000"/>
              </a:solidFill>
              <a:ln w="12700" cap="flat" cmpd="sng" algn="ctr">
                <a:noFill/>
                <a:prstDash val="solid"/>
                <a:miter lim="800000"/>
              </a:ln>
              <a:effectLst>
                <a:innerShdw blurRad="25400" dist="76200" dir="13500000">
                  <a:prstClr val="black">
                    <a:alpha val="50000"/>
                  </a:prstClr>
                </a:innerShdw>
              </a:effectLst>
            </p:spPr>
            <p:txBody>
              <a:bodyPr anchor="ctr"/>
              <a:lstStyle/>
              <a:p>
                <a:pPr algn="ctr"/>
                <a:endParaRPr lang="zh-CN" altLang="en-US" sz="6000" kern="0" dirty="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7" name="Freeform 248"/>
            <p:cNvSpPr>
              <a:spLocks noEditPoints="1"/>
            </p:cNvSpPr>
            <p:nvPr/>
          </p:nvSpPr>
          <p:spPr bwMode="auto">
            <a:xfrm>
              <a:off x="4848406" y="3424035"/>
              <a:ext cx="314344" cy="286322"/>
            </a:xfrm>
            <a:custGeom>
              <a:avLst/>
              <a:gdLst>
                <a:gd name="T0" fmla="*/ 242888 w 198"/>
                <a:gd name="T1" fmla="*/ 0 h 180"/>
                <a:gd name="T2" fmla="*/ 257175 w 198"/>
                <a:gd name="T3" fmla="*/ 14288 h 180"/>
                <a:gd name="T4" fmla="*/ 233363 w 198"/>
                <a:gd name="T5" fmla="*/ 82550 h 180"/>
                <a:gd name="T6" fmla="*/ 57150 w 198"/>
                <a:gd name="T7" fmla="*/ 25400 h 180"/>
                <a:gd name="T8" fmla="*/ 66675 w 198"/>
                <a:gd name="T9" fmla="*/ 36512 h 180"/>
                <a:gd name="T10" fmla="*/ 88900 w 198"/>
                <a:gd name="T11" fmla="*/ 53975 h 180"/>
                <a:gd name="T12" fmla="*/ 57150 w 198"/>
                <a:gd name="T13" fmla="*/ 68263 h 180"/>
                <a:gd name="T14" fmla="*/ 66675 w 198"/>
                <a:gd name="T15" fmla="*/ 77787 h 180"/>
                <a:gd name="T16" fmla="*/ 88900 w 198"/>
                <a:gd name="T17" fmla="*/ 95250 h 180"/>
                <a:gd name="T18" fmla="*/ 57150 w 198"/>
                <a:gd name="T19" fmla="*/ 109538 h 180"/>
                <a:gd name="T20" fmla="*/ 66675 w 198"/>
                <a:gd name="T21" fmla="*/ 117475 h 180"/>
                <a:gd name="T22" fmla="*/ 88900 w 198"/>
                <a:gd name="T23" fmla="*/ 134938 h 180"/>
                <a:gd name="T24" fmla="*/ 57150 w 198"/>
                <a:gd name="T25" fmla="*/ 149225 h 180"/>
                <a:gd name="T26" fmla="*/ 66675 w 198"/>
                <a:gd name="T27" fmla="*/ 155575 h 180"/>
                <a:gd name="T28" fmla="*/ 88900 w 198"/>
                <a:gd name="T29" fmla="*/ 173037 h 180"/>
                <a:gd name="T30" fmla="*/ 57150 w 198"/>
                <a:gd name="T31" fmla="*/ 190500 h 180"/>
                <a:gd name="T32" fmla="*/ 66675 w 198"/>
                <a:gd name="T33" fmla="*/ 201612 h 180"/>
                <a:gd name="T34" fmla="*/ 88900 w 198"/>
                <a:gd name="T35" fmla="*/ 219075 h 180"/>
                <a:gd name="T36" fmla="*/ 57150 w 198"/>
                <a:gd name="T37" fmla="*/ 233363 h 180"/>
                <a:gd name="T38" fmla="*/ 57150 w 198"/>
                <a:gd name="T39" fmla="*/ 261938 h 180"/>
                <a:gd name="T40" fmla="*/ 233363 w 198"/>
                <a:gd name="T41" fmla="*/ 204788 h 180"/>
                <a:gd name="T42" fmla="*/ 257175 w 198"/>
                <a:gd name="T43" fmla="*/ 271463 h 180"/>
                <a:gd name="T44" fmla="*/ 242888 w 198"/>
                <a:gd name="T45" fmla="*/ 285750 h 180"/>
                <a:gd name="T46" fmla="*/ 31750 w 198"/>
                <a:gd name="T47" fmla="*/ 285750 h 180"/>
                <a:gd name="T48" fmla="*/ 31750 w 198"/>
                <a:gd name="T49" fmla="*/ 254000 h 180"/>
                <a:gd name="T50" fmla="*/ 0 w 198"/>
                <a:gd name="T51" fmla="*/ 230188 h 180"/>
                <a:gd name="T52" fmla="*/ 31750 w 198"/>
                <a:gd name="T53" fmla="*/ 207963 h 180"/>
                <a:gd name="T54" fmla="*/ 0 w 198"/>
                <a:gd name="T55" fmla="*/ 187325 h 180"/>
                <a:gd name="T56" fmla="*/ 31750 w 198"/>
                <a:gd name="T57" fmla="*/ 169862 h 180"/>
                <a:gd name="T58" fmla="*/ 0 w 198"/>
                <a:gd name="T59" fmla="*/ 144462 h 180"/>
                <a:gd name="T60" fmla="*/ 31750 w 198"/>
                <a:gd name="T61" fmla="*/ 131763 h 180"/>
                <a:gd name="T62" fmla="*/ 0 w 198"/>
                <a:gd name="T63" fmla="*/ 106363 h 180"/>
                <a:gd name="T64" fmla="*/ 31750 w 198"/>
                <a:gd name="T65" fmla="*/ 88900 h 180"/>
                <a:gd name="T66" fmla="*/ 0 w 198"/>
                <a:gd name="T67" fmla="*/ 68263 h 180"/>
                <a:gd name="T68" fmla="*/ 31750 w 198"/>
                <a:gd name="T69" fmla="*/ 14288 h 180"/>
                <a:gd name="T70" fmla="*/ 46037 w 198"/>
                <a:gd name="T71" fmla="*/ 0 h 180"/>
                <a:gd name="T72" fmla="*/ 109538 w 198"/>
                <a:gd name="T73" fmla="*/ 138113 h 180"/>
                <a:gd name="T74" fmla="*/ 144463 w 198"/>
                <a:gd name="T75" fmla="*/ 152400 h 180"/>
                <a:gd name="T76" fmla="*/ 109538 w 198"/>
                <a:gd name="T77" fmla="*/ 138113 h 180"/>
                <a:gd name="T78" fmla="*/ 109538 w 198"/>
                <a:gd name="T79" fmla="*/ 106363 h 180"/>
                <a:gd name="T80" fmla="*/ 173037 w 198"/>
                <a:gd name="T81" fmla="*/ 120650 h 180"/>
                <a:gd name="T82" fmla="*/ 109538 w 198"/>
                <a:gd name="T83" fmla="*/ 106363 h 180"/>
                <a:gd name="T84" fmla="*/ 109538 w 198"/>
                <a:gd name="T85" fmla="*/ 77787 h 180"/>
                <a:gd name="T86" fmla="*/ 201612 w 198"/>
                <a:gd name="T87" fmla="*/ 92075 h 180"/>
                <a:gd name="T88" fmla="*/ 109538 w 198"/>
                <a:gd name="T89" fmla="*/ 77787 h 180"/>
                <a:gd name="T90" fmla="*/ 109538 w 198"/>
                <a:gd name="T91" fmla="*/ 50800 h 180"/>
                <a:gd name="T92" fmla="*/ 201612 w 198"/>
                <a:gd name="T93" fmla="*/ 60325 h 180"/>
                <a:gd name="T94" fmla="*/ 109538 w 198"/>
                <a:gd name="T95" fmla="*/ 50800 h 180"/>
                <a:gd name="T96" fmla="*/ 144463 w 198"/>
                <a:gd name="T97" fmla="*/ 227013 h 180"/>
                <a:gd name="T98" fmla="*/ 182562 w 198"/>
                <a:gd name="T99" fmla="*/ 227013 h 180"/>
                <a:gd name="T100" fmla="*/ 147638 w 198"/>
                <a:gd name="T101" fmla="*/ 187325 h 180"/>
                <a:gd name="T102" fmla="*/ 144463 w 198"/>
                <a:gd name="T103" fmla="*/ 227013 h 180"/>
                <a:gd name="T104" fmla="*/ 277813 w 198"/>
                <a:gd name="T105" fmla="*/ 63500 h 180"/>
                <a:gd name="T106" fmla="*/ 201612 w 198"/>
                <a:gd name="T107" fmla="*/ 207963 h 180"/>
                <a:gd name="T108" fmla="*/ 277813 w 198"/>
                <a:gd name="T109" fmla="*/ 63500 h 18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98"/>
                <a:gd name="T166" fmla="*/ 0 h 180"/>
                <a:gd name="T167" fmla="*/ 198 w 198"/>
                <a:gd name="T168" fmla="*/ 180 h 18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98" h="180">
                  <a:moveTo>
                    <a:pt x="29" y="0"/>
                  </a:moveTo>
                  <a:lnTo>
                    <a:pt x="153" y="0"/>
                  </a:lnTo>
                  <a:lnTo>
                    <a:pt x="162" y="0"/>
                  </a:lnTo>
                  <a:lnTo>
                    <a:pt x="162" y="9"/>
                  </a:lnTo>
                  <a:lnTo>
                    <a:pt x="162" y="38"/>
                  </a:lnTo>
                  <a:lnTo>
                    <a:pt x="147" y="52"/>
                  </a:lnTo>
                  <a:lnTo>
                    <a:pt x="147" y="16"/>
                  </a:lnTo>
                  <a:lnTo>
                    <a:pt x="36" y="16"/>
                  </a:lnTo>
                  <a:lnTo>
                    <a:pt x="36" y="27"/>
                  </a:lnTo>
                  <a:lnTo>
                    <a:pt x="42" y="23"/>
                  </a:lnTo>
                  <a:lnTo>
                    <a:pt x="51" y="20"/>
                  </a:lnTo>
                  <a:lnTo>
                    <a:pt x="56" y="34"/>
                  </a:lnTo>
                  <a:lnTo>
                    <a:pt x="49" y="38"/>
                  </a:lnTo>
                  <a:lnTo>
                    <a:pt x="36" y="43"/>
                  </a:lnTo>
                  <a:lnTo>
                    <a:pt x="36" y="52"/>
                  </a:lnTo>
                  <a:lnTo>
                    <a:pt x="42" y="49"/>
                  </a:lnTo>
                  <a:lnTo>
                    <a:pt x="51" y="45"/>
                  </a:lnTo>
                  <a:lnTo>
                    <a:pt x="56" y="60"/>
                  </a:lnTo>
                  <a:lnTo>
                    <a:pt x="49" y="63"/>
                  </a:lnTo>
                  <a:lnTo>
                    <a:pt x="36" y="69"/>
                  </a:lnTo>
                  <a:lnTo>
                    <a:pt x="36" y="78"/>
                  </a:lnTo>
                  <a:lnTo>
                    <a:pt x="42" y="74"/>
                  </a:lnTo>
                  <a:lnTo>
                    <a:pt x="51" y="72"/>
                  </a:lnTo>
                  <a:lnTo>
                    <a:pt x="56" y="85"/>
                  </a:lnTo>
                  <a:lnTo>
                    <a:pt x="49" y="89"/>
                  </a:lnTo>
                  <a:lnTo>
                    <a:pt x="36" y="94"/>
                  </a:lnTo>
                  <a:lnTo>
                    <a:pt x="36" y="103"/>
                  </a:lnTo>
                  <a:lnTo>
                    <a:pt x="42" y="98"/>
                  </a:lnTo>
                  <a:lnTo>
                    <a:pt x="51" y="96"/>
                  </a:lnTo>
                  <a:lnTo>
                    <a:pt x="56" y="109"/>
                  </a:lnTo>
                  <a:lnTo>
                    <a:pt x="49" y="114"/>
                  </a:lnTo>
                  <a:lnTo>
                    <a:pt x="36" y="120"/>
                  </a:lnTo>
                  <a:lnTo>
                    <a:pt x="36" y="129"/>
                  </a:lnTo>
                  <a:lnTo>
                    <a:pt x="42" y="127"/>
                  </a:lnTo>
                  <a:lnTo>
                    <a:pt x="51" y="123"/>
                  </a:lnTo>
                  <a:lnTo>
                    <a:pt x="56" y="138"/>
                  </a:lnTo>
                  <a:lnTo>
                    <a:pt x="49" y="140"/>
                  </a:lnTo>
                  <a:lnTo>
                    <a:pt x="36" y="147"/>
                  </a:lnTo>
                  <a:lnTo>
                    <a:pt x="36" y="160"/>
                  </a:lnTo>
                  <a:lnTo>
                    <a:pt x="36" y="165"/>
                  </a:lnTo>
                  <a:lnTo>
                    <a:pt x="147" y="165"/>
                  </a:lnTo>
                  <a:lnTo>
                    <a:pt x="147" y="129"/>
                  </a:lnTo>
                  <a:lnTo>
                    <a:pt x="162" y="116"/>
                  </a:lnTo>
                  <a:lnTo>
                    <a:pt x="162" y="171"/>
                  </a:lnTo>
                  <a:lnTo>
                    <a:pt x="162" y="180"/>
                  </a:lnTo>
                  <a:lnTo>
                    <a:pt x="153" y="180"/>
                  </a:lnTo>
                  <a:lnTo>
                    <a:pt x="29" y="180"/>
                  </a:lnTo>
                  <a:lnTo>
                    <a:pt x="20" y="180"/>
                  </a:lnTo>
                  <a:lnTo>
                    <a:pt x="20" y="171"/>
                  </a:lnTo>
                  <a:lnTo>
                    <a:pt x="20" y="160"/>
                  </a:lnTo>
                  <a:lnTo>
                    <a:pt x="4" y="160"/>
                  </a:lnTo>
                  <a:lnTo>
                    <a:pt x="0" y="145"/>
                  </a:lnTo>
                  <a:lnTo>
                    <a:pt x="20" y="136"/>
                  </a:lnTo>
                  <a:lnTo>
                    <a:pt x="20" y="131"/>
                  </a:lnTo>
                  <a:lnTo>
                    <a:pt x="4" y="131"/>
                  </a:lnTo>
                  <a:lnTo>
                    <a:pt x="0" y="118"/>
                  </a:lnTo>
                  <a:lnTo>
                    <a:pt x="20" y="109"/>
                  </a:lnTo>
                  <a:lnTo>
                    <a:pt x="20" y="107"/>
                  </a:lnTo>
                  <a:lnTo>
                    <a:pt x="4" y="107"/>
                  </a:lnTo>
                  <a:lnTo>
                    <a:pt x="0" y="91"/>
                  </a:lnTo>
                  <a:lnTo>
                    <a:pt x="20" y="85"/>
                  </a:lnTo>
                  <a:lnTo>
                    <a:pt x="20" y="83"/>
                  </a:lnTo>
                  <a:lnTo>
                    <a:pt x="4" y="83"/>
                  </a:lnTo>
                  <a:lnTo>
                    <a:pt x="0" y="67"/>
                  </a:lnTo>
                  <a:lnTo>
                    <a:pt x="20" y="58"/>
                  </a:lnTo>
                  <a:lnTo>
                    <a:pt x="20" y="56"/>
                  </a:lnTo>
                  <a:lnTo>
                    <a:pt x="4" y="56"/>
                  </a:lnTo>
                  <a:lnTo>
                    <a:pt x="0" y="43"/>
                  </a:lnTo>
                  <a:lnTo>
                    <a:pt x="20" y="34"/>
                  </a:lnTo>
                  <a:lnTo>
                    <a:pt x="20" y="9"/>
                  </a:lnTo>
                  <a:lnTo>
                    <a:pt x="20" y="0"/>
                  </a:lnTo>
                  <a:lnTo>
                    <a:pt x="29" y="0"/>
                  </a:lnTo>
                  <a:close/>
                  <a:moveTo>
                    <a:pt x="69" y="87"/>
                  </a:moveTo>
                  <a:lnTo>
                    <a:pt x="69" y="96"/>
                  </a:lnTo>
                  <a:lnTo>
                    <a:pt x="91" y="96"/>
                  </a:lnTo>
                  <a:lnTo>
                    <a:pt x="91" y="87"/>
                  </a:lnTo>
                  <a:lnTo>
                    <a:pt x="69" y="87"/>
                  </a:lnTo>
                  <a:close/>
                  <a:moveTo>
                    <a:pt x="69" y="67"/>
                  </a:moveTo>
                  <a:lnTo>
                    <a:pt x="69" y="76"/>
                  </a:lnTo>
                  <a:lnTo>
                    <a:pt x="109" y="76"/>
                  </a:lnTo>
                  <a:lnTo>
                    <a:pt x="109" y="67"/>
                  </a:lnTo>
                  <a:lnTo>
                    <a:pt x="69" y="67"/>
                  </a:lnTo>
                  <a:close/>
                  <a:moveTo>
                    <a:pt x="69" y="49"/>
                  </a:moveTo>
                  <a:lnTo>
                    <a:pt x="69" y="58"/>
                  </a:lnTo>
                  <a:lnTo>
                    <a:pt x="127" y="58"/>
                  </a:lnTo>
                  <a:lnTo>
                    <a:pt x="127" y="49"/>
                  </a:lnTo>
                  <a:lnTo>
                    <a:pt x="69" y="49"/>
                  </a:lnTo>
                  <a:close/>
                  <a:moveTo>
                    <a:pt x="69" y="32"/>
                  </a:moveTo>
                  <a:lnTo>
                    <a:pt x="69" y="38"/>
                  </a:lnTo>
                  <a:lnTo>
                    <a:pt x="127" y="38"/>
                  </a:lnTo>
                  <a:lnTo>
                    <a:pt x="127" y="32"/>
                  </a:lnTo>
                  <a:lnTo>
                    <a:pt x="69" y="32"/>
                  </a:lnTo>
                  <a:close/>
                  <a:moveTo>
                    <a:pt x="91" y="143"/>
                  </a:moveTo>
                  <a:lnTo>
                    <a:pt x="104" y="143"/>
                  </a:lnTo>
                  <a:lnTo>
                    <a:pt x="115" y="143"/>
                  </a:lnTo>
                  <a:lnTo>
                    <a:pt x="104" y="129"/>
                  </a:lnTo>
                  <a:lnTo>
                    <a:pt x="93" y="118"/>
                  </a:lnTo>
                  <a:lnTo>
                    <a:pt x="93" y="131"/>
                  </a:lnTo>
                  <a:lnTo>
                    <a:pt x="91" y="143"/>
                  </a:lnTo>
                  <a:close/>
                  <a:moveTo>
                    <a:pt x="175" y="40"/>
                  </a:moveTo>
                  <a:lnTo>
                    <a:pt x="104" y="109"/>
                  </a:lnTo>
                  <a:lnTo>
                    <a:pt x="127" y="131"/>
                  </a:lnTo>
                  <a:lnTo>
                    <a:pt x="198" y="63"/>
                  </a:lnTo>
                  <a:lnTo>
                    <a:pt x="175" y="40"/>
                  </a:lnTo>
                  <a:close/>
                </a:path>
              </a:pathLst>
            </a:custGeom>
            <a:solidFill>
              <a:schemeClr val="bg1"/>
            </a:solidFill>
            <a:ln w="9525">
              <a:noFill/>
              <a:rou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8" name="组合 7"/>
          <p:cNvGrpSpPr/>
          <p:nvPr/>
        </p:nvGrpSpPr>
        <p:grpSpPr>
          <a:xfrm>
            <a:off x="2009508" y="3629372"/>
            <a:ext cx="2182302" cy="526554"/>
            <a:chOff x="2009508" y="3629372"/>
            <a:chExt cx="2182302" cy="526554"/>
          </a:xfrm>
        </p:grpSpPr>
        <p:sp>
          <p:nvSpPr>
            <p:cNvPr id="20" name="文本框 56"/>
            <p:cNvSpPr txBox="1">
              <a:spLocks noChangeArrowheads="1"/>
            </p:cNvSpPr>
            <p:nvPr/>
          </p:nvSpPr>
          <p:spPr bwMode="auto">
            <a:xfrm>
              <a:off x="2171353" y="3629372"/>
              <a:ext cx="1620957" cy="307777"/>
            </a:xfrm>
            <a:prstGeom prst="rect">
              <a:avLst/>
            </a:prstGeom>
            <a:noFill/>
            <a:ln w="9525">
              <a:noFill/>
              <a:miter lim="800000"/>
            </a:ln>
          </p:spPr>
          <p:txBody>
            <a:bodyPr wrap="none">
              <a:spAutoFit/>
            </a:bodyPr>
            <a:lstStyle/>
            <a:p>
              <a:r>
                <a:rPr lang="zh-CN" altLang="en-US" sz="1400" b="1" dirty="0">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单击此处添加文字</a:t>
              </a:r>
            </a:p>
          </p:txBody>
        </p:sp>
        <p:pic>
          <p:nvPicPr>
            <p:cNvPr id="21" name="图片 57"/>
            <p:cNvPicPr>
              <a:picLocks noChangeAspect="1"/>
            </p:cNvPicPr>
            <p:nvPr/>
          </p:nvPicPr>
          <p:blipFill>
            <a:blip r:embed="rId7"/>
            <a:srcRect l="40018" t="68477" r="39445" b="27180"/>
            <a:stretch>
              <a:fillRect/>
            </a:stretch>
          </p:blipFill>
          <p:spPr bwMode="auto">
            <a:xfrm>
              <a:off x="2009508" y="3895820"/>
              <a:ext cx="2182302" cy="260106"/>
            </a:xfrm>
            <a:prstGeom prst="rect">
              <a:avLst/>
            </a:prstGeom>
            <a:noFill/>
            <a:ln w="9525">
              <a:noFill/>
              <a:miter lim="800000"/>
              <a:headEnd/>
              <a:tailEnd/>
            </a:ln>
          </p:spPr>
        </p:pic>
      </p:grpSp>
      <p:sp>
        <p:nvSpPr>
          <p:cNvPr id="23" name="矩形 22"/>
          <p:cNvSpPr/>
          <p:nvPr/>
        </p:nvSpPr>
        <p:spPr>
          <a:xfrm>
            <a:off x="539750" y="1059582"/>
            <a:ext cx="7560642" cy="784830"/>
          </a:xfrm>
          <a:prstGeom prst="rect">
            <a:avLst/>
          </a:prstGeom>
        </p:spPr>
        <p:txBody>
          <a:bodyPr wrap="square">
            <a:spAutoFit/>
          </a:bodyPr>
          <a:lstStyle/>
          <a:p>
            <a:pPr indent="396240" algn="just">
              <a:lnSpc>
                <a:spcPct val="125000"/>
              </a:lnSpc>
              <a:spcBef>
                <a:spcPct val="0"/>
              </a:spcBef>
              <a:spcAft>
                <a:spcPts val="600"/>
              </a:spcAft>
            </a:pPr>
            <a:r>
              <a:rPr lang="zh-CN" altLang="en-US" sz="1200" dirty="0">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并选择只保留文字您的内容打在这里您的内容打在这里您的内容打在这里，或通过复制您的文本后在此框中选择粘贴并选择只保留文字您的内容打在这里您的内容打在这里</a:t>
            </a:r>
          </a:p>
        </p:txBody>
      </p:sp>
      <p:grpSp>
        <p:nvGrpSpPr>
          <p:cNvPr id="27" name="组合 26"/>
          <p:cNvGrpSpPr/>
          <p:nvPr/>
        </p:nvGrpSpPr>
        <p:grpSpPr>
          <a:xfrm>
            <a:off x="4704315" y="2363964"/>
            <a:ext cx="638254" cy="638257"/>
            <a:chOff x="1386064" y="2363964"/>
            <a:chExt cx="638254" cy="638257"/>
          </a:xfrm>
        </p:grpSpPr>
        <p:grpSp>
          <p:nvGrpSpPr>
            <p:cNvPr id="28" name="组合 27"/>
            <p:cNvGrpSpPr/>
            <p:nvPr/>
          </p:nvGrpSpPr>
          <p:grpSpPr>
            <a:xfrm>
              <a:off x="1386064" y="2363964"/>
              <a:ext cx="638254" cy="638257"/>
              <a:chOff x="1386064" y="2363964"/>
              <a:chExt cx="638254" cy="638257"/>
            </a:xfrm>
          </p:grpSpPr>
          <p:sp>
            <p:nvSpPr>
              <p:cNvPr id="30" name="椭圆 29"/>
              <p:cNvSpPr/>
              <p:nvPr/>
            </p:nvSpPr>
            <p:spPr bwMode="auto">
              <a:xfrm>
                <a:off x="1386064" y="2363964"/>
                <a:ext cx="638254" cy="638257"/>
              </a:xfrm>
              <a:prstGeom prst="ellipse">
                <a:avLst/>
              </a:prstGeom>
              <a:gradFill>
                <a:gsLst>
                  <a:gs pos="0">
                    <a:schemeClr val="bg1">
                      <a:lumMod val="95000"/>
                    </a:schemeClr>
                  </a:gs>
                  <a:gs pos="100000">
                    <a:schemeClr val="bg1"/>
                  </a:gs>
                </a:gsLst>
                <a:lin ang="2700000" scaled="1"/>
              </a:gradFill>
              <a:ln w="15875">
                <a:gradFill>
                  <a:gsLst>
                    <a:gs pos="100000">
                      <a:schemeClr val="bg1">
                        <a:lumMod val="85000"/>
                      </a:schemeClr>
                    </a:gs>
                    <a:gs pos="0">
                      <a:schemeClr val="bg1"/>
                    </a:gs>
                  </a:gsLst>
                  <a:lin ang="2700000" scaled="0"/>
                </a:gradFill>
              </a:ln>
              <a:effectLst>
                <a:outerShdw blurRad="254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MH_Other_6"/>
              <p:cNvSpPr>
                <a:spLocks noChangeAspect="1"/>
              </p:cNvSpPr>
              <p:nvPr>
                <p:custDataLst>
                  <p:tags r:id="rId2"/>
                </p:custDataLst>
              </p:nvPr>
            </p:nvSpPr>
            <p:spPr>
              <a:xfrm>
                <a:off x="1446559" y="2424460"/>
                <a:ext cx="517264" cy="517264"/>
              </a:xfrm>
              <a:prstGeom prst="ellipse">
                <a:avLst/>
              </a:prstGeom>
              <a:solidFill>
                <a:srgbClr val="002060"/>
              </a:solidFill>
              <a:ln w="12700" cap="flat" cmpd="sng" algn="ctr">
                <a:noFill/>
                <a:prstDash val="solid"/>
                <a:miter lim="800000"/>
              </a:ln>
              <a:effectLst>
                <a:innerShdw blurRad="25400" dist="76200" dir="13500000">
                  <a:prstClr val="black">
                    <a:alpha val="50000"/>
                  </a:prstClr>
                </a:innerShdw>
              </a:effectLst>
            </p:spPr>
            <p:txBody>
              <a:bodyPr anchor="ctr"/>
              <a:lstStyle/>
              <a:p>
                <a:pPr algn="ctr"/>
                <a:endParaRPr lang="zh-CN" altLang="en-US" sz="6000" kern="0" dirty="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9" name="Freeform 309"/>
            <p:cNvSpPr>
              <a:spLocks noEditPoints="1"/>
            </p:cNvSpPr>
            <p:nvPr/>
          </p:nvSpPr>
          <p:spPr bwMode="auto">
            <a:xfrm>
              <a:off x="1569028" y="2548053"/>
              <a:ext cx="272327" cy="270078"/>
            </a:xfrm>
            <a:custGeom>
              <a:avLst/>
              <a:gdLst>
                <a:gd name="T0" fmla="*/ 34464 w 242"/>
                <a:gd name="T1" fmla="*/ 16483 h 240"/>
                <a:gd name="T2" fmla="*/ 0 w 242"/>
                <a:gd name="T3" fmla="*/ 335647 h 240"/>
                <a:gd name="T4" fmla="*/ 0 w 242"/>
                <a:gd name="T5" fmla="*/ 359622 h 240"/>
                <a:gd name="T6" fmla="*/ 239748 w 242"/>
                <a:gd name="T7" fmla="*/ 59937 h 240"/>
                <a:gd name="T8" fmla="*/ 239748 w 242"/>
                <a:gd name="T9" fmla="*/ 59937 h 240"/>
                <a:gd name="T10" fmla="*/ 239748 w 242"/>
                <a:gd name="T11" fmla="*/ 116877 h 240"/>
                <a:gd name="T12" fmla="*/ 323660 w 242"/>
                <a:gd name="T13" fmla="*/ 79417 h 240"/>
                <a:gd name="T14" fmla="*/ 323660 w 242"/>
                <a:gd name="T15" fmla="*/ 158833 h 240"/>
                <a:gd name="T16" fmla="*/ 323660 w 242"/>
                <a:gd name="T17" fmla="*/ 136357 h 240"/>
                <a:gd name="T18" fmla="*/ 239748 w 242"/>
                <a:gd name="T19" fmla="*/ 226262 h 240"/>
                <a:gd name="T20" fmla="*/ 323660 w 242"/>
                <a:gd name="T21" fmla="*/ 188802 h 240"/>
                <a:gd name="T22" fmla="*/ 323660 w 242"/>
                <a:gd name="T23" fmla="*/ 272713 h 240"/>
                <a:gd name="T24" fmla="*/ 323660 w 242"/>
                <a:gd name="T25" fmla="*/ 245742 h 240"/>
                <a:gd name="T26" fmla="*/ 269717 w 242"/>
                <a:gd name="T27" fmla="*/ 322161 h 240"/>
                <a:gd name="T28" fmla="*/ 323660 w 242"/>
                <a:gd name="T29" fmla="*/ 299685 h 240"/>
                <a:gd name="T30" fmla="*/ 223265 w 242"/>
                <a:gd name="T31" fmla="*/ 322161 h 240"/>
                <a:gd name="T32" fmla="*/ 136357 w 242"/>
                <a:gd name="T33" fmla="*/ 119874 h 240"/>
                <a:gd name="T34" fmla="*/ 34464 w 242"/>
                <a:gd name="T35" fmla="*/ 40457 h 240"/>
                <a:gd name="T36" fmla="*/ 94401 w 242"/>
                <a:gd name="T37" fmla="*/ 0 h 240"/>
                <a:gd name="T38" fmla="*/ 34464 w 242"/>
                <a:gd name="T39" fmla="*/ 49448 h 240"/>
                <a:gd name="T40" fmla="*/ 119874 w 242"/>
                <a:gd name="T41" fmla="*/ 16483 h 240"/>
                <a:gd name="T42" fmla="*/ 119874 w 242"/>
                <a:gd name="T43" fmla="*/ 52445 h 240"/>
                <a:gd name="T44" fmla="*/ 119874 w 242"/>
                <a:gd name="T45" fmla="*/ 40457 h 240"/>
                <a:gd name="T46" fmla="*/ 119874 w 242"/>
                <a:gd name="T47" fmla="*/ 79417 h 240"/>
                <a:gd name="T48" fmla="*/ 119874 w 242"/>
                <a:gd name="T49" fmla="*/ 65931 h 240"/>
                <a:gd name="T50" fmla="*/ 34464 w 242"/>
                <a:gd name="T51" fmla="*/ 125868 h 240"/>
                <a:gd name="T52" fmla="*/ 119874 w 242"/>
                <a:gd name="T53" fmla="*/ 89906 h 240"/>
                <a:gd name="T54" fmla="*/ 34464 w 242"/>
                <a:gd name="T55" fmla="*/ 152839 h 240"/>
                <a:gd name="T56" fmla="*/ 119874 w 242"/>
                <a:gd name="T57" fmla="*/ 116877 h 240"/>
                <a:gd name="T58" fmla="*/ 119874 w 242"/>
                <a:gd name="T59" fmla="*/ 152839 h 240"/>
                <a:gd name="T60" fmla="*/ 119874 w 242"/>
                <a:gd name="T61" fmla="*/ 139354 h 240"/>
                <a:gd name="T62" fmla="*/ 119874 w 242"/>
                <a:gd name="T63" fmla="*/ 179811 h 240"/>
                <a:gd name="T64" fmla="*/ 119874 w 242"/>
                <a:gd name="T65" fmla="*/ 166325 h 240"/>
                <a:gd name="T66" fmla="*/ 34464 w 242"/>
                <a:gd name="T67" fmla="*/ 226262 h 240"/>
                <a:gd name="T68" fmla="*/ 119874 w 242"/>
                <a:gd name="T69" fmla="*/ 188802 h 240"/>
                <a:gd name="T70" fmla="*/ 34464 w 242"/>
                <a:gd name="T71" fmla="*/ 253234 h 240"/>
                <a:gd name="T72" fmla="*/ 119874 w 242"/>
                <a:gd name="T73" fmla="*/ 215773 h 240"/>
                <a:gd name="T74" fmla="*/ 119874 w 242"/>
                <a:gd name="T75" fmla="*/ 256231 h 240"/>
                <a:gd name="T76" fmla="*/ 119874 w 242"/>
                <a:gd name="T77" fmla="*/ 239748 h 240"/>
                <a:gd name="T78" fmla="*/ 119874 w 242"/>
                <a:gd name="T79" fmla="*/ 278707 h 240"/>
                <a:gd name="T80" fmla="*/ 119874 w 242"/>
                <a:gd name="T81" fmla="*/ 265221 h 240"/>
                <a:gd name="T82" fmla="*/ 43454 w 242"/>
                <a:gd name="T83" fmla="*/ 322161 h 240"/>
                <a:gd name="T84" fmla="*/ 119874 w 242"/>
                <a:gd name="T85" fmla="*/ 289196 h 240"/>
                <a:gd name="T86" fmla="*/ 100395 w 242"/>
                <a:gd name="T87" fmla="*/ 322161 h 24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42"/>
                <a:gd name="T133" fmla="*/ 0 h 240"/>
                <a:gd name="T134" fmla="*/ 242 w 242"/>
                <a:gd name="T135" fmla="*/ 240 h 24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42" h="240">
                  <a:moveTo>
                    <a:pt x="23" y="0"/>
                  </a:moveTo>
                  <a:lnTo>
                    <a:pt x="47" y="0"/>
                  </a:lnTo>
                  <a:lnTo>
                    <a:pt x="23" y="11"/>
                  </a:lnTo>
                  <a:lnTo>
                    <a:pt x="23" y="0"/>
                  </a:lnTo>
                  <a:close/>
                  <a:moveTo>
                    <a:pt x="0" y="224"/>
                  </a:moveTo>
                  <a:lnTo>
                    <a:pt x="242" y="224"/>
                  </a:lnTo>
                  <a:lnTo>
                    <a:pt x="242" y="240"/>
                  </a:lnTo>
                  <a:lnTo>
                    <a:pt x="0" y="240"/>
                  </a:lnTo>
                  <a:lnTo>
                    <a:pt x="0" y="224"/>
                  </a:lnTo>
                  <a:close/>
                  <a:moveTo>
                    <a:pt x="160" y="40"/>
                  </a:moveTo>
                  <a:lnTo>
                    <a:pt x="202" y="40"/>
                  </a:lnTo>
                  <a:lnTo>
                    <a:pt x="160" y="58"/>
                  </a:lnTo>
                  <a:lnTo>
                    <a:pt x="160" y="40"/>
                  </a:lnTo>
                  <a:close/>
                  <a:moveTo>
                    <a:pt x="216" y="53"/>
                  </a:moveTo>
                  <a:lnTo>
                    <a:pt x="160" y="78"/>
                  </a:lnTo>
                  <a:lnTo>
                    <a:pt x="160" y="95"/>
                  </a:lnTo>
                  <a:lnTo>
                    <a:pt x="216" y="71"/>
                  </a:lnTo>
                  <a:lnTo>
                    <a:pt x="216" y="53"/>
                  </a:lnTo>
                  <a:close/>
                  <a:moveTo>
                    <a:pt x="216" y="91"/>
                  </a:moveTo>
                  <a:lnTo>
                    <a:pt x="216" y="106"/>
                  </a:lnTo>
                  <a:lnTo>
                    <a:pt x="160" y="131"/>
                  </a:lnTo>
                  <a:lnTo>
                    <a:pt x="160" y="115"/>
                  </a:lnTo>
                  <a:lnTo>
                    <a:pt x="216" y="91"/>
                  </a:lnTo>
                  <a:close/>
                  <a:moveTo>
                    <a:pt x="216" y="126"/>
                  </a:moveTo>
                  <a:lnTo>
                    <a:pt x="160" y="151"/>
                  </a:lnTo>
                  <a:lnTo>
                    <a:pt x="160" y="169"/>
                  </a:lnTo>
                  <a:lnTo>
                    <a:pt x="216" y="144"/>
                  </a:lnTo>
                  <a:lnTo>
                    <a:pt x="216" y="126"/>
                  </a:lnTo>
                  <a:close/>
                  <a:moveTo>
                    <a:pt x="216" y="164"/>
                  </a:moveTo>
                  <a:lnTo>
                    <a:pt x="216" y="182"/>
                  </a:lnTo>
                  <a:lnTo>
                    <a:pt x="160" y="206"/>
                  </a:lnTo>
                  <a:lnTo>
                    <a:pt x="160" y="189"/>
                  </a:lnTo>
                  <a:lnTo>
                    <a:pt x="216" y="164"/>
                  </a:lnTo>
                  <a:close/>
                  <a:moveTo>
                    <a:pt x="216" y="200"/>
                  </a:moveTo>
                  <a:lnTo>
                    <a:pt x="180" y="215"/>
                  </a:lnTo>
                  <a:lnTo>
                    <a:pt x="216" y="215"/>
                  </a:lnTo>
                  <a:lnTo>
                    <a:pt x="216" y="200"/>
                  </a:lnTo>
                  <a:close/>
                  <a:moveTo>
                    <a:pt x="91" y="80"/>
                  </a:moveTo>
                  <a:lnTo>
                    <a:pt x="149" y="80"/>
                  </a:lnTo>
                  <a:lnTo>
                    <a:pt x="149" y="215"/>
                  </a:lnTo>
                  <a:lnTo>
                    <a:pt x="91" y="215"/>
                  </a:lnTo>
                  <a:lnTo>
                    <a:pt x="91" y="80"/>
                  </a:lnTo>
                  <a:close/>
                  <a:moveTo>
                    <a:pt x="63" y="0"/>
                  </a:moveTo>
                  <a:lnTo>
                    <a:pt x="23" y="18"/>
                  </a:lnTo>
                  <a:lnTo>
                    <a:pt x="23" y="27"/>
                  </a:lnTo>
                  <a:lnTo>
                    <a:pt x="80" y="2"/>
                  </a:lnTo>
                  <a:lnTo>
                    <a:pt x="80" y="0"/>
                  </a:lnTo>
                  <a:lnTo>
                    <a:pt x="63" y="0"/>
                  </a:lnTo>
                  <a:close/>
                  <a:moveTo>
                    <a:pt x="80" y="11"/>
                  </a:moveTo>
                  <a:lnTo>
                    <a:pt x="23" y="33"/>
                  </a:lnTo>
                  <a:lnTo>
                    <a:pt x="23" y="44"/>
                  </a:lnTo>
                  <a:lnTo>
                    <a:pt x="80" y="20"/>
                  </a:lnTo>
                  <a:lnTo>
                    <a:pt x="80" y="11"/>
                  </a:lnTo>
                  <a:close/>
                  <a:moveTo>
                    <a:pt x="80" y="27"/>
                  </a:moveTo>
                  <a:lnTo>
                    <a:pt x="80" y="35"/>
                  </a:lnTo>
                  <a:lnTo>
                    <a:pt x="23" y="60"/>
                  </a:lnTo>
                  <a:lnTo>
                    <a:pt x="23" y="51"/>
                  </a:lnTo>
                  <a:lnTo>
                    <a:pt x="80" y="27"/>
                  </a:lnTo>
                  <a:close/>
                  <a:moveTo>
                    <a:pt x="80" y="44"/>
                  </a:moveTo>
                  <a:lnTo>
                    <a:pt x="80" y="53"/>
                  </a:lnTo>
                  <a:lnTo>
                    <a:pt x="23" y="78"/>
                  </a:lnTo>
                  <a:lnTo>
                    <a:pt x="23" y="67"/>
                  </a:lnTo>
                  <a:lnTo>
                    <a:pt x="80" y="44"/>
                  </a:lnTo>
                  <a:close/>
                  <a:moveTo>
                    <a:pt x="80" y="60"/>
                  </a:moveTo>
                  <a:lnTo>
                    <a:pt x="23" y="84"/>
                  </a:lnTo>
                  <a:lnTo>
                    <a:pt x="23" y="93"/>
                  </a:lnTo>
                  <a:lnTo>
                    <a:pt x="80" y="69"/>
                  </a:lnTo>
                  <a:lnTo>
                    <a:pt x="80" y="60"/>
                  </a:lnTo>
                  <a:close/>
                  <a:moveTo>
                    <a:pt x="80" y="78"/>
                  </a:moveTo>
                  <a:lnTo>
                    <a:pt x="23" y="102"/>
                  </a:lnTo>
                  <a:lnTo>
                    <a:pt x="23" y="111"/>
                  </a:lnTo>
                  <a:lnTo>
                    <a:pt x="80" y="86"/>
                  </a:lnTo>
                  <a:lnTo>
                    <a:pt x="80" y="78"/>
                  </a:lnTo>
                  <a:close/>
                  <a:moveTo>
                    <a:pt x="80" y="93"/>
                  </a:moveTo>
                  <a:lnTo>
                    <a:pt x="80" y="102"/>
                  </a:lnTo>
                  <a:lnTo>
                    <a:pt x="23" y="126"/>
                  </a:lnTo>
                  <a:lnTo>
                    <a:pt x="23" y="118"/>
                  </a:lnTo>
                  <a:lnTo>
                    <a:pt x="80" y="93"/>
                  </a:lnTo>
                  <a:close/>
                  <a:moveTo>
                    <a:pt x="80" y="111"/>
                  </a:moveTo>
                  <a:lnTo>
                    <a:pt x="80" y="120"/>
                  </a:lnTo>
                  <a:lnTo>
                    <a:pt x="23" y="144"/>
                  </a:lnTo>
                  <a:lnTo>
                    <a:pt x="23" y="135"/>
                  </a:lnTo>
                  <a:lnTo>
                    <a:pt x="80" y="111"/>
                  </a:lnTo>
                  <a:close/>
                  <a:moveTo>
                    <a:pt x="80" y="126"/>
                  </a:moveTo>
                  <a:lnTo>
                    <a:pt x="23" y="151"/>
                  </a:lnTo>
                  <a:lnTo>
                    <a:pt x="23" y="160"/>
                  </a:lnTo>
                  <a:lnTo>
                    <a:pt x="80" y="135"/>
                  </a:lnTo>
                  <a:lnTo>
                    <a:pt x="80" y="126"/>
                  </a:lnTo>
                  <a:close/>
                  <a:moveTo>
                    <a:pt x="80" y="144"/>
                  </a:moveTo>
                  <a:lnTo>
                    <a:pt x="23" y="169"/>
                  </a:lnTo>
                  <a:lnTo>
                    <a:pt x="23" y="177"/>
                  </a:lnTo>
                  <a:lnTo>
                    <a:pt x="80" y="153"/>
                  </a:lnTo>
                  <a:lnTo>
                    <a:pt x="80" y="144"/>
                  </a:lnTo>
                  <a:close/>
                  <a:moveTo>
                    <a:pt x="80" y="160"/>
                  </a:moveTo>
                  <a:lnTo>
                    <a:pt x="80" y="171"/>
                  </a:lnTo>
                  <a:lnTo>
                    <a:pt x="23" y="193"/>
                  </a:lnTo>
                  <a:lnTo>
                    <a:pt x="23" y="184"/>
                  </a:lnTo>
                  <a:lnTo>
                    <a:pt x="80" y="160"/>
                  </a:lnTo>
                  <a:close/>
                  <a:moveTo>
                    <a:pt x="80" y="177"/>
                  </a:moveTo>
                  <a:lnTo>
                    <a:pt x="80" y="186"/>
                  </a:lnTo>
                  <a:lnTo>
                    <a:pt x="23" y="211"/>
                  </a:lnTo>
                  <a:lnTo>
                    <a:pt x="23" y="202"/>
                  </a:lnTo>
                  <a:lnTo>
                    <a:pt x="80" y="177"/>
                  </a:lnTo>
                  <a:close/>
                  <a:moveTo>
                    <a:pt x="80" y="193"/>
                  </a:moveTo>
                  <a:lnTo>
                    <a:pt x="29" y="215"/>
                  </a:lnTo>
                  <a:lnTo>
                    <a:pt x="49" y="215"/>
                  </a:lnTo>
                  <a:lnTo>
                    <a:pt x="80" y="204"/>
                  </a:lnTo>
                  <a:lnTo>
                    <a:pt x="80" y="193"/>
                  </a:lnTo>
                  <a:close/>
                  <a:moveTo>
                    <a:pt x="80" y="211"/>
                  </a:moveTo>
                  <a:lnTo>
                    <a:pt x="67" y="215"/>
                  </a:lnTo>
                  <a:lnTo>
                    <a:pt x="80" y="215"/>
                  </a:lnTo>
                  <a:lnTo>
                    <a:pt x="80" y="211"/>
                  </a:lnTo>
                  <a:close/>
                </a:path>
              </a:pathLst>
            </a:custGeom>
            <a:solidFill>
              <a:schemeClr val="bg1"/>
            </a:solidFill>
            <a:ln w="9525">
              <a:noFill/>
              <a:rou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1" name="组合 40"/>
          <p:cNvGrpSpPr/>
          <p:nvPr/>
        </p:nvGrpSpPr>
        <p:grpSpPr>
          <a:xfrm>
            <a:off x="1386064" y="3441594"/>
            <a:ext cx="638254" cy="638257"/>
            <a:chOff x="4686451" y="3248068"/>
            <a:chExt cx="638254" cy="638257"/>
          </a:xfrm>
        </p:grpSpPr>
        <p:grpSp>
          <p:nvGrpSpPr>
            <p:cNvPr id="42" name="组合 41"/>
            <p:cNvGrpSpPr/>
            <p:nvPr/>
          </p:nvGrpSpPr>
          <p:grpSpPr>
            <a:xfrm>
              <a:off x="4686451" y="3248068"/>
              <a:ext cx="638254" cy="638257"/>
              <a:chOff x="1386064" y="2363964"/>
              <a:chExt cx="638254" cy="638257"/>
            </a:xfrm>
          </p:grpSpPr>
          <p:sp>
            <p:nvSpPr>
              <p:cNvPr id="44" name="椭圆 43"/>
              <p:cNvSpPr/>
              <p:nvPr/>
            </p:nvSpPr>
            <p:spPr bwMode="auto">
              <a:xfrm>
                <a:off x="1386064" y="2363964"/>
                <a:ext cx="638254" cy="638257"/>
              </a:xfrm>
              <a:prstGeom prst="ellipse">
                <a:avLst/>
              </a:prstGeom>
              <a:gradFill>
                <a:gsLst>
                  <a:gs pos="0">
                    <a:schemeClr val="bg1">
                      <a:lumMod val="95000"/>
                    </a:schemeClr>
                  </a:gs>
                  <a:gs pos="100000">
                    <a:schemeClr val="bg1"/>
                  </a:gs>
                </a:gsLst>
                <a:lin ang="2700000" scaled="1"/>
              </a:gradFill>
              <a:ln w="15875">
                <a:gradFill>
                  <a:gsLst>
                    <a:gs pos="100000">
                      <a:schemeClr val="bg1">
                        <a:lumMod val="85000"/>
                      </a:schemeClr>
                    </a:gs>
                    <a:gs pos="0">
                      <a:schemeClr val="bg1"/>
                    </a:gs>
                  </a:gsLst>
                  <a:lin ang="2700000" scaled="0"/>
                </a:gradFill>
              </a:ln>
              <a:effectLst>
                <a:outerShdw blurRad="254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 name="MH_Other_6"/>
              <p:cNvSpPr>
                <a:spLocks noChangeAspect="1"/>
              </p:cNvSpPr>
              <p:nvPr>
                <p:custDataLst>
                  <p:tags r:id="rId1"/>
                </p:custDataLst>
              </p:nvPr>
            </p:nvSpPr>
            <p:spPr>
              <a:xfrm>
                <a:off x="1446559" y="2424460"/>
                <a:ext cx="517264" cy="517264"/>
              </a:xfrm>
              <a:prstGeom prst="ellipse">
                <a:avLst/>
              </a:prstGeom>
              <a:solidFill>
                <a:srgbClr val="002060"/>
              </a:solidFill>
              <a:ln w="12700" cap="flat" cmpd="sng" algn="ctr">
                <a:noFill/>
                <a:prstDash val="solid"/>
                <a:miter lim="800000"/>
              </a:ln>
              <a:effectLst>
                <a:innerShdw blurRad="25400" dist="76200" dir="13500000">
                  <a:prstClr val="black">
                    <a:alpha val="50000"/>
                  </a:prstClr>
                </a:innerShdw>
              </a:effectLst>
            </p:spPr>
            <p:txBody>
              <a:bodyPr anchor="ctr"/>
              <a:lstStyle/>
              <a:p>
                <a:pPr algn="ctr"/>
                <a:endParaRPr lang="zh-CN" altLang="en-US" sz="6000" kern="0" dirty="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43" name="Freeform 248"/>
            <p:cNvSpPr>
              <a:spLocks noEditPoints="1"/>
            </p:cNvSpPr>
            <p:nvPr/>
          </p:nvSpPr>
          <p:spPr bwMode="auto">
            <a:xfrm>
              <a:off x="4848406" y="3424035"/>
              <a:ext cx="314344" cy="286322"/>
            </a:xfrm>
            <a:custGeom>
              <a:avLst/>
              <a:gdLst>
                <a:gd name="T0" fmla="*/ 242888 w 198"/>
                <a:gd name="T1" fmla="*/ 0 h 180"/>
                <a:gd name="T2" fmla="*/ 257175 w 198"/>
                <a:gd name="T3" fmla="*/ 14288 h 180"/>
                <a:gd name="T4" fmla="*/ 233363 w 198"/>
                <a:gd name="T5" fmla="*/ 82550 h 180"/>
                <a:gd name="T6" fmla="*/ 57150 w 198"/>
                <a:gd name="T7" fmla="*/ 25400 h 180"/>
                <a:gd name="T8" fmla="*/ 66675 w 198"/>
                <a:gd name="T9" fmla="*/ 36512 h 180"/>
                <a:gd name="T10" fmla="*/ 88900 w 198"/>
                <a:gd name="T11" fmla="*/ 53975 h 180"/>
                <a:gd name="T12" fmla="*/ 57150 w 198"/>
                <a:gd name="T13" fmla="*/ 68263 h 180"/>
                <a:gd name="T14" fmla="*/ 66675 w 198"/>
                <a:gd name="T15" fmla="*/ 77787 h 180"/>
                <a:gd name="T16" fmla="*/ 88900 w 198"/>
                <a:gd name="T17" fmla="*/ 95250 h 180"/>
                <a:gd name="T18" fmla="*/ 57150 w 198"/>
                <a:gd name="T19" fmla="*/ 109538 h 180"/>
                <a:gd name="T20" fmla="*/ 66675 w 198"/>
                <a:gd name="T21" fmla="*/ 117475 h 180"/>
                <a:gd name="T22" fmla="*/ 88900 w 198"/>
                <a:gd name="T23" fmla="*/ 134938 h 180"/>
                <a:gd name="T24" fmla="*/ 57150 w 198"/>
                <a:gd name="T25" fmla="*/ 149225 h 180"/>
                <a:gd name="T26" fmla="*/ 66675 w 198"/>
                <a:gd name="T27" fmla="*/ 155575 h 180"/>
                <a:gd name="T28" fmla="*/ 88900 w 198"/>
                <a:gd name="T29" fmla="*/ 173037 h 180"/>
                <a:gd name="T30" fmla="*/ 57150 w 198"/>
                <a:gd name="T31" fmla="*/ 190500 h 180"/>
                <a:gd name="T32" fmla="*/ 66675 w 198"/>
                <a:gd name="T33" fmla="*/ 201612 h 180"/>
                <a:gd name="T34" fmla="*/ 88900 w 198"/>
                <a:gd name="T35" fmla="*/ 219075 h 180"/>
                <a:gd name="T36" fmla="*/ 57150 w 198"/>
                <a:gd name="T37" fmla="*/ 233363 h 180"/>
                <a:gd name="T38" fmla="*/ 57150 w 198"/>
                <a:gd name="T39" fmla="*/ 261938 h 180"/>
                <a:gd name="T40" fmla="*/ 233363 w 198"/>
                <a:gd name="T41" fmla="*/ 204788 h 180"/>
                <a:gd name="T42" fmla="*/ 257175 w 198"/>
                <a:gd name="T43" fmla="*/ 271463 h 180"/>
                <a:gd name="T44" fmla="*/ 242888 w 198"/>
                <a:gd name="T45" fmla="*/ 285750 h 180"/>
                <a:gd name="T46" fmla="*/ 31750 w 198"/>
                <a:gd name="T47" fmla="*/ 285750 h 180"/>
                <a:gd name="T48" fmla="*/ 31750 w 198"/>
                <a:gd name="T49" fmla="*/ 254000 h 180"/>
                <a:gd name="T50" fmla="*/ 0 w 198"/>
                <a:gd name="T51" fmla="*/ 230188 h 180"/>
                <a:gd name="T52" fmla="*/ 31750 w 198"/>
                <a:gd name="T53" fmla="*/ 207963 h 180"/>
                <a:gd name="T54" fmla="*/ 0 w 198"/>
                <a:gd name="T55" fmla="*/ 187325 h 180"/>
                <a:gd name="T56" fmla="*/ 31750 w 198"/>
                <a:gd name="T57" fmla="*/ 169862 h 180"/>
                <a:gd name="T58" fmla="*/ 0 w 198"/>
                <a:gd name="T59" fmla="*/ 144462 h 180"/>
                <a:gd name="T60" fmla="*/ 31750 w 198"/>
                <a:gd name="T61" fmla="*/ 131763 h 180"/>
                <a:gd name="T62" fmla="*/ 0 w 198"/>
                <a:gd name="T63" fmla="*/ 106363 h 180"/>
                <a:gd name="T64" fmla="*/ 31750 w 198"/>
                <a:gd name="T65" fmla="*/ 88900 h 180"/>
                <a:gd name="T66" fmla="*/ 0 w 198"/>
                <a:gd name="T67" fmla="*/ 68263 h 180"/>
                <a:gd name="T68" fmla="*/ 31750 w 198"/>
                <a:gd name="T69" fmla="*/ 14288 h 180"/>
                <a:gd name="T70" fmla="*/ 46037 w 198"/>
                <a:gd name="T71" fmla="*/ 0 h 180"/>
                <a:gd name="T72" fmla="*/ 109538 w 198"/>
                <a:gd name="T73" fmla="*/ 138113 h 180"/>
                <a:gd name="T74" fmla="*/ 144463 w 198"/>
                <a:gd name="T75" fmla="*/ 152400 h 180"/>
                <a:gd name="T76" fmla="*/ 109538 w 198"/>
                <a:gd name="T77" fmla="*/ 138113 h 180"/>
                <a:gd name="T78" fmla="*/ 109538 w 198"/>
                <a:gd name="T79" fmla="*/ 106363 h 180"/>
                <a:gd name="T80" fmla="*/ 173037 w 198"/>
                <a:gd name="T81" fmla="*/ 120650 h 180"/>
                <a:gd name="T82" fmla="*/ 109538 w 198"/>
                <a:gd name="T83" fmla="*/ 106363 h 180"/>
                <a:gd name="T84" fmla="*/ 109538 w 198"/>
                <a:gd name="T85" fmla="*/ 77787 h 180"/>
                <a:gd name="T86" fmla="*/ 201612 w 198"/>
                <a:gd name="T87" fmla="*/ 92075 h 180"/>
                <a:gd name="T88" fmla="*/ 109538 w 198"/>
                <a:gd name="T89" fmla="*/ 77787 h 180"/>
                <a:gd name="T90" fmla="*/ 109538 w 198"/>
                <a:gd name="T91" fmla="*/ 50800 h 180"/>
                <a:gd name="T92" fmla="*/ 201612 w 198"/>
                <a:gd name="T93" fmla="*/ 60325 h 180"/>
                <a:gd name="T94" fmla="*/ 109538 w 198"/>
                <a:gd name="T95" fmla="*/ 50800 h 180"/>
                <a:gd name="T96" fmla="*/ 144463 w 198"/>
                <a:gd name="T97" fmla="*/ 227013 h 180"/>
                <a:gd name="T98" fmla="*/ 182562 w 198"/>
                <a:gd name="T99" fmla="*/ 227013 h 180"/>
                <a:gd name="T100" fmla="*/ 147638 w 198"/>
                <a:gd name="T101" fmla="*/ 187325 h 180"/>
                <a:gd name="T102" fmla="*/ 144463 w 198"/>
                <a:gd name="T103" fmla="*/ 227013 h 180"/>
                <a:gd name="T104" fmla="*/ 277813 w 198"/>
                <a:gd name="T105" fmla="*/ 63500 h 180"/>
                <a:gd name="T106" fmla="*/ 201612 w 198"/>
                <a:gd name="T107" fmla="*/ 207963 h 180"/>
                <a:gd name="T108" fmla="*/ 277813 w 198"/>
                <a:gd name="T109" fmla="*/ 63500 h 18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98"/>
                <a:gd name="T166" fmla="*/ 0 h 180"/>
                <a:gd name="T167" fmla="*/ 198 w 198"/>
                <a:gd name="T168" fmla="*/ 180 h 18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98" h="180">
                  <a:moveTo>
                    <a:pt x="29" y="0"/>
                  </a:moveTo>
                  <a:lnTo>
                    <a:pt x="153" y="0"/>
                  </a:lnTo>
                  <a:lnTo>
                    <a:pt x="162" y="0"/>
                  </a:lnTo>
                  <a:lnTo>
                    <a:pt x="162" y="9"/>
                  </a:lnTo>
                  <a:lnTo>
                    <a:pt x="162" y="38"/>
                  </a:lnTo>
                  <a:lnTo>
                    <a:pt x="147" y="52"/>
                  </a:lnTo>
                  <a:lnTo>
                    <a:pt x="147" y="16"/>
                  </a:lnTo>
                  <a:lnTo>
                    <a:pt x="36" y="16"/>
                  </a:lnTo>
                  <a:lnTo>
                    <a:pt x="36" y="27"/>
                  </a:lnTo>
                  <a:lnTo>
                    <a:pt x="42" y="23"/>
                  </a:lnTo>
                  <a:lnTo>
                    <a:pt x="51" y="20"/>
                  </a:lnTo>
                  <a:lnTo>
                    <a:pt x="56" y="34"/>
                  </a:lnTo>
                  <a:lnTo>
                    <a:pt x="49" y="38"/>
                  </a:lnTo>
                  <a:lnTo>
                    <a:pt x="36" y="43"/>
                  </a:lnTo>
                  <a:lnTo>
                    <a:pt x="36" y="52"/>
                  </a:lnTo>
                  <a:lnTo>
                    <a:pt x="42" y="49"/>
                  </a:lnTo>
                  <a:lnTo>
                    <a:pt x="51" y="45"/>
                  </a:lnTo>
                  <a:lnTo>
                    <a:pt x="56" y="60"/>
                  </a:lnTo>
                  <a:lnTo>
                    <a:pt x="49" y="63"/>
                  </a:lnTo>
                  <a:lnTo>
                    <a:pt x="36" y="69"/>
                  </a:lnTo>
                  <a:lnTo>
                    <a:pt x="36" y="78"/>
                  </a:lnTo>
                  <a:lnTo>
                    <a:pt x="42" y="74"/>
                  </a:lnTo>
                  <a:lnTo>
                    <a:pt x="51" y="72"/>
                  </a:lnTo>
                  <a:lnTo>
                    <a:pt x="56" y="85"/>
                  </a:lnTo>
                  <a:lnTo>
                    <a:pt x="49" y="89"/>
                  </a:lnTo>
                  <a:lnTo>
                    <a:pt x="36" y="94"/>
                  </a:lnTo>
                  <a:lnTo>
                    <a:pt x="36" y="103"/>
                  </a:lnTo>
                  <a:lnTo>
                    <a:pt x="42" y="98"/>
                  </a:lnTo>
                  <a:lnTo>
                    <a:pt x="51" y="96"/>
                  </a:lnTo>
                  <a:lnTo>
                    <a:pt x="56" y="109"/>
                  </a:lnTo>
                  <a:lnTo>
                    <a:pt x="49" y="114"/>
                  </a:lnTo>
                  <a:lnTo>
                    <a:pt x="36" y="120"/>
                  </a:lnTo>
                  <a:lnTo>
                    <a:pt x="36" y="129"/>
                  </a:lnTo>
                  <a:lnTo>
                    <a:pt x="42" y="127"/>
                  </a:lnTo>
                  <a:lnTo>
                    <a:pt x="51" y="123"/>
                  </a:lnTo>
                  <a:lnTo>
                    <a:pt x="56" y="138"/>
                  </a:lnTo>
                  <a:lnTo>
                    <a:pt x="49" y="140"/>
                  </a:lnTo>
                  <a:lnTo>
                    <a:pt x="36" y="147"/>
                  </a:lnTo>
                  <a:lnTo>
                    <a:pt x="36" y="160"/>
                  </a:lnTo>
                  <a:lnTo>
                    <a:pt x="36" y="165"/>
                  </a:lnTo>
                  <a:lnTo>
                    <a:pt x="147" y="165"/>
                  </a:lnTo>
                  <a:lnTo>
                    <a:pt x="147" y="129"/>
                  </a:lnTo>
                  <a:lnTo>
                    <a:pt x="162" y="116"/>
                  </a:lnTo>
                  <a:lnTo>
                    <a:pt x="162" y="171"/>
                  </a:lnTo>
                  <a:lnTo>
                    <a:pt x="162" y="180"/>
                  </a:lnTo>
                  <a:lnTo>
                    <a:pt x="153" y="180"/>
                  </a:lnTo>
                  <a:lnTo>
                    <a:pt x="29" y="180"/>
                  </a:lnTo>
                  <a:lnTo>
                    <a:pt x="20" y="180"/>
                  </a:lnTo>
                  <a:lnTo>
                    <a:pt x="20" y="171"/>
                  </a:lnTo>
                  <a:lnTo>
                    <a:pt x="20" y="160"/>
                  </a:lnTo>
                  <a:lnTo>
                    <a:pt x="4" y="160"/>
                  </a:lnTo>
                  <a:lnTo>
                    <a:pt x="0" y="145"/>
                  </a:lnTo>
                  <a:lnTo>
                    <a:pt x="20" y="136"/>
                  </a:lnTo>
                  <a:lnTo>
                    <a:pt x="20" y="131"/>
                  </a:lnTo>
                  <a:lnTo>
                    <a:pt x="4" y="131"/>
                  </a:lnTo>
                  <a:lnTo>
                    <a:pt x="0" y="118"/>
                  </a:lnTo>
                  <a:lnTo>
                    <a:pt x="20" y="109"/>
                  </a:lnTo>
                  <a:lnTo>
                    <a:pt x="20" y="107"/>
                  </a:lnTo>
                  <a:lnTo>
                    <a:pt x="4" y="107"/>
                  </a:lnTo>
                  <a:lnTo>
                    <a:pt x="0" y="91"/>
                  </a:lnTo>
                  <a:lnTo>
                    <a:pt x="20" y="85"/>
                  </a:lnTo>
                  <a:lnTo>
                    <a:pt x="20" y="83"/>
                  </a:lnTo>
                  <a:lnTo>
                    <a:pt x="4" y="83"/>
                  </a:lnTo>
                  <a:lnTo>
                    <a:pt x="0" y="67"/>
                  </a:lnTo>
                  <a:lnTo>
                    <a:pt x="20" y="58"/>
                  </a:lnTo>
                  <a:lnTo>
                    <a:pt x="20" y="56"/>
                  </a:lnTo>
                  <a:lnTo>
                    <a:pt x="4" y="56"/>
                  </a:lnTo>
                  <a:lnTo>
                    <a:pt x="0" y="43"/>
                  </a:lnTo>
                  <a:lnTo>
                    <a:pt x="20" y="34"/>
                  </a:lnTo>
                  <a:lnTo>
                    <a:pt x="20" y="9"/>
                  </a:lnTo>
                  <a:lnTo>
                    <a:pt x="20" y="0"/>
                  </a:lnTo>
                  <a:lnTo>
                    <a:pt x="29" y="0"/>
                  </a:lnTo>
                  <a:close/>
                  <a:moveTo>
                    <a:pt x="69" y="87"/>
                  </a:moveTo>
                  <a:lnTo>
                    <a:pt x="69" y="96"/>
                  </a:lnTo>
                  <a:lnTo>
                    <a:pt x="91" y="96"/>
                  </a:lnTo>
                  <a:lnTo>
                    <a:pt x="91" y="87"/>
                  </a:lnTo>
                  <a:lnTo>
                    <a:pt x="69" y="87"/>
                  </a:lnTo>
                  <a:close/>
                  <a:moveTo>
                    <a:pt x="69" y="67"/>
                  </a:moveTo>
                  <a:lnTo>
                    <a:pt x="69" y="76"/>
                  </a:lnTo>
                  <a:lnTo>
                    <a:pt x="109" y="76"/>
                  </a:lnTo>
                  <a:lnTo>
                    <a:pt x="109" y="67"/>
                  </a:lnTo>
                  <a:lnTo>
                    <a:pt x="69" y="67"/>
                  </a:lnTo>
                  <a:close/>
                  <a:moveTo>
                    <a:pt x="69" y="49"/>
                  </a:moveTo>
                  <a:lnTo>
                    <a:pt x="69" y="58"/>
                  </a:lnTo>
                  <a:lnTo>
                    <a:pt x="127" y="58"/>
                  </a:lnTo>
                  <a:lnTo>
                    <a:pt x="127" y="49"/>
                  </a:lnTo>
                  <a:lnTo>
                    <a:pt x="69" y="49"/>
                  </a:lnTo>
                  <a:close/>
                  <a:moveTo>
                    <a:pt x="69" y="32"/>
                  </a:moveTo>
                  <a:lnTo>
                    <a:pt x="69" y="38"/>
                  </a:lnTo>
                  <a:lnTo>
                    <a:pt x="127" y="38"/>
                  </a:lnTo>
                  <a:lnTo>
                    <a:pt x="127" y="32"/>
                  </a:lnTo>
                  <a:lnTo>
                    <a:pt x="69" y="32"/>
                  </a:lnTo>
                  <a:close/>
                  <a:moveTo>
                    <a:pt x="91" y="143"/>
                  </a:moveTo>
                  <a:lnTo>
                    <a:pt x="104" y="143"/>
                  </a:lnTo>
                  <a:lnTo>
                    <a:pt x="115" y="143"/>
                  </a:lnTo>
                  <a:lnTo>
                    <a:pt x="104" y="129"/>
                  </a:lnTo>
                  <a:lnTo>
                    <a:pt x="93" y="118"/>
                  </a:lnTo>
                  <a:lnTo>
                    <a:pt x="93" y="131"/>
                  </a:lnTo>
                  <a:lnTo>
                    <a:pt x="91" y="143"/>
                  </a:lnTo>
                  <a:close/>
                  <a:moveTo>
                    <a:pt x="175" y="40"/>
                  </a:moveTo>
                  <a:lnTo>
                    <a:pt x="104" y="109"/>
                  </a:lnTo>
                  <a:lnTo>
                    <a:pt x="127" y="131"/>
                  </a:lnTo>
                  <a:lnTo>
                    <a:pt x="198" y="63"/>
                  </a:lnTo>
                  <a:lnTo>
                    <a:pt x="175" y="40"/>
                  </a:lnTo>
                  <a:close/>
                </a:path>
              </a:pathLst>
            </a:custGeom>
            <a:solidFill>
              <a:schemeClr val="bg1"/>
            </a:solidFill>
            <a:ln w="9525">
              <a:noFill/>
              <a:rou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7" name="TextBox 36"/>
          <p:cNvSpPr txBox="1"/>
          <p:nvPr/>
        </p:nvSpPr>
        <p:spPr>
          <a:xfrm>
            <a:off x="861142" y="154534"/>
            <a:ext cx="1415772" cy="461665"/>
          </a:xfrm>
          <a:prstGeom prst="rect">
            <a:avLst/>
          </a:prstGeom>
          <a:noFill/>
        </p:spPr>
        <p:txBody>
          <a:bodyPr wrap="none" rtlCol="0">
            <a:spAutoFit/>
          </a:bodyPr>
          <a:lstStyle/>
          <a:p>
            <a:pPr algn="ctr"/>
            <a:r>
              <a:rPr lang="zh-CN" altLang="en-US" sz="2400"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媒体互动</a:t>
            </a:r>
            <a:endParaRPr lang="zh-CN" altLang="zh-CN" sz="2400"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slow" advTm="10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0-#ppt_w/2"/>
                                          </p:val>
                                        </p:tav>
                                        <p:tav tm="100000">
                                          <p:val>
                                            <p:strVal val="#ppt_x"/>
                                          </p:val>
                                        </p:tav>
                                      </p:tavLst>
                                    </p:anim>
                                    <p:anim calcmode="lin" valueType="num">
                                      <p:cBhvr additive="base">
                                        <p:cTn id="8" dur="500" fill="hold"/>
                                        <p:tgtEl>
                                          <p:spTgt spid="3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1000"/>
                                        <p:tgtEl>
                                          <p:spTgt spid="23"/>
                                        </p:tgtEl>
                                      </p:cBhvr>
                                    </p:animEffect>
                                    <p:anim calcmode="lin" valueType="num">
                                      <p:cBhvr>
                                        <p:cTn id="13" dur="1000" fill="hold"/>
                                        <p:tgtEl>
                                          <p:spTgt spid="23"/>
                                        </p:tgtEl>
                                        <p:attrNameLst>
                                          <p:attrName>ppt_x</p:attrName>
                                        </p:attrNameLst>
                                      </p:cBhvr>
                                      <p:tavLst>
                                        <p:tav tm="0">
                                          <p:val>
                                            <p:strVal val="#ppt_x"/>
                                          </p:val>
                                        </p:tav>
                                        <p:tav tm="100000">
                                          <p:val>
                                            <p:strVal val="#ppt_x"/>
                                          </p:val>
                                        </p:tav>
                                      </p:tavLst>
                                    </p:anim>
                                    <p:anim calcmode="lin" valueType="num">
                                      <p:cBhvr>
                                        <p:cTn id="14" dur="1000" fill="hold"/>
                                        <p:tgtEl>
                                          <p:spTgt spid="23"/>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53" presetClass="entr" presetSubtype="16" fill="hold" nodeType="afterEffect">
                                  <p:stCondLst>
                                    <p:cond delay="0"/>
                                  </p:stCondLst>
                                  <p:childTnLst>
                                    <p:set>
                                      <p:cBhvr>
                                        <p:cTn id="17" dur="1" fill="hold">
                                          <p:stCondLst>
                                            <p:cond delay="0"/>
                                          </p:stCondLst>
                                        </p:cTn>
                                        <p:tgtEl>
                                          <p:spTgt spid="26"/>
                                        </p:tgtEl>
                                        <p:attrNameLst>
                                          <p:attrName>style.visibility</p:attrName>
                                        </p:attrNameLst>
                                      </p:cBhvr>
                                      <p:to>
                                        <p:strVal val="visible"/>
                                      </p:to>
                                    </p:set>
                                    <p:anim calcmode="lin" valueType="num">
                                      <p:cBhvr>
                                        <p:cTn id="18" dur="500" fill="hold"/>
                                        <p:tgtEl>
                                          <p:spTgt spid="26"/>
                                        </p:tgtEl>
                                        <p:attrNameLst>
                                          <p:attrName>ppt_w</p:attrName>
                                        </p:attrNameLst>
                                      </p:cBhvr>
                                      <p:tavLst>
                                        <p:tav tm="0">
                                          <p:val>
                                            <p:fltVal val="0"/>
                                          </p:val>
                                        </p:tav>
                                        <p:tav tm="100000">
                                          <p:val>
                                            <p:strVal val="#ppt_w"/>
                                          </p:val>
                                        </p:tav>
                                      </p:tavLst>
                                    </p:anim>
                                    <p:anim calcmode="lin" valueType="num">
                                      <p:cBhvr>
                                        <p:cTn id="19" dur="500" fill="hold"/>
                                        <p:tgtEl>
                                          <p:spTgt spid="26"/>
                                        </p:tgtEl>
                                        <p:attrNameLst>
                                          <p:attrName>ppt_h</p:attrName>
                                        </p:attrNameLst>
                                      </p:cBhvr>
                                      <p:tavLst>
                                        <p:tav tm="0">
                                          <p:val>
                                            <p:fltVal val="0"/>
                                          </p:val>
                                        </p:tav>
                                        <p:tav tm="100000">
                                          <p:val>
                                            <p:strVal val="#ppt_h"/>
                                          </p:val>
                                        </p:tav>
                                      </p:tavLst>
                                    </p:anim>
                                    <p:animEffect transition="in" filter="fade">
                                      <p:cBhvr>
                                        <p:cTn id="20" dur="500"/>
                                        <p:tgtEl>
                                          <p:spTgt spid="26"/>
                                        </p:tgtEl>
                                      </p:cBhvr>
                                    </p:animEffect>
                                  </p:childTnLst>
                                </p:cTn>
                              </p:par>
                            </p:childTnLst>
                          </p:cTn>
                        </p:par>
                        <p:par>
                          <p:cTn id="21" fill="hold">
                            <p:stCondLst>
                              <p:cond delay="2000"/>
                            </p:stCondLst>
                            <p:childTnLst>
                              <p:par>
                                <p:cTn id="22" presetID="16" presetClass="entr" presetSubtype="21"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barn(inVertical)">
                                      <p:cBhvr>
                                        <p:cTn id="24" dur="500"/>
                                        <p:tgtEl>
                                          <p:spTgt spid="3"/>
                                        </p:tgtEl>
                                      </p:cBhvr>
                                    </p:animEffect>
                                  </p:childTnLst>
                                </p:cTn>
                              </p:par>
                            </p:childTnLst>
                          </p:cTn>
                        </p:par>
                        <p:par>
                          <p:cTn id="25" fill="hold">
                            <p:stCondLst>
                              <p:cond delay="2500"/>
                            </p:stCondLst>
                            <p:childTnLst>
                              <p:par>
                                <p:cTn id="26" presetID="53" presetClass="entr" presetSubtype="16" fill="hold" nodeType="afterEffect">
                                  <p:stCondLst>
                                    <p:cond delay="0"/>
                                  </p:stCondLst>
                                  <p:childTnLst>
                                    <p:set>
                                      <p:cBhvr>
                                        <p:cTn id="27" dur="1" fill="hold">
                                          <p:stCondLst>
                                            <p:cond delay="0"/>
                                          </p:stCondLst>
                                        </p:cTn>
                                        <p:tgtEl>
                                          <p:spTgt spid="27"/>
                                        </p:tgtEl>
                                        <p:attrNameLst>
                                          <p:attrName>style.visibility</p:attrName>
                                        </p:attrNameLst>
                                      </p:cBhvr>
                                      <p:to>
                                        <p:strVal val="visible"/>
                                      </p:to>
                                    </p:set>
                                    <p:anim calcmode="lin" valueType="num">
                                      <p:cBhvr>
                                        <p:cTn id="28" dur="500" fill="hold"/>
                                        <p:tgtEl>
                                          <p:spTgt spid="27"/>
                                        </p:tgtEl>
                                        <p:attrNameLst>
                                          <p:attrName>ppt_w</p:attrName>
                                        </p:attrNameLst>
                                      </p:cBhvr>
                                      <p:tavLst>
                                        <p:tav tm="0">
                                          <p:val>
                                            <p:fltVal val="0"/>
                                          </p:val>
                                        </p:tav>
                                        <p:tav tm="100000">
                                          <p:val>
                                            <p:strVal val="#ppt_w"/>
                                          </p:val>
                                        </p:tav>
                                      </p:tavLst>
                                    </p:anim>
                                    <p:anim calcmode="lin" valueType="num">
                                      <p:cBhvr>
                                        <p:cTn id="29" dur="500" fill="hold"/>
                                        <p:tgtEl>
                                          <p:spTgt spid="27"/>
                                        </p:tgtEl>
                                        <p:attrNameLst>
                                          <p:attrName>ppt_h</p:attrName>
                                        </p:attrNameLst>
                                      </p:cBhvr>
                                      <p:tavLst>
                                        <p:tav tm="0">
                                          <p:val>
                                            <p:fltVal val="0"/>
                                          </p:val>
                                        </p:tav>
                                        <p:tav tm="100000">
                                          <p:val>
                                            <p:strVal val="#ppt_h"/>
                                          </p:val>
                                        </p:tav>
                                      </p:tavLst>
                                    </p:anim>
                                    <p:animEffect transition="in" filter="fade">
                                      <p:cBhvr>
                                        <p:cTn id="30" dur="500"/>
                                        <p:tgtEl>
                                          <p:spTgt spid="27"/>
                                        </p:tgtEl>
                                      </p:cBhvr>
                                    </p:animEffect>
                                  </p:childTnLst>
                                </p:cTn>
                              </p:par>
                            </p:childTnLst>
                          </p:cTn>
                        </p:par>
                        <p:par>
                          <p:cTn id="31" fill="hold">
                            <p:stCondLst>
                              <p:cond delay="3000"/>
                            </p:stCondLst>
                            <p:childTnLst>
                              <p:par>
                                <p:cTn id="32" presetID="16" presetClass="entr" presetSubtype="21" fill="hold" nodeType="after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barn(inVertical)">
                                      <p:cBhvr>
                                        <p:cTn id="34" dur="500"/>
                                        <p:tgtEl>
                                          <p:spTgt spid="9"/>
                                        </p:tgtEl>
                                      </p:cBhvr>
                                    </p:animEffect>
                                  </p:childTnLst>
                                </p:cTn>
                              </p:par>
                            </p:childTnLst>
                          </p:cTn>
                        </p:par>
                        <p:par>
                          <p:cTn id="35" fill="hold">
                            <p:stCondLst>
                              <p:cond delay="3500"/>
                            </p:stCondLst>
                            <p:childTnLst>
                              <p:par>
                                <p:cTn id="36" presetID="53" presetClass="entr" presetSubtype="16" fill="hold" nodeType="afterEffect">
                                  <p:stCondLst>
                                    <p:cond delay="0"/>
                                  </p:stCondLst>
                                  <p:childTnLst>
                                    <p:set>
                                      <p:cBhvr>
                                        <p:cTn id="37" dur="1" fill="hold">
                                          <p:stCondLst>
                                            <p:cond delay="0"/>
                                          </p:stCondLst>
                                        </p:cTn>
                                        <p:tgtEl>
                                          <p:spTgt spid="41"/>
                                        </p:tgtEl>
                                        <p:attrNameLst>
                                          <p:attrName>style.visibility</p:attrName>
                                        </p:attrNameLst>
                                      </p:cBhvr>
                                      <p:to>
                                        <p:strVal val="visible"/>
                                      </p:to>
                                    </p:set>
                                    <p:anim calcmode="lin" valueType="num">
                                      <p:cBhvr>
                                        <p:cTn id="38" dur="500" fill="hold"/>
                                        <p:tgtEl>
                                          <p:spTgt spid="41"/>
                                        </p:tgtEl>
                                        <p:attrNameLst>
                                          <p:attrName>ppt_w</p:attrName>
                                        </p:attrNameLst>
                                      </p:cBhvr>
                                      <p:tavLst>
                                        <p:tav tm="0">
                                          <p:val>
                                            <p:fltVal val="0"/>
                                          </p:val>
                                        </p:tav>
                                        <p:tav tm="100000">
                                          <p:val>
                                            <p:strVal val="#ppt_w"/>
                                          </p:val>
                                        </p:tav>
                                      </p:tavLst>
                                    </p:anim>
                                    <p:anim calcmode="lin" valueType="num">
                                      <p:cBhvr>
                                        <p:cTn id="39" dur="500" fill="hold"/>
                                        <p:tgtEl>
                                          <p:spTgt spid="41"/>
                                        </p:tgtEl>
                                        <p:attrNameLst>
                                          <p:attrName>ppt_h</p:attrName>
                                        </p:attrNameLst>
                                      </p:cBhvr>
                                      <p:tavLst>
                                        <p:tav tm="0">
                                          <p:val>
                                            <p:fltVal val="0"/>
                                          </p:val>
                                        </p:tav>
                                        <p:tav tm="100000">
                                          <p:val>
                                            <p:strVal val="#ppt_h"/>
                                          </p:val>
                                        </p:tav>
                                      </p:tavLst>
                                    </p:anim>
                                    <p:animEffect transition="in" filter="fade">
                                      <p:cBhvr>
                                        <p:cTn id="40" dur="500"/>
                                        <p:tgtEl>
                                          <p:spTgt spid="41"/>
                                        </p:tgtEl>
                                      </p:cBhvr>
                                    </p:animEffect>
                                  </p:childTnLst>
                                </p:cTn>
                              </p:par>
                            </p:childTnLst>
                          </p:cTn>
                        </p:par>
                        <p:par>
                          <p:cTn id="41" fill="hold">
                            <p:stCondLst>
                              <p:cond delay="4000"/>
                            </p:stCondLst>
                            <p:childTnLst>
                              <p:par>
                                <p:cTn id="42" presetID="16" presetClass="entr" presetSubtype="21" fill="hold" nodeType="after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barn(inVertical)">
                                      <p:cBhvr>
                                        <p:cTn id="44" dur="500"/>
                                        <p:tgtEl>
                                          <p:spTgt spid="8"/>
                                        </p:tgtEl>
                                      </p:cBhvr>
                                    </p:animEffect>
                                  </p:childTnLst>
                                </p:cTn>
                              </p:par>
                            </p:childTnLst>
                          </p:cTn>
                        </p:par>
                        <p:par>
                          <p:cTn id="45" fill="hold">
                            <p:stCondLst>
                              <p:cond delay="4500"/>
                            </p:stCondLst>
                            <p:childTnLst>
                              <p:par>
                                <p:cTn id="46" presetID="53" presetClass="entr" presetSubtype="16" fill="hold" nodeType="afterEffect">
                                  <p:stCondLst>
                                    <p:cond delay="0"/>
                                  </p:stCondLst>
                                  <p:childTnLst>
                                    <p:set>
                                      <p:cBhvr>
                                        <p:cTn id="47" dur="1" fill="hold">
                                          <p:stCondLst>
                                            <p:cond delay="0"/>
                                          </p:stCondLst>
                                        </p:cTn>
                                        <p:tgtEl>
                                          <p:spTgt spid="40"/>
                                        </p:tgtEl>
                                        <p:attrNameLst>
                                          <p:attrName>style.visibility</p:attrName>
                                        </p:attrNameLst>
                                      </p:cBhvr>
                                      <p:to>
                                        <p:strVal val="visible"/>
                                      </p:to>
                                    </p:set>
                                    <p:anim calcmode="lin" valueType="num">
                                      <p:cBhvr>
                                        <p:cTn id="48" dur="500" fill="hold"/>
                                        <p:tgtEl>
                                          <p:spTgt spid="40"/>
                                        </p:tgtEl>
                                        <p:attrNameLst>
                                          <p:attrName>ppt_w</p:attrName>
                                        </p:attrNameLst>
                                      </p:cBhvr>
                                      <p:tavLst>
                                        <p:tav tm="0">
                                          <p:val>
                                            <p:fltVal val="0"/>
                                          </p:val>
                                        </p:tav>
                                        <p:tav tm="100000">
                                          <p:val>
                                            <p:strVal val="#ppt_w"/>
                                          </p:val>
                                        </p:tav>
                                      </p:tavLst>
                                    </p:anim>
                                    <p:anim calcmode="lin" valueType="num">
                                      <p:cBhvr>
                                        <p:cTn id="49" dur="500" fill="hold"/>
                                        <p:tgtEl>
                                          <p:spTgt spid="40"/>
                                        </p:tgtEl>
                                        <p:attrNameLst>
                                          <p:attrName>ppt_h</p:attrName>
                                        </p:attrNameLst>
                                      </p:cBhvr>
                                      <p:tavLst>
                                        <p:tav tm="0">
                                          <p:val>
                                            <p:fltVal val="0"/>
                                          </p:val>
                                        </p:tav>
                                        <p:tav tm="100000">
                                          <p:val>
                                            <p:strVal val="#ppt_h"/>
                                          </p:val>
                                        </p:tav>
                                      </p:tavLst>
                                    </p:anim>
                                    <p:animEffect transition="in" filter="fade">
                                      <p:cBhvr>
                                        <p:cTn id="50" dur="500"/>
                                        <p:tgtEl>
                                          <p:spTgt spid="40"/>
                                        </p:tgtEl>
                                      </p:cBhvr>
                                    </p:animEffect>
                                  </p:childTnLst>
                                </p:cTn>
                              </p:par>
                            </p:childTnLst>
                          </p:cTn>
                        </p:par>
                        <p:par>
                          <p:cTn id="51" fill="hold">
                            <p:stCondLst>
                              <p:cond delay="5000"/>
                            </p:stCondLst>
                            <p:childTnLst>
                              <p:par>
                                <p:cTn id="52" presetID="16" presetClass="entr" presetSubtype="21" fill="hold" nodeType="after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barn(inVertical)">
                                      <p:cBhvr>
                                        <p:cTn id="5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3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 name="组合 58"/>
          <p:cNvGrpSpPr/>
          <p:nvPr/>
        </p:nvGrpSpPr>
        <p:grpSpPr>
          <a:xfrm>
            <a:off x="1622822" y="1688281"/>
            <a:ext cx="6477000" cy="2947988"/>
            <a:chOff x="1622822" y="1688281"/>
            <a:chExt cx="6477000" cy="2947988"/>
          </a:xfrm>
        </p:grpSpPr>
        <p:sp>
          <p:nvSpPr>
            <p:cNvPr id="6" name="MH_Other_4"/>
            <p:cNvSpPr/>
            <p:nvPr>
              <p:custDataLst>
                <p:tags r:id="rId15"/>
              </p:custDataLst>
            </p:nvPr>
          </p:nvSpPr>
          <p:spPr bwMode="auto">
            <a:xfrm>
              <a:off x="1622822" y="2789609"/>
              <a:ext cx="6447234" cy="222647"/>
            </a:xfrm>
            <a:custGeom>
              <a:avLst/>
              <a:gdLst>
                <a:gd name="T0" fmla="*/ 1449 w 1546"/>
                <a:gd name="T1" fmla="*/ 59 h 59"/>
                <a:gd name="T2" fmla="*/ 0 w 1546"/>
                <a:gd name="T3" fmla="*/ 59 h 59"/>
                <a:gd name="T4" fmla="*/ 0 w 1546"/>
                <a:gd name="T5" fmla="*/ 55 h 59"/>
                <a:gd name="T6" fmla="*/ 1449 w 1546"/>
                <a:gd name="T7" fmla="*/ 55 h 59"/>
                <a:gd name="T8" fmla="*/ 1515 w 1546"/>
                <a:gd name="T9" fmla="*/ 28 h 59"/>
                <a:gd name="T10" fmla="*/ 1543 w 1546"/>
                <a:gd name="T11" fmla="*/ 0 h 59"/>
                <a:gd name="T12" fmla="*/ 1546 w 1546"/>
                <a:gd name="T13" fmla="*/ 2 h 59"/>
                <a:gd name="T14" fmla="*/ 1518 w 1546"/>
                <a:gd name="T15" fmla="*/ 30 h 59"/>
                <a:gd name="T16" fmla="*/ 1449 w 1546"/>
                <a:gd name="T17" fmla="*/ 5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6" h="59">
                  <a:moveTo>
                    <a:pt x="1449" y="59"/>
                  </a:moveTo>
                  <a:cubicBezTo>
                    <a:pt x="0" y="59"/>
                    <a:pt x="0" y="59"/>
                    <a:pt x="0" y="59"/>
                  </a:cubicBezTo>
                  <a:cubicBezTo>
                    <a:pt x="0" y="55"/>
                    <a:pt x="0" y="55"/>
                    <a:pt x="0" y="55"/>
                  </a:cubicBezTo>
                  <a:cubicBezTo>
                    <a:pt x="1449" y="55"/>
                    <a:pt x="1449" y="55"/>
                    <a:pt x="1449" y="55"/>
                  </a:cubicBezTo>
                  <a:cubicBezTo>
                    <a:pt x="1471" y="55"/>
                    <a:pt x="1500" y="43"/>
                    <a:pt x="1515" y="28"/>
                  </a:cubicBezTo>
                  <a:cubicBezTo>
                    <a:pt x="1543" y="0"/>
                    <a:pt x="1543" y="0"/>
                    <a:pt x="1543" y="0"/>
                  </a:cubicBezTo>
                  <a:cubicBezTo>
                    <a:pt x="1546" y="2"/>
                    <a:pt x="1546" y="2"/>
                    <a:pt x="1546" y="2"/>
                  </a:cubicBezTo>
                  <a:cubicBezTo>
                    <a:pt x="1518" y="30"/>
                    <a:pt x="1518" y="30"/>
                    <a:pt x="1518" y="30"/>
                  </a:cubicBezTo>
                  <a:cubicBezTo>
                    <a:pt x="1502" y="46"/>
                    <a:pt x="1471" y="59"/>
                    <a:pt x="1449" y="59"/>
                  </a:cubicBezTo>
                  <a:close/>
                </a:path>
              </a:pathLst>
            </a:custGeom>
            <a:solidFill>
              <a:srgbClr val="B4B4B4"/>
            </a:solidFill>
            <a:ln>
              <a:noFill/>
            </a:ln>
          </p:spPr>
          <p:txBody>
            <a:bodyPr lIns="91440" tIns="45720" rIns="91440" bIns="45720"/>
            <a:lstStyle/>
            <a:p>
              <a:pPr>
                <a:defRPr/>
              </a:pPr>
              <a:endParaRPr lang="zh-CN" altLang="en-US" sz="2700"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MH_Other_5"/>
            <p:cNvSpPr/>
            <p:nvPr>
              <p:custDataLst>
                <p:tags r:id="rId16"/>
              </p:custDataLst>
            </p:nvPr>
          </p:nvSpPr>
          <p:spPr bwMode="auto">
            <a:xfrm>
              <a:off x="6016229" y="2996779"/>
              <a:ext cx="1653778" cy="739378"/>
            </a:xfrm>
            <a:custGeom>
              <a:avLst/>
              <a:gdLst>
                <a:gd name="T0" fmla="*/ 336 w 441"/>
                <a:gd name="T1" fmla="*/ 197 h 197"/>
                <a:gd name="T2" fmla="*/ 233 w 441"/>
                <a:gd name="T3" fmla="*/ 197 h 197"/>
                <a:gd name="T4" fmla="*/ 165 w 441"/>
                <a:gd name="T5" fmla="*/ 168 h 197"/>
                <a:gd name="T6" fmla="*/ 0 w 441"/>
                <a:gd name="T7" fmla="*/ 3 h 197"/>
                <a:gd name="T8" fmla="*/ 3 w 441"/>
                <a:gd name="T9" fmla="*/ 0 h 197"/>
                <a:gd name="T10" fmla="*/ 168 w 441"/>
                <a:gd name="T11" fmla="*/ 166 h 197"/>
                <a:gd name="T12" fmla="*/ 233 w 441"/>
                <a:gd name="T13" fmla="*/ 193 h 197"/>
                <a:gd name="T14" fmla="*/ 336 w 441"/>
                <a:gd name="T15" fmla="*/ 193 h 197"/>
                <a:gd name="T16" fmla="*/ 402 w 441"/>
                <a:gd name="T17" fmla="*/ 166 h 197"/>
                <a:gd name="T18" fmla="*/ 438 w 441"/>
                <a:gd name="T19" fmla="*/ 129 h 197"/>
                <a:gd name="T20" fmla="*/ 441 w 441"/>
                <a:gd name="T21" fmla="*/ 132 h 197"/>
                <a:gd name="T22" fmla="*/ 405 w 441"/>
                <a:gd name="T23" fmla="*/ 168 h 197"/>
                <a:gd name="T24" fmla="*/ 336 w 441"/>
                <a:gd name="T25" fmla="*/ 197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1" h="197">
                  <a:moveTo>
                    <a:pt x="336" y="197"/>
                  </a:moveTo>
                  <a:cubicBezTo>
                    <a:pt x="233" y="197"/>
                    <a:pt x="233" y="197"/>
                    <a:pt x="233" y="197"/>
                  </a:cubicBezTo>
                  <a:cubicBezTo>
                    <a:pt x="211" y="197"/>
                    <a:pt x="181" y="184"/>
                    <a:pt x="165" y="168"/>
                  </a:cubicBezTo>
                  <a:cubicBezTo>
                    <a:pt x="0" y="3"/>
                    <a:pt x="0" y="3"/>
                    <a:pt x="0" y="3"/>
                  </a:cubicBezTo>
                  <a:cubicBezTo>
                    <a:pt x="3" y="0"/>
                    <a:pt x="3" y="0"/>
                    <a:pt x="3" y="0"/>
                  </a:cubicBezTo>
                  <a:cubicBezTo>
                    <a:pt x="168" y="166"/>
                    <a:pt x="168" y="166"/>
                    <a:pt x="168" y="166"/>
                  </a:cubicBezTo>
                  <a:cubicBezTo>
                    <a:pt x="183" y="180"/>
                    <a:pt x="212" y="193"/>
                    <a:pt x="233" y="193"/>
                  </a:cubicBezTo>
                  <a:cubicBezTo>
                    <a:pt x="336" y="193"/>
                    <a:pt x="336" y="193"/>
                    <a:pt x="336" y="193"/>
                  </a:cubicBezTo>
                  <a:cubicBezTo>
                    <a:pt x="358" y="193"/>
                    <a:pt x="387" y="180"/>
                    <a:pt x="402" y="166"/>
                  </a:cubicBezTo>
                  <a:cubicBezTo>
                    <a:pt x="438" y="129"/>
                    <a:pt x="438" y="129"/>
                    <a:pt x="438" y="129"/>
                  </a:cubicBezTo>
                  <a:cubicBezTo>
                    <a:pt x="441" y="132"/>
                    <a:pt x="441" y="132"/>
                    <a:pt x="441" y="132"/>
                  </a:cubicBezTo>
                  <a:cubicBezTo>
                    <a:pt x="405" y="168"/>
                    <a:pt x="405" y="168"/>
                    <a:pt x="405" y="168"/>
                  </a:cubicBezTo>
                  <a:cubicBezTo>
                    <a:pt x="389" y="184"/>
                    <a:pt x="358" y="197"/>
                    <a:pt x="336" y="197"/>
                  </a:cubicBezTo>
                  <a:close/>
                </a:path>
              </a:pathLst>
            </a:custGeom>
            <a:solidFill>
              <a:srgbClr val="B4B4B4"/>
            </a:solidFill>
            <a:ln>
              <a:noFill/>
            </a:ln>
          </p:spPr>
          <p:txBody>
            <a:bodyPr lIns="91440" tIns="45720" rIns="91440" bIns="45720"/>
            <a:lstStyle/>
            <a:p>
              <a:pPr>
                <a:defRPr/>
              </a:pPr>
              <a:endParaRPr lang="zh-CN" altLang="en-US" sz="2700"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MH_Other_6"/>
            <p:cNvSpPr/>
            <p:nvPr>
              <p:custDataLst>
                <p:tags r:id="rId17"/>
              </p:custDataLst>
            </p:nvPr>
          </p:nvSpPr>
          <p:spPr bwMode="auto">
            <a:xfrm>
              <a:off x="2651522" y="1729953"/>
              <a:ext cx="2862263" cy="2043113"/>
            </a:xfrm>
            <a:custGeom>
              <a:avLst/>
              <a:gdLst>
                <a:gd name="T0" fmla="*/ 269 w 763"/>
                <a:gd name="T1" fmla="*/ 545 h 545"/>
                <a:gd name="T2" fmla="*/ 232 w 763"/>
                <a:gd name="T3" fmla="*/ 545 h 545"/>
                <a:gd name="T4" fmla="*/ 164 w 763"/>
                <a:gd name="T5" fmla="*/ 517 h 545"/>
                <a:gd name="T6" fmla="*/ 16 w 763"/>
                <a:gd name="T7" fmla="*/ 369 h 545"/>
                <a:gd name="T8" fmla="*/ 16 w 763"/>
                <a:gd name="T9" fmla="*/ 311 h 545"/>
                <a:gd name="T10" fmla="*/ 253 w 763"/>
                <a:gd name="T11" fmla="*/ 73 h 545"/>
                <a:gd name="T12" fmla="*/ 321 w 763"/>
                <a:gd name="T13" fmla="*/ 45 h 545"/>
                <a:gd name="T14" fmla="*/ 676 w 763"/>
                <a:gd name="T15" fmla="*/ 45 h 545"/>
                <a:gd name="T16" fmla="*/ 737 w 763"/>
                <a:gd name="T17" fmla="*/ 23 h 545"/>
                <a:gd name="T18" fmla="*/ 760 w 763"/>
                <a:gd name="T19" fmla="*/ 0 h 545"/>
                <a:gd name="T20" fmla="*/ 763 w 763"/>
                <a:gd name="T21" fmla="*/ 2 h 545"/>
                <a:gd name="T22" fmla="*/ 740 w 763"/>
                <a:gd name="T23" fmla="*/ 25 h 545"/>
                <a:gd name="T24" fmla="*/ 676 w 763"/>
                <a:gd name="T25" fmla="*/ 49 h 545"/>
                <a:gd name="T26" fmla="*/ 321 w 763"/>
                <a:gd name="T27" fmla="*/ 49 h 545"/>
                <a:gd name="T28" fmla="*/ 256 w 763"/>
                <a:gd name="T29" fmla="*/ 76 h 545"/>
                <a:gd name="T30" fmla="*/ 19 w 763"/>
                <a:gd name="T31" fmla="*/ 313 h 545"/>
                <a:gd name="T32" fmla="*/ 19 w 763"/>
                <a:gd name="T33" fmla="*/ 366 h 545"/>
                <a:gd name="T34" fmla="*/ 167 w 763"/>
                <a:gd name="T35" fmla="*/ 514 h 545"/>
                <a:gd name="T36" fmla="*/ 232 w 763"/>
                <a:gd name="T37" fmla="*/ 541 h 545"/>
                <a:gd name="T38" fmla="*/ 269 w 763"/>
                <a:gd name="T39" fmla="*/ 541 h 545"/>
                <a:gd name="T40" fmla="*/ 335 w 763"/>
                <a:gd name="T41" fmla="*/ 514 h 545"/>
                <a:gd name="T42" fmla="*/ 390 w 763"/>
                <a:gd name="T43" fmla="*/ 459 h 545"/>
                <a:gd name="T44" fmla="*/ 393 w 763"/>
                <a:gd name="T45" fmla="*/ 462 h 545"/>
                <a:gd name="T46" fmla="*/ 337 w 763"/>
                <a:gd name="T47" fmla="*/ 517 h 545"/>
                <a:gd name="T48" fmla="*/ 269 w 763"/>
                <a:gd name="T49" fmla="*/ 545 h 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63" h="545">
                  <a:moveTo>
                    <a:pt x="269" y="545"/>
                  </a:moveTo>
                  <a:cubicBezTo>
                    <a:pt x="232" y="545"/>
                    <a:pt x="232" y="545"/>
                    <a:pt x="232" y="545"/>
                  </a:cubicBezTo>
                  <a:cubicBezTo>
                    <a:pt x="210" y="545"/>
                    <a:pt x="180" y="533"/>
                    <a:pt x="164" y="517"/>
                  </a:cubicBezTo>
                  <a:cubicBezTo>
                    <a:pt x="16" y="369"/>
                    <a:pt x="16" y="369"/>
                    <a:pt x="16" y="369"/>
                  </a:cubicBezTo>
                  <a:cubicBezTo>
                    <a:pt x="0" y="353"/>
                    <a:pt x="0" y="327"/>
                    <a:pt x="16" y="311"/>
                  </a:cubicBezTo>
                  <a:cubicBezTo>
                    <a:pt x="253" y="73"/>
                    <a:pt x="253" y="73"/>
                    <a:pt x="253" y="73"/>
                  </a:cubicBezTo>
                  <a:cubicBezTo>
                    <a:pt x="269" y="58"/>
                    <a:pt x="299" y="45"/>
                    <a:pt x="321" y="45"/>
                  </a:cubicBezTo>
                  <a:cubicBezTo>
                    <a:pt x="676" y="45"/>
                    <a:pt x="676" y="45"/>
                    <a:pt x="676" y="45"/>
                  </a:cubicBezTo>
                  <a:cubicBezTo>
                    <a:pt x="697" y="45"/>
                    <a:pt x="725" y="35"/>
                    <a:pt x="737" y="23"/>
                  </a:cubicBezTo>
                  <a:cubicBezTo>
                    <a:pt x="760" y="0"/>
                    <a:pt x="760" y="0"/>
                    <a:pt x="760" y="0"/>
                  </a:cubicBezTo>
                  <a:cubicBezTo>
                    <a:pt x="763" y="2"/>
                    <a:pt x="763" y="2"/>
                    <a:pt x="763" y="2"/>
                  </a:cubicBezTo>
                  <a:cubicBezTo>
                    <a:pt x="740" y="25"/>
                    <a:pt x="740" y="25"/>
                    <a:pt x="740" y="25"/>
                  </a:cubicBezTo>
                  <a:cubicBezTo>
                    <a:pt x="727" y="38"/>
                    <a:pt x="698" y="49"/>
                    <a:pt x="676" y="49"/>
                  </a:cubicBezTo>
                  <a:cubicBezTo>
                    <a:pt x="321" y="49"/>
                    <a:pt x="321" y="49"/>
                    <a:pt x="321" y="49"/>
                  </a:cubicBezTo>
                  <a:cubicBezTo>
                    <a:pt x="300" y="49"/>
                    <a:pt x="271" y="61"/>
                    <a:pt x="256" y="76"/>
                  </a:cubicBezTo>
                  <a:cubicBezTo>
                    <a:pt x="19" y="313"/>
                    <a:pt x="19" y="313"/>
                    <a:pt x="19" y="313"/>
                  </a:cubicBezTo>
                  <a:cubicBezTo>
                    <a:pt x="4" y="328"/>
                    <a:pt x="4" y="352"/>
                    <a:pt x="19" y="366"/>
                  </a:cubicBezTo>
                  <a:cubicBezTo>
                    <a:pt x="167" y="514"/>
                    <a:pt x="167" y="514"/>
                    <a:pt x="167" y="514"/>
                  </a:cubicBezTo>
                  <a:cubicBezTo>
                    <a:pt x="182" y="529"/>
                    <a:pt x="211" y="541"/>
                    <a:pt x="232" y="541"/>
                  </a:cubicBezTo>
                  <a:cubicBezTo>
                    <a:pt x="269" y="541"/>
                    <a:pt x="269" y="541"/>
                    <a:pt x="269" y="541"/>
                  </a:cubicBezTo>
                  <a:cubicBezTo>
                    <a:pt x="290" y="541"/>
                    <a:pt x="320" y="529"/>
                    <a:pt x="335" y="514"/>
                  </a:cubicBezTo>
                  <a:cubicBezTo>
                    <a:pt x="390" y="459"/>
                    <a:pt x="390" y="459"/>
                    <a:pt x="390" y="459"/>
                  </a:cubicBezTo>
                  <a:cubicBezTo>
                    <a:pt x="393" y="462"/>
                    <a:pt x="393" y="462"/>
                    <a:pt x="393" y="462"/>
                  </a:cubicBezTo>
                  <a:cubicBezTo>
                    <a:pt x="337" y="517"/>
                    <a:pt x="337" y="517"/>
                    <a:pt x="337" y="517"/>
                  </a:cubicBezTo>
                  <a:cubicBezTo>
                    <a:pt x="322" y="533"/>
                    <a:pt x="291" y="545"/>
                    <a:pt x="269" y="545"/>
                  </a:cubicBezTo>
                  <a:close/>
                </a:path>
              </a:pathLst>
            </a:custGeom>
            <a:solidFill>
              <a:srgbClr val="B4B4B4"/>
            </a:solidFill>
            <a:ln>
              <a:noFill/>
            </a:ln>
          </p:spPr>
          <p:txBody>
            <a:bodyPr lIns="91440" tIns="45720" rIns="91440" bIns="45720"/>
            <a:lstStyle/>
            <a:p>
              <a:pPr>
                <a:defRPr/>
              </a:pPr>
              <a:endParaRPr lang="zh-CN" altLang="en-US" sz="2700"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MH_Other_7"/>
            <p:cNvSpPr/>
            <p:nvPr>
              <p:custDataLst>
                <p:tags r:id="rId18"/>
              </p:custDataLst>
            </p:nvPr>
          </p:nvSpPr>
          <p:spPr bwMode="auto">
            <a:xfrm>
              <a:off x="3515916" y="3758778"/>
              <a:ext cx="3625453" cy="847725"/>
            </a:xfrm>
            <a:custGeom>
              <a:avLst/>
              <a:gdLst>
                <a:gd name="T0" fmla="*/ 843 w 967"/>
                <a:gd name="T1" fmla="*/ 226 h 226"/>
                <a:gd name="T2" fmla="*/ 444 w 967"/>
                <a:gd name="T3" fmla="*/ 226 h 226"/>
                <a:gd name="T4" fmla="*/ 376 w 967"/>
                <a:gd name="T5" fmla="*/ 198 h 226"/>
                <a:gd name="T6" fmla="*/ 210 w 967"/>
                <a:gd name="T7" fmla="*/ 31 h 226"/>
                <a:gd name="T8" fmla="*/ 144 w 967"/>
                <a:gd name="T9" fmla="*/ 4 h 226"/>
                <a:gd name="T10" fmla="*/ 0 w 967"/>
                <a:gd name="T11" fmla="*/ 4 h 226"/>
                <a:gd name="T12" fmla="*/ 0 w 967"/>
                <a:gd name="T13" fmla="*/ 0 h 226"/>
                <a:gd name="T14" fmla="*/ 144 w 967"/>
                <a:gd name="T15" fmla="*/ 0 h 226"/>
                <a:gd name="T16" fmla="*/ 212 w 967"/>
                <a:gd name="T17" fmla="*/ 29 h 226"/>
                <a:gd name="T18" fmla="*/ 379 w 967"/>
                <a:gd name="T19" fmla="*/ 195 h 226"/>
                <a:gd name="T20" fmla="*/ 444 w 967"/>
                <a:gd name="T21" fmla="*/ 223 h 226"/>
                <a:gd name="T22" fmla="*/ 843 w 967"/>
                <a:gd name="T23" fmla="*/ 223 h 226"/>
                <a:gd name="T24" fmla="*/ 908 w 967"/>
                <a:gd name="T25" fmla="*/ 195 h 226"/>
                <a:gd name="T26" fmla="*/ 964 w 967"/>
                <a:gd name="T27" fmla="*/ 140 h 226"/>
                <a:gd name="T28" fmla="*/ 967 w 967"/>
                <a:gd name="T29" fmla="*/ 142 h 226"/>
                <a:gd name="T30" fmla="*/ 911 w 967"/>
                <a:gd name="T31" fmla="*/ 198 h 226"/>
                <a:gd name="T32" fmla="*/ 843 w 967"/>
                <a:gd name="T33" fmla="*/ 22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67" h="226">
                  <a:moveTo>
                    <a:pt x="843" y="226"/>
                  </a:moveTo>
                  <a:cubicBezTo>
                    <a:pt x="444" y="226"/>
                    <a:pt x="444" y="226"/>
                    <a:pt x="444" y="226"/>
                  </a:cubicBezTo>
                  <a:cubicBezTo>
                    <a:pt x="422" y="226"/>
                    <a:pt x="392" y="214"/>
                    <a:pt x="376" y="198"/>
                  </a:cubicBezTo>
                  <a:cubicBezTo>
                    <a:pt x="210" y="31"/>
                    <a:pt x="210" y="31"/>
                    <a:pt x="210" y="31"/>
                  </a:cubicBezTo>
                  <a:cubicBezTo>
                    <a:pt x="195" y="16"/>
                    <a:pt x="165" y="4"/>
                    <a:pt x="144" y="4"/>
                  </a:cubicBezTo>
                  <a:cubicBezTo>
                    <a:pt x="0" y="4"/>
                    <a:pt x="0" y="4"/>
                    <a:pt x="0" y="4"/>
                  </a:cubicBezTo>
                  <a:cubicBezTo>
                    <a:pt x="0" y="0"/>
                    <a:pt x="0" y="0"/>
                    <a:pt x="0" y="0"/>
                  </a:cubicBezTo>
                  <a:cubicBezTo>
                    <a:pt x="144" y="0"/>
                    <a:pt x="144" y="0"/>
                    <a:pt x="144" y="0"/>
                  </a:cubicBezTo>
                  <a:cubicBezTo>
                    <a:pt x="166" y="0"/>
                    <a:pt x="197" y="13"/>
                    <a:pt x="212" y="29"/>
                  </a:cubicBezTo>
                  <a:cubicBezTo>
                    <a:pt x="379" y="195"/>
                    <a:pt x="379" y="195"/>
                    <a:pt x="379" y="195"/>
                  </a:cubicBezTo>
                  <a:cubicBezTo>
                    <a:pt x="394" y="210"/>
                    <a:pt x="423" y="223"/>
                    <a:pt x="444" y="223"/>
                  </a:cubicBezTo>
                  <a:cubicBezTo>
                    <a:pt x="843" y="223"/>
                    <a:pt x="843" y="223"/>
                    <a:pt x="843" y="223"/>
                  </a:cubicBezTo>
                  <a:cubicBezTo>
                    <a:pt x="864" y="223"/>
                    <a:pt x="893" y="210"/>
                    <a:pt x="908" y="195"/>
                  </a:cubicBezTo>
                  <a:cubicBezTo>
                    <a:pt x="964" y="140"/>
                    <a:pt x="964" y="140"/>
                    <a:pt x="964" y="140"/>
                  </a:cubicBezTo>
                  <a:cubicBezTo>
                    <a:pt x="967" y="142"/>
                    <a:pt x="967" y="142"/>
                    <a:pt x="967" y="142"/>
                  </a:cubicBezTo>
                  <a:cubicBezTo>
                    <a:pt x="911" y="198"/>
                    <a:pt x="911" y="198"/>
                    <a:pt x="911" y="198"/>
                  </a:cubicBezTo>
                  <a:cubicBezTo>
                    <a:pt x="895" y="214"/>
                    <a:pt x="865" y="226"/>
                    <a:pt x="843" y="226"/>
                  </a:cubicBezTo>
                  <a:close/>
                </a:path>
              </a:pathLst>
            </a:custGeom>
            <a:solidFill>
              <a:srgbClr val="B4B4B4"/>
            </a:solidFill>
            <a:ln>
              <a:noFill/>
            </a:ln>
          </p:spPr>
          <p:txBody>
            <a:bodyPr lIns="91440" tIns="45720" rIns="91440" bIns="45720"/>
            <a:lstStyle/>
            <a:p>
              <a:pPr>
                <a:defRPr/>
              </a:pPr>
              <a:endParaRPr lang="zh-CN" altLang="en-US" sz="2700"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MH_Other_8"/>
            <p:cNvSpPr/>
            <p:nvPr>
              <p:custDataLst>
                <p:tags r:id="rId19"/>
              </p:custDataLst>
            </p:nvPr>
          </p:nvSpPr>
          <p:spPr bwMode="auto">
            <a:xfrm>
              <a:off x="4644629" y="3877841"/>
              <a:ext cx="1225153" cy="340519"/>
            </a:xfrm>
            <a:custGeom>
              <a:avLst/>
              <a:gdLst>
                <a:gd name="T0" fmla="*/ 200 w 327"/>
                <a:gd name="T1" fmla="*/ 91 h 91"/>
                <a:gd name="T2" fmla="*/ 0 w 327"/>
                <a:gd name="T3" fmla="*/ 91 h 91"/>
                <a:gd name="T4" fmla="*/ 0 w 327"/>
                <a:gd name="T5" fmla="*/ 87 h 91"/>
                <a:gd name="T6" fmla="*/ 200 w 327"/>
                <a:gd name="T7" fmla="*/ 87 h 91"/>
                <a:gd name="T8" fmla="*/ 265 w 327"/>
                <a:gd name="T9" fmla="*/ 60 h 91"/>
                <a:gd name="T10" fmla="*/ 324 w 327"/>
                <a:gd name="T11" fmla="*/ 0 h 91"/>
                <a:gd name="T12" fmla="*/ 327 w 327"/>
                <a:gd name="T13" fmla="*/ 3 h 91"/>
                <a:gd name="T14" fmla="*/ 268 w 327"/>
                <a:gd name="T15" fmla="*/ 62 h 91"/>
                <a:gd name="T16" fmla="*/ 200 w 327"/>
                <a:gd name="T17"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7" h="91">
                  <a:moveTo>
                    <a:pt x="200" y="91"/>
                  </a:moveTo>
                  <a:cubicBezTo>
                    <a:pt x="0" y="91"/>
                    <a:pt x="0" y="91"/>
                    <a:pt x="0" y="91"/>
                  </a:cubicBezTo>
                  <a:cubicBezTo>
                    <a:pt x="0" y="87"/>
                    <a:pt x="0" y="87"/>
                    <a:pt x="0" y="87"/>
                  </a:cubicBezTo>
                  <a:cubicBezTo>
                    <a:pt x="200" y="87"/>
                    <a:pt x="200" y="87"/>
                    <a:pt x="200" y="87"/>
                  </a:cubicBezTo>
                  <a:cubicBezTo>
                    <a:pt x="221" y="87"/>
                    <a:pt x="250" y="74"/>
                    <a:pt x="265" y="60"/>
                  </a:cubicBezTo>
                  <a:cubicBezTo>
                    <a:pt x="324" y="0"/>
                    <a:pt x="324" y="0"/>
                    <a:pt x="324" y="0"/>
                  </a:cubicBezTo>
                  <a:cubicBezTo>
                    <a:pt x="327" y="3"/>
                    <a:pt x="327" y="3"/>
                    <a:pt x="327" y="3"/>
                  </a:cubicBezTo>
                  <a:cubicBezTo>
                    <a:pt x="268" y="62"/>
                    <a:pt x="268" y="62"/>
                    <a:pt x="268" y="62"/>
                  </a:cubicBezTo>
                  <a:cubicBezTo>
                    <a:pt x="252" y="78"/>
                    <a:pt x="222" y="91"/>
                    <a:pt x="200" y="91"/>
                  </a:cubicBezTo>
                  <a:close/>
                </a:path>
              </a:pathLst>
            </a:custGeom>
            <a:solidFill>
              <a:srgbClr val="B4B4B4"/>
            </a:solidFill>
            <a:ln>
              <a:noFill/>
            </a:ln>
          </p:spPr>
          <p:txBody>
            <a:bodyPr lIns="91440" tIns="45720" rIns="91440" bIns="45720"/>
            <a:lstStyle/>
            <a:p>
              <a:pPr>
                <a:defRPr/>
              </a:pPr>
              <a:endParaRPr lang="zh-CN" altLang="en-US" sz="2700"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MH_Other_9"/>
            <p:cNvSpPr/>
            <p:nvPr>
              <p:custDataLst>
                <p:tags r:id="rId20"/>
              </p:custDataLst>
            </p:nvPr>
          </p:nvSpPr>
          <p:spPr bwMode="auto">
            <a:xfrm>
              <a:off x="2915841" y="1868066"/>
              <a:ext cx="3910013" cy="839390"/>
            </a:xfrm>
            <a:custGeom>
              <a:avLst/>
              <a:gdLst>
                <a:gd name="T0" fmla="*/ 134 w 1043"/>
                <a:gd name="T1" fmla="*/ 224 h 224"/>
                <a:gd name="T2" fmla="*/ 0 w 1043"/>
                <a:gd name="T3" fmla="*/ 224 h 224"/>
                <a:gd name="T4" fmla="*/ 0 w 1043"/>
                <a:gd name="T5" fmla="*/ 220 h 224"/>
                <a:gd name="T6" fmla="*/ 134 w 1043"/>
                <a:gd name="T7" fmla="*/ 220 h 224"/>
                <a:gd name="T8" fmla="*/ 200 w 1043"/>
                <a:gd name="T9" fmla="*/ 193 h 224"/>
                <a:gd name="T10" fmla="*/ 297 w 1043"/>
                <a:gd name="T11" fmla="*/ 95 h 224"/>
                <a:gd name="T12" fmla="*/ 366 w 1043"/>
                <a:gd name="T13" fmla="*/ 67 h 224"/>
                <a:gd name="T14" fmla="*/ 935 w 1043"/>
                <a:gd name="T15" fmla="*/ 67 h 224"/>
                <a:gd name="T16" fmla="*/ 1001 w 1043"/>
                <a:gd name="T17" fmla="*/ 40 h 224"/>
                <a:gd name="T18" fmla="*/ 1040 w 1043"/>
                <a:gd name="T19" fmla="*/ 0 h 224"/>
                <a:gd name="T20" fmla="*/ 1043 w 1043"/>
                <a:gd name="T21" fmla="*/ 3 h 224"/>
                <a:gd name="T22" fmla="*/ 1003 w 1043"/>
                <a:gd name="T23" fmla="*/ 43 h 224"/>
                <a:gd name="T24" fmla="*/ 935 w 1043"/>
                <a:gd name="T25" fmla="*/ 71 h 224"/>
                <a:gd name="T26" fmla="*/ 366 w 1043"/>
                <a:gd name="T27" fmla="*/ 71 h 224"/>
                <a:gd name="T28" fmla="*/ 300 w 1043"/>
                <a:gd name="T29" fmla="*/ 98 h 224"/>
                <a:gd name="T30" fmla="*/ 202 w 1043"/>
                <a:gd name="T31" fmla="*/ 196 h 224"/>
                <a:gd name="T32" fmla="*/ 134 w 1043"/>
                <a:gd name="T33" fmla="*/ 22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43" h="224">
                  <a:moveTo>
                    <a:pt x="134" y="224"/>
                  </a:moveTo>
                  <a:cubicBezTo>
                    <a:pt x="0" y="224"/>
                    <a:pt x="0" y="224"/>
                    <a:pt x="0" y="224"/>
                  </a:cubicBezTo>
                  <a:cubicBezTo>
                    <a:pt x="0" y="220"/>
                    <a:pt x="0" y="220"/>
                    <a:pt x="0" y="220"/>
                  </a:cubicBezTo>
                  <a:cubicBezTo>
                    <a:pt x="134" y="220"/>
                    <a:pt x="134" y="220"/>
                    <a:pt x="134" y="220"/>
                  </a:cubicBezTo>
                  <a:cubicBezTo>
                    <a:pt x="155" y="220"/>
                    <a:pt x="185" y="208"/>
                    <a:pt x="200" y="193"/>
                  </a:cubicBezTo>
                  <a:cubicBezTo>
                    <a:pt x="297" y="95"/>
                    <a:pt x="297" y="95"/>
                    <a:pt x="297" y="95"/>
                  </a:cubicBezTo>
                  <a:cubicBezTo>
                    <a:pt x="313" y="80"/>
                    <a:pt x="344" y="67"/>
                    <a:pt x="366" y="67"/>
                  </a:cubicBezTo>
                  <a:cubicBezTo>
                    <a:pt x="935" y="67"/>
                    <a:pt x="935" y="67"/>
                    <a:pt x="935" y="67"/>
                  </a:cubicBezTo>
                  <a:cubicBezTo>
                    <a:pt x="956" y="67"/>
                    <a:pt x="986" y="55"/>
                    <a:pt x="1001" y="40"/>
                  </a:cubicBezTo>
                  <a:cubicBezTo>
                    <a:pt x="1040" y="0"/>
                    <a:pt x="1040" y="0"/>
                    <a:pt x="1040" y="0"/>
                  </a:cubicBezTo>
                  <a:cubicBezTo>
                    <a:pt x="1043" y="3"/>
                    <a:pt x="1043" y="3"/>
                    <a:pt x="1043" y="3"/>
                  </a:cubicBezTo>
                  <a:cubicBezTo>
                    <a:pt x="1003" y="43"/>
                    <a:pt x="1003" y="43"/>
                    <a:pt x="1003" y="43"/>
                  </a:cubicBezTo>
                  <a:cubicBezTo>
                    <a:pt x="988" y="58"/>
                    <a:pt x="957" y="71"/>
                    <a:pt x="935" y="71"/>
                  </a:cubicBezTo>
                  <a:cubicBezTo>
                    <a:pt x="366" y="71"/>
                    <a:pt x="366" y="71"/>
                    <a:pt x="366" y="71"/>
                  </a:cubicBezTo>
                  <a:cubicBezTo>
                    <a:pt x="345" y="71"/>
                    <a:pt x="315" y="83"/>
                    <a:pt x="300" y="98"/>
                  </a:cubicBezTo>
                  <a:cubicBezTo>
                    <a:pt x="202" y="196"/>
                    <a:pt x="202" y="196"/>
                    <a:pt x="202" y="196"/>
                  </a:cubicBezTo>
                  <a:cubicBezTo>
                    <a:pt x="187" y="211"/>
                    <a:pt x="156" y="224"/>
                    <a:pt x="134" y="224"/>
                  </a:cubicBezTo>
                  <a:close/>
                </a:path>
              </a:pathLst>
            </a:custGeom>
            <a:solidFill>
              <a:srgbClr val="B4B4B4"/>
            </a:solidFill>
            <a:ln>
              <a:noFill/>
            </a:ln>
          </p:spPr>
          <p:txBody>
            <a:bodyPr lIns="91440" tIns="45720" rIns="91440" bIns="45720"/>
            <a:lstStyle/>
            <a:p>
              <a:pPr>
                <a:defRPr/>
              </a:pPr>
              <a:endParaRPr lang="zh-CN" altLang="en-US" sz="2700"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MH_Other_10"/>
            <p:cNvSpPr/>
            <p:nvPr>
              <p:custDataLst>
                <p:tags r:id="rId21"/>
              </p:custDataLst>
            </p:nvPr>
          </p:nvSpPr>
          <p:spPr bwMode="auto">
            <a:xfrm>
              <a:off x="2817019" y="2483619"/>
              <a:ext cx="3956447" cy="322660"/>
            </a:xfrm>
            <a:custGeom>
              <a:avLst/>
              <a:gdLst>
                <a:gd name="T0" fmla="*/ 933 w 1055"/>
                <a:gd name="T1" fmla="*/ 86 h 86"/>
                <a:gd name="T2" fmla="*/ 0 w 1055"/>
                <a:gd name="T3" fmla="*/ 86 h 86"/>
                <a:gd name="T4" fmla="*/ 0 w 1055"/>
                <a:gd name="T5" fmla="*/ 82 h 86"/>
                <a:gd name="T6" fmla="*/ 933 w 1055"/>
                <a:gd name="T7" fmla="*/ 82 h 86"/>
                <a:gd name="T8" fmla="*/ 998 w 1055"/>
                <a:gd name="T9" fmla="*/ 55 h 86"/>
                <a:gd name="T10" fmla="*/ 1053 w 1055"/>
                <a:gd name="T11" fmla="*/ 0 h 86"/>
                <a:gd name="T12" fmla="*/ 1055 w 1055"/>
                <a:gd name="T13" fmla="*/ 3 h 86"/>
                <a:gd name="T14" fmla="*/ 1001 w 1055"/>
                <a:gd name="T15" fmla="*/ 58 h 86"/>
                <a:gd name="T16" fmla="*/ 933 w 1055"/>
                <a:gd name="T17"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5" h="86">
                  <a:moveTo>
                    <a:pt x="933" y="86"/>
                  </a:moveTo>
                  <a:cubicBezTo>
                    <a:pt x="0" y="86"/>
                    <a:pt x="0" y="86"/>
                    <a:pt x="0" y="86"/>
                  </a:cubicBezTo>
                  <a:cubicBezTo>
                    <a:pt x="0" y="82"/>
                    <a:pt x="0" y="82"/>
                    <a:pt x="0" y="82"/>
                  </a:cubicBezTo>
                  <a:cubicBezTo>
                    <a:pt x="933" y="82"/>
                    <a:pt x="933" y="82"/>
                    <a:pt x="933" y="82"/>
                  </a:cubicBezTo>
                  <a:cubicBezTo>
                    <a:pt x="954" y="82"/>
                    <a:pt x="983" y="70"/>
                    <a:pt x="998" y="55"/>
                  </a:cubicBezTo>
                  <a:cubicBezTo>
                    <a:pt x="1053" y="0"/>
                    <a:pt x="1053" y="0"/>
                    <a:pt x="1053" y="0"/>
                  </a:cubicBezTo>
                  <a:cubicBezTo>
                    <a:pt x="1055" y="3"/>
                    <a:pt x="1055" y="3"/>
                    <a:pt x="1055" y="3"/>
                  </a:cubicBezTo>
                  <a:cubicBezTo>
                    <a:pt x="1001" y="58"/>
                    <a:pt x="1001" y="58"/>
                    <a:pt x="1001" y="58"/>
                  </a:cubicBezTo>
                  <a:cubicBezTo>
                    <a:pt x="985" y="73"/>
                    <a:pt x="955" y="86"/>
                    <a:pt x="933" y="86"/>
                  </a:cubicBezTo>
                  <a:close/>
                </a:path>
              </a:pathLst>
            </a:custGeom>
            <a:solidFill>
              <a:srgbClr val="B4B4B4"/>
            </a:solidFill>
            <a:ln>
              <a:noFill/>
            </a:ln>
          </p:spPr>
          <p:txBody>
            <a:bodyPr lIns="91440" tIns="45720" rIns="91440" bIns="45720"/>
            <a:lstStyle/>
            <a:p>
              <a:pPr>
                <a:defRPr/>
              </a:pPr>
              <a:endParaRPr lang="zh-CN" altLang="en-US" sz="2700"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MH_Other_14"/>
            <p:cNvSpPr>
              <a:spLocks noChangeArrowheads="1"/>
            </p:cNvSpPr>
            <p:nvPr>
              <p:custDataLst>
                <p:tags r:id="rId22"/>
              </p:custDataLst>
            </p:nvPr>
          </p:nvSpPr>
          <p:spPr bwMode="auto">
            <a:xfrm>
              <a:off x="5990035" y="2963441"/>
              <a:ext cx="80963" cy="82153"/>
            </a:xfrm>
            <a:prstGeom prst="ellipse">
              <a:avLst/>
            </a:prstGeom>
            <a:solidFill>
              <a:srgbClr val="B4B4B4"/>
            </a:solidFill>
            <a:ln>
              <a:noFill/>
            </a:ln>
          </p:spPr>
          <p:txBody>
            <a:bodyPr lIns="91440" tIns="45720" rIns="91440" bIns="45720"/>
            <a:lstStyle/>
            <a:p>
              <a:pPr>
                <a:defRPr/>
              </a:pPr>
              <a:endParaRPr lang="zh-CN" altLang="en-US" sz="2700"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MH_Other_15"/>
            <p:cNvSpPr>
              <a:spLocks noChangeArrowheads="1"/>
            </p:cNvSpPr>
            <p:nvPr>
              <p:custDataLst>
                <p:tags r:id="rId23"/>
              </p:custDataLst>
            </p:nvPr>
          </p:nvSpPr>
          <p:spPr bwMode="auto">
            <a:xfrm>
              <a:off x="7193756" y="2963441"/>
              <a:ext cx="82154" cy="82153"/>
            </a:xfrm>
            <a:prstGeom prst="ellipse">
              <a:avLst/>
            </a:prstGeom>
            <a:solidFill>
              <a:srgbClr val="B4B4B4"/>
            </a:solidFill>
            <a:ln>
              <a:noFill/>
            </a:ln>
          </p:spPr>
          <p:txBody>
            <a:bodyPr lIns="91440" tIns="45720" rIns="91440" bIns="45720"/>
            <a:lstStyle/>
            <a:p>
              <a:pPr>
                <a:defRPr/>
              </a:pPr>
              <a:endParaRPr lang="zh-CN" altLang="en-US" sz="2700"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MH_Other_16"/>
            <p:cNvSpPr>
              <a:spLocks noChangeArrowheads="1"/>
            </p:cNvSpPr>
            <p:nvPr>
              <p:custDataLst>
                <p:tags r:id="rId24"/>
              </p:custDataLst>
            </p:nvPr>
          </p:nvSpPr>
          <p:spPr bwMode="auto">
            <a:xfrm>
              <a:off x="8014097" y="2749129"/>
              <a:ext cx="85725" cy="82153"/>
            </a:xfrm>
            <a:prstGeom prst="ellipse">
              <a:avLst/>
            </a:prstGeom>
            <a:solidFill>
              <a:srgbClr val="B4B4B4"/>
            </a:solidFill>
            <a:ln>
              <a:noFill/>
            </a:ln>
          </p:spPr>
          <p:txBody>
            <a:bodyPr lIns="91440" tIns="45720" rIns="91440" bIns="45720"/>
            <a:lstStyle/>
            <a:p>
              <a:pPr>
                <a:defRPr/>
              </a:pPr>
              <a:endParaRPr lang="zh-CN" altLang="en-US" sz="2700"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MH_Other_17"/>
            <p:cNvSpPr>
              <a:spLocks noChangeArrowheads="1"/>
            </p:cNvSpPr>
            <p:nvPr>
              <p:custDataLst>
                <p:tags r:id="rId25"/>
              </p:custDataLst>
            </p:nvPr>
          </p:nvSpPr>
          <p:spPr bwMode="auto">
            <a:xfrm>
              <a:off x="7628335" y="3442072"/>
              <a:ext cx="83344" cy="83344"/>
            </a:xfrm>
            <a:prstGeom prst="ellipse">
              <a:avLst/>
            </a:prstGeom>
            <a:solidFill>
              <a:schemeClr val="bg1">
                <a:lumMod val="65000"/>
              </a:schemeClr>
            </a:solidFill>
            <a:ln>
              <a:noFill/>
            </a:ln>
          </p:spPr>
          <p:txBody>
            <a:bodyPr lIns="91440" tIns="45720" rIns="91440" bIns="45720"/>
            <a:lstStyle/>
            <a:p>
              <a:pPr>
                <a:defRPr/>
              </a:pPr>
              <a:endParaRPr lang="zh-CN" altLang="en-US" sz="2700"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MH_Other_18"/>
            <p:cNvSpPr>
              <a:spLocks noChangeArrowheads="1"/>
            </p:cNvSpPr>
            <p:nvPr>
              <p:custDataLst>
                <p:tags r:id="rId26"/>
              </p:custDataLst>
            </p:nvPr>
          </p:nvSpPr>
          <p:spPr bwMode="auto">
            <a:xfrm>
              <a:off x="6478191" y="3458741"/>
              <a:ext cx="85725" cy="85725"/>
            </a:xfrm>
            <a:prstGeom prst="ellipse">
              <a:avLst/>
            </a:prstGeom>
            <a:solidFill>
              <a:srgbClr val="B4B4B4"/>
            </a:solidFill>
            <a:ln>
              <a:noFill/>
            </a:ln>
          </p:spPr>
          <p:txBody>
            <a:bodyPr lIns="91440" tIns="45720" rIns="91440" bIns="45720"/>
            <a:lstStyle/>
            <a:p>
              <a:pPr>
                <a:defRPr/>
              </a:pPr>
              <a:endParaRPr lang="zh-CN" altLang="en-US" sz="2700"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MH_Other_19"/>
            <p:cNvSpPr>
              <a:spLocks noChangeArrowheads="1"/>
            </p:cNvSpPr>
            <p:nvPr>
              <p:custDataLst>
                <p:tags r:id="rId27"/>
              </p:custDataLst>
            </p:nvPr>
          </p:nvSpPr>
          <p:spPr bwMode="auto">
            <a:xfrm>
              <a:off x="7099698" y="4240981"/>
              <a:ext cx="83344" cy="82154"/>
            </a:xfrm>
            <a:prstGeom prst="ellipse">
              <a:avLst/>
            </a:prstGeom>
            <a:solidFill>
              <a:srgbClr val="B4B4B4"/>
            </a:solidFill>
            <a:ln>
              <a:noFill/>
            </a:ln>
          </p:spPr>
          <p:txBody>
            <a:bodyPr lIns="91440" tIns="45720" rIns="91440" bIns="45720"/>
            <a:lstStyle/>
            <a:p>
              <a:pPr>
                <a:defRPr/>
              </a:pPr>
              <a:endParaRPr lang="zh-CN" altLang="en-US" sz="2700"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MH_Other_20"/>
            <p:cNvSpPr>
              <a:spLocks noChangeArrowheads="1"/>
            </p:cNvSpPr>
            <p:nvPr>
              <p:custDataLst>
                <p:tags r:id="rId28"/>
              </p:custDataLst>
            </p:nvPr>
          </p:nvSpPr>
          <p:spPr bwMode="auto">
            <a:xfrm>
              <a:off x="6161485" y="4554116"/>
              <a:ext cx="83344" cy="82153"/>
            </a:xfrm>
            <a:prstGeom prst="ellipse">
              <a:avLst/>
            </a:prstGeom>
            <a:solidFill>
              <a:srgbClr val="B4B4B4"/>
            </a:solidFill>
            <a:ln>
              <a:noFill/>
            </a:ln>
          </p:spPr>
          <p:txBody>
            <a:bodyPr lIns="91440" tIns="45720" rIns="91440" bIns="45720"/>
            <a:lstStyle/>
            <a:p>
              <a:pPr>
                <a:defRPr/>
              </a:pPr>
              <a:endParaRPr lang="zh-CN" altLang="en-US" sz="2700"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MH_Other_22"/>
            <p:cNvSpPr>
              <a:spLocks noChangeArrowheads="1"/>
            </p:cNvSpPr>
            <p:nvPr>
              <p:custDataLst>
                <p:tags r:id="rId29"/>
              </p:custDataLst>
            </p:nvPr>
          </p:nvSpPr>
          <p:spPr bwMode="auto">
            <a:xfrm>
              <a:off x="5828110" y="3836169"/>
              <a:ext cx="83344" cy="86916"/>
            </a:xfrm>
            <a:prstGeom prst="ellipse">
              <a:avLst/>
            </a:prstGeom>
            <a:solidFill>
              <a:srgbClr val="B4B4B4"/>
            </a:solidFill>
            <a:ln>
              <a:noFill/>
            </a:ln>
          </p:spPr>
          <p:txBody>
            <a:bodyPr lIns="91440" tIns="45720" rIns="91440" bIns="45720"/>
            <a:lstStyle/>
            <a:p>
              <a:pPr>
                <a:defRPr/>
              </a:pPr>
              <a:endParaRPr lang="zh-CN" altLang="en-US" sz="2700"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MH_Other_28"/>
            <p:cNvSpPr>
              <a:spLocks noChangeArrowheads="1"/>
            </p:cNvSpPr>
            <p:nvPr>
              <p:custDataLst>
                <p:tags r:id="rId30"/>
              </p:custDataLst>
            </p:nvPr>
          </p:nvSpPr>
          <p:spPr bwMode="auto">
            <a:xfrm>
              <a:off x="5473304" y="1688281"/>
              <a:ext cx="82153" cy="82154"/>
            </a:xfrm>
            <a:prstGeom prst="ellipse">
              <a:avLst/>
            </a:prstGeom>
            <a:solidFill>
              <a:srgbClr val="B4B4B4"/>
            </a:solidFill>
            <a:ln>
              <a:noFill/>
            </a:ln>
          </p:spPr>
          <p:txBody>
            <a:bodyPr lIns="91440" tIns="45720" rIns="91440" bIns="45720"/>
            <a:lstStyle/>
            <a:p>
              <a:pPr>
                <a:defRPr/>
              </a:pPr>
              <a:endParaRPr lang="zh-CN" altLang="en-US" sz="2700"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MH_Other_29"/>
            <p:cNvSpPr>
              <a:spLocks noChangeArrowheads="1"/>
            </p:cNvSpPr>
            <p:nvPr>
              <p:custDataLst>
                <p:tags r:id="rId31"/>
              </p:custDataLst>
            </p:nvPr>
          </p:nvSpPr>
          <p:spPr bwMode="auto">
            <a:xfrm>
              <a:off x="6784181" y="1826393"/>
              <a:ext cx="82154" cy="82154"/>
            </a:xfrm>
            <a:prstGeom prst="ellipse">
              <a:avLst/>
            </a:prstGeom>
            <a:solidFill>
              <a:srgbClr val="B4B4B4"/>
            </a:solidFill>
            <a:ln>
              <a:noFill/>
            </a:ln>
          </p:spPr>
          <p:txBody>
            <a:bodyPr lIns="91440" tIns="45720" rIns="91440" bIns="45720"/>
            <a:lstStyle/>
            <a:p>
              <a:pPr>
                <a:defRPr/>
              </a:pPr>
              <a:endParaRPr lang="zh-CN" altLang="en-US" sz="2700"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MH_Other_30"/>
            <p:cNvSpPr>
              <a:spLocks noChangeArrowheads="1"/>
            </p:cNvSpPr>
            <p:nvPr>
              <p:custDataLst>
                <p:tags r:id="rId32"/>
              </p:custDataLst>
            </p:nvPr>
          </p:nvSpPr>
          <p:spPr bwMode="auto">
            <a:xfrm>
              <a:off x="6721079" y="2456235"/>
              <a:ext cx="82153" cy="83344"/>
            </a:xfrm>
            <a:prstGeom prst="ellipse">
              <a:avLst/>
            </a:prstGeom>
            <a:solidFill>
              <a:srgbClr val="B4B4B4"/>
            </a:solidFill>
            <a:ln>
              <a:noFill/>
            </a:ln>
          </p:spPr>
          <p:txBody>
            <a:bodyPr lIns="91440" tIns="45720" rIns="91440" bIns="45720"/>
            <a:lstStyle/>
            <a:p>
              <a:pPr>
                <a:defRPr/>
              </a:pPr>
              <a:endParaRPr lang="zh-CN" altLang="en-US" sz="2700" b="1">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42" name="组合 41"/>
            <p:cNvGrpSpPr/>
            <p:nvPr/>
          </p:nvGrpSpPr>
          <p:grpSpPr>
            <a:xfrm>
              <a:off x="2634854" y="1864493"/>
              <a:ext cx="2488406" cy="2384823"/>
              <a:chOff x="2634854" y="1864493"/>
              <a:chExt cx="2488406" cy="2384823"/>
            </a:xfrm>
          </p:grpSpPr>
          <p:sp>
            <p:nvSpPr>
              <p:cNvPr id="13" name="MH_Other_11"/>
              <p:cNvSpPr>
                <a:spLocks noChangeArrowheads="1"/>
              </p:cNvSpPr>
              <p:nvPr>
                <p:custDataLst>
                  <p:tags r:id="rId33"/>
                </p:custDataLst>
              </p:nvPr>
            </p:nvSpPr>
            <p:spPr bwMode="auto">
              <a:xfrm>
                <a:off x="2634854" y="2963441"/>
                <a:ext cx="85725" cy="82153"/>
              </a:xfrm>
              <a:prstGeom prst="ellipse">
                <a:avLst/>
              </a:prstGeom>
              <a:solidFill>
                <a:srgbClr val="B4B4B4"/>
              </a:solidFill>
              <a:ln>
                <a:noFill/>
              </a:ln>
            </p:spPr>
            <p:txBody>
              <a:bodyPr lIns="91440" tIns="45720" rIns="91440" bIns="45720"/>
              <a:lstStyle/>
              <a:p>
                <a:pPr>
                  <a:defRPr/>
                </a:pPr>
                <a:endParaRPr lang="zh-CN" altLang="en-US" sz="2700"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MH_Other_12"/>
              <p:cNvSpPr>
                <a:spLocks noChangeArrowheads="1"/>
              </p:cNvSpPr>
              <p:nvPr>
                <p:custDataLst>
                  <p:tags r:id="rId34"/>
                </p:custDataLst>
              </p:nvPr>
            </p:nvSpPr>
            <p:spPr bwMode="auto">
              <a:xfrm>
                <a:off x="3515916" y="2963441"/>
                <a:ext cx="82153" cy="82153"/>
              </a:xfrm>
              <a:prstGeom prst="ellipse">
                <a:avLst/>
              </a:prstGeom>
              <a:solidFill>
                <a:srgbClr val="B4B4B4"/>
              </a:solidFill>
              <a:ln>
                <a:noFill/>
              </a:ln>
            </p:spPr>
            <p:txBody>
              <a:bodyPr lIns="91440" tIns="45720" rIns="91440" bIns="45720"/>
              <a:lstStyle/>
              <a:p>
                <a:pPr>
                  <a:defRPr/>
                </a:pPr>
                <a:endParaRPr lang="zh-CN" altLang="en-US" sz="2700"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MH_Other_13"/>
              <p:cNvSpPr>
                <a:spLocks noChangeArrowheads="1"/>
              </p:cNvSpPr>
              <p:nvPr>
                <p:custDataLst>
                  <p:tags r:id="rId35"/>
                </p:custDataLst>
              </p:nvPr>
            </p:nvSpPr>
            <p:spPr bwMode="auto">
              <a:xfrm>
                <a:off x="5041106" y="2963441"/>
                <a:ext cx="82154" cy="82153"/>
              </a:xfrm>
              <a:prstGeom prst="ellipse">
                <a:avLst/>
              </a:prstGeom>
              <a:solidFill>
                <a:srgbClr val="B4B4B4"/>
              </a:solidFill>
              <a:ln>
                <a:noFill/>
              </a:ln>
            </p:spPr>
            <p:txBody>
              <a:bodyPr lIns="91440" tIns="45720" rIns="91440" bIns="45720"/>
              <a:lstStyle/>
              <a:p>
                <a:pPr>
                  <a:defRPr/>
                </a:pPr>
                <a:endParaRPr lang="zh-CN" altLang="en-US" sz="2700"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MH_Other_21"/>
              <p:cNvSpPr>
                <a:spLocks noChangeArrowheads="1"/>
              </p:cNvSpPr>
              <p:nvPr>
                <p:custDataLst>
                  <p:tags r:id="rId36"/>
                </p:custDataLst>
              </p:nvPr>
            </p:nvSpPr>
            <p:spPr bwMode="auto">
              <a:xfrm>
                <a:off x="4602956" y="4165972"/>
                <a:ext cx="85725" cy="83344"/>
              </a:xfrm>
              <a:prstGeom prst="ellipse">
                <a:avLst/>
              </a:prstGeom>
              <a:solidFill>
                <a:srgbClr val="B4B4B4"/>
              </a:solidFill>
              <a:ln>
                <a:noFill/>
              </a:ln>
            </p:spPr>
            <p:txBody>
              <a:bodyPr lIns="91440" tIns="45720" rIns="91440" bIns="45720"/>
              <a:lstStyle/>
              <a:p>
                <a:pPr>
                  <a:defRPr/>
                </a:pPr>
                <a:endParaRPr lang="zh-CN" altLang="en-US" sz="2700"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MH_Other_23"/>
              <p:cNvSpPr>
                <a:spLocks noChangeArrowheads="1"/>
              </p:cNvSpPr>
              <p:nvPr>
                <p:custDataLst>
                  <p:tags r:id="rId37"/>
                </p:custDataLst>
              </p:nvPr>
            </p:nvSpPr>
            <p:spPr bwMode="auto">
              <a:xfrm>
                <a:off x="4069556" y="3417069"/>
                <a:ext cx="82154" cy="85725"/>
              </a:xfrm>
              <a:prstGeom prst="ellipse">
                <a:avLst/>
              </a:prstGeom>
              <a:solidFill>
                <a:srgbClr val="B4B4B4"/>
              </a:solidFill>
              <a:ln>
                <a:noFill/>
              </a:ln>
            </p:spPr>
            <p:txBody>
              <a:bodyPr lIns="91440" tIns="45720" rIns="91440" bIns="45720"/>
              <a:lstStyle/>
              <a:p>
                <a:pPr>
                  <a:defRPr/>
                </a:pPr>
                <a:endParaRPr lang="zh-CN" altLang="en-US" sz="2700"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MH_Other_24"/>
              <p:cNvSpPr>
                <a:spLocks noChangeArrowheads="1"/>
              </p:cNvSpPr>
              <p:nvPr>
                <p:custDataLst>
                  <p:tags r:id="rId38"/>
                </p:custDataLst>
              </p:nvPr>
            </p:nvSpPr>
            <p:spPr bwMode="auto">
              <a:xfrm>
                <a:off x="2874169" y="2659831"/>
                <a:ext cx="82154" cy="82154"/>
              </a:xfrm>
              <a:prstGeom prst="ellipse">
                <a:avLst/>
              </a:prstGeom>
              <a:solidFill>
                <a:srgbClr val="B4B4B4"/>
              </a:solidFill>
              <a:ln>
                <a:noFill/>
              </a:ln>
            </p:spPr>
            <p:txBody>
              <a:bodyPr lIns="91440" tIns="45720" rIns="91440" bIns="45720"/>
              <a:lstStyle/>
              <a:p>
                <a:pPr>
                  <a:defRPr/>
                </a:pPr>
                <a:endParaRPr lang="zh-CN" altLang="en-US" sz="2700"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MH_Other_25"/>
              <p:cNvSpPr>
                <a:spLocks noChangeArrowheads="1"/>
              </p:cNvSpPr>
              <p:nvPr>
                <p:custDataLst>
                  <p:tags r:id="rId39"/>
                </p:custDataLst>
              </p:nvPr>
            </p:nvSpPr>
            <p:spPr bwMode="auto">
              <a:xfrm>
                <a:off x="4396979" y="2084760"/>
                <a:ext cx="82153" cy="83344"/>
              </a:xfrm>
              <a:prstGeom prst="ellipse">
                <a:avLst/>
              </a:prstGeom>
              <a:solidFill>
                <a:srgbClr val="B4B4B4"/>
              </a:solidFill>
              <a:ln>
                <a:noFill/>
              </a:ln>
            </p:spPr>
            <p:txBody>
              <a:bodyPr lIns="91440" tIns="45720" rIns="91440" bIns="45720"/>
              <a:lstStyle/>
              <a:p>
                <a:pPr>
                  <a:defRPr/>
                </a:pPr>
                <a:endParaRPr lang="zh-CN" altLang="en-US" sz="2700"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MH_Other_26"/>
              <p:cNvSpPr>
                <a:spLocks noChangeArrowheads="1"/>
              </p:cNvSpPr>
              <p:nvPr>
                <p:custDataLst>
                  <p:tags r:id="rId40"/>
                </p:custDataLst>
              </p:nvPr>
            </p:nvSpPr>
            <p:spPr bwMode="auto">
              <a:xfrm>
                <a:off x="4208860" y="1864493"/>
                <a:ext cx="83344" cy="82154"/>
              </a:xfrm>
              <a:prstGeom prst="ellipse">
                <a:avLst/>
              </a:prstGeom>
              <a:solidFill>
                <a:srgbClr val="B4B4B4"/>
              </a:solidFill>
              <a:ln>
                <a:noFill/>
              </a:ln>
            </p:spPr>
            <p:txBody>
              <a:bodyPr lIns="91440" tIns="45720" rIns="91440" bIns="45720"/>
              <a:lstStyle/>
              <a:p>
                <a:pPr>
                  <a:defRPr/>
                </a:pPr>
                <a:endParaRPr lang="zh-CN" altLang="en-US" sz="2700"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MH_Other_27"/>
              <p:cNvSpPr>
                <a:spLocks noChangeArrowheads="1"/>
              </p:cNvSpPr>
              <p:nvPr>
                <p:custDataLst>
                  <p:tags r:id="rId41"/>
                </p:custDataLst>
              </p:nvPr>
            </p:nvSpPr>
            <p:spPr bwMode="auto">
              <a:xfrm>
                <a:off x="4873229" y="2756272"/>
                <a:ext cx="82153" cy="83344"/>
              </a:xfrm>
              <a:prstGeom prst="ellipse">
                <a:avLst/>
              </a:prstGeom>
              <a:solidFill>
                <a:srgbClr val="B4B4B4"/>
              </a:solidFill>
              <a:ln>
                <a:noFill/>
              </a:ln>
            </p:spPr>
            <p:txBody>
              <a:bodyPr lIns="91440" tIns="45720" rIns="91440" bIns="45720"/>
              <a:lstStyle/>
              <a:p>
                <a:pPr>
                  <a:defRPr/>
                </a:pPr>
                <a:endParaRPr lang="zh-CN" altLang="en-US" sz="2700"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MH_Other_31"/>
              <p:cNvSpPr>
                <a:spLocks noChangeArrowheads="1"/>
              </p:cNvSpPr>
              <p:nvPr>
                <p:custDataLst>
                  <p:tags r:id="rId42"/>
                </p:custDataLst>
              </p:nvPr>
            </p:nvSpPr>
            <p:spPr bwMode="auto">
              <a:xfrm>
                <a:off x="2775348" y="2753891"/>
                <a:ext cx="83344" cy="85725"/>
              </a:xfrm>
              <a:prstGeom prst="ellipse">
                <a:avLst/>
              </a:prstGeom>
              <a:solidFill>
                <a:srgbClr val="B4B4B4"/>
              </a:solidFill>
              <a:ln>
                <a:noFill/>
              </a:ln>
            </p:spPr>
            <p:txBody>
              <a:bodyPr lIns="91440" tIns="45720" rIns="91440" bIns="45720"/>
              <a:lstStyle/>
              <a:p>
                <a:pPr>
                  <a:defRPr/>
                </a:pPr>
                <a:endParaRPr lang="zh-CN" altLang="en-US" sz="2700"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MH_Other_32"/>
              <p:cNvSpPr>
                <a:spLocks noChangeArrowheads="1"/>
              </p:cNvSpPr>
              <p:nvPr>
                <p:custDataLst>
                  <p:tags r:id="rId43"/>
                </p:custDataLst>
              </p:nvPr>
            </p:nvSpPr>
            <p:spPr bwMode="auto">
              <a:xfrm>
                <a:off x="3551635" y="3723060"/>
                <a:ext cx="88106" cy="83344"/>
              </a:xfrm>
              <a:prstGeom prst="ellipse">
                <a:avLst/>
              </a:prstGeom>
              <a:solidFill>
                <a:srgbClr val="B4B4B4"/>
              </a:solidFill>
              <a:ln>
                <a:noFill/>
              </a:ln>
            </p:spPr>
            <p:txBody>
              <a:bodyPr lIns="91440" tIns="45720" rIns="91440" bIns="45720"/>
              <a:lstStyle/>
              <a:p>
                <a:pPr>
                  <a:defRPr/>
                </a:pPr>
                <a:endParaRPr lang="zh-CN" altLang="en-US" sz="2700" b="1">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
        <p:nvSpPr>
          <p:cNvPr id="39" name="MH_Title_1"/>
          <p:cNvSpPr txBox="1"/>
          <p:nvPr>
            <p:custDataLst>
              <p:tags r:id="rId1"/>
            </p:custDataLst>
          </p:nvPr>
        </p:nvSpPr>
        <p:spPr bwMode="auto">
          <a:xfrm>
            <a:off x="741760" y="3624387"/>
            <a:ext cx="1666875" cy="315515"/>
          </a:xfrm>
          <a:prstGeom prst="rect">
            <a:avLst/>
          </a:prstGeom>
          <a:noFill/>
        </p:spPr>
        <p:txBody>
          <a:bodyPr anchor="ctr">
            <a:normAutofit/>
          </a:bodyPr>
          <a:lstStyle>
            <a:defPPr>
              <a:defRPr lang="zh-CN"/>
            </a:defPPr>
            <a:lvl1pPr fontAlgn="auto">
              <a:spcBef>
                <a:spcPts val="0"/>
              </a:spcBef>
              <a:spcAft>
                <a:spcPts val="0"/>
              </a:spcAft>
              <a:defRPr sz="1200" spc="300">
                <a:latin typeface="微软雅黑" panose="020B0503020204020204" pitchFamily="34" charset="-122"/>
                <a:ea typeface="微软雅黑" panose="020B0503020204020204" pitchFamily="34" charset="-122"/>
                <a:cs typeface="Arial" panose="020B0604020202020204" pitchFamily="34" charset="0"/>
              </a:defRPr>
            </a:lvl1pPr>
          </a:lstStyle>
          <a:p>
            <a:pPr algn="ctr"/>
            <a:r>
              <a:rPr lang="zh-CN" altLang="en-US" sz="1400" b="1" dirty="0">
                <a:sym typeface="微软雅黑" panose="020B0503020204020204" pitchFamily="34" charset="-122"/>
              </a:rPr>
              <a:t>媒体互动</a:t>
            </a:r>
            <a:endParaRPr lang="zh-CN" altLang="zh-CN" sz="1400" b="1" dirty="0">
              <a:sym typeface="微软雅黑" panose="020B0503020204020204" pitchFamily="34" charset="-122"/>
            </a:endParaRPr>
          </a:p>
        </p:txBody>
      </p:sp>
      <p:grpSp>
        <p:nvGrpSpPr>
          <p:cNvPr id="57" name="组合 56"/>
          <p:cNvGrpSpPr/>
          <p:nvPr/>
        </p:nvGrpSpPr>
        <p:grpSpPr>
          <a:xfrm>
            <a:off x="4627960" y="915566"/>
            <a:ext cx="889397" cy="888206"/>
            <a:chOff x="4627960" y="915566"/>
            <a:chExt cx="889397" cy="888206"/>
          </a:xfrm>
        </p:grpSpPr>
        <p:sp>
          <p:nvSpPr>
            <p:cNvPr id="3" name="MH_Other_1"/>
            <p:cNvSpPr/>
            <p:nvPr>
              <p:custDataLst>
                <p:tags r:id="rId12"/>
              </p:custDataLst>
            </p:nvPr>
          </p:nvSpPr>
          <p:spPr>
            <a:xfrm>
              <a:off x="4630342" y="915566"/>
              <a:ext cx="887015" cy="888206"/>
            </a:xfrm>
            <a:prstGeom prst="donut">
              <a:avLst>
                <a:gd name="adj" fmla="val 11988"/>
              </a:avLst>
            </a:prstGeom>
            <a:solidFill>
              <a:srgbClr val="EBEBEB"/>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tIns="22860" rIns="45720" bIns="22860" anchor="ctr"/>
            <a:lstStyle/>
            <a:p>
              <a:pPr algn="ctr">
                <a:defRPr/>
              </a:pPr>
              <a:endParaRPr lang="zh-CN" altLang="en-US" b="1">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40" name="组合 39"/>
            <p:cNvGrpSpPr/>
            <p:nvPr/>
          </p:nvGrpSpPr>
          <p:grpSpPr>
            <a:xfrm>
              <a:off x="4627960" y="915566"/>
              <a:ext cx="888206" cy="888206"/>
              <a:chOff x="4627960" y="915566"/>
              <a:chExt cx="888206" cy="888206"/>
            </a:xfrm>
          </p:grpSpPr>
          <p:sp>
            <p:nvSpPr>
              <p:cNvPr id="4" name="MH_Other_2"/>
              <p:cNvSpPr/>
              <p:nvPr>
                <p:custDataLst>
                  <p:tags r:id="rId13"/>
                </p:custDataLst>
              </p:nvPr>
            </p:nvSpPr>
            <p:spPr>
              <a:xfrm>
                <a:off x="4627960" y="915566"/>
                <a:ext cx="888206" cy="888206"/>
              </a:xfrm>
              <a:prstGeom prst="blockArc">
                <a:avLst>
                  <a:gd name="adj1" fmla="val 16217203"/>
                  <a:gd name="adj2" fmla="val 7576064"/>
                  <a:gd name="adj3" fmla="val 11852"/>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tIns="22860" rIns="45720" bIns="22860" anchor="ctr"/>
              <a:lstStyle/>
              <a:p>
                <a:pPr algn="ctr">
                  <a:defRPr/>
                </a:pPr>
                <a:endParaRPr lang="zh-CN" altLang="en-US" b="1">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0" name="MH_Text_1"/>
              <p:cNvSpPr txBox="1">
                <a:spLocks noChangeArrowheads="1"/>
              </p:cNvSpPr>
              <p:nvPr>
                <p:custDataLst>
                  <p:tags r:id="rId14"/>
                </p:custDataLst>
              </p:nvPr>
            </p:nvSpPr>
            <p:spPr bwMode="auto">
              <a:xfrm>
                <a:off x="4688682" y="1215604"/>
                <a:ext cx="732235" cy="307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1500" b="1" dirty="0">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60%</a:t>
                </a:r>
                <a:endParaRPr lang="zh-CN" altLang="en-US" sz="1500" b="1" dirty="0">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grpSp>
      </p:grpSp>
      <p:grpSp>
        <p:nvGrpSpPr>
          <p:cNvPr id="43" name="组合 42"/>
          <p:cNvGrpSpPr/>
          <p:nvPr/>
        </p:nvGrpSpPr>
        <p:grpSpPr>
          <a:xfrm>
            <a:off x="5894785" y="1125116"/>
            <a:ext cx="889397" cy="888206"/>
            <a:chOff x="5894785" y="1125116"/>
            <a:chExt cx="889397" cy="888206"/>
          </a:xfrm>
        </p:grpSpPr>
        <p:sp>
          <p:nvSpPr>
            <p:cNvPr id="44" name="MH_Other_37"/>
            <p:cNvSpPr/>
            <p:nvPr>
              <p:custDataLst>
                <p:tags r:id="rId9"/>
              </p:custDataLst>
            </p:nvPr>
          </p:nvSpPr>
          <p:spPr>
            <a:xfrm>
              <a:off x="5897167" y="1125116"/>
              <a:ext cx="887015" cy="888206"/>
            </a:xfrm>
            <a:prstGeom prst="donut">
              <a:avLst>
                <a:gd name="adj" fmla="val 11988"/>
              </a:avLst>
            </a:prstGeom>
            <a:solidFill>
              <a:srgbClr val="EBEBEB"/>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tIns="22860" rIns="45720" bIns="22860" anchor="ctr"/>
            <a:lstStyle/>
            <a:p>
              <a:pPr algn="ctr">
                <a:defRPr/>
              </a:pPr>
              <a:endParaRPr lang="zh-CN" altLang="en-US" b="1">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7" name="组合 36"/>
            <p:cNvGrpSpPr/>
            <p:nvPr/>
          </p:nvGrpSpPr>
          <p:grpSpPr>
            <a:xfrm>
              <a:off x="5894785" y="1125116"/>
              <a:ext cx="888206" cy="888206"/>
              <a:chOff x="5894785" y="1125116"/>
              <a:chExt cx="888206" cy="888206"/>
            </a:xfrm>
          </p:grpSpPr>
          <p:sp>
            <p:nvSpPr>
              <p:cNvPr id="45" name="MH_Other_38"/>
              <p:cNvSpPr/>
              <p:nvPr>
                <p:custDataLst>
                  <p:tags r:id="rId10"/>
                </p:custDataLst>
              </p:nvPr>
            </p:nvSpPr>
            <p:spPr>
              <a:xfrm>
                <a:off x="5894785" y="1125116"/>
                <a:ext cx="888206" cy="888206"/>
              </a:xfrm>
              <a:prstGeom prst="blockArc">
                <a:avLst>
                  <a:gd name="adj1" fmla="val 16217203"/>
                  <a:gd name="adj2" fmla="val 11902792"/>
                  <a:gd name="adj3" fmla="val 11946"/>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tIns="22860" rIns="45720" bIns="22860" anchor="ctr"/>
              <a:lstStyle/>
              <a:p>
                <a:pPr algn="ctr">
                  <a:defRPr/>
                </a:pPr>
                <a:endParaRPr lang="zh-CN" altLang="en-US" b="1">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1" name="MH_Text_2"/>
              <p:cNvSpPr txBox="1">
                <a:spLocks noChangeArrowheads="1"/>
              </p:cNvSpPr>
              <p:nvPr>
                <p:custDataLst>
                  <p:tags r:id="rId11"/>
                </p:custDataLst>
              </p:nvPr>
            </p:nvSpPr>
            <p:spPr bwMode="auto">
              <a:xfrm>
                <a:off x="5987654" y="1432298"/>
                <a:ext cx="732234" cy="307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1500" b="1" dirty="0">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80%</a:t>
                </a:r>
                <a:endParaRPr lang="zh-CN" altLang="en-US" sz="1500" b="1" dirty="0">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grpSp>
      </p:grpSp>
      <p:grpSp>
        <p:nvGrpSpPr>
          <p:cNvPr id="5" name="组合 4"/>
          <p:cNvGrpSpPr/>
          <p:nvPr/>
        </p:nvGrpSpPr>
        <p:grpSpPr>
          <a:xfrm>
            <a:off x="7225904" y="2019275"/>
            <a:ext cx="892969" cy="887016"/>
            <a:chOff x="7225904" y="2019275"/>
            <a:chExt cx="892969" cy="887016"/>
          </a:xfrm>
        </p:grpSpPr>
        <p:sp>
          <p:nvSpPr>
            <p:cNvPr id="46" name="MH_Other_39"/>
            <p:cNvSpPr/>
            <p:nvPr>
              <p:custDataLst>
                <p:tags r:id="rId6"/>
              </p:custDataLst>
            </p:nvPr>
          </p:nvSpPr>
          <p:spPr>
            <a:xfrm>
              <a:off x="7225904" y="2019275"/>
              <a:ext cx="887015" cy="887016"/>
            </a:xfrm>
            <a:prstGeom prst="donut">
              <a:avLst>
                <a:gd name="adj" fmla="val 11988"/>
              </a:avLst>
            </a:prstGeom>
            <a:solidFill>
              <a:srgbClr val="EBEBEB"/>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tIns="22860" rIns="45720" bIns="22860" anchor="ctr"/>
            <a:lstStyle/>
            <a:p>
              <a:pPr algn="ctr">
                <a:defRPr/>
              </a:pPr>
              <a:endParaRPr lang="zh-CN" altLang="en-US" b="1">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 name="MH_Other_40"/>
            <p:cNvSpPr/>
            <p:nvPr>
              <p:custDataLst>
                <p:tags r:id="rId7"/>
              </p:custDataLst>
            </p:nvPr>
          </p:nvSpPr>
          <p:spPr>
            <a:xfrm>
              <a:off x="7225904" y="2019275"/>
              <a:ext cx="892969" cy="887016"/>
            </a:xfrm>
            <a:prstGeom prst="blockArc">
              <a:avLst>
                <a:gd name="adj1" fmla="val 16217203"/>
                <a:gd name="adj2" fmla="val 14545895"/>
                <a:gd name="adj3" fmla="val 12106"/>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tIns="22860" rIns="45720" bIns="22860" anchor="ctr"/>
            <a:lstStyle/>
            <a:p>
              <a:pPr algn="ctr">
                <a:defRPr/>
              </a:pPr>
              <a:endParaRPr lang="zh-CN" altLang="en-US" b="1">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 name="MH_Text_3"/>
            <p:cNvSpPr txBox="1">
              <a:spLocks noChangeArrowheads="1"/>
            </p:cNvSpPr>
            <p:nvPr>
              <p:custDataLst>
                <p:tags r:id="rId8"/>
              </p:custDataLst>
            </p:nvPr>
          </p:nvSpPr>
          <p:spPr bwMode="auto">
            <a:xfrm>
              <a:off x="7302104" y="2312169"/>
              <a:ext cx="731044" cy="308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1500" b="1" dirty="0">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92%</a:t>
              </a:r>
              <a:endParaRPr lang="zh-CN" altLang="en-US" sz="1500" b="1" dirty="0">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grpSp>
      <p:grpSp>
        <p:nvGrpSpPr>
          <p:cNvPr id="58" name="组合 57"/>
          <p:cNvGrpSpPr/>
          <p:nvPr/>
        </p:nvGrpSpPr>
        <p:grpSpPr>
          <a:xfrm>
            <a:off x="4876800" y="3246810"/>
            <a:ext cx="889398" cy="888206"/>
            <a:chOff x="4876800" y="3246810"/>
            <a:chExt cx="889398" cy="888206"/>
          </a:xfrm>
        </p:grpSpPr>
        <p:sp>
          <p:nvSpPr>
            <p:cNvPr id="48" name="MH_Other_41"/>
            <p:cNvSpPr/>
            <p:nvPr>
              <p:custDataLst>
                <p:tags r:id="rId3"/>
              </p:custDataLst>
            </p:nvPr>
          </p:nvSpPr>
          <p:spPr>
            <a:xfrm>
              <a:off x="4877992" y="3246810"/>
              <a:ext cx="888206" cy="888206"/>
            </a:xfrm>
            <a:prstGeom prst="donut">
              <a:avLst>
                <a:gd name="adj" fmla="val 11988"/>
              </a:avLst>
            </a:prstGeom>
            <a:solidFill>
              <a:srgbClr val="EBEBEB"/>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tIns="22860" rIns="45720" bIns="22860" anchor="ctr"/>
            <a:lstStyle/>
            <a:p>
              <a:pPr algn="ctr">
                <a:defRPr/>
              </a:pPr>
              <a:endParaRPr lang="zh-CN" altLang="en-US" b="1">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6" name="组合 35"/>
            <p:cNvGrpSpPr/>
            <p:nvPr/>
          </p:nvGrpSpPr>
          <p:grpSpPr>
            <a:xfrm>
              <a:off x="4876800" y="3246810"/>
              <a:ext cx="887016" cy="888206"/>
              <a:chOff x="4876800" y="3246810"/>
              <a:chExt cx="887016" cy="888206"/>
            </a:xfrm>
          </p:grpSpPr>
          <p:sp>
            <p:nvSpPr>
              <p:cNvPr id="49" name="MH_Other_42"/>
              <p:cNvSpPr/>
              <p:nvPr>
                <p:custDataLst>
                  <p:tags r:id="rId4"/>
                </p:custDataLst>
              </p:nvPr>
            </p:nvSpPr>
            <p:spPr>
              <a:xfrm>
                <a:off x="4876800" y="3246810"/>
                <a:ext cx="887016" cy="888206"/>
              </a:xfrm>
              <a:prstGeom prst="blockArc">
                <a:avLst>
                  <a:gd name="adj1" fmla="val 16217203"/>
                  <a:gd name="adj2" fmla="val 3698836"/>
                  <a:gd name="adj3" fmla="val 11667"/>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tIns="22860" rIns="45720" bIns="22860" anchor="ctr"/>
              <a:lstStyle/>
              <a:p>
                <a:pPr algn="ctr">
                  <a:defRPr/>
                </a:pPr>
                <a:endParaRPr lang="zh-CN" altLang="en-US" b="1">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3" name="MH_Text_4"/>
              <p:cNvSpPr txBox="1">
                <a:spLocks noChangeArrowheads="1"/>
              </p:cNvSpPr>
              <p:nvPr>
                <p:custDataLst>
                  <p:tags r:id="rId5"/>
                </p:custDataLst>
              </p:nvPr>
            </p:nvSpPr>
            <p:spPr bwMode="auto">
              <a:xfrm>
                <a:off x="4956573" y="3556372"/>
                <a:ext cx="731044" cy="308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1500" b="1" dirty="0">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42%</a:t>
                </a:r>
                <a:endParaRPr lang="zh-CN" altLang="en-US" sz="1500" b="1" dirty="0">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grpSp>
      </p:grpSp>
      <p:grpSp>
        <p:nvGrpSpPr>
          <p:cNvPr id="41" name="组合 40"/>
          <p:cNvGrpSpPr/>
          <p:nvPr/>
        </p:nvGrpSpPr>
        <p:grpSpPr>
          <a:xfrm>
            <a:off x="950336" y="2287761"/>
            <a:ext cx="1239005" cy="1239005"/>
            <a:chOff x="950336" y="2287761"/>
            <a:chExt cx="1239005" cy="1239005"/>
          </a:xfrm>
        </p:grpSpPr>
        <p:sp>
          <p:nvSpPr>
            <p:cNvPr id="38" name="MH_Other_36"/>
            <p:cNvSpPr>
              <a:spLocks noEditPoints="1"/>
            </p:cNvSpPr>
            <p:nvPr>
              <p:custDataLst>
                <p:tags r:id="rId2"/>
              </p:custDataLst>
            </p:nvPr>
          </p:nvSpPr>
          <p:spPr bwMode="auto">
            <a:xfrm>
              <a:off x="1075135" y="2474093"/>
              <a:ext cx="989409" cy="985838"/>
            </a:xfrm>
            <a:custGeom>
              <a:avLst/>
              <a:gdLst>
                <a:gd name="T0" fmla="*/ 162 w 264"/>
                <a:gd name="T1" fmla="*/ 255 h 263"/>
                <a:gd name="T2" fmla="*/ 141 w 264"/>
                <a:gd name="T3" fmla="*/ 263 h 263"/>
                <a:gd name="T4" fmla="*/ 99 w 264"/>
                <a:gd name="T5" fmla="*/ 255 h 263"/>
                <a:gd name="T6" fmla="*/ 120 w 264"/>
                <a:gd name="T7" fmla="*/ 258 h 263"/>
                <a:gd name="T8" fmla="*/ 182 w 264"/>
                <a:gd name="T9" fmla="*/ 249 h 263"/>
                <a:gd name="T10" fmla="*/ 203 w 264"/>
                <a:gd name="T11" fmla="*/ 242 h 263"/>
                <a:gd name="T12" fmla="*/ 182 w 264"/>
                <a:gd name="T13" fmla="*/ 249 h 263"/>
                <a:gd name="T14" fmla="*/ 79 w 264"/>
                <a:gd name="T15" fmla="*/ 248 h 263"/>
                <a:gd name="T16" fmla="*/ 58 w 264"/>
                <a:gd name="T17" fmla="*/ 241 h 263"/>
                <a:gd name="T18" fmla="*/ 201 w 264"/>
                <a:gd name="T19" fmla="*/ 239 h 263"/>
                <a:gd name="T20" fmla="*/ 217 w 264"/>
                <a:gd name="T21" fmla="*/ 226 h 263"/>
                <a:gd name="T22" fmla="*/ 235 w 264"/>
                <a:gd name="T23" fmla="*/ 213 h 263"/>
                <a:gd name="T24" fmla="*/ 217 w 264"/>
                <a:gd name="T25" fmla="*/ 226 h 263"/>
                <a:gd name="T26" fmla="*/ 44 w 264"/>
                <a:gd name="T27" fmla="*/ 224 h 263"/>
                <a:gd name="T28" fmla="*/ 26 w 264"/>
                <a:gd name="T29" fmla="*/ 210 h 263"/>
                <a:gd name="T30" fmla="*/ 253 w 264"/>
                <a:gd name="T31" fmla="*/ 173 h 263"/>
                <a:gd name="T32" fmla="*/ 247 w 264"/>
                <a:gd name="T33" fmla="*/ 195 h 263"/>
                <a:gd name="T34" fmla="*/ 10 w 264"/>
                <a:gd name="T35" fmla="*/ 170 h 263"/>
                <a:gd name="T36" fmla="*/ 14 w 264"/>
                <a:gd name="T37" fmla="*/ 192 h 263"/>
                <a:gd name="T38" fmla="*/ 259 w 264"/>
                <a:gd name="T39" fmla="*/ 132 h 263"/>
                <a:gd name="T40" fmla="*/ 262 w 264"/>
                <a:gd name="T41" fmla="*/ 153 h 263"/>
                <a:gd name="T42" fmla="*/ 0 w 264"/>
                <a:gd name="T43" fmla="*/ 132 h 263"/>
                <a:gd name="T44" fmla="*/ 4 w 264"/>
                <a:gd name="T45" fmla="*/ 128 h 263"/>
                <a:gd name="T46" fmla="*/ 6 w 264"/>
                <a:gd name="T47" fmla="*/ 150 h 263"/>
                <a:gd name="T48" fmla="*/ 0 w 264"/>
                <a:gd name="T49" fmla="*/ 132 h 263"/>
                <a:gd name="T50" fmla="*/ 263 w 264"/>
                <a:gd name="T51" fmla="*/ 116 h 263"/>
                <a:gd name="T52" fmla="*/ 254 w 264"/>
                <a:gd name="T53" fmla="*/ 96 h 263"/>
                <a:gd name="T54" fmla="*/ 8 w 264"/>
                <a:gd name="T55" fmla="*/ 86 h 263"/>
                <a:gd name="T56" fmla="*/ 7 w 264"/>
                <a:gd name="T57" fmla="*/ 107 h 263"/>
                <a:gd name="T58" fmla="*/ 239 w 264"/>
                <a:gd name="T59" fmla="*/ 55 h 263"/>
                <a:gd name="T60" fmla="*/ 246 w 264"/>
                <a:gd name="T61" fmla="*/ 76 h 263"/>
                <a:gd name="T62" fmla="*/ 30 w 264"/>
                <a:gd name="T63" fmla="*/ 48 h 263"/>
                <a:gd name="T64" fmla="*/ 21 w 264"/>
                <a:gd name="T65" fmla="*/ 68 h 263"/>
                <a:gd name="T66" fmla="*/ 206 w 264"/>
                <a:gd name="T67" fmla="*/ 28 h 263"/>
                <a:gd name="T68" fmla="*/ 225 w 264"/>
                <a:gd name="T69" fmla="*/ 38 h 263"/>
                <a:gd name="T70" fmla="*/ 206 w 264"/>
                <a:gd name="T71" fmla="*/ 28 h 263"/>
                <a:gd name="T72" fmla="*/ 63 w 264"/>
                <a:gd name="T73" fmla="*/ 19 h 263"/>
                <a:gd name="T74" fmla="*/ 48 w 264"/>
                <a:gd name="T75" fmla="*/ 35 h 263"/>
                <a:gd name="T76" fmla="*/ 169 w 264"/>
                <a:gd name="T77" fmla="*/ 5 h 263"/>
                <a:gd name="T78" fmla="*/ 187 w 264"/>
                <a:gd name="T79" fmla="*/ 17 h 263"/>
                <a:gd name="T80" fmla="*/ 104 w 264"/>
                <a:gd name="T81" fmla="*/ 3 h 263"/>
                <a:gd name="T82" fmla="*/ 84 w 264"/>
                <a:gd name="T83" fmla="*/ 13 h 263"/>
                <a:gd name="T84" fmla="*/ 131 w 264"/>
                <a:gd name="T85" fmla="*/ 4 h 263"/>
                <a:gd name="T86" fmla="*/ 125 w 264"/>
                <a:gd name="T87" fmla="*/ 0 h 263"/>
                <a:gd name="T88" fmla="*/ 147 w 264"/>
                <a:gd name="T89" fmla="*/ 1 h 263"/>
                <a:gd name="T90" fmla="*/ 131 w 264"/>
                <a:gd name="T91" fmla="*/ 4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64" h="263">
                  <a:moveTo>
                    <a:pt x="141" y="258"/>
                  </a:moveTo>
                  <a:cubicBezTo>
                    <a:pt x="148" y="258"/>
                    <a:pt x="155" y="257"/>
                    <a:pt x="162" y="255"/>
                  </a:cubicBezTo>
                  <a:cubicBezTo>
                    <a:pt x="162" y="255"/>
                    <a:pt x="162" y="255"/>
                    <a:pt x="162" y="255"/>
                  </a:cubicBezTo>
                  <a:cubicBezTo>
                    <a:pt x="163" y="259"/>
                    <a:pt x="163" y="259"/>
                    <a:pt x="163" y="259"/>
                  </a:cubicBezTo>
                  <a:cubicBezTo>
                    <a:pt x="156" y="262"/>
                    <a:pt x="149" y="263"/>
                    <a:pt x="141" y="263"/>
                  </a:cubicBezTo>
                  <a:cubicBezTo>
                    <a:pt x="141" y="263"/>
                    <a:pt x="141" y="263"/>
                    <a:pt x="141" y="263"/>
                  </a:cubicBezTo>
                  <a:cubicBezTo>
                    <a:pt x="141" y="258"/>
                    <a:pt x="141" y="258"/>
                    <a:pt x="141" y="258"/>
                  </a:cubicBezTo>
                  <a:close/>
                  <a:moveTo>
                    <a:pt x="98" y="259"/>
                  </a:moveTo>
                  <a:cubicBezTo>
                    <a:pt x="99" y="255"/>
                    <a:pt x="99" y="255"/>
                    <a:pt x="99" y="255"/>
                  </a:cubicBezTo>
                  <a:cubicBezTo>
                    <a:pt x="106" y="256"/>
                    <a:pt x="112" y="258"/>
                    <a:pt x="120" y="258"/>
                  </a:cubicBezTo>
                  <a:cubicBezTo>
                    <a:pt x="120" y="258"/>
                    <a:pt x="120" y="258"/>
                    <a:pt x="120" y="258"/>
                  </a:cubicBezTo>
                  <a:cubicBezTo>
                    <a:pt x="120" y="258"/>
                    <a:pt x="120" y="258"/>
                    <a:pt x="120" y="258"/>
                  </a:cubicBezTo>
                  <a:cubicBezTo>
                    <a:pt x="119" y="263"/>
                    <a:pt x="119" y="263"/>
                    <a:pt x="119" y="263"/>
                  </a:cubicBezTo>
                  <a:cubicBezTo>
                    <a:pt x="112" y="262"/>
                    <a:pt x="105" y="260"/>
                    <a:pt x="98" y="259"/>
                  </a:cubicBezTo>
                  <a:close/>
                  <a:moveTo>
                    <a:pt x="182" y="249"/>
                  </a:moveTo>
                  <a:cubicBezTo>
                    <a:pt x="188" y="246"/>
                    <a:pt x="195" y="242"/>
                    <a:pt x="201" y="239"/>
                  </a:cubicBezTo>
                  <a:cubicBezTo>
                    <a:pt x="201" y="239"/>
                    <a:pt x="201" y="239"/>
                    <a:pt x="201" y="239"/>
                  </a:cubicBezTo>
                  <a:cubicBezTo>
                    <a:pt x="203" y="242"/>
                    <a:pt x="203" y="242"/>
                    <a:pt x="203" y="242"/>
                  </a:cubicBezTo>
                  <a:cubicBezTo>
                    <a:pt x="197" y="247"/>
                    <a:pt x="190" y="250"/>
                    <a:pt x="183" y="253"/>
                  </a:cubicBezTo>
                  <a:cubicBezTo>
                    <a:pt x="183" y="253"/>
                    <a:pt x="183" y="253"/>
                    <a:pt x="183" y="253"/>
                  </a:cubicBezTo>
                  <a:cubicBezTo>
                    <a:pt x="182" y="249"/>
                    <a:pt x="182" y="249"/>
                    <a:pt x="182" y="249"/>
                  </a:cubicBezTo>
                  <a:close/>
                  <a:moveTo>
                    <a:pt x="58" y="241"/>
                  </a:moveTo>
                  <a:cubicBezTo>
                    <a:pt x="61" y="237"/>
                    <a:pt x="61" y="237"/>
                    <a:pt x="61" y="237"/>
                  </a:cubicBezTo>
                  <a:cubicBezTo>
                    <a:pt x="66" y="241"/>
                    <a:pt x="72" y="244"/>
                    <a:pt x="79" y="248"/>
                  </a:cubicBezTo>
                  <a:cubicBezTo>
                    <a:pt x="79" y="248"/>
                    <a:pt x="79" y="248"/>
                    <a:pt x="79" y="248"/>
                  </a:cubicBezTo>
                  <a:cubicBezTo>
                    <a:pt x="77" y="251"/>
                    <a:pt x="77" y="251"/>
                    <a:pt x="77" y="251"/>
                  </a:cubicBezTo>
                  <a:cubicBezTo>
                    <a:pt x="70" y="249"/>
                    <a:pt x="64" y="245"/>
                    <a:pt x="58" y="241"/>
                  </a:cubicBezTo>
                  <a:close/>
                  <a:moveTo>
                    <a:pt x="201" y="239"/>
                  </a:moveTo>
                  <a:cubicBezTo>
                    <a:pt x="201" y="239"/>
                    <a:pt x="201" y="239"/>
                    <a:pt x="201" y="239"/>
                  </a:cubicBezTo>
                  <a:cubicBezTo>
                    <a:pt x="201" y="239"/>
                    <a:pt x="201" y="239"/>
                    <a:pt x="201" y="239"/>
                  </a:cubicBezTo>
                  <a:cubicBezTo>
                    <a:pt x="201" y="239"/>
                    <a:pt x="201" y="239"/>
                    <a:pt x="201" y="239"/>
                  </a:cubicBezTo>
                  <a:cubicBezTo>
                    <a:pt x="201" y="239"/>
                    <a:pt x="201" y="239"/>
                    <a:pt x="201" y="239"/>
                  </a:cubicBezTo>
                  <a:close/>
                  <a:moveTo>
                    <a:pt x="217" y="226"/>
                  </a:moveTo>
                  <a:cubicBezTo>
                    <a:pt x="223" y="221"/>
                    <a:pt x="228" y="216"/>
                    <a:pt x="232" y="210"/>
                  </a:cubicBezTo>
                  <a:cubicBezTo>
                    <a:pt x="232" y="210"/>
                    <a:pt x="232" y="210"/>
                    <a:pt x="232" y="210"/>
                  </a:cubicBezTo>
                  <a:cubicBezTo>
                    <a:pt x="235" y="213"/>
                    <a:pt x="235" y="213"/>
                    <a:pt x="235" y="213"/>
                  </a:cubicBezTo>
                  <a:cubicBezTo>
                    <a:pt x="231" y="219"/>
                    <a:pt x="226" y="224"/>
                    <a:pt x="221" y="229"/>
                  </a:cubicBezTo>
                  <a:cubicBezTo>
                    <a:pt x="221" y="229"/>
                    <a:pt x="221" y="229"/>
                    <a:pt x="221" y="229"/>
                  </a:cubicBezTo>
                  <a:cubicBezTo>
                    <a:pt x="217" y="226"/>
                    <a:pt x="217" y="226"/>
                    <a:pt x="217" y="226"/>
                  </a:cubicBezTo>
                  <a:close/>
                  <a:moveTo>
                    <a:pt x="26" y="210"/>
                  </a:moveTo>
                  <a:cubicBezTo>
                    <a:pt x="30" y="208"/>
                    <a:pt x="30" y="208"/>
                    <a:pt x="30" y="208"/>
                  </a:cubicBezTo>
                  <a:cubicBezTo>
                    <a:pt x="34" y="213"/>
                    <a:pt x="39" y="219"/>
                    <a:pt x="44" y="224"/>
                  </a:cubicBezTo>
                  <a:cubicBezTo>
                    <a:pt x="44" y="224"/>
                    <a:pt x="44" y="224"/>
                    <a:pt x="44" y="224"/>
                  </a:cubicBezTo>
                  <a:cubicBezTo>
                    <a:pt x="41" y="227"/>
                    <a:pt x="41" y="227"/>
                    <a:pt x="41" y="227"/>
                  </a:cubicBezTo>
                  <a:cubicBezTo>
                    <a:pt x="36" y="222"/>
                    <a:pt x="31" y="216"/>
                    <a:pt x="26" y="210"/>
                  </a:cubicBezTo>
                  <a:close/>
                  <a:moveTo>
                    <a:pt x="243" y="193"/>
                  </a:moveTo>
                  <a:cubicBezTo>
                    <a:pt x="247" y="186"/>
                    <a:pt x="250" y="180"/>
                    <a:pt x="253" y="173"/>
                  </a:cubicBezTo>
                  <a:cubicBezTo>
                    <a:pt x="253" y="173"/>
                    <a:pt x="253" y="173"/>
                    <a:pt x="253" y="173"/>
                  </a:cubicBezTo>
                  <a:cubicBezTo>
                    <a:pt x="257" y="175"/>
                    <a:pt x="257" y="175"/>
                    <a:pt x="257" y="175"/>
                  </a:cubicBezTo>
                  <a:cubicBezTo>
                    <a:pt x="254" y="182"/>
                    <a:pt x="251" y="189"/>
                    <a:pt x="247" y="195"/>
                  </a:cubicBezTo>
                  <a:cubicBezTo>
                    <a:pt x="247" y="195"/>
                    <a:pt x="247" y="195"/>
                    <a:pt x="247" y="195"/>
                  </a:cubicBezTo>
                  <a:cubicBezTo>
                    <a:pt x="243" y="193"/>
                    <a:pt x="243" y="193"/>
                    <a:pt x="243" y="193"/>
                  </a:cubicBezTo>
                  <a:close/>
                  <a:moveTo>
                    <a:pt x="6" y="171"/>
                  </a:moveTo>
                  <a:cubicBezTo>
                    <a:pt x="10" y="170"/>
                    <a:pt x="10" y="170"/>
                    <a:pt x="10" y="170"/>
                  </a:cubicBezTo>
                  <a:cubicBezTo>
                    <a:pt x="12" y="177"/>
                    <a:pt x="16" y="184"/>
                    <a:pt x="19" y="190"/>
                  </a:cubicBezTo>
                  <a:cubicBezTo>
                    <a:pt x="19" y="190"/>
                    <a:pt x="19" y="190"/>
                    <a:pt x="19" y="190"/>
                  </a:cubicBezTo>
                  <a:cubicBezTo>
                    <a:pt x="14" y="192"/>
                    <a:pt x="14" y="192"/>
                    <a:pt x="14" y="192"/>
                  </a:cubicBezTo>
                  <a:cubicBezTo>
                    <a:pt x="11" y="185"/>
                    <a:pt x="8" y="179"/>
                    <a:pt x="6" y="171"/>
                  </a:cubicBezTo>
                  <a:close/>
                  <a:moveTo>
                    <a:pt x="258" y="153"/>
                  </a:moveTo>
                  <a:cubicBezTo>
                    <a:pt x="259" y="146"/>
                    <a:pt x="259" y="139"/>
                    <a:pt x="259" y="132"/>
                  </a:cubicBezTo>
                  <a:cubicBezTo>
                    <a:pt x="259" y="132"/>
                    <a:pt x="259" y="132"/>
                    <a:pt x="259" y="132"/>
                  </a:cubicBezTo>
                  <a:cubicBezTo>
                    <a:pt x="264" y="132"/>
                    <a:pt x="264" y="132"/>
                    <a:pt x="264" y="132"/>
                  </a:cubicBezTo>
                  <a:cubicBezTo>
                    <a:pt x="264" y="139"/>
                    <a:pt x="263" y="146"/>
                    <a:pt x="262" y="153"/>
                  </a:cubicBezTo>
                  <a:cubicBezTo>
                    <a:pt x="262" y="153"/>
                    <a:pt x="262" y="153"/>
                    <a:pt x="262" y="153"/>
                  </a:cubicBezTo>
                  <a:cubicBezTo>
                    <a:pt x="258" y="153"/>
                    <a:pt x="258" y="153"/>
                    <a:pt x="258" y="153"/>
                  </a:cubicBezTo>
                  <a:close/>
                  <a:moveTo>
                    <a:pt x="0" y="132"/>
                  </a:moveTo>
                  <a:cubicBezTo>
                    <a:pt x="0" y="131"/>
                    <a:pt x="0" y="130"/>
                    <a:pt x="0" y="128"/>
                  </a:cubicBezTo>
                  <a:cubicBezTo>
                    <a:pt x="0" y="128"/>
                    <a:pt x="0" y="128"/>
                    <a:pt x="0" y="128"/>
                  </a:cubicBezTo>
                  <a:cubicBezTo>
                    <a:pt x="4" y="128"/>
                    <a:pt x="4" y="128"/>
                    <a:pt x="4" y="128"/>
                  </a:cubicBezTo>
                  <a:cubicBezTo>
                    <a:pt x="4" y="130"/>
                    <a:pt x="4" y="131"/>
                    <a:pt x="4" y="132"/>
                  </a:cubicBezTo>
                  <a:cubicBezTo>
                    <a:pt x="4" y="132"/>
                    <a:pt x="4" y="132"/>
                    <a:pt x="4" y="132"/>
                  </a:cubicBezTo>
                  <a:cubicBezTo>
                    <a:pt x="4" y="138"/>
                    <a:pt x="5" y="144"/>
                    <a:pt x="6" y="150"/>
                  </a:cubicBezTo>
                  <a:cubicBezTo>
                    <a:pt x="6" y="150"/>
                    <a:pt x="6" y="150"/>
                    <a:pt x="6" y="150"/>
                  </a:cubicBezTo>
                  <a:cubicBezTo>
                    <a:pt x="2" y="150"/>
                    <a:pt x="2" y="150"/>
                    <a:pt x="2" y="150"/>
                  </a:cubicBezTo>
                  <a:cubicBezTo>
                    <a:pt x="1" y="144"/>
                    <a:pt x="0" y="138"/>
                    <a:pt x="0" y="132"/>
                  </a:cubicBezTo>
                  <a:close/>
                  <a:moveTo>
                    <a:pt x="254" y="96"/>
                  </a:moveTo>
                  <a:cubicBezTo>
                    <a:pt x="258" y="94"/>
                    <a:pt x="258" y="94"/>
                    <a:pt x="258" y="94"/>
                  </a:cubicBezTo>
                  <a:cubicBezTo>
                    <a:pt x="260" y="102"/>
                    <a:pt x="262" y="108"/>
                    <a:pt x="263" y="116"/>
                  </a:cubicBezTo>
                  <a:cubicBezTo>
                    <a:pt x="263" y="116"/>
                    <a:pt x="263" y="116"/>
                    <a:pt x="263" y="116"/>
                  </a:cubicBezTo>
                  <a:cubicBezTo>
                    <a:pt x="259" y="117"/>
                    <a:pt x="259" y="117"/>
                    <a:pt x="259" y="117"/>
                  </a:cubicBezTo>
                  <a:cubicBezTo>
                    <a:pt x="258" y="109"/>
                    <a:pt x="256" y="103"/>
                    <a:pt x="254" y="96"/>
                  </a:cubicBezTo>
                  <a:close/>
                  <a:moveTo>
                    <a:pt x="3" y="107"/>
                  </a:moveTo>
                  <a:cubicBezTo>
                    <a:pt x="4" y="99"/>
                    <a:pt x="6" y="92"/>
                    <a:pt x="8" y="86"/>
                  </a:cubicBezTo>
                  <a:cubicBezTo>
                    <a:pt x="8" y="86"/>
                    <a:pt x="8" y="86"/>
                    <a:pt x="8" y="86"/>
                  </a:cubicBezTo>
                  <a:cubicBezTo>
                    <a:pt x="12" y="87"/>
                    <a:pt x="12" y="87"/>
                    <a:pt x="12" y="87"/>
                  </a:cubicBezTo>
                  <a:cubicBezTo>
                    <a:pt x="10" y="94"/>
                    <a:pt x="8" y="101"/>
                    <a:pt x="7" y="107"/>
                  </a:cubicBezTo>
                  <a:cubicBezTo>
                    <a:pt x="7" y="107"/>
                    <a:pt x="7" y="107"/>
                    <a:pt x="7" y="107"/>
                  </a:cubicBezTo>
                  <a:cubicBezTo>
                    <a:pt x="3" y="107"/>
                    <a:pt x="3" y="107"/>
                    <a:pt x="3" y="107"/>
                  </a:cubicBezTo>
                  <a:close/>
                  <a:moveTo>
                    <a:pt x="236" y="58"/>
                  </a:moveTo>
                  <a:cubicBezTo>
                    <a:pt x="239" y="55"/>
                    <a:pt x="239" y="55"/>
                    <a:pt x="239" y="55"/>
                  </a:cubicBezTo>
                  <a:cubicBezTo>
                    <a:pt x="243" y="61"/>
                    <a:pt x="247" y="67"/>
                    <a:pt x="251" y="74"/>
                  </a:cubicBezTo>
                  <a:cubicBezTo>
                    <a:pt x="251" y="74"/>
                    <a:pt x="251" y="74"/>
                    <a:pt x="251" y="74"/>
                  </a:cubicBezTo>
                  <a:cubicBezTo>
                    <a:pt x="246" y="76"/>
                    <a:pt x="246" y="76"/>
                    <a:pt x="246" y="76"/>
                  </a:cubicBezTo>
                  <a:cubicBezTo>
                    <a:pt x="243" y="69"/>
                    <a:pt x="240" y="63"/>
                    <a:pt x="236" y="58"/>
                  </a:cubicBezTo>
                  <a:close/>
                  <a:moveTo>
                    <a:pt x="18" y="66"/>
                  </a:moveTo>
                  <a:cubicBezTo>
                    <a:pt x="21" y="59"/>
                    <a:pt x="25" y="53"/>
                    <a:pt x="30" y="48"/>
                  </a:cubicBezTo>
                  <a:cubicBezTo>
                    <a:pt x="30" y="48"/>
                    <a:pt x="30" y="48"/>
                    <a:pt x="30" y="48"/>
                  </a:cubicBezTo>
                  <a:cubicBezTo>
                    <a:pt x="34" y="50"/>
                    <a:pt x="34" y="50"/>
                    <a:pt x="34" y="50"/>
                  </a:cubicBezTo>
                  <a:cubicBezTo>
                    <a:pt x="29" y="56"/>
                    <a:pt x="25" y="62"/>
                    <a:pt x="21" y="68"/>
                  </a:cubicBezTo>
                  <a:cubicBezTo>
                    <a:pt x="21" y="68"/>
                    <a:pt x="21" y="68"/>
                    <a:pt x="21" y="68"/>
                  </a:cubicBezTo>
                  <a:cubicBezTo>
                    <a:pt x="18" y="66"/>
                    <a:pt x="18" y="66"/>
                    <a:pt x="18" y="66"/>
                  </a:cubicBezTo>
                  <a:close/>
                  <a:moveTo>
                    <a:pt x="206" y="28"/>
                  </a:moveTo>
                  <a:cubicBezTo>
                    <a:pt x="206" y="28"/>
                    <a:pt x="206" y="28"/>
                    <a:pt x="206" y="28"/>
                  </a:cubicBezTo>
                  <a:cubicBezTo>
                    <a:pt x="208" y="24"/>
                    <a:pt x="208" y="24"/>
                    <a:pt x="208" y="24"/>
                  </a:cubicBezTo>
                  <a:cubicBezTo>
                    <a:pt x="214" y="29"/>
                    <a:pt x="219" y="33"/>
                    <a:pt x="225" y="38"/>
                  </a:cubicBezTo>
                  <a:cubicBezTo>
                    <a:pt x="225" y="38"/>
                    <a:pt x="225" y="38"/>
                    <a:pt x="225" y="38"/>
                  </a:cubicBezTo>
                  <a:cubicBezTo>
                    <a:pt x="222" y="42"/>
                    <a:pt x="222" y="42"/>
                    <a:pt x="222" y="42"/>
                  </a:cubicBezTo>
                  <a:cubicBezTo>
                    <a:pt x="217" y="36"/>
                    <a:pt x="211" y="32"/>
                    <a:pt x="206" y="28"/>
                  </a:cubicBezTo>
                  <a:close/>
                  <a:moveTo>
                    <a:pt x="46" y="32"/>
                  </a:moveTo>
                  <a:cubicBezTo>
                    <a:pt x="51" y="27"/>
                    <a:pt x="57" y="23"/>
                    <a:pt x="63" y="19"/>
                  </a:cubicBezTo>
                  <a:cubicBezTo>
                    <a:pt x="63" y="19"/>
                    <a:pt x="63" y="19"/>
                    <a:pt x="63" y="19"/>
                  </a:cubicBezTo>
                  <a:cubicBezTo>
                    <a:pt x="66" y="23"/>
                    <a:pt x="66" y="23"/>
                    <a:pt x="66" y="23"/>
                  </a:cubicBezTo>
                  <a:cubicBezTo>
                    <a:pt x="60" y="26"/>
                    <a:pt x="54" y="31"/>
                    <a:pt x="48" y="35"/>
                  </a:cubicBezTo>
                  <a:cubicBezTo>
                    <a:pt x="48" y="35"/>
                    <a:pt x="48" y="35"/>
                    <a:pt x="48" y="35"/>
                  </a:cubicBezTo>
                  <a:cubicBezTo>
                    <a:pt x="46" y="32"/>
                    <a:pt x="46" y="32"/>
                    <a:pt x="46" y="32"/>
                  </a:cubicBezTo>
                  <a:close/>
                  <a:moveTo>
                    <a:pt x="168" y="9"/>
                  </a:moveTo>
                  <a:cubicBezTo>
                    <a:pt x="169" y="5"/>
                    <a:pt x="169" y="5"/>
                    <a:pt x="169" y="5"/>
                  </a:cubicBezTo>
                  <a:cubicBezTo>
                    <a:pt x="176" y="7"/>
                    <a:pt x="183" y="10"/>
                    <a:pt x="189" y="13"/>
                  </a:cubicBezTo>
                  <a:cubicBezTo>
                    <a:pt x="189" y="13"/>
                    <a:pt x="189" y="13"/>
                    <a:pt x="189" y="13"/>
                  </a:cubicBezTo>
                  <a:cubicBezTo>
                    <a:pt x="187" y="17"/>
                    <a:pt x="187" y="17"/>
                    <a:pt x="187" y="17"/>
                  </a:cubicBezTo>
                  <a:cubicBezTo>
                    <a:pt x="181" y="14"/>
                    <a:pt x="175" y="12"/>
                    <a:pt x="168" y="9"/>
                  </a:cubicBezTo>
                  <a:close/>
                  <a:moveTo>
                    <a:pt x="83" y="9"/>
                  </a:moveTo>
                  <a:cubicBezTo>
                    <a:pt x="90" y="6"/>
                    <a:pt x="97" y="4"/>
                    <a:pt x="104" y="3"/>
                  </a:cubicBezTo>
                  <a:cubicBezTo>
                    <a:pt x="104" y="3"/>
                    <a:pt x="104" y="3"/>
                    <a:pt x="104" y="3"/>
                  </a:cubicBezTo>
                  <a:cubicBezTo>
                    <a:pt x="105" y="7"/>
                    <a:pt x="105" y="7"/>
                    <a:pt x="105" y="7"/>
                  </a:cubicBezTo>
                  <a:cubicBezTo>
                    <a:pt x="98" y="8"/>
                    <a:pt x="91" y="10"/>
                    <a:pt x="84" y="13"/>
                  </a:cubicBezTo>
                  <a:cubicBezTo>
                    <a:pt x="84" y="13"/>
                    <a:pt x="84" y="13"/>
                    <a:pt x="84" y="13"/>
                  </a:cubicBezTo>
                  <a:cubicBezTo>
                    <a:pt x="83" y="9"/>
                    <a:pt x="83" y="9"/>
                    <a:pt x="83" y="9"/>
                  </a:cubicBezTo>
                  <a:close/>
                  <a:moveTo>
                    <a:pt x="131" y="4"/>
                  </a:moveTo>
                  <a:cubicBezTo>
                    <a:pt x="129" y="4"/>
                    <a:pt x="127" y="4"/>
                    <a:pt x="125" y="4"/>
                  </a:cubicBezTo>
                  <a:cubicBezTo>
                    <a:pt x="125" y="4"/>
                    <a:pt x="125" y="4"/>
                    <a:pt x="125" y="4"/>
                  </a:cubicBezTo>
                  <a:cubicBezTo>
                    <a:pt x="125" y="0"/>
                    <a:pt x="125" y="0"/>
                    <a:pt x="125" y="0"/>
                  </a:cubicBezTo>
                  <a:cubicBezTo>
                    <a:pt x="127" y="0"/>
                    <a:pt x="129" y="0"/>
                    <a:pt x="131" y="0"/>
                  </a:cubicBezTo>
                  <a:cubicBezTo>
                    <a:pt x="131" y="0"/>
                    <a:pt x="131" y="0"/>
                    <a:pt x="131" y="0"/>
                  </a:cubicBezTo>
                  <a:cubicBezTo>
                    <a:pt x="137" y="0"/>
                    <a:pt x="142" y="0"/>
                    <a:pt x="147" y="1"/>
                  </a:cubicBezTo>
                  <a:cubicBezTo>
                    <a:pt x="147" y="1"/>
                    <a:pt x="147" y="1"/>
                    <a:pt x="147" y="1"/>
                  </a:cubicBezTo>
                  <a:cubicBezTo>
                    <a:pt x="147" y="5"/>
                    <a:pt x="147" y="5"/>
                    <a:pt x="147" y="5"/>
                  </a:cubicBezTo>
                  <a:cubicBezTo>
                    <a:pt x="142" y="4"/>
                    <a:pt x="137" y="4"/>
                    <a:pt x="131" y="4"/>
                  </a:cubicBezTo>
                  <a:close/>
                </a:path>
              </a:pathLst>
            </a:custGeom>
            <a:solidFill>
              <a:srgbClr val="B4B4B4"/>
            </a:solidFill>
            <a:ln>
              <a:noFill/>
            </a:ln>
          </p:spPr>
          <p:txBody>
            <a:bodyPr lIns="91440" tIns="45720" rIns="91440" bIns="45720"/>
            <a:lstStyle/>
            <a:p>
              <a:pPr>
                <a:defRPr/>
              </a:pPr>
              <a:endParaRPr lang="zh-CN" altLang="en-US" sz="2700" b="1">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4" name="组合 53"/>
            <p:cNvGrpSpPr/>
            <p:nvPr/>
          </p:nvGrpSpPr>
          <p:grpSpPr>
            <a:xfrm>
              <a:off x="950336" y="2287761"/>
              <a:ext cx="1239005" cy="1239005"/>
              <a:chOff x="1171962" y="1491630"/>
              <a:chExt cx="1499196" cy="1499196"/>
            </a:xfrm>
          </p:grpSpPr>
          <p:sp>
            <p:nvSpPr>
              <p:cNvPr id="55" name="椭圆 54"/>
              <p:cNvSpPr/>
              <p:nvPr/>
            </p:nvSpPr>
            <p:spPr>
              <a:xfrm>
                <a:off x="1171962" y="1491630"/>
                <a:ext cx="1499196" cy="1499196"/>
              </a:xfrm>
              <a:prstGeom prst="ellipse">
                <a:avLst/>
              </a:prstGeom>
              <a:gradFill>
                <a:gsLst>
                  <a:gs pos="0">
                    <a:schemeClr val="bg1">
                      <a:lumMod val="95000"/>
                    </a:schemeClr>
                  </a:gs>
                  <a:gs pos="100000">
                    <a:schemeClr val="bg1"/>
                  </a:gs>
                </a:gsLst>
                <a:lin ang="2700000" scaled="1"/>
              </a:gradFill>
              <a:ln w="15875">
                <a:gradFill>
                  <a:gsLst>
                    <a:gs pos="100000">
                      <a:schemeClr val="bg1">
                        <a:lumMod val="85000"/>
                      </a:schemeClr>
                    </a:gs>
                    <a:gs pos="0">
                      <a:schemeClr val="bg1"/>
                    </a:gs>
                  </a:gsLst>
                  <a:lin ang="2700000" scaled="0"/>
                </a:gradFill>
              </a:ln>
              <a:effectLst>
                <a:outerShdw blurRad="254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b="1">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6" name="Oval 20"/>
              <p:cNvSpPr>
                <a:spLocks noChangeAspect="1"/>
              </p:cNvSpPr>
              <p:nvPr/>
            </p:nvSpPr>
            <p:spPr>
              <a:xfrm>
                <a:off x="1298106" y="1617774"/>
                <a:ext cx="1246909" cy="1246909"/>
              </a:xfrm>
              <a:prstGeom prst="ellipse">
                <a:avLst/>
              </a:prstGeom>
              <a:blipFill dpi="0" rotWithShape="1">
                <a:blip r:embed="rId46"/>
                <a:srcRect/>
                <a:stretch>
                  <a:fillRect l="-4000" r="-4000"/>
                </a:stretch>
              </a:blip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2400" b="1">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
        <p:nvSpPr>
          <p:cNvPr id="60" name="TextBox 59"/>
          <p:cNvSpPr txBox="1"/>
          <p:nvPr/>
        </p:nvSpPr>
        <p:spPr>
          <a:xfrm>
            <a:off x="861952" y="123478"/>
            <a:ext cx="1415772" cy="461665"/>
          </a:xfrm>
          <a:prstGeom prst="rect">
            <a:avLst/>
          </a:prstGeom>
          <a:noFill/>
        </p:spPr>
        <p:txBody>
          <a:bodyPr wrap="none" rtlCol="0">
            <a:spAutoFit/>
          </a:bodyPr>
          <a:lstStyle/>
          <a:p>
            <a:pPr algn="ctr"/>
            <a:r>
              <a:rPr lang="zh-CN" altLang="en-US" sz="2400"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媒体互动</a:t>
            </a:r>
            <a:endParaRPr lang="zh-CN" altLang="zh-CN" sz="2400"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 name="矩形 1"/>
          <p:cNvSpPr/>
          <p:nvPr/>
        </p:nvSpPr>
        <p:spPr>
          <a:xfrm>
            <a:off x="2685270" y="1076688"/>
            <a:ext cx="2006204" cy="461665"/>
          </a:xfrm>
          <a:prstGeom prst="rect">
            <a:avLst/>
          </a:prstGeom>
        </p:spPr>
        <p:txBody>
          <a:bodyPr wrap="square">
            <a:spAutoFit/>
          </a:bodyPr>
          <a:lstStyle/>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您的内容打在这里，或者通过复制您的文本后</a:t>
            </a:r>
            <a:endParaRPr lang="zh-CN" altLang="en-US" sz="12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1" name="矩形 60"/>
          <p:cNvSpPr/>
          <p:nvPr/>
        </p:nvSpPr>
        <p:spPr>
          <a:xfrm>
            <a:off x="6887138" y="1170151"/>
            <a:ext cx="2006204" cy="461665"/>
          </a:xfrm>
          <a:prstGeom prst="rect">
            <a:avLst/>
          </a:prstGeom>
        </p:spPr>
        <p:txBody>
          <a:bodyPr wrap="square">
            <a:spAutoFit/>
          </a:bodyPr>
          <a:lstStyle/>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您的内容打在这里，或者通过复制您的文本后</a:t>
            </a:r>
            <a:endParaRPr lang="zh-CN" altLang="en-US" sz="12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2" name="矩形 61"/>
          <p:cNvSpPr/>
          <p:nvPr/>
        </p:nvSpPr>
        <p:spPr>
          <a:xfrm>
            <a:off x="2498527" y="4088581"/>
            <a:ext cx="2006204" cy="461665"/>
          </a:xfrm>
          <a:prstGeom prst="rect">
            <a:avLst/>
          </a:prstGeom>
        </p:spPr>
        <p:txBody>
          <a:bodyPr wrap="square">
            <a:spAutoFit/>
          </a:bodyPr>
          <a:lstStyle/>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您的内容打在这里，或者通过复制您的文本后</a:t>
            </a:r>
            <a:endParaRPr lang="zh-CN" altLang="en-US" sz="12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3" name="矩形 62"/>
          <p:cNvSpPr/>
          <p:nvPr/>
        </p:nvSpPr>
        <p:spPr>
          <a:xfrm>
            <a:off x="6873968" y="3771341"/>
            <a:ext cx="2006204" cy="461665"/>
          </a:xfrm>
          <a:prstGeom prst="rect">
            <a:avLst/>
          </a:prstGeom>
        </p:spPr>
        <p:txBody>
          <a:bodyPr wrap="square">
            <a:spAutoFit/>
          </a:bodyPr>
          <a:lstStyle/>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您的内容打在这里，或者通过复制您的文本后</a:t>
            </a:r>
            <a:endParaRPr lang="zh-CN" altLang="en-US" sz="1200" dirty="0">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slow" advTm="10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additive="base">
                                        <p:cTn id="7" dur="500" fill="hold"/>
                                        <p:tgtEl>
                                          <p:spTgt spid="60"/>
                                        </p:tgtEl>
                                        <p:attrNameLst>
                                          <p:attrName>ppt_x</p:attrName>
                                        </p:attrNameLst>
                                      </p:cBhvr>
                                      <p:tavLst>
                                        <p:tav tm="0">
                                          <p:val>
                                            <p:strVal val="0-#ppt_w/2"/>
                                          </p:val>
                                        </p:tav>
                                        <p:tav tm="100000">
                                          <p:val>
                                            <p:strVal val="#ppt_x"/>
                                          </p:val>
                                        </p:tav>
                                      </p:tavLst>
                                    </p:anim>
                                    <p:anim calcmode="lin" valueType="num">
                                      <p:cBhvr additive="base">
                                        <p:cTn id="8" dur="500" fill="hold"/>
                                        <p:tgtEl>
                                          <p:spTgt spid="6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5" presetClass="entr" presetSubtype="0" fill="hold" nodeType="afterEffect">
                                  <p:stCondLst>
                                    <p:cond delay="0"/>
                                  </p:stCondLst>
                                  <p:childTnLst>
                                    <p:set>
                                      <p:cBhvr>
                                        <p:cTn id="11" dur="1" fill="hold">
                                          <p:stCondLst>
                                            <p:cond delay="0"/>
                                          </p:stCondLst>
                                        </p:cTn>
                                        <p:tgtEl>
                                          <p:spTgt spid="41"/>
                                        </p:tgtEl>
                                        <p:attrNameLst>
                                          <p:attrName>style.visibility</p:attrName>
                                        </p:attrNameLst>
                                      </p:cBhvr>
                                      <p:to>
                                        <p:strVal val="visible"/>
                                      </p:to>
                                    </p:set>
                                    <p:anim calcmode="lin" valueType="num">
                                      <p:cBhvr>
                                        <p:cTn id="12" dur="250" decel="50000" fill="hold">
                                          <p:stCondLst>
                                            <p:cond delay="0"/>
                                          </p:stCondLst>
                                        </p:cTn>
                                        <p:tgtEl>
                                          <p:spTgt spid="41"/>
                                        </p:tgtEl>
                                        <p:attrNameLst>
                                          <p:attrName>style.rotation</p:attrName>
                                        </p:attrNameLst>
                                      </p:cBhvr>
                                      <p:tavLst>
                                        <p:tav tm="0">
                                          <p:val>
                                            <p:fltVal val="-90"/>
                                          </p:val>
                                        </p:tav>
                                        <p:tav tm="100000">
                                          <p:val>
                                            <p:fltVal val="0"/>
                                          </p:val>
                                        </p:tav>
                                      </p:tavLst>
                                    </p:anim>
                                    <p:anim calcmode="lin" valueType="num">
                                      <p:cBhvr>
                                        <p:cTn id="13" dur="250" decel="50000" fill="hold">
                                          <p:stCondLst>
                                            <p:cond delay="0"/>
                                          </p:stCondLst>
                                        </p:cTn>
                                        <p:tgtEl>
                                          <p:spTgt spid="41"/>
                                        </p:tgtEl>
                                        <p:attrNameLst>
                                          <p:attrName>ppt_w</p:attrName>
                                        </p:attrNameLst>
                                      </p:cBhvr>
                                      <p:tavLst>
                                        <p:tav tm="0">
                                          <p:val>
                                            <p:strVal val="#ppt_w"/>
                                          </p:val>
                                        </p:tav>
                                        <p:tav tm="100000">
                                          <p:val>
                                            <p:strVal val="#ppt_w*.05"/>
                                          </p:val>
                                        </p:tav>
                                      </p:tavLst>
                                    </p:anim>
                                    <p:anim calcmode="lin" valueType="num">
                                      <p:cBhvr>
                                        <p:cTn id="14" dur="250" accel="50000" fill="hold">
                                          <p:stCondLst>
                                            <p:cond delay="250"/>
                                          </p:stCondLst>
                                        </p:cTn>
                                        <p:tgtEl>
                                          <p:spTgt spid="41"/>
                                        </p:tgtEl>
                                        <p:attrNameLst>
                                          <p:attrName>ppt_w</p:attrName>
                                        </p:attrNameLst>
                                      </p:cBhvr>
                                      <p:tavLst>
                                        <p:tav tm="0">
                                          <p:val>
                                            <p:strVal val="#ppt_w*.05"/>
                                          </p:val>
                                        </p:tav>
                                        <p:tav tm="100000">
                                          <p:val>
                                            <p:strVal val="#ppt_w"/>
                                          </p:val>
                                        </p:tav>
                                      </p:tavLst>
                                    </p:anim>
                                    <p:anim calcmode="lin" valueType="num">
                                      <p:cBhvr>
                                        <p:cTn id="15" dur="500" fill="hold"/>
                                        <p:tgtEl>
                                          <p:spTgt spid="41"/>
                                        </p:tgtEl>
                                        <p:attrNameLst>
                                          <p:attrName>ppt_h</p:attrName>
                                        </p:attrNameLst>
                                      </p:cBhvr>
                                      <p:tavLst>
                                        <p:tav tm="0">
                                          <p:val>
                                            <p:strVal val="#ppt_h"/>
                                          </p:val>
                                        </p:tav>
                                        <p:tav tm="100000">
                                          <p:val>
                                            <p:strVal val="#ppt_h"/>
                                          </p:val>
                                        </p:tav>
                                      </p:tavLst>
                                    </p:anim>
                                    <p:anim calcmode="lin" valueType="num">
                                      <p:cBhvr>
                                        <p:cTn id="16" dur="250" decel="50000" fill="hold">
                                          <p:stCondLst>
                                            <p:cond delay="0"/>
                                          </p:stCondLst>
                                        </p:cTn>
                                        <p:tgtEl>
                                          <p:spTgt spid="41"/>
                                        </p:tgtEl>
                                        <p:attrNameLst>
                                          <p:attrName>ppt_x</p:attrName>
                                        </p:attrNameLst>
                                      </p:cBhvr>
                                      <p:tavLst>
                                        <p:tav tm="0">
                                          <p:val>
                                            <p:strVal val="#ppt_x+.4"/>
                                          </p:val>
                                        </p:tav>
                                        <p:tav tm="100000">
                                          <p:val>
                                            <p:strVal val="#ppt_x"/>
                                          </p:val>
                                        </p:tav>
                                      </p:tavLst>
                                    </p:anim>
                                    <p:anim calcmode="lin" valueType="num">
                                      <p:cBhvr>
                                        <p:cTn id="17" dur="250" decel="50000" fill="hold">
                                          <p:stCondLst>
                                            <p:cond delay="0"/>
                                          </p:stCondLst>
                                        </p:cTn>
                                        <p:tgtEl>
                                          <p:spTgt spid="41"/>
                                        </p:tgtEl>
                                        <p:attrNameLst>
                                          <p:attrName>ppt_y</p:attrName>
                                        </p:attrNameLst>
                                      </p:cBhvr>
                                      <p:tavLst>
                                        <p:tav tm="0">
                                          <p:val>
                                            <p:strVal val="#ppt_y-.2"/>
                                          </p:val>
                                        </p:tav>
                                        <p:tav tm="100000">
                                          <p:val>
                                            <p:strVal val="#ppt_y+.1"/>
                                          </p:val>
                                        </p:tav>
                                      </p:tavLst>
                                    </p:anim>
                                    <p:anim calcmode="lin" valueType="num">
                                      <p:cBhvr>
                                        <p:cTn id="18" dur="250" accel="50000" fill="hold">
                                          <p:stCondLst>
                                            <p:cond delay="250"/>
                                          </p:stCondLst>
                                        </p:cTn>
                                        <p:tgtEl>
                                          <p:spTgt spid="41"/>
                                        </p:tgtEl>
                                        <p:attrNameLst>
                                          <p:attrName>ppt_y</p:attrName>
                                        </p:attrNameLst>
                                      </p:cBhvr>
                                      <p:tavLst>
                                        <p:tav tm="0">
                                          <p:val>
                                            <p:strVal val="#ppt_y+.1"/>
                                          </p:val>
                                        </p:tav>
                                        <p:tav tm="100000">
                                          <p:val>
                                            <p:strVal val="#ppt_y"/>
                                          </p:val>
                                        </p:tav>
                                      </p:tavLst>
                                    </p:anim>
                                    <p:animEffect transition="in" filter="fade">
                                      <p:cBhvr>
                                        <p:cTn id="19" dur="500" decel="50000">
                                          <p:stCondLst>
                                            <p:cond delay="0"/>
                                          </p:stCondLst>
                                        </p:cTn>
                                        <p:tgtEl>
                                          <p:spTgt spid="41"/>
                                        </p:tgtEl>
                                      </p:cBhvr>
                                    </p:animEffect>
                                  </p:childTnLst>
                                </p:cTn>
                              </p:par>
                            </p:childTnLst>
                          </p:cTn>
                        </p:par>
                        <p:par>
                          <p:cTn id="20" fill="hold">
                            <p:stCondLst>
                              <p:cond delay="1000"/>
                            </p:stCondLst>
                            <p:childTnLst>
                              <p:par>
                                <p:cTn id="21" presetID="53" presetClass="entr" presetSubtype="16" fill="hold" grpId="0" nodeType="afterEffect">
                                  <p:stCondLst>
                                    <p:cond delay="0"/>
                                  </p:stCondLst>
                                  <p:childTnLst>
                                    <p:set>
                                      <p:cBhvr>
                                        <p:cTn id="22" dur="1" fill="hold">
                                          <p:stCondLst>
                                            <p:cond delay="0"/>
                                          </p:stCondLst>
                                        </p:cTn>
                                        <p:tgtEl>
                                          <p:spTgt spid="39"/>
                                        </p:tgtEl>
                                        <p:attrNameLst>
                                          <p:attrName>style.visibility</p:attrName>
                                        </p:attrNameLst>
                                      </p:cBhvr>
                                      <p:to>
                                        <p:strVal val="visible"/>
                                      </p:to>
                                    </p:set>
                                    <p:anim calcmode="lin" valueType="num">
                                      <p:cBhvr>
                                        <p:cTn id="23" dur="500" fill="hold"/>
                                        <p:tgtEl>
                                          <p:spTgt spid="39"/>
                                        </p:tgtEl>
                                        <p:attrNameLst>
                                          <p:attrName>ppt_w</p:attrName>
                                        </p:attrNameLst>
                                      </p:cBhvr>
                                      <p:tavLst>
                                        <p:tav tm="0">
                                          <p:val>
                                            <p:fltVal val="0"/>
                                          </p:val>
                                        </p:tav>
                                        <p:tav tm="100000">
                                          <p:val>
                                            <p:strVal val="#ppt_w"/>
                                          </p:val>
                                        </p:tav>
                                      </p:tavLst>
                                    </p:anim>
                                    <p:anim calcmode="lin" valueType="num">
                                      <p:cBhvr>
                                        <p:cTn id="24" dur="500" fill="hold"/>
                                        <p:tgtEl>
                                          <p:spTgt spid="39"/>
                                        </p:tgtEl>
                                        <p:attrNameLst>
                                          <p:attrName>ppt_h</p:attrName>
                                        </p:attrNameLst>
                                      </p:cBhvr>
                                      <p:tavLst>
                                        <p:tav tm="0">
                                          <p:val>
                                            <p:fltVal val="0"/>
                                          </p:val>
                                        </p:tav>
                                        <p:tav tm="100000">
                                          <p:val>
                                            <p:strVal val="#ppt_h"/>
                                          </p:val>
                                        </p:tav>
                                      </p:tavLst>
                                    </p:anim>
                                    <p:animEffect transition="in" filter="fade">
                                      <p:cBhvr>
                                        <p:cTn id="25" dur="500"/>
                                        <p:tgtEl>
                                          <p:spTgt spid="39"/>
                                        </p:tgtEl>
                                      </p:cBhvr>
                                    </p:animEffect>
                                  </p:childTnLst>
                                </p:cTn>
                              </p:par>
                            </p:childTnLst>
                          </p:cTn>
                        </p:par>
                        <p:par>
                          <p:cTn id="26" fill="hold">
                            <p:stCondLst>
                              <p:cond delay="1500"/>
                            </p:stCondLst>
                            <p:childTnLst>
                              <p:par>
                                <p:cTn id="27" presetID="22" presetClass="entr" presetSubtype="8" fill="hold" nodeType="afterEffect">
                                  <p:stCondLst>
                                    <p:cond delay="0"/>
                                  </p:stCondLst>
                                  <p:childTnLst>
                                    <p:set>
                                      <p:cBhvr>
                                        <p:cTn id="28" dur="1" fill="hold">
                                          <p:stCondLst>
                                            <p:cond delay="0"/>
                                          </p:stCondLst>
                                        </p:cTn>
                                        <p:tgtEl>
                                          <p:spTgt spid="59"/>
                                        </p:tgtEl>
                                        <p:attrNameLst>
                                          <p:attrName>style.visibility</p:attrName>
                                        </p:attrNameLst>
                                      </p:cBhvr>
                                      <p:to>
                                        <p:strVal val="visible"/>
                                      </p:to>
                                    </p:set>
                                    <p:animEffect transition="in" filter="wipe(left)">
                                      <p:cBhvr>
                                        <p:cTn id="29" dur="2250"/>
                                        <p:tgtEl>
                                          <p:spTgt spid="59"/>
                                        </p:tgtEl>
                                      </p:cBhvr>
                                    </p:animEffect>
                                  </p:childTnLst>
                                </p:cTn>
                              </p:par>
                              <p:par>
                                <p:cTn id="30" presetID="53" presetClass="entr" presetSubtype="16" fill="hold" nodeType="withEffect">
                                  <p:stCondLst>
                                    <p:cond delay="0"/>
                                  </p:stCondLst>
                                  <p:childTnLst>
                                    <p:set>
                                      <p:cBhvr>
                                        <p:cTn id="31" dur="1" fill="hold">
                                          <p:stCondLst>
                                            <p:cond delay="0"/>
                                          </p:stCondLst>
                                        </p:cTn>
                                        <p:tgtEl>
                                          <p:spTgt spid="57"/>
                                        </p:tgtEl>
                                        <p:attrNameLst>
                                          <p:attrName>style.visibility</p:attrName>
                                        </p:attrNameLst>
                                      </p:cBhvr>
                                      <p:to>
                                        <p:strVal val="visible"/>
                                      </p:to>
                                    </p:set>
                                    <p:anim calcmode="lin" valueType="num">
                                      <p:cBhvr>
                                        <p:cTn id="32" dur="750" fill="hold"/>
                                        <p:tgtEl>
                                          <p:spTgt spid="57"/>
                                        </p:tgtEl>
                                        <p:attrNameLst>
                                          <p:attrName>ppt_w</p:attrName>
                                        </p:attrNameLst>
                                      </p:cBhvr>
                                      <p:tavLst>
                                        <p:tav tm="0">
                                          <p:val>
                                            <p:fltVal val="0"/>
                                          </p:val>
                                        </p:tav>
                                        <p:tav tm="100000">
                                          <p:val>
                                            <p:strVal val="#ppt_w"/>
                                          </p:val>
                                        </p:tav>
                                      </p:tavLst>
                                    </p:anim>
                                    <p:anim calcmode="lin" valueType="num">
                                      <p:cBhvr>
                                        <p:cTn id="33" dur="750" fill="hold"/>
                                        <p:tgtEl>
                                          <p:spTgt spid="57"/>
                                        </p:tgtEl>
                                        <p:attrNameLst>
                                          <p:attrName>ppt_h</p:attrName>
                                        </p:attrNameLst>
                                      </p:cBhvr>
                                      <p:tavLst>
                                        <p:tav tm="0">
                                          <p:val>
                                            <p:fltVal val="0"/>
                                          </p:val>
                                        </p:tav>
                                        <p:tav tm="100000">
                                          <p:val>
                                            <p:strVal val="#ppt_h"/>
                                          </p:val>
                                        </p:tav>
                                      </p:tavLst>
                                    </p:anim>
                                    <p:animEffect transition="in" filter="fade">
                                      <p:cBhvr>
                                        <p:cTn id="34" dur="750"/>
                                        <p:tgtEl>
                                          <p:spTgt spid="57"/>
                                        </p:tgtEl>
                                      </p:cBhvr>
                                    </p:animEffect>
                                  </p:childTnLst>
                                </p:cTn>
                              </p:par>
                              <p:par>
                                <p:cTn id="35" presetID="53" presetClass="entr" presetSubtype="16" fill="hold" nodeType="withEffect">
                                  <p:stCondLst>
                                    <p:cond delay="750"/>
                                  </p:stCondLst>
                                  <p:childTnLst>
                                    <p:set>
                                      <p:cBhvr>
                                        <p:cTn id="36" dur="1" fill="hold">
                                          <p:stCondLst>
                                            <p:cond delay="0"/>
                                          </p:stCondLst>
                                        </p:cTn>
                                        <p:tgtEl>
                                          <p:spTgt spid="43"/>
                                        </p:tgtEl>
                                        <p:attrNameLst>
                                          <p:attrName>style.visibility</p:attrName>
                                        </p:attrNameLst>
                                      </p:cBhvr>
                                      <p:to>
                                        <p:strVal val="visible"/>
                                      </p:to>
                                    </p:set>
                                    <p:anim calcmode="lin" valueType="num">
                                      <p:cBhvr>
                                        <p:cTn id="37" dur="750" fill="hold"/>
                                        <p:tgtEl>
                                          <p:spTgt spid="43"/>
                                        </p:tgtEl>
                                        <p:attrNameLst>
                                          <p:attrName>ppt_w</p:attrName>
                                        </p:attrNameLst>
                                      </p:cBhvr>
                                      <p:tavLst>
                                        <p:tav tm="0">
                                          <p:val>
                                            <p:fltVal val="0"/>
                                          </p:val>
                                        </p:tav>
                                        <p:tav tm="100000">
                                          <p:val>
                                            <p:strVal val="#ppt_w"/>
                                          </p:val>
                                        </p:tav>
                                      </p:tavLst>
                                    </p:anim>
                                    <p:anim calcmode="lin" valueType="num">
                                      <p:cBhvr>
                                        <p:cTn id="38" dur="750" fill="hold"/>
                                        <p:tgtEl>
                                          <p:spTgt spid="43"/>
                                        </p:tgtEl>
                                        <p:attrNameLst>
                                          <p:attrName>ppt_h</p:attrName>
                                        </p:attrNameLst>
                                      </p:cBhvr>
                                      <p:tavLst>
                                        <p:tav tm="0">
                                          <p:val>
                                            <p:fltVal val="0"/>
                                          </p:val>
                                        </p:tav>
                                        <p:tav tm="100000">
                                          <p:val>
                                            <p:strVal val="#ppt_h"/>
                                          </p:val>
                                        </p:tav>
                                      </p:tavLst>
                                    </p:anim>
                                    <p:animEffect transition="in" filter="fade">
                                      <p:cBhvr>
                                        <p:cTn id="39" dur="750"/>
                                        <p:tgtEl>
                                          <p:spTgt spid="43"/>
                                        </p:tgtEl>
                                      </p:cBhvr>
                                    </p:animEffect>
                                  </p:childTnLst>
                                </p:cTn>
                              </p:par>
                              <p:par>
                                <p:cTn id="40" presetID="53" presetClass="entr" presetSubtype="16" fill="hold" nodeType="withEffect">
                                  <p:stCondLst>
                                    <p:cond delay="1500"/>
                                  </p:stCondLst>
                                  <p:childTnLst>
                                    <p:set>
                                      <p:cBhvr>
                                        <p:cTn id="41" dur="1" fill="hold">
                                          <p:stCondLst>
                                            <p:cond delay="0"/>
                                          </p:stCondLst>
                                        </p:cTn>
                                        <p:tgtEl>
                                          <p:spTgt spid="5"/>
                                        </p:tgtEl>
                                        <p:attrNameLst>
                                          <p:attrName>style.visibility</p:attrName>
                                        </p:attrNameLst>
                                      </p:cBhvr>
                                      <p:to>
                                        <p:strVal val="visible"/>
                                      </p:to>
                                    </p:set>
                                    <p:anim calcmode="lin" valueType="num">
                                      <p:cBhvr>
                                        <p:cTn id="42" dur="750" fill="hold"/>
                                        <p:tgtEl>
                                          <p:spTgt spid="5"/>
                                        </p:tgtEl>
                                        <p:attrNameLst>
                                          <p:attrName>ppt_w</p:attrName>
                                        </p:attrNameLst>
                                      </p:cBhvr>
                                      <p:tavLst>
                                        <p:tav tm="0">
                                          <p:val>
                                            <p:fltVal val="0"/>
                                          </p:val>
                                        </p:tav>
                                        <p:tav tm="100000">
                                          <p:val>
                                            <p:strVal val="#ppt_w"/>
                                          </p:val>
                                        </p:tav>
                                      </p:tavLst>
                                    </p:anim>
                                    <p:anim calcmode="lin" valueType="num">
                                      <p:cBhvr>
                                        <p:cTn id="43" dur="750" fill="hold"/>
                                        <p:tgtEl>
                                          <p:spTgt spid="5"/>
                                        </p:tgtEl>
                                        <p:attrNameLst>
                                          <p:attrName>ppt_h</p:attrName>
                                        </p:attrNameLst>
                                      </p:cBhvr>
                                      <p:tavLst>
                                        <p:tav tm="0">
                                          <p:val>
                                            <p:fltVal val="0"/>
                                          </p:val>
                                        </p:tav>
                                        <p:tav tm="100000">
                                          <p:val>
                                            <p:strVal val="#ppt_h"/>
                                          </p:val>
                                        </p:tav>
                                      </p:tavLst>
                                    </p:anim>
                                    <p:animEffect transition="in" filter="fade">
                                      <p:cBhvr>
                                        <p:cTn id="44" dur="750"/>
                                        <p:tgtEl>
                                          <p:spTgt spid="5"/>
                                        </p:tgtEl>
                                      </p:cBhvr>
                                    </p:animEffect>
                                  </p:childTnLst>
                                </p:cTn>
                              </p:par>
                              <p:par>
                                <p:cTn id="45" presetID="53" presetClass="entr" presetSubtype="16" fill="hold" nodeType="withEffect">
                                  <p:stCondLst>
                                    <p:cond delay="2250"/>
                                  </p:stCondLst>
                                  <p:childTnLst>
                                    <p:set>
                                      <p:cBhvr>
                                        <p:cTn id="46" dur="1" fill="hold">
                                          <p:stCondLst>
                                            <p:cond delay="0"/>
                                          </p:stCondLst>
                                        </p:cTn>
                                        <p:tgtEl>
                                          <p:spTgt spid="58"/>
                                        </p:tgtEl>
                                        <p:attrNameLst>
                                          <p:attrName>style.visibility</p:attrName>
                                        </p:attrNameLst>
                                      </p:cBhvr>
                                      <p:to>
                                        <p:strVal val="visible"/>
                                      </p:to>
                                    </p:set>
                                    <p:anim calcmode="lin" valueType="num">
                                      <p:cBhvr>
                                        <p:cTn id="47" dur="750" fill="hold"/>
                                        <p:tgtEl>
                                          <p:spTgt spid="58"/>
                                        </p:tgtEl>
                                        <p:attrNameLst>
                                          <p:attrName>ppt_w</p:attrName>
                                        </p:attrNameLst>
                                      </p:cBhvr>
                                      <p:tavLst>
                                        <p:tav tm="0">
                                          <p:val>
                                            <p:fltVal val="0"/>
                                          </p:val>
                                        </p:tav>
                                        <p:tav tm="100000">
                                          <p:val>
                                            <p:strVal val="#ppt_w"/>
                                          </p:val>
                                        </p:tav>
                                      </p:tavLst>
                                    </p:anim>
                                    <p:anim calcmode="lin" valueType="num">
                                      <p:cBhvr>
                                        <p:cTn id="48" dur="750" fill="hold"/>
                                        <p:tgtEl>
                                          <p:spTgt spid="58"/>
                                        </p:tgtEl>
                                        <p:attrNameLst>
                                          <p:attrName>ppt_h</p:attrName>
                                        </p:attrNameLst>
                                      </p:cBhvr>
                                      <p:tavLst>
                                        <p:tav tm="0">
                                          <p:val>
                                            <p:fltVal val="0"/>
                                          </p:val>
                                        </p:tav>
                                        <p:tav tm="100000">
                                          <p:val>
                                            <p:strVal val="#ppt_h"/>
                                          </p:val>
                                        </p:tav>
                                      </p:tavLst>
                                    </p:anim>
                                    <p:animEffect transition="in" filter="fade">
                                      <p:cBhvr>
                                        <p:cTn id="49" dur="75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6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8" name="组合 97"/>
          <p:cNvGrpSpPr/>
          <p:nvPr/>
        </p:nvGrpSpPr>
        <p:grpSpPr>
          <a:xfrm>
            <a:off x="5201603" y="1076451"/>
            <a:ext cx="1673353" cy="1578429"/>
            <a:chOff x="5201603" y="932435"/>
            <a:chExt cx="1673353" cy="1578429"/>
          </a:xfrm>
        </p:grpSpPr>
        <p:sp>
          <p:nvSpPr>
            <p:cNvPr id="99" name="泪滴形 98"/>
            <p:cNvSpPr/>
            <p:nvPr/>
          </p:nvSpPr>
          <p:spPr>
            <a:xfrm flipH="1">
              <a:off x="5201603" y="932435"/>
              <a:ext cx="1578429" cy="1578429"/>
            </a:xfrm>
            <a:prstGeom prst="teardrop">
              <a:avLst/>
            </a:prstGeom>
            <a:gradFill flip="none" rotWithShape="1">
              <a:gsLst>
                <a:gs pos="100000">
                  <a:srgbClr val="FFFFFF">
                    <a:lumMod val="100000"/>
                  </a:srgbClr>
                </a:gs>
                <a:gs pos="0">
                  <a:srgbClr val="D9D9DA"/>
                </a:gs>
              </a:gsLst>
              <a:lin ang="2700000" scaled="1"/>
              <a:tileRect/>
            </a:gradFill>
            <a:ln w="28575">
              <a:gradFill flip="none" rotWithShape="1">
                <a:gsLst>
                  <a:gs pos="100000">
                    <a:srgbClr val="FFFFFF"/>
                  </a:gs>
                  <a:gs pos="0">
                    <a:srgbClr val="D9D9DA"/>
                  </a:gs>
                </a:gsLst>
                <a:lin ang="13500000" scaled="1"/>
                <a:tileRect/>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40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0" name="Freeform 307"/>
            <p:cNvSpPr>
              <a:spLocks noChangeAspect="1" noEditPoints="1"/>
            </p:cNvSpPr>
            <p:nvPr/>
          </p:nvSpPr>
          <p:spPr bwMode="auto">
            <a:xfrm>
              <a:off x="6189903" y="1266606"/>
              <a:ext cx="270000" cy="394444"/>
            </a:xfrm>
            <a:custGeom>
              <a:avLst/>
              <a:gdLst>
                <a:gd name="T0" fmla="*/ 151 w 243"/>
                <a:gd name="T1" fmla="*/ 4 h 354"/>
                <a:gd name="T2" fmla="*/ 236 w 243"/>
                <a:gd name="T3" fmla="*/ 91 h 354"/>
                <a:gd name="T4" fmla="*/ 212 w 243"/>
                <a:gd name="T5" fmla="*/ 202 h 354"/>
                <a:gd name="T6" fmla="*/ 201 w 243"/>
                <a:gd name="T7" fmla="*/ 243 h 354"/>
                <a:gd name="T8" fmla="*/ 199 w 243"/>
                <a:gd name="T9" fmla="*/ 276 h 354"/>
                <a:gd name="T10" fmla="*/ 183 w 243"/>
                <a:gd name="T11" fmla="*/ 322 h 354"/>
                <a:gd name="T12" fmla="*/ 143 w 243"/>
                <a:gd name="T13" fmla="*/ 354 h 354"/>
                <a:gd name="T14" fmla="*/ 63 w 243"/>
                <a:gd name="T15" fmla="*/ 328 h 354"/>
                <a:gd name="T16" fmla="*/ 43 w 243"/>
                <a:gd name="T17" fmla="*/ 281 h 354"/>
                <a:gd name="T18" fmla="*/ 43 w 243"/>
                <a:gd name="T19" fmla="*/ 253 h 354"/>
                <a:gd name="T20" fmla="*/ 39 w 243"/>
                <a:gd name="T21" fmla="*/ 231 h 354"/>
                <a:gd name="T22" fmla="*/ 10 w 243"/>
                <a:gd name="T23" fmla="*/ 163 h 354"/>
                <a:gd name="T24" fmla="*/ 74 w 243"/>
                <a:gd name="T25" fmla="*/ 10 h 354"/>
                <a:gd name="T26" fmla="*/ 114 w 243"/>
                <a:gd name="T27" fmla="*/ 0 h 354"/>
                <a:gd name="T28" fmla="*/ 121 w 243"/>
                <a:gd name="T29" fmla="*/ 245 h 354"/>
                <a:gd name="T30" fmla="*/ 180 w 243"/>
                <a:gd name="T31" fmla="*/ 233 h 354"/>
                <a:gd name="T32" fmla="*/ 205 w 243"/>
                <a:gd name="T33" fmla="*/ 168 h 354"/>
                <a:gd name="T34" fmla="*/ 182 w 243"/>
                <a:gd name="T35" fmla="*/ 44 h 354"/>
                <a:gd name="T36" fmla="*/ 26 w 243"/>
                <a:gd name="T37" fmla="*/ 138 h 354"/>
                <a:gd name="T38" fmla="*/ 62 w 243"/>
                <a:gd name="T39" fmla="*/ 235 h 354"/>
                <a:gd name="T40" fmla="*/ 121 w 243"/>
                <a:gd name="T41" fmla="*/ 245 h 354"/>
                <a:gd name="T42" fmla="*/ 74 w 243"/>
                <a:gd name="T43" fmla="*/ 254 h 354"/>
                <a:gd name="T44" fmla="*/ 74 w 243"/>
                <a:gd name="T45" fmla="*/ 274 h 354"/>
                <a:gd name="T46" fmla="*/ 169 w 243"/>
                <a:gd name="T47" fmla="*/ 274 h 354"/>
                <a:gd name="T48" fmla="*/ 169 w 243"/>
                <a:gd name="T49" fmla="*/ 254 h 354"/>
                <a:gd name="T50" fmla="*/ 121 w 243"/>
                <a:gd name="T51" fmla="*/ 283 h 354"/>
                <a:gd name="T52" fmla="*/ 64 w 243"/>
                <a:gd name="T53" fmla="*/ 289 h 354"/>
                <a:gd name="T54" fmla="*/ 140 w 243"/>
                <a:gd name="T55" fmla="*/ 303 h 354"/>
                <a:gd name="T56" fmla="*/ 178 w 243"/>
                <a:gd name="T57" fmla="*/ 297 h 354"/>
                <a:gd name="T58" fmla="*/ 121 w 243"/>
                <a:gd name="T59" fmla="*/ 283 h 354"/>
                <a:gd name="T60" fmla="*/ 100 w 243"/>
                <a:gd name="T61" fmla="*/ 332 h 354"/>
                <a:gd name="T62" fmla="*/ 159 w 243"/>
                <a:gd name="T63" fmla="*/ 313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3" h="354">
                  <a:moveTo>
                    <a:pt x="128" y="0"/>
                  </a:moveTo>
                  <a:cubicBezTo>
                    <a:pt x="136" y="1"/>
                    <a:pt x="144" y="2"/>
                    <a:pt x="151" y="4"/>
                  </a:cubicBezTo>
                  <a:cubicBezTo>
                    <a:pt x="172" y="9"/>
                    <a:pt x="190" y="20"/>
                    <a:pt x="205" y="35"/>
                  </a:cubicBezTo>
                  <a:cubicBezTo>
                    <a:pt x="221" y="51"/>
                    <a:pt x="231" y="69"/>
                    <a:pt x="236" y="91"/>
                  </a:cubicBezTo>
                  <a:cubicBezTo>
                    <a:pt x="243" y="121"/>
                    <a:pt x="240" y="149"/>
                    <a:pt x="225" y="177"/>
                  </a:cubicBezTo>
                  <a:cubicBezTo>
                    <a:pt x="221" y="185"/>
                    <a:pt x="216" y="194"/>
                    <a:pt x="212" y="202"/>
                  </a:cubicBezTo>
                  <a:cubicBezTo>
                    <a:pt x="206" y="214"/>
                    <a:pt x="203" y="226"/>
                    <a:pt x="202" y="238"/>
                  </a:cubicBezTo>
                  <a:cubicBezTo>
                    <a:pt x="202" y="240"/>
                    <a:pt x="201" y="241"/>
                    <a:pt x="201" y="243"/>
                  </a:cubicBezTo>
                  <a:cubicBezTo>
                    <a:pt x="200" y="246"/>
                    <a:pt x="200" y="255"/>
                    <a:pt x="200" y="258"/>
                  </a:cubicBezTo>
                  <a:cubicBezTo>
                    <a:pt x="202" y="264"/>
                    <a:pt x="201" y="270"/>
                    <a:pt x="199" y="276"/>
                  </a:cubicBezTo>
                  <a:cubicBezTo>
                    <a:pt x="198" y="278"/>
                    <a:pt x="198" y="279"/>
                    <a:pt x="199" y="281"/>
                  </a:cubicBezTo>
                  <a:cubicBezTo>
                    <a:pt x="205" y="297"/>
                    <a:pt x="198" y="314"/>
                    <a:pt x="183" y="322"/>
                  </a:cubicBezTo>
                  <a:cubicBezTo>
                    <a:pt x="181" y="322"/>
                    <a:pt x="180" y="324"/>
                    <a:pt x="180" y="325"/>
                  </a:cubicBezTo>
                  <a:cubicBezTo>
                    <a:pt x="173" y="342"/>
                    <a:pt x="161" y="353"/>
                    <a:pt x="143" y="354"/>
                  </a:cubicBezTo>
                  <a:cubicBezTo>
                    <a:pt x="127" y="354"/>
                    <a:pt x="111" y="354"/>
                    <a:pt x="96" y="353"/>
                  </a:cubicBezTo>
                  <a:cubicBezTo>
                    <a:pt x="80" y="352"/>
                    <a:pt x="69" y="342"/>
                    <a:pt x="63" y="328"/>
                  </a:cubicBezTo>
                  <a:cubicBezTo>
                    <a:pt x="62" y="324"/>
                    <a:pt x="60" y="322"/>
                    <a:pt x="57" y="321"/>
                  </a:cubicBezTo>
                  <a:cubicBezTo>
                    <a:pt x="43" y="313"/>
                    <a:pt x="37" y="296"/>
                    <a:pt x="43" y="281"/>
                  </a:cubicBezTo>
                  <a:cubicBezTo>
                    <a:pt x="44" y="279"/>
                    <a:pt x="44" y="278"/>
                    <a:pt x="43" y="276"/>
                  </a:cubicBezTo>
                  <a:cubicBezTo>
                    <a:pt x="40" y="268"/>
                    <a:pt x="40" y="261"/>
                    <a:pt x="43" y="253"/>
                  </a:cubicBezTo>
                  <a:cubicBezTo>
                    <a:pt x="43" y="252"/>
                    <a:pt x="43" y="250"/>
                    <a:pt x="43" y="248"/>
                  </a:cubicBezTo>
                  <a:cubicBezTo>
                    <a:pt x="41" y="242"/>
                    <a:pt x="40" y="237"/>
                    <a:pt x="39" y="231"/>
                  </a:cubicBezTo>
                  <a:cubicBezTo>
                    <a:pt x="37" y="218"/>
                    <a:pt x="32" y="206"/>
                    <a:pt x="26" y="195"/>
                  </a:cubicBezTo>
                  <a:cubicBezTo>
                    <a:pt x="21" y="184"/>
                    <a:pt x="15" y="174"/>
                    <a:pt x="10" y="163"/>
                  </a:cubicBezTo>
                  <a:cubicBezTo>
                    <a:pt x="2" y="143"/>
                    <a:pt x="0" y="121"/>
                    <a:pt x="4" y="100"/>
                  </a:cubicBezTo>
                  <a:cubicBezTo>
                    <a:pt x="11" y="57"/>
                    <a:pt x="35" y="27"/>
                    <a:pt x="74" y="10"/>
                  </a:cubicBezTo>
                  <a:cubicBezTo>
                    <a:pt x="86" y="4"/>
                    <a:pt x="98" y="1"/>
                    <a:pt x="111" y="1"/>
                  </a:cubicBezTo>
                  <a:cubicBezTo>
                    <a:pt x="112" y="0"/>
                    <a:pt x="113" y="0"/>
                    <a:pt x="114" y="0"/>
                  </a:cubicBezTo>
                  <a:lnTo>
                    <a:pt x="128" y="0"/>
                  </a:lnTo>
                  <a:close/>
                  <a:moveTo>
                    <a:pt x="121" y="245"/>
                  </a:moveTo>
                  <a:cubicBezTo>
                    <a:pt x="136" y="245"/>
                    <a:pt x="151" y="245"/>
                    <a:pt x="167" y="245"/>
                  </a:cubicBezTo>
                  <a:cubicBezTo>
                    <a:pt x="176" y="245"/>
                    <a:pt x="179" y="242"/>
                    <a:pt x="180" y="233"/>
                  </a:cubicBezTo>
                  <a:cubicBezTo>
                    <a:pt x="182" y="223"/>
                    <a:pt x="184" y="213"/>
                    <a:pt x="187" y="203"/>
                  </a:cubicBezTo>
                  <a:cubicBezTo>
                    <a:pt x="192" y="191"/>
                    <a:pt x="199" y="180"/>
                    <a:pt x="205" y="168"/>
                  </a:cubicBezTo>
                  <a:cubicBezTo>
                    <a:pt x="212" y="156"/>
                    <a:pt x="216" y="143"/>
                    <a:pt x="217" y="128"/>
                  </a:cubicBezTo>
                  <a:cubicBezTo>
                    <a:pt x="220" y="94"/>
                    <a:pt x="208" y="66"/>
                    <a:pt x="182" y="44"/>
                  </a:cubicBezTo>
                  <a:cubicBezTo>
                    <a:pt x="149" y="17"/>
                    <a:pt x="106" y="15"/>
                    <a:pt x="70" y="37"/>
                  </a:cubicBezTo>
                  <a:cubicBezTo>
                    <a:pt x="35" y="58"/>
                    <a:pt x="19" y="98"/>
                    <a:pt x="26" y="138"/>
                  </a:cubicBezTo>
                  <a:cubicBezTo>
                    <a:pt x="28" y="152"/>
                    <a:pt x="35" y="165"/>
                    <a:pt x="42" y="177"/>
                  </a:cubicBezTo>
                  <a:cubicBezTo>
                    <a:pt x="52" y="195"/>
                    <a:pt x="60" y="214"/>
                    <a:pt x="62" y="235"/>
                  </a:cubicBezTo>
                  <a:cubicBezTo>
                    <a:pt x="62" y="242"/>
                    <a:pt x="66" y="245"/>
                    <a:pt x="73" y="245"/>
                  </a:cubicBezTo>
                  <a:cubicBezTo>
                    <a:pt x="89" y="245"/>
                    <a:pt x="105" y="245"/>
                    <a:pt x="121" y="245"/>
                  </a:cubicBezTo>
                  <a:moveTo>
                    <a:pt x="121" y="254"/>
                  </a:moveTo>
                  <a:cubicBezTo>
                    <a:pt x="105" y="254"/>
                    <a:pt x="89" y="254"/>
                    <a:pt x="74" y="254"/>
                  </a:cubicBezTo>
                  <a:cubicBezTo>
                    <a:pt x="69" y="254"/>
                    <a:pt x="65" y="256"/>
                    <a:pt x="64" y="260"/>
                  </a:cubicBezTo>
                  <a:cubicBezTo>
                    <a:pt x="61" y="267"/>
                    <a:pt x="66" y="274"/>
                    <a:pt x="74" y="274"/>
                  </a:cubicBezTo>
                  <a:cubicBezTo>
                    <a:pt x="96" y="274"/>
                    <a:pt x="118" y="274"/>
                    <a:pt x="140" y="274"/>
                  </a:cubicBezTo>
                  <a:cubicBezTo>
                    <a:pt x="149" y="274"/>
                    <a:pt x="159" y="274"/>
                    <a:pt x="169" y="274"/>
                  </a:cubicBezTo>
                  <a:cubicBezTo>
                    <a:pt x="173" y="274"/>
                    <a:pt x="176" y="272"/>
                    <a:pt x="178" y="268"/>
                  </a:cubicBezTo>
                  <a:cubicBezTo>
                    <a:pt x="181" y="261"/>
                    <a:pt x="176" y="254"/>
                    <a:pt x="169" y="254"/>
                  </a:cubicBezTo>
                  <a:cubicBezTo>
                    <a:pt x="153" y="254"/>
                    <a:pt x="137" y="254"/>
                    <a:pt x="121" y="254"/>
                  </a:cubicBezTo>
                  <a:moveTo>
                    <a:pt x="121" y="283"/>
                  </a:moveTo>
                  <a:cubicBezTo>
                    <a:pt x="105" y="283"/>
                    <a:pt x="89" y="283"/>
                    <a:pt x="74" y="283"/>
                  </a:cubicBezTo>
                  <a:cubicBezTo>
                    <a:pt x="69" y="283"/>
                    <a:pt x="65" y="285"/>
                    <a:pt x="64" y="289"/>
                  </a:cubicBezTo>
                  <a:cubicBezTo>
                    <a:pt x="61" y="296"/>
                    <a:pt x="66" y="303"/>
                    <a:pt x="74" y="303"/>
                  </a:cubicBezTo>
                  <a:cubicBezTo>
                    <a:pt x="96" y="303"/>
                    <a:pt x="118" y="303"/>
                    <a:pt x="140" y="303"/>
                  </a:cubicBezTo>
                  <a:cubicBezTo>
                    <a:pt x="149" y="303"/>
                    <a:pt x="159" y="303"/>
                    <a:pt x="169" y="303"/>
                  </a:cubicBezTo>
                  <a:cubicBezTo>
                    <a:pt x="173" y="303"/>
                    <a:pt x="176" y="301"/>
                    <a:pt x="178" y="297"/>
                  </a:cubicBezTo>
                  <a:cubicBezTo>
                    <a:pt x="181" y="290"/>
                    <a:pt x="176" y="283"/>
                    <a:pt x="169" y="283"/>
                  </a:cubicBezTo>
                  <a:cubicBezTo>
                    <a:pt x="153" y="283"/>
                    <a:pt x="137" y="283"/>
                    <a:pt x="121" y="283"/>
                  </a:cubicBezTo>
                  <a:moveTo>
                    <a:pt x="82" y="313"/>
                  </a:moveTo>
                  <a:cubicBezTo>
                    <a:pt x="82" y="323"/>
                    <a:pt x="90" y="331"/>
                    <a:pt x="100" y="332"/>
                  </a:cubicBezTo>
                  <a:cubicBezTo>
                    <a:pt x="114" y="332"/>
                    <a:pt x="128" y="332"/>
                    <a:pt x="142" y="332"/>
                  </a:cubicBezTo>
                  <a:cubicBezTo>
                    <a:pt x="152" y="331"/>
                    <a:pt x="159" y="323"/>
                    <a:pt x="159" y="313"/>
                  </a:cubicBezTo>
                  <a:lnTo>
                    <a:pt x="82" y="313"/>
                  </a:lnTo>
                  <a:close/>
                </a:path>
              </a:pathLst>
            </a:custGeom>
            <a:solidFill>
              <a:srgbClr val="C00000"/>
            </a:solidFill>
            <a:ln>
              <a:noFill/>
            </a:ln>
          </p:spPr>
          <p:txBody>
            <a:bodyPr vert="horz" wrap="square" lIns="91440" tIns="45720" rIns="91440" bIns="45720" numCol="1" anchor="t" anchorCtr="0" compatLnSpc="1"/>
            <a:lstStyle/>
            <a:p>
              <a:endParaRPr lang="zh-CN" altLang="en-US" sz="140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1" name="文本框 14"/>
            <p:cNvSpPr txBox="1"/>
            <p:nvPr/>
          </p:nvSpPr>
          <p:spPr>
            <a:xfrm>
              <a:off x="5322653" y="1394753"/>
              <a:ext cx="391774" cy="315471"/>
            </a:xfrm>
            <a:prstGeom prst="rect">
              <a:avLst/>
            </a:prstGeom>
            <a:noFill/>
          </p:spPr>
          <p:txBody>
            <a:bodyPr wrap="none" lIns="68580" tIns="34290" rIns="68580" bIns="34290" rtlCol="0">
              <a:spAutoFit/>
            </a:bodyPr>
            <a:lstStyle/>
            <a:p>
              <a:r>
                <a:rPr lang="en-US" altLang="zh-CN" sz="1600" b="1"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01</a:t>
              </a:r>
              <a:endParaRPr lang="zh-CN" altLang="en-US" sz="1600" b="1"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102" name="文本框 81"/>
            <p:cNvSpPr txBox="1"/>
            <p:nvPr/>
          </p:nvSpPr>
          <p:spPr>
            <a:xfrm>
              <a:off x="5370229" y="1705152"/>
              <a:ext cx="1504727" cy="284693"/>
            </a:xfrm>
            <a:prstGeom prst="rect">
              <a:avLst/>
            </a:prstGeom>
            <a:noFill/>
          </p:spPr>
          <p:txBody>
            <a:bodyPr wrap="square" lIns="68580" tIns="34290" rIns="68580" bIns="34290" rtlCol="0">
              <a:spAutoFit/>
            </a:bodyPr>
            <a:lstStyle/>
            <a:p>
              <a:r>
                <a:rPr lang="zh-CN" altLang="en-US" sz="1400" dirty="0">
                  <a:solidFill>
                    <a:sysClr val="windowText" lastClr="000000"/>
                  </a:solidFill>
                  <a:latin typeface="微软雅黑" panose="020B0503020204020204" pitchFamily="34" charset="-122"/>
                  <a:ea typeface="微软雅黑" panose="020B0503020204020204" pitchFamily="34" charset="-122"/>
                  <a:cs typeface="Arial Unicode MS" panose="020B0604020202020204" pitchFamily="34" charset="-122"/>
                  <a:sym typeface="微软雅黑" panose="020B0503020204020204" pitchFamily="34" charset="-122"/>
                </a:rPr>
                <a:t>请在此添加文本</a:t>
              </a:r>
            </a:p>
          </p:txBody>
        </p:sp>
      </p:grpSp>
      <p:grpSp>
        <p:nvGrpSpPr>
          <p:cNvPr id="103" name="组合 102"/>
          <p:cNvGrpSpPr/>
          <p:nvPr/>
        </p:nvGrpSpPr>
        <p:grpSpPr>
          <a:xfrm>
            <a:off x="5201603" y="2778789"/>
            <a:ext cx="1673353" cy="1578429"/>
            <a:chOff x="5201603" y="2634773"/>
            <a:chExt cx="1673353" cy="1578429"/>
          </a:xfrm>
        </p:grpSpPr>
        <p:grpSp>
          <p:nvGrpSpPr>
            <p:cNvPr id="104" name="组合 103"/>
            <p:cNvGrpSpPr/>
            <p:nvPr/>
          </p:nvGrpSpPr>
          <p:grpSpPr>
            <a:xfrm>
              <a:off x="5201603" y="2634773"/>
              <a:ext cx="1578429" cy="1578429"/>
              <a:chOff x="5201603" y="2634773"/>
              <a:chExt cx="1578429" cy="1578429"/>
            </a:xfrm>
          </p:grpSpPr>
          <p:sp>
            <p:nvSpPr>
              <p:cNvPr id="106" name="泪滴形 105"/>
              <p:cNvSpPr/>
              <p:nvPr/>
            </p:nvSpPr>
            <p:spPr>
              <a:xfrm flipH="1" flipV="1">
                <a:off x="5201603" y="2634773"/>
                <a:ext cx="1578429" cy="1578429"/>
              </a:xfrm>
              <a:prstGeom prst="teardrop">
                <a:avLst/>
              </a:prstGeom>
              <a:gradFill flip="none" rotWithShape="1">
                <a:gsLst>
                  <a:gs pos="100000">
                    <a:srgbClr val="FFFFFF">
                      <a:lumMod val="100000"/>
                    </a:srgbClr>
                  </a:gs>
                  <a:gs pos="0">
                    <a:srgbClr val="D9D9DA"/>
                  </a:gs>
                </a:gsLst>
                <a:lin ang="18900000" scaled="1"/>
                <a:tileRect/>
              </a:gradFill>
              <a:ln w="28575">
                <a:gradFill flip="none" rotWithShape="1">
                  <a:gsLst>
                    <a:gs pos="100000">
                      <a:srgbClr val="FFFFFF"/>
                    </a:gs>
                    <a:gs pos="0">
                      <a:srgbClr val="D9D9DA"/>
                    </a:gs>
                  </a:gsLst>
                  <a:lin ang="8100000" scaled="1"/>
                  <a:tileRect/>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40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07" name="组合 106"/>
              <p:cNvGrpSpPr>
                <a:grpSpLocks noChangeAspect="1"/>
              </p:cNvGrpSpPr>
              <p:nvPr/>
            </p:nvGrpSpPr>
            <p:grpSpPr>
              <a:xfrm>
                <a:off x="6135903" y="3131520"/>
                <a:ext cx="378000" cy="274216"/>
                <a:chOff x="4640263" y="2546350"/>
                <a:chExt cx="630238" cy="457200"/>
              </a:xfrm>
              <a:solidFill>
                <a:srgbClr val="F39E02"/>
              </a:solidFill>
            </p:grpSpPr>
            <p:sp>
              <p:nvSpPr>
                <p:cNvPr id="109" name="Oval 8"/>
                <p:cNvSpPr>
                  <a:spLocks noChangeArrowheads="1"/>
                </p:cNvSpPr>
                <p:nvPr/>
              </p:nvSpPr>
              <p:spPr bwMode="auto">
                <a:xfrm>
                  <a:off x="4940300" y="2706688"/>
                  <a:ext cx="187325" cy="184150"/>
                </a:xfrm>
                <a:prstGeom prst="ellipse">
                  <a:avLst/>
                </a:prstGeom>
                <a:solidFill>
                  <a:srgbClr val="0020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40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0" name="Freeform 9"/>
                <p:cNvSpPr>
                  <a:spLocks noEditPoints="1"/>
                </p:cNvSpPr>
                <p:nvPr/>
              </p:nvSpPr>
              <p:spPr bwMode="auto">
                <a:xfrm>
                  <a:off x="4640263" y="2546350"/>
                  <a:ext cx="630238" cy="457200"/>
                </a:xfrm>
                <a:custGeom>
                  <a:avLst/>
                  <a:gdLst>
                    <a:gd name="T0" fmla="*/ 146 w 168"/>
                    <a:gd name="T1" fmla="*/ 12 h 122"/>
                    <a:gd name="T2" fmla="*/ 135 w 168"/>
                    <a:gd name="T3" fmla="*/ 12 h 122"/>
                    <a:gd name="T4" fmla="*/ 121 w 168"/>
                    <a:gd name="T5" fmla="*/ 0 h 122"/>
                    <a:gd name="T6" fmla="*/ 84 w 168"/>
                    <a:gd name="T7" fmla="*/ 0 h 122"/>
                    <a:gd name="T8" fmla="*/ 73 w 168"/>
                    <a:gd name="T9" fmla="*/ 12 h 122"/>
                    <a:gd name="T10" fmla="*/ 50 w 168"/>
                    <a:gd name="T11" fmla="*/ 12 h 122"/>
                    <a:gd name="T12" fmla="*/ 43 w 168"/>
                    <a:gd name="T13" fmla="*/ 5 h 122"/>
                    <a:gd name="T14" fmla="*/ 27 w 168"/>
                    <a:gd name="T15" fmla="*/ 5 h 122"/>
                    <a:gd name="T16" fmla="*/ 20 w 168"/>
                    <a:gd name="T17" fmla="*/ 12 h 122"/>
                    <a:gd name="T18" fmla="*/ 0 w 168"/>
                    <a:gd name="T19" fmla="*/ 34 h 122"/>
                    <a:gd name="T20" fmla="*/ 0 w 168"/>
                    <a:gd name="T21" fmla="*/ 99 h 122"/>
                    <a:gd name="T22" fmla="*/ 22 w 168"/>
                    <a:gd name="T23" fmla="*/ 122 h 122"/>
                    <a:gd name="T24" fmla="*/ 146 w 168"/>
                    <a:gd name="T25" fmla="*/ 122 h 122"/>
                    <a:gd name="T26" fmla="*/ 168 w 168"/>
                    <a:gd name="T27" fmla="*/ 99 h 122"/>
                    <a:gd name="T28" fmla="*/ 168 w 168"/>
                    <a:gd name="T29" fmla="*/ 34 h 122"/>
                    <a:gd name="T30" fmla="*/ 146 w 168"/>
                    <a:gd name="T31" fmla="*/ 12 h 122"/>
                    <a:gd name="T32" fmla="*/ 20 w 168"/>
                    <a:gd name="T33" fmla="*/ 94 h 122"/>
                    <a:gd name="T34" fmla="*/ 16 w 168"/>
                    <a:gd name="T35" fmla="*/ 98 h 122"/>
                    <a:gd name="T36" fmla="*/ 12 w 168"/>
                    <a:gd name="T37" fmla="*/ 94 h 122"/>
                    <a:gd name="T38" fmla="*/ 12 w 168"/>
                    <a:gd name="T39" fmla="*/ 49 h 122"/>
                    <a:gd name="T40" fmla="*/ 16 w 168"/>
                    <a:gd name="T41" fmla="*/ 45 h 122"/>
                    <a:gd name="T42" fmla="*/ 20 w 168"/>
                    <a:gd name="T43" fmla="*/ 49 h 122"/>
                    <a:gd name="T44" fmla="*/ 20 w 168"/>
                    <a:gd name="T45" fmla="*/ 94 h 122"/>
                    <a:gd name="T46" fmla="*/ 45 w 168"/>
                    <a:gd name="T47" fmla="*/ 29 h 122"/>
                    <a:gd name="T48" fmla="*/ 41 w 168"/>
                    <a:gd name="T49" fmla="*/ 33 h 122"/>
                    <a:gd name="T50" fmla="*/ 30 w 168"/>
                    <a:gd name="T51" fmla="*/ 33 h 122"/>
                    <a:gd name="T52" fmla="*/ 25 w 168"/>
                    <a:gd name="T53" fmla="*/ 29 h 122"/>
                    <a:gd name="T54" fmla="*/ 25 w 168"/>
                    <a:gd name="T55" fmla="*/ 26 h 122"/>
                    <a:gd name="T56" fmla="*/ 30 w 168"/>
                    <a:gd name="T57" fmla="*/ 22 h 122"/>
                    <a:gd name="T58" fmla="*/ 41 w 168"/>
                    <a:gd name="T59" fmla="*/ 22 h 122"/>
                    <a:gd name="T60" fmla="*/ 45 w 168"/>
                    <a:gd name="T61" fmla="*/ 26 h 122"/>
                    <a:gd name="T62" fmla="*/ 45 w 168"/>
                    <a:gd name="T63" fmla="*/ 29 h 122"/>
                    <a:gd name="T64" fmla="*/ 105 w 168"/>
                    <a:gd name="T65" fmla="*/ 103 h 122"/>
                    <a:gd name="T66" fmla="*/ 69 w 168"/>
                    <a:gd name="T67" fmla="*/ 67 h 122"/>
                    <a:gd name="T68" fmla="*/ 105 w 168"/>
                    <a:gd name="T69" fmla="*/ 32 h 122"/>
                    <a:gd name="T70" fmla="*/ 140 w 168"/>
                    <a:gd name="T71" fmla="*/ 67 h 122"/>
                    <a:gd name="T72" fmla="*/ 105 w 168"/>
                    <a:gd name="T73" fmla="*/ 103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8" h="122">
                      <a:moveTo>
                        <a:pt x="146" y="12"/>
                      </a:moveTo>
                      <a:cubicBezTo>
                        <a:pt x="135" y="12"/>
                        <a:pt x="135" y="12"/>
                        <a:pt x="135" y="12"/>
                      </a:cubicBezTo>
                      <a:cubicBezTo>
                        <a:pt x="121" y="0"/>
                        <a:pt x="121" y="0"/>
                        <a:pt x="121" y="0"/>
                      </a:cubicBezTo>
                      <a:cubicBezTo>
                        <a:pt x="84" y="0"/>
                        <a:pt x="84" y="0"/>
                        <a:pt x="84" y="0"/>
                      </a:cubicBezTo>
                      <a:cubicBezTo>
                        <a:pt x="73" y="12"/>
                        <a:pt x="73" y="12"/>
                        <a:pt x="73" y="12"/>
                      </a:cubicBezTo>
                      <a:cubicBezTo>
                        <a:pt x="50" y="12"/>
                        <a:pt x="50" y="12"/>
                        <a:pt x="50" y="12"/>
                      </a:cubicBezTo>
                      <a:cubicBezTo>
                        <a:pt x="49" y="8"/>
                        <a:pt x="47" y="5"/>
                        <a:pt x="43" y="5"/>
                      </a:cubicBezTo>
                      <a:cubicBezTo>
                        <a:pt x="27" y="5"/>
                        <a:pt x="27" y="5"/>
                        <a:pt x="27" y="5"/>
                      </a:cubicBezTo>
                      <a:cubicBezTo>
                        <a:pt x="24" y="5"/>
                        <a:pt x="21" y="8"/>
                        <a:pt x="20" y="12"/>
                      </a:cubicBezTo>
                      <a:cubicBezTo>
                        <a:pt x="9" y="13"/>
                        <a:pt x="0" y="23"/>
                        <a:pt x="0" y="34"/>
                      </a:cubicBezTo>
                      <a:cubicBezTo>
                        <a:pt x="0" y="99"/>
                        <a:pt x="0" y="99"/>
                        <a:pt x="0" y="99"/>
                      </a:cubicBezTo>
                      <a:cubicBezTo>
                        <a:pt x="0" y="112"/>
                        <a:pt x="10" y="122"/>
                        <a:pt x="22" y="122"/>
                      </a:cubicBezTo>
                      <a:cubicBezTo>
                        <a:pt x="146" y="122"/>
                        <a:pt x="146" y="122"/>
                        <a:pt x="146" y="122"/>
                      </a:cubicBezTo>
                      <a:cubicBezTo>
                        <a:pt x="158" y="122"/>
                        <a:pt x="168" y="112"/>
                        <a:pt x="168" y="99"/>
                      </a:cubicBezTo>
                      <a:cubicBezTo>
                        <a:pt x="168" y="34"/>
                        <a:pt x="168" y="34"/>
                        <a:pt x="168" y="34"/>
                      </a:cubicBezTo>
                      <a:cubicBezTo>
                        <a:pt x="168" y="22"/>
                        <a:pt x="158" y="12"/>
                        <a:pt x="146" y="12"/>
                      </a:cubicBezTo>
                      <a:moveTo>
                        <a:pt x="20" y="94"/>
                      </a:moveTo>
                      <a:cubicBezTo>
                        <a:pt x="20" y="96"/>
                        <a:pt x="18" y="98"/>
                        <a:pt x="16" y="98"/>
                      </a:cubicBezTo>
                      <a:cubicBezTo>
                        <a:pt x="14" y="98"/>
                        <a:pt x="12" y="96"/>
                        <a:pt x="12" y="94"/>
                      </a:cubicBezTo>
                      <a:cubicBezTo>
                        <a:pt x="12" y="49"/>
                        <a:pt x="12" y="49"/>
                        <a:pt x="12" y="49"/>
                      </a:cubicBezTo>
                      <a:cubicBezTo>
                        <a:pt x="12" y="47"/>
                        <a:pt x="14" y="45"/>
                        <a:pt x="16" y="45"/>
                      </a:cubicBezTo>
                      <a:cubicBezTo>
                        <a:pt x="18" y="45"/>
                        <a:pt x="20" y="47"/>
                        <a:pt x="20" y="49"/>
                      </a:cubicBezTo>
                      <a:lnTo>
                        <a:pt x="20" y="94"/>
                      </a:lnTo>
                      <a:close/>
                      <a:moveTo>
                        <a:pt x="45" y="29"/>
                      </a:moveTo>
                      <a:cubicBezTo>
                        <a:pt x="45" y="31"/>
                        <a:pt x="43" y="33"/>
                        <a:pt x="41" y="33"/>
                      </a:cubicBezTo>
                      <a:cubicBezTo>
                        <a:pt x="30" y="33"/>
                        <a:pt x="30" y="33"/>
                        <a:pt x="30" y="33"/>
                      </a:cubicBezTo>
                      <a:cubicBezTo>
                        <a:pt x="27" y="33"/>
                        <a:pt x="25" y="31"/>
                        <a:pt x="25" y="29"/>
                      </a:cubicBezTo>
                      <a:cubicBezTo>
                        <a:pt x="25" y="26"/>
                        <a:pt x="25" y="26"/>
                        <a:pt x="25" y="26"/>
                      </a:cubicBezTo>
                      <a:cubicBezTo>
                        <a:pt x="25" y="24"/>
                        <a:pt x="27" y="22"/>
                        <a:pt x="30" y="22"/>
                      </a:cubicBezTo>
                      <a:cubicBezTo>
                        <a:pt x="41" y="22"/>
                        <a:pt x="41" y="22"/>
                        <a:pt x="41" y="22"/>
                      </a:cubicBezTo>
                      <a:cubicBezTo>
                        <a:pt x="43" y="22"/>
                        <a:pt x="45" y="24"/>
                        <a:pt x="45" y="26"/>
                      </a:cubicBezTo>
                      <a:lnTo>
                        <a:pt x="45" y="29"/>
                      </a:lnTo>
                      <a:close/>
                      <a:moveTo>
                        <a:pt x="105" y="103"/>
                      </a:moveTo>
                      <a:cubicBezTo>
                        <a:pt x="85" y="103"/>
                        <a:pt x="69" y="87"/>
                        <a:pt x="69" y="67"/>
                      </a:cubicBezTo>
                      <a:cubicBezTo>
                        <a:pt x="69" y="48"/>
                        <a:pt x="85" y="32"/>
                        <a:pt x="105" y="32"/>
                      </a:cubicBezTo>
                      <a:cubicBezTo>
                        <a:pt x="124" y="32"/>
                        <a:pt x="140" y="48"/>
                        <a:pt x="140" y="67"/>
                      </a:cubicBezTo>
                      <a:cubicBezTo>
                        <a:pt x="140" y="87"/>
                        <a:pt x="124" y="103"/>
                        <a:pt x="105" y="103"/>
                      </a:cubicBezTo>
                    </a:path>
                  </a:pathLst>
                </a:custGeom>
                <a:solidFill>
                  <a:srgbClr val="0020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40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08" name="文本框 79"/>
              <p:cNvSpPr txBox="1"/>
              <p:nvPr/>
            </p:nvSpPr>
            <p:spPr>
              <a:xfrm>
                <a:off x="5322653" y="3131520"/>
                <a:ext cx="391774" cy="315471"/>
              </a:xfrm>
              <a:prstGeom prst="rect">
                <a:avLst/>
              </a:prstGeom>
              <a:noFill/>
            </p:spPr>
            <p:txBody>
              <a:bodyPr wrap="none" lIns="68580" tIns="34290" rIns="68580" bIns="34290" rtlCol="0">
                <a:spAutoFit/>
              </a:bodyPr>
              <a:lstStyle/>
              <a:p>
                <a:r>
                  <a:rPr lang="en-US" altLang="zh-CN" sz="1600" b="1"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03</a:t>
                </a:r>
                <a:endParaRPr lang="zh-CN" altLang="en-US" sz="1600" b="1"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grpSp>
        <p:sp>
          <p:nvSpPr>
            <p:cNvPr id="105" name="文本框 82"/>
            <p:cNvSpPr txBox="1"/>
            <p:nvPr/>
          </p:nvSpPr>
          <p:spPr>
            <a:xfrm>
              <a:off x="5370229" y="3519881"/>
              <a:ext cx="1504727" cy="284693"/>
            </a:xfrm>
            <a:prstGeom prst="rect">
              <a:avLst/>
            </a:prstGeom>
            <a:noFill/>
          </p:spPr>
          <p:txBody>
            <a:bodyPr wrap="square" lIns="68580" tIns="34290" rIns="68580" bIns="34290" rtlCol="0">
              <a:spAutoFit/>
            </a:bodyPr>
            <a:lstStyle/>
            <a:p>
              <a:r>
                <a:rPr lang="zh-CN" altLang="en-US" sz="1400" dirty="0">
                  <a:solidFill>
                    <a:sysClr val="windowText" lastClr="000000"/>
                  </a:solidFill>
                  <a:latin typeface="微软雅黑" panose="020B0503020204020204" pitchFamily="34" charset="-122"/>
                  <a:ea typeface="微软雅黑" panose="020B0503020204020204" pitchFamily="34" charset="-122"/>
                  <a:cs typeface="Arial Unicode MS" panose="020B0604020202020204" pitchFamily="34" charset="-122"/>
                  <a:sym typeface="微软雅黑" panose="020B0503020204020204" pitchFamily="34" charset="-122"/>
                </a:rPr>
                <a:t>请在此添加文本</a:t>
              </a:r>
            </a:p>
          </p:txBody>
        </p:sp>
      </p:grpSp>
      <p:grpSp>
        <p:nvGrpSpPr>
          <p:cNvPr id="111" name="组合 110"/>
          <p:cNvGrpSpPr/>
          <p:nvPr/>
        </p:nvGrpSpPr>
        <p:grpSpPr>
          <a:xfrm>
            <a:off x="6909809" y="1076451"/>
            <a:ext cx="1746668" cy="1578429"/>
            <a:chOff x="6909809" y="932435"/>
            <a:chExt cx="1746668" cy="1578429"/>
          </a:xfrm>
        </p:grpSpPr>
        <p:sp>
          <p:nvSpPr>
            <p:cNvPr id="112" name="泪滴形 111"/>
            <p:cNvSpPr/>
            <p:nvPr/>
          </p:nvSpPr>
          <p:spPr>
            <a:xfrm>
              <a:off x="6909809" y="932435"/>
              <a:ext cx="1578429" cy="1578429"/>
            </a:xfrm>
            <a:prstGeom prst="teardrop">
              <a:avLst/>
            </a:prstGeom>
            <a:gradFill flip="none" rotWithShape="1">
              <a:gsLst>
                <a:gs pos="100000">
                  <a:srgbClr val="FFFFFF">
                    <a:lumMod val="100000"/>
                  </a:srgbClr>
                </a:gs>
                <a:gs pos="0">
                  <a:srgbClr val="D9D9DA"/>
                </a:gs>
              </a:gsLst>
              <a:lin ang="8100000" scaled="1"/>
              <a:tileRect/>
            </a:gradFill>
            <a:ln w="28575">
              <a:gradFill flip="none" rotWithShape="1">
                <a:gsLst>
                  <a:gs pos="100000">
                    <a:srgbClr val="FFFFFF"/>
                  </a:gs>
                  <a:gs pos="0">
                    <a:srgbClr val="D9D9DA"/>
                  </a:gs>
                </a:gsLst>
                <a:lin ang="18900000" scaled="1"/>
                <a:tileRect/>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40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13" name="组合 112"/>
            <p:cNvGrpSpPr>
              <a:grpSpLocks noChangeAspect="1"/>
            </p:cNvGrpSpPr>
            <p:nvPr/>
          </p:nvGrpSpPr>
          <p:grpSpPr>
            <a:xfrm>
              <a:off x="7981507" y="1271933"/>
              <a:ext cx="297000" cy="433218"/>
              <a:chOff x="1797050" y="5657850"/>
              <a:chExt cx="422275" cy="615950"/>
            </a:xfrm>
            <a:solidFill>
              <a:srgbClr val="A23C82"/>
            </a:solidFill>
          </p:grpSpPr>
          <p:sp>
            <p:nvSpPr>
              <p:cNvPr id="116" name="Oval 114"/>
              <p:cNvSpPr>
                <a:spLocks noChangeArrowheads="1"/>
              </p:cNvSpPr>
              <p:nvPr/>
            </p:nvSpPr>
            <p:spPr bwMode="auto">
              <a:xfrm>
                <a:off x="1970088" y="5832475"/>
                <a:ext cx="38100" cy="38100"/>
              </a:xfrm>
              <a:prstGeom prst="ellipse">
                <a:avLst/>
              </a:prstGeom>
              <a:solidFill>
                <a:srgbClr val="00435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40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7" name="Oval 115"/>
              <p:cNvSpPr>
                <a:spLocks noChangeArrowheads="1"/>
              </p:cNvSpPr>
              <p:nvPr/>
            </p:nvSpPr>
            <p:spPr bwMode="auto">
              <a:xfrm>
                <a:off x="1970088" y="6062663"/>
                <a:ext cx="38100" cy="38100"/>
              </a:xfrm>
              <a:prstGeom prst="ellipse">
                <a:avLst/>
              </a:prstGeom>
              <a:solidFill>
                <a:srgbClr val="00435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40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8" name="Oval 116"/>
              <p:cNvSpPr>
                <a:spLocks noChangeArrowheads="1"/>
              </p:cNvSpPr>
              <p:nvPr/>
            </p:nvSpPr>
            <p:spPr bwMode="auto">
              <a:xfrm>
                <a:off x="1854200" y="5946775"/>
                <a:ext cx="38100" cy="38100"/>
              </a:xfrm>
              <a:prstGeom prst="ellipse">
                <a:avLst/>
              </a:prstGeom>
              <a:solidFill>
                <a:srgbClr val="00435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40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9" name="Oval 117"/>
              <p:cNvSpPr>
                <a:spLocks noChangeArrowheads="1"/>
              </p:cNvSpPr>
              <p:nvPr/>
            </p:nvSpPr>
            <p:spPr bwMode="auto">
              <a:xfrm>
                <a:off x="2084388" y="5946775"/>
                <a:ext cx="38100" cy="38100"/>
              </a:xfrm>
              <a:prstGeom prst="ellipse">
                <a:avLst/>
              </a:prstGeom>
              <a:solidFill>
                <a:srgbClr val="00435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40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0" name="Freeform 118"/>
              <p:cNvSpPr/>
              <p:nvPr/>
            </p:nvSpPr>
            <p:spPr bwMode="auto">
              <a:xfrm>
                <a:off x="1887538" y="6024563"/>
                <a:ext cx="38100" cy="42862"/>
              </a:xfrm>
              <a:custGeom>
                <a:avLst/>
                <a:gdLst>
                  <a:gd name="T0" fmla="*/ 1 w 8"/>
                  <a:gd name="T1" fmla="*/ 2 h 9"/>
                  <a:gd name="T2" fmla="*/ 1 w 8"/>
                  <a:gd name="T3" fmla="*/ 7 h 9"/>
                  <a:gd name="T4" fmla="*/ 7 w 8"/>
                  <a:gd name="T5" fmla="*/ 7 h 9"/>
                  <a:gd name="T6" fmla="*/ 7 w 8"/>
                  <a:gd name="T7" fmla="*/ 2 h 9"/>
                  <a:gd name="T8" fmla="*/ 1 w 8"/>
                  <a:gd name="T9" fmla="*/ 2 h 9"/>
                </a:gdLst>
                <a:ahLst/>
                <a:cxnLst>
                  <a:cxn ang="0">
                    <a:pos x="T0" y="T1"/>
                  </a:cxn>
                  <a:cxn ang="0">
                    <a:pos x="T2" y="T3"/>
                  </a:cxn>
                  <a:cxn ang="0">
                    <a:pos x="T4" y="T5"/>
                  </a:cxn>
                  <a:cxn ang="0">
                    <a:pos x="T6" y="T7"/>
                  </a:cxn>
                  <a:cxn ang="0">
                    <a:pos x="T8" y="T9"/>
                  </a:cxn>
                </a:cxnLst>
                <a:rect l="0" t="0" r="r" b="b"/>
                <a:pathLst>
                  <a:path w="8" h="9">
                    <a:moveTo>
                      <a:pt x="1" y="2"/>
                    </a:moveTo>
                    <a:cubicBezTo>
                      <a:pt x="0" y="3"/>
                      <a:pt x="0" y="6"/>
                      <a:pt x="1" y="7"/>
                    </a:cubicBezTo>
                    <a:cubicBezTo>
                      <a:pt x="3" y="9"/>
                      <a:pt x="5" y="9"/>
                      <a:pt x="7" y="7"/>
                    </a:cubicBezTo>
                    <a:cubicBezTo>
                      <a:pt x="8" y="6"/>
                      <a:pt x="8" y="3"/>
                      <a:pt x="7" y="2"/>
                    </a:cubicBezTo>
                    <a:cubicBezTo>
                      <a:pt x="5" y="0"/>
                      <a:pt x="3" y="0"/>
                      <a:pt x="1" y="2"/>
                    </a:cubicBezTo>
                  </a:path>
                </a:pathLst>
              </a:custGeom>
              <a:solidFill>
                <a:srgbClr val="00435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40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1" name="Freeform 119"/>
              <p:cNvSpPr/>
              <p:nvPr/>
            </p:nvSpPr>
            <p:spPr bwMode="auto">
              <a:xfrm>
                <a:off x="1887538" y="5861050"/>
                <a:ext cx="38100" cy="42862"/>
              </a:xfrm>
              <a:custGeom>
                <a:avLst/>
                <a:gdLst>
                  <a:gd name="T0" fmla="*/ 1 w 8"/>
                  <a:gd name="T1" fmla="*/ 2 h 9"/>
                  <a:gd name="T2" fmla="*/ 1 w 8"/>
                  <a:gd name="T3" fmla="*/ 7 h 9"/>
                  <a:gd name="T4" fmla="*/ 7 w 8"/>
                  <a:gd name="T5" fmla="*/ 7 h 9"/>
                  <a:gd name="T6" fmla="*/ 7 w 8"/>
                  <a:gd name="T7" fmla="*/ 2 h 9"/>
                  <a:gd name="T8" fmla="*/ 1 w 8"/>
                  <a:gd name="T9" fmla="*/ 2 h 9"/>
                </a:gdLst>
                <a:ahLst/>
                <a:cxnLst>
                  <a:cxn ang="0">
                    <a:pos x="T0" y="T1"/>
                  </a:cxn>
                  <a:cxn ang="0">
                    <a:pos x="T2" y="T3"/>
                  </a:cxn>
                  <a:cxn ang="0">
                    <a:pos x="T4" y="T5"/>
                  </a:cxn>
                  <a:cxn ang="0">
                    <a:pos x="T6" y="T7"/>
                  </a:cxn>
                  <a:cxn ang="0">
                    <a:pos x="T8" y="T9"/>
                  </a:cxn>
                </a:cxnLst>
                <a:rect l="0" t="0" r="r" b="b"/>
                <a:pathLst>
                  <a:path w="8" h="9">
                    <a:moveTo>
                      <a:pt x="1" y="2"/>
                    </a:moveTo>
                    <a:cubicBezTo>
                      <a:pt x="0" y="3"/>
                      <a:pt x="0" y="6"/>
                      <a:pt x="1" y="7"/>
                    </a:cubicBezTo>
                    <a:cubicBezTo>
                      <a:pt x="3" y="9"/>
                      <a:pt x="5" y="9"/>
                      <a:pt x="7" y="7"/>
                    </a:cubicBezTo>
                    <a:cubicBezTo>
                      <a:pt x="8" y="6"/>
                      <a:pt x="8" y="3"/>
                      <a:pt x="7" y="2"/>
                    </a:cubicBezTo>
                    <a:cubicBezTo>
                      <a:pt x="5" y="0"/>
                      <a:pt x="3" y="0"/>
                      <a:pt x="1" y="2"/>
                    </a:cubicBezTo>
                  </a:path>
                </a:pathLst>
              </a:custGeom>
              <a:solidFill>
                <a:srgbClr val="00435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40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2" name="Freeform 120"/>
              <p:cNvSpPr/>
              <p:nvPr/>
            </p:nvSpPr>
            <p:spPr bwMode="auto">
              <a:xfrm>
                <a:off x="2051050" y="6024563"/>
                <a:ext cx="38100" cy="42862"/>
              </a:xfrm>
              <a:custGeom>
                <a:avLst/>
                <a:gdLst>
                  <a:gd name="T0" fmla="*/ 1 w 8"/>
                  <a:gd name="T1" fmla="*/ 2 h 9"/>
                  <a:gd name="T2" fmla="*/ 1 w 8"/>
                  <a:gd name="T3" fmla="*/ 7 h 9"/>
                  <a:gd name="T4" fmla="*/ 7 w 8"/>
                  <a:gd name="T5" fmla="*/ 7 h 9"/>
                  <a:gd name="T6" fmla="*/ 7 w 8"/>
                  <a:gd name="T7" fmla="*/ 2 h 9"/>
                  <a:gd name="T8" fmla="*/ 1 w 8"/>
                  <a:gd name="T9" fmla="*/ 2 h 9"/>
                </a:gdLst>
                <a:ahLst/>
                <a:cxnLst>
                  <a:cxn ang="0">
                    <a:pos x="T0" y="T1"/>
                  </a:cxn>
                  <a:cxn ang="0">
                    <a:pos x="T2" y="T3"/>
                  </a:cxn>
                  <a:cxn ang="0">
                    <a:pos x="T4" y="T5"/>
                  </a:cxn>
                  <a:cxn ang="0">
                    <a:pos x="T6" y="T7"/>
                  </a:cxn>
                  <a:cxn ang="0">
                    <a:pos x="T8" y="T9"/>
                  </a:cxn>
                </a:cxnLst>
                <a:rect l="0" t="0" r="r" b="b"/>
                <a:pathLst>
                  <a:path w="8" h="9">
                    <a:moveTo>
                      <a:pt x="1" y="2"/>
                    </a:moveTo>
                    <a:cubicBezTo>
                      <a:pt x="0" y="3"/>
                      <a:pt x="0" y="6"/>
                      <a:pt x="1" y="7"/>
                    </a:cubicBezTo>
                    <a:cubicBezTo>
                      <a:pt x="3" y="9"/>
                      <a:pt x="5" y="9"/>
                      <a:pt x="7" y="7"/>
                    </a:cubicBezTo>
                    <a:cubicBezTo>
                      <a:pt x="8" y="6"/>
                      <a:pt x="8" y="3"/>
                      <a:pt x="7" y="2"/>
                    </a:cubicBezTo>
                    <a:cubicBezTo>
                      <a:pt x="5" y="0"/>
                      <a:pt x="3" y="0"/>
                      <a:pt x="1" y="2"/>
                    </a:cubicBezTo>
                  </a:path>
                </a:pathLst>
              </a:custGeom>
              <a:solidFill>
                <a:srgbClr val="00435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40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3" name="Freeform 121"/>
              <p:cNvSpPr>
                <a:spLocks noEditPoints="1"/>
              </p:cNvSpPr>
              <p:nvPr/>
            </p:nvSpPr>
            <p:spPr bwMode="auto">
              <a:xfrm>
                <a:off x="1797050" y="5657850"/>
                <a:ext cx="422275" cy="615950"/>
              </a:xfrm>
              <a:custGeom>
                <a:avLst/>
                <a:gdLst>
                  <a:gd name="T0" fmla="*/ 80 w 88"/>
                  <a:gd name="T1" fmla="*/ 56 h 128"/>
                  <a:gd name="T2" fmla="*/ 79 w 88"/>
                  <a:gd name="T3" fmla="*/ 56 h 128"/>
                  <a:gd name="T4" fmla="*/ 70 w 88"/>
                  <a:gd name="T5" fmla="*/ 37 h 128"/>
                  <a:gd name="T6" fmla="*/ 64 w 88"/>
                  <a:gd name="T7" fmla="*/ 6 h 128"/>
                  <a:gd name="T8" fmla="*/ 56 w 88"/>
                  <a:gd name="T9" fmla="*/ 0 h 128"/>
                  <a:gd name="T10" fmla="*/ 24 w 88"/>
                  <a:gd name="T11" fmla="*/ 0 h 128"/>
                  <a:gd name="T12" fmla="*/ 17 w 88"/>
                  <a:gd name="T13" fmla="*/ 6 h 128"/>
                  <a:gd name="T14" fmla="*/ 11 w 88"/>
                  <a:gd name="T15" fmla="*/ 36 h 128"/>
                  <a:gd name="T16" fmla="*/ 0 w 88"/>
                  <a:gd name="T17" fmla="*/ 64 h 128"/>
                  <a:gd name="T18" fmla="*/ 10 w 88"/>
                  <a:gd name="T19" fmla="*/ 90 h 128"/>
                  <a:gd name="T20" fmla="*/ 16 w 88"/>
                  <a:gd name="T21" fmla="*/ 121 h 128"/>
                  <a:gd name="T22" fmla="*/ 24 w 88"/>
                  <a:gd name="T23" fmla="*/ 128 h 128"/>
                  <a:gd name="T24" fmla="*/ 56 w 88"/>
                  <a:gd name="T25" fmla="*/ 128 h 128"/>
                  <a:gd name="T26" fmla="*/ 64 w 88"/>
                  <a:gd name="T27" fmla="*/ 121 h 128"/>
                  <a:gd name="T28" fmla="*/ 70 w 88"/>
                  <a:gd name="T29" fmla="*/ 90 h 128"/>
                  <a:gd name="T30" fmla="*/ 79 w 88"/>
                  <a:gd name="T31" fmla="*/ 71 h 128"/>
                  <a:gd name="T32" fmla="*/ 80 w 88"/>
                  <a:gd name="T33" fmla="*/ 72 h 128"/>
                  <a:gd name="T34" fmla="*/ 88 w 88"/>
                  <a:gd name="T35" fmla="*/ 64 h 128"/>
                  <a:gd name="T36" fmla="*/ 80 w 88"/>
                  <a:gd name="T37" fmla="*/ 56 h 128"/>
                  <a:gd name="T38" fmla="*/ 24 w 88"/>
                  <a:gd name="T39" fmla="*/ 8 h 128"/>
                  <a:gd name="T40" fmla="*/ 56 w 88"/>
                  <a:gd name="T41" fmla="*/ 8 h 128"/>
                  <a:gd name="T42" fmla="*/ 60 w 88"/>
                  <a:gd name="T43" fmla="*/ 29 h 128"/>
                  <a:gd name="T44" fmla="*/ 40 w 88"/>
                  <a:gd name="T45" fmla="*/ 24 h 128"/>
                  <a:gd name="T46" fmla="*/ 20 w 88"/>
                  <a:gd name="T47" fmla="*/ 29 h 128"/>
                  <a:gd name="T48" fmla="*/ 24 w 88"/>
                  <a:gd name="T49" fmla="*/ 8 h 128"/>
                  <a:gd name="T50" fmla="*/ 56 w 88"/>
                  <a:gd name="T51" fmla="*/ 120 h 128"/>
                  <a:gd name="T52" fmla="*/ 24 w 88"/>
                  <a:gd name="T53" fmla="*/ 120 h 128"/>
                  <a:gd name="T54" fmla="*/ 20 w 88"/>
                  <a:gd name="T55" fmla="*/ 98 h 128"/>
                  <a:gd name="T56" fmla="*/ 40 w 88"/>
                  <a:gd name="T57" fmla="*/ 104 h 128"/>
                  <a:gd name="T58" fmla="*/ 60 w 88"/>
                  <a:gd name="T59" fmla="*/ 98 h 128"/>
                  <a:gd name="T60" fmla="*/ 56 w 88"/>
                  <a:gd name="T61" fmla="*/ 120 h 128"/>
                  <a:gd name="T62" fmla="*/ 40 w 88"/>
                  <a:gd name="T63" fmla="*/ 96 h 128"/>
                  <a:gd name="T64" fmla="*/ 8 w 88"/>
                  <a:gd name="T65" fmla="*/ 64 h 128"/>
                  <a:gd name="T66" fmla="*/ 40 w 88"/>
                  <a:gd name="T67" fmla="*/ 32 h 128"/>
                  <a:gd name="T68" fmla="*/ 72 w 88"/>
                  <a:gd name="T69" fmla="*/ 64 h 128"/>
                  <a:gd name="T70" fmla="*/ 40 w 88"/>
                  <a:gd name="T71" fmla="*/ 9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8" h="128">
                    <a:moveTo>
                      <a:pt x="80" y="56"/>
                    </a:moveTo>
                    <a:cubicBezTo>
                      <a:pt x="80" y="56"/>
                      <a:pt x="79" y="56"/>
                      <a:pt x="79" y="56"/>
                    </a:cubicBezTo>
                    <a:cubicBezTo>
                      <a:pt x="78" y="49"/>
                      <a:pt x="75" y="43"/>
                      <a:pt x="70" y="37"/>
                    </a:cubicBezTo>
                    <a:cubicBezTo>
                      <a:pt x="64" y="6"/>
                      <a:pt x="64" y="6"/>
                      <a:pt x="64" y="6"/>
                    </a:cubicBezTo>
                    <a:cubicBezTo>
                      <a:pt x="64" y="2"/>
                      <a:pt x="60" y="0"/>
                      <a:pt x="56" y="0"/>
                    </a:cubicBezTo>
                    <a:cubicBezTo>
                      <a:pt x="24" y="0"/>
                      <a:pt x="24" y="0"/>
                      <a:pt x="24" y="0"/>
                    </a:cubicBezTo>
                    <a:cubicBezTo>
                      <a:pt x="21" y="0"/>
                      <a:pt x="17" y="2"/>
                      <a:pt x="17" y="6"/>
                    </a:cubicBezTo>
                    <a:cubicBezTo>
                      <a:pt x="11" y="36"/>
                      <a:pt x="11" y="36"/>
                      <a:pt x="11" y="36"/>
                    </a:cubicBezTo>
                    <a:cubicBezTo>
                      <a:pt x="4" y="43"/>
                      <a:pt x="0" y="53"/>
                      <a:pt x="0" y="64"/>
                    </a:cubicBezTo>
                    <a:cubicBezTo>
                      <a:pt x="0" y="74"/>
                      <a:pt x="4" y="83"/>
                      <a:pt x="10" y="90"/>
                    </a:cubicBezTo>
                    <a:cubicBezTo>
                      <a:pt x="16" y="121"/>
                      <a:pt x="16" y="121"/>
                      <a:pt x="16" y="121"/>
                    </a:cubicBezTo>
                    <a:cubicBezTo>
                      <a:pt x="17" y="125"/>
                      <a:pt x="20" y="128"/>
                      <a:pt x="24" y="128"/>
                    </a:cubicBezTo>
                    <a:cubicBezTo>
                      <a:pt x="56" y="128"/>
                      <a:pt x="56" y="128"/>
                      <a:pt x="56" y="128"/>
                    </a:cubicBezTo>
                    <a:cubicBezTo>
                      <a:pt x="60" y="128"/>
                      <a:pt x="63" y="125"/>
                      <a:pt x="64" y="121"/>
                    </a:cubicBezTo>
                    <a:cubicBezTo>
                      <a:pt x="70" y="90"/>
                      <a:pt x="70" y="90"/>
                      <a:pt x="70" y="90"/>
                    </a:cubicBezTo>
                    <a:cubicBezTo>
                      <a:pt x="74" y="85"/>
                      <a:pt x="78" y="79"/>
                      <a:pt x="79" y="71"/>
                    </a:cubicBezTo>
                    <a:cubicBezTo>
                      <a:pt x="79" y="71"/>
                      <a:pt x="80" y="72"/>
                      <a:pt x="80" y="72"/>
                    </a:cubicBezTo>
                    <a:cubicBezTo>
                      <a:pt x="84" y="72"/>
                      <a:pt x="88" y="68"/>
                      <a:pt x="88" y="64"/>
                    </a:cubicBezTo>
                    <a:cubicBezTo>
                      <a:pt x="88" y="59"/>
                      <a:pt x="84" y="56"/>
                      <a:pt x="80" y="56"/>
                    </a:cubicBezTo>
                    <a:moveTo>
                      <a:pt x="24" y="8"/>
                    </a:moveTo>
                    <a:cubicBezTo>
                      <a:pt x="56" y="8"/>
                      <a:pt x="56" y="8"/>
                      <a:pt x="56" y="8"/>
                    </a:cubicBezTo>
                    <a:cubicBezTo>
                      <a:pt x="60" y="29"/>
                      <a:pt x="60" y="29"/>
                      <a:pt x="60" y="29"/>
                    </a:cubicBezTo>
                    <a:cubicBezTo>
                      <a:pt x="55" y="26"/>
                      <a:pt x="48" y="24"/>
                      <a:pt x="40" y="24"/>
                    </a:cubicBezTo>
                    <a:cubicBezTo>
                      <a:pt x="33" y="24"/>
                      <a:pt x="26" y="26"/>
                      <a:pt x="20" y="29"/>
                    </a:cubicBezTo>
                    <a:lnTo>
                      <a:pt x="24" y="8"/>
                    </a:lnTo>
                    <a:close/>
                    <a:moveTo>
                      <a:pt x="56" y="120"/>
                    </a:moveTo>
                    <a:cubicBezTo>
                      <a:pt x="24" y="120"/>
                      <a:pt x="24" y="120"/>
                      <a:pt x="24" y="120"/>
                    </a:cubicBezTo>
                    <a:cubicBezTo>
                      <a:pt x="20" y="98"/>
                      <a:pt x="20" y="98"/>
                      <a:pt x="20" y="98"/>
                    </a:cubicBezTo>
                    <a:cubicBezTo>
                      <a:pt x="26" y="101"/>
                      <a:pt x="33" y="104"/>
                      <a:pt x="40" y="104"/>
                    </a:cubicBezTo>
                    <a:cubicBezTo>
                      <a:pt x="47" y="104"/>
                      <a:pt x="54" y="101"/>
                      <a:pt x="60" y="98"/>
                    </a:cubicBezTo>
                    <a:lnTo>
                      <a:pt x="56" y="120"/>
                    </a:lnTo>
                    <a:close/>
                    <a:moveTo>
                      <a:pt x="40" y="96"/>
                    </a:moveTo>
                    <a:cubicBezTo>
                      <a:pt x="22" y="96"/>
                      <a:pt x="8" y="81"/>
                      <a:pt x="8" y="64"/>
                    </a:cubicBezTo>
                    <a:cubicBezTo>
                      <a:pt x="8" y="46"/>
                      <a:pt x="22" y="32"/>
                      <a:pt x="40" y="32"/>
                    </a:cubicBezTo>
                    <a:cubicBezTo>
                      <a:pt x="58" y="32"/>
                      <a:pt x="72" y="46"/>
                      <a:pt x="72" y="64"/>
                    </a:cubicBezTo>
                    <a:cubicBezTo>
                      <a:pt x="72" y="81"/>
                      <a:pt x="58" y="96"/>
                      <a:pt x="40" y="96"/>
                    </a:cubicBezTo>
                  </a:path>
                </a:pathLst>
              </a:custGeom>
              <a:solidFill>
                <a:srgbClr val="0020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40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4" name="Freeform 122"/>
              <p:cNvSpPr/>
              <p:nvPr/>
            </p:nvSpPr>
            <p:spPr bwMode="auto">
              <a:xfrm>
                <a:off x="1970088" y="5865813"/>
                <a:ext cx="114300" cy="119062"/>
              </a:xfrm>
              <a:custGeom>
                <a:avLst/>
                <a:gdLst>
                  <a:gd name="T0" fmla="*/ 24 w 24"/>
                  <a:gd name="T1" fmla="*/ 1 h 25"/>
                  <a:gd name="T2" fmla="*/ 22 w 24"/>
                  <a:gd name="T3" fmla="*/ 1 h 25"/>
                  <a:gd name="T4" fmla="*/ 1 w 24"/>
                  <a:gd name="T5" fmla="*/ 18 h 25"/>
                  <a:gd name="T6" fmla="*/ 0 w 24"/>
                  <a:gd name="T7" fmla="*/ 21 h 25"/>
                  <a:gd name="T8" fmla="*/ 1 w 24"/>
                  <a:gd name="T9" fmla="*/ 23 h 25"/>
                  <a:gd name="T10" fmla="*/ 4 w 24"/>
                  <a:gd name="T11" fmla="*/ 25 h 25"/>
                  <a:gd name="T12" fmla="*/ 7 w 24"/>
                  <a:gd name="T13" fmla="*/ 23 h 25"/>
                  <a:gd name="T14" fmla="*/ 14 w 24"/>
                  <a:gd name="T15" fmla="*/ 15 h 25"/>
                  <a:gd name="T16" fmla="*/ 24 w 24"/>
                  <a:gd name="T17" fmla="*/ 3 h 25"/>
                  <a:gd name="T18" fmla="*/ 24 w 24"/>
                  <a:gd name="T19"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5">
                    <a:moveTo>
                      <a:pt x="24" y="1"/>
                    </a:moveTo>
                    <a:cubicBezTo>
                      <a:pt x="23" y="0"/>
                      <a:pt x="23" y="0"/>
                      <a:pt x="22" y="1"/>
                    </a:cubicBezTo>
                    <a:cubicBezTo>
                      <a:pt x="1" y="18"/>
                      <a:pt x="1" y="18"/>
                      <a:pt x="1" y="18"/>
                    </a:cubicBezTo>
                    <a:cubicBezTo>
                      <a:pt x="0" y="19"/>
                      <a:pt x="0" y="20"/>
                      <a:pt x="0" y="21"/>
                    </a:cubicBezTo>
                    <a:cubicBezTo>
                      <a:pt x="0" y="22"/>
                      <a:pt x="0" y="23"/>
                      <a:pt x="1" y="23"/>
                    </a:cubicBezTo>
                    <a:cubicBezTo>
                      <a:pt x="2" y="24"/>
                      <a:pt x="3" y="25"/>
                      <a:pt x="4" y="25"/>
                    </a:cubicBezTo>
                    <a:cubicBezTo>
                      <a:pt x="5" y="25"/>
                      <a:pt x="6" y="24"/>
                      <a:pt x="7" y="23"/>
                    </a:cubicBezTo>
                    <a:cubicBezTo>
                      <a:pt x="14" y="15"/>
                      <a:pt x="14" y="15"/>
                      <a:pt x="14" y="15"/>
                    </a:cubicBezTo>
                    <a:cubicBezTo>
                      <a:pt x="24" y="3"/>
                      <a:pt x="24" y="3"/>
                      <a:pt x="24" y="3"/>
                    </a:cubicBezTo>
                    <a:cubicBezTo>
                      <a:pt x="24" y="2"/>
                      <a:pt x="24" y="1"/>
                      <a:pt x="24" y="1"/>
                    </a:cubicBezTo>
                  </a:path>
                </a:pathLst>
              </a:custGeom>
              <a:solidFill>
                <a:srgbClr val="00435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40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14" name="文本框 78"/>
            <p:cNvSpPr txBox="1"/>
            <p:nvPr/>
          </p:nvSpPr>
          <p:spPr>
            <a:xfrm>
              <a:off x="7084688" y="1394753"/>
              <a:ext cx="391774" cy="315471"/>
            </a:xfrm>
            <a:prstGeom prst="rect">
              <a:avLst/>
            </a:prstGeom>
            <a:noFill/>
          </p:spPr>
          <p:txBody>
            <a:bodyPr wrap="none" lIns="68580" tIns="34290" rIns="68580" bIns="34290" rtlCol="0">
              <a:spAutoFit/>
            </a:bodyPr>
            <a:lstStyle/>
            <a:p>
              <a:r>
                <a:rPr lang="en-US" altLang="zh-CN" sz="1600" b="1"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02</a:t>
              </a:r>
              <a:endParaRPr lang="zh-CN" altLang="en-US" sz="1600" b="1"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115" name="文本框 83"/>
            <p:cNvSpPr txBox="1"/>
            <p:nvPr/>
          </p:nvSpPr>
          <p:spPr>
            <a:xfrm>
              <a:off x="7151750" y="1705152"/>
              <a:ext cx="1504727" cy="284693"/>
            </a:xfrm>
            <a:prstGeom prst="rect">
              <a:avLst/>
            </a:prstGeom>
            <a:noFill/>
          </p:spPr>
          <p:txBody>
            <a:bodyPr wrap="square" lIns="68580" tIns="34290" rIns="68580" bIns="34290" rtlCol="0">
              <a:spAutoFit/>
            </a:bodyPr>
            <a:lstStyle/>
            <a:p>
              <a:r>
                <a:rPr lang="zh-CN" altLang="en-US" sz="1400" dirty="0">
                  <a:solidFill>
                    <a:sysClr val="windowText" lastClr="000000"/>
                  </a:solidFill>
                  <a:latin typeface="微软雅黑" panose="020B0503020204020204" pitchFamily="34" charset="-122"/>
                  <a:ea typeface="微软雅黑" panose="020B0503020204020204" pitchFamily="34" charset="-122"/>
                  <a:cs typeface="Arial Unicode MS" panose="020B0604020202020204" pitchFamily="34" charset="-122"/>
                  <a:sym typeface="微软雅黑" panose="020B0503020204020204" pitchFamily="34" charset="-122"/>
                </a:rPr>
                <a:t>请在此添加文本</a:t>
              </a:r>
            </a:p>
          </p:txBody>
        </p:sp>
      </p:grpSp>
      <p:grpSp>
        <p:nvGrpSpPr>
          <p:cNvPr id="125" name="组合 124"/>
          <p:cNvGrpSpPr/>
          <p:nvPr/>
        </p:nvGrpSpPr>
        <p:grpSpPr>
          <a:xfrm>
            <a:off x="6909809" y="2778789"/>
            <a:ext cx="1746668" cy="1578429"/>
            <a:chOff x="6909809" y="2634773"/>
            <a:chExt cx="1746668" cy="1578429"/>
          </a:xfrm>
        </p:grpSpPr>
        <p:sp>
          <p:nvSpPr>
            <p:cNvPr id="126" name="泪滴形 125"/>
            <p:cNvSpPr/>
            <p:nvPr/>
          </p:nvSpPr>
          <p:spPr>
            <a:xfrm flipV="1">
              <a:off x="6909809" y="2634773"/>
              <a:ext cx="1578429" cy="1578429"/>
            </a:xfrm>
            <a:prstGeom prst="teardrop">
              <a:avLst/>
            </a:prstGeom>
            <a:gradFill flip="none" rotWithShape="1">
              <a:gsLst>
                <a:gs pos="100000">
                  <a:srgbClr val="FFFFFF">
                    <a:lumMod val="100000"/>
                  </a:srgbClr>
                </a:gs>
                <a:gs pos="0">
                  <a:srgbClr val="D9D9DA"/>
                </a:gs>
              </a:gsLst>
              <a:lin ang="13500000" scaled="1"/>
              <a:tileRect/>
            </a:gradFill>
            <a:ln w="28575">
              <a:gradFill flip="none" rotWithShape="1">
                <a:gsLst>
                  <a:gs pos="100000">
                    <a:srgbClr val="FFFFFF"/>
                  </a:gs>
                  <a:gs pos="0">
                    <a:srgbClr val="D9D9DA"/>
                  </a:gs>
                </a:gsLst>
                <a:lin ang="2700000" scaled="1"/>
                <a:tileRect/>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40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7" name="Freeform 266"/>
            <p:cNvSpPr>
              <a:spLocks noChangeAspect="1" noEditPoints="1"/>
            </p:cNvSpPr>
            <p:nvPr/>
          </p:nvSpPr>
          <p:spPr bwMode="auto">
            <a:xfrm>
              <a:off x="7954507" y="3050308"/>
              <a:ext cx="351000" cy="384566"/>
            </a:xfrm>
            <a:custGeom>
              <a:avLst/>
              <a:gdLst>
                <a:gd name="T0" fmla="*/ 62 w 183"/>
                <a:gd name="T1" fmla="*/ 22 h 200"/>
                <a:gd name="T2" fmla="*/ 36 w 183"/>
                <a:gd name="T3" fmla="*/ 11 h 200"/>
                <a:gd name="T4" fmla="*/ 0 w 183"/>
                <a:gd name="T5" fmla="*/ 48 h 200"/>
                <a:gd name="T6" fmla="*/ 9 w 183"/>
                <a:gd name="T7" fmla="*/ 73 h 200"/>
                <a:gd name="T8" fmla="*/ 62 w 183"/>
                <a:gd name="T9" fmla="*/ 22 h 200"/>
                <a:gd name="T10" fmla="*/ 147 w 183"/>
                <a:gd name="T11" fmla="*/ 11 h 200"/>
                <a:gd name="T12" fmla="*/ 119 w 183"/>
                <a:gd name="T13" fmla="*/ 23 h 200"/>
                <a:gd name="T14" fmla="*/ 170 w 183"/>
                <a:gd name="T15" fmla="*/ 76 h 200"/>
                <a:gd name="T16" fmla="*/ 183 w 183"/>
                <a:gd name="T17" fmla="*/ 48 h 200"/>
                <a:gd name="T18" fmla="*/ 147 w 183"/>
                <a:gd name="T19" fmla="*/ 11 h 200"/>
                <a:gd name="T20" fmla="*/ 169 w 183"/>
                <a:gd name="T21" fmla="*/ 103 h 200"/>
                <a:gd name="T22" fmla="*/ 96 w 183"/>
                <a:gd name="T23" fmla="*/ 23 h 200"/>
                <a:gd name="T24" fmla="*/ 96 w 183"/>
                <a:gd name="T25" fmla="*/ 6 h 200"/>
                <a:gd name="T26" fmla="*/ 98 w 183"/>
                <a:gd name="T27" fmla="*/ 6 h 200"/>
                <a:gd name="T28" fmla="*/ 102 w 183"/>
                <a:gd name="T29" fmla="*/ 3 h 200"/>
                <a:gd name="T30" fmla="*/ 98 w 183"/>
                <a:gd name="T31" fmla="*/ 0 h 200"/>
                <a:gd name="T32" fmla="*/ 81 w 183"/>
                <a:gd name="T33" fmla="*/ 0 h 200"/>
                <a:gd name="T34" fmla="*/ 78 w 183"/>
                <a:gd name="T35" fmla="*/ 3 h 200"/>
                <a:gd name="T36" fmla="*/ 81 w 183"/>
                <a:gd name="T37" fmla="*/ 6 h 200"/>
                <a:gd name="T38" fmla="*/ 84 w 183"/>
                <a:gd name="T39" fmla="*/ 6 h 200"/>
                <a:gd name="T40" fmla="*/ 84 w 183"/>
                <a:gd name="T41" fmla="*/ 23 h 200"/>
                <a:gd name="T42" fmla="*/ 9 w 183"/>
                <a:gd name="T43" fmla="*/ 103 h 200"/>
                <a:gd name="T44" fmla="*/ 38 w 183"/>
                <a:gd name="T45" fmla="*/ 164 h 200"/>
                <a:gd name="T46" fmla="*/ 29 w 183"/>
                <a:gd name="T47" fmla="*/ 190 h 200"/>
                <a:gd name="T48" fmla="*/ 33 w 183"/>
                <a:gd name="T49" fmla="*/ 198 h 200"/>
                <a:gd name="T50" fmla="*/ 35 w 183"/>
                <a:gd name="T51" fmla="*/ 199 h 200"/>
                <a:gd name="T52" fmla="*/ 43 w 183"/>
                <a:gd name="T53" fmla="*/ 196 h 200"/>
                <a:gd name="T54" fmla="*/ 53 w 183"/>
                <a:gd name="T55" fmla="*/ 174 h 200"/>
                <a:gd name="T56" fmla="*/ 89 w 183"/>
                <a:gd name="T57" fmla="*/ 183 h 200"/>
                <a:gd name="T58" fmla="*/ 125 w 183"/>
                <a:gd name="T59" fmla="*/ 174 h 200"/>
                <a:gd name="T60" fmla="*/ 136 w 183"/>
                <a:gd name="T61" fmla="*/ 196 h 200"/>
                <a:gd name="T62" fmla="*/ 144 w 183"/>
                <a:gd name="T63" fmla="*/ 199 h 200"/>
                <a:gd name="T64" fmla="*/ 146 w 183"/>
                <a:gd name="T65" fmla="*/ 198 h 200"/>
                <a:gd name="T66" fmla="*/ 149 w 183"/>
                <a:gd name="T67" fmla="*/ 190 h 200"/>
                <a:gd name="T68" fmla="*/ 141 w 183"/>
                <a:gd name="T69" fmla="*/ 164 h 200"/>
                <a:gd name="T70" fmla="*/ 169 w 183"/>
                <a:gd name="T71" fmla="*/ 103 h 200"/>
                <a:gd name="T72" fmla="*/ 89 w 183"/>
                <a:gd name="T73" fmla="*/ 167 h 200"/>
                <a:gd name="T74" fmla="*/ 25 w 183"/>
                <a:gd name="T75" fmla="*/ 103 h 200"/>
                <a:gd name="T76" fmla="*/ 89 w 183"/>
                <a:gd name="T77" fmla="*/ 39 h 200"/>
                <a:gd name="T78" fmla="*/ 153 w 183"/>
                <a:gd name="T79" fmla="*/ 103 h 200"/>
                <a:gd name="T80" fmla="*/ 89 w 183"/>
                <a:gd name="T81" fmla="*/ 167 h 200"/>
                <a:gd name="T82" fmla="*/ 97 w 183"/>
                <a:gd name="T83" fmla="*/ 111 h 200"/>
                <a:gd name="T84" fmla="*/ 100 w 183"/>
                <a:gd name="T85" fmla="*/ 103 h 200"/>
                <a:gd name="T86" fmla="*/ 91 w 183"/>
                <a:gd name="T87" fmla="*/ 92 h 200"/>
                <a:gd name="T88" fmla="*/ 91 w 183"/>
                <a:gd name="T89" fmla="*/ 55 h 200"/>
                <a:gd name="T90" fmla="*/ 89 w 183"/>
                <a:gd name="T91" fmla="*/ 53 h 200"/>
                <a:gd name="T92" fmla="*/ 87 w 183"/>
                <a:gd name="T93" fmla="*/ 55 h 200"/>
                <a:gd name="T94" fmla="*/ 87 w 183"/>
                <a:gd name="T95" fmla="*/ 92 h 200"/>
                <a:gd name="T96" fmla="*/ 78 w 183"/>
                <a:gd name="T97" fmla="*/ 103 h 200"/>
                <a:gd name="T98" fmla="*/ 89 w 183"/>
                <a:gd name="T99" fmla="*/ 114 h 200"/>
                <a:gd name="T100" fmla="*/ 93 w 183"/>
                <a:gd name="T101" fmla="*/ 113 h 200"/>
                <a:gd name="T102" fmla="*/ 104 w 183"/>
                <a:gd name="T103" fmla="*/ 131 h 200"/>
                <a:gd name="T104" fmla="*/ 107 w 183"/>
                <a:gd name="T105" fmla="*/ 132 h 200"/>
                <a:gd name="T106" fmla="*/ 108 w 183"/>
                <a:gd name="T107" fmla="*/ 129 h 200"/>
                <a:gd name="T108" fmla="*/ 97 w 183"/>
                <a:gd name="T109" fmla="*/ 111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3" h="200">
                  <a:moveTo>
                    <a:pt x="62" y="22"/>
                  </a:moveTo>
                  <a:cubicBezTo>
                    <a:pt x="56" y="15"/>
                    <a:pt x="46" y="11"/>
                    <a:pt x="36" y="11"/>
                  </a:cubicBezTo>
                  <a:cubicBezTo>
                    <a:pt x="16" y="11"/>
                    <a:pt x="0" y="28"/>
                    <a:pt x="0" y="48"/>
                  </a:cubicBezTo>
                  <a:cubicBezTo>
                    <a:pt x="0" y="57"/>
                    <a:pt x="3" y="66"/>
                    <a:pt x="9" y="73"/>
                  </a:cubicBezTo>
                  <a:cubicBezTo>
                    <a:pt x="18" y="49"/>
                    <a:pt x="38" y="30"/>
                    <a:pt x="62" y="22"/>
                  </a:cubicBezTo>
                  <a:close/>
                  <a:moveTo>
                    <a:pt x="147" y="11"/>
                  </a:moveTo>
                  <a:cubicBezTo>
                    <a:pt x="136" y="11"/>
                    <a:pt x="126" y="16"/>
                    <a:pt x="119" y="23"/>
                  </a:cubicBezTo>
                  <a:cubicBezTo>
                    <a:pt x="143" y="32"/>
                    <a:pt x="162" y="52"/>
                    <a:pt x="170" y="76"/>
                  </a:cubicBezTo>
                  <a:cubicBezTo>
                    <a:pt x="178" y="69"/>
                    <a:pt x="183" y="59"/>
                    <a:pt x="183" y="48"/>
                  </a:cubicBezTo>
                  <a:cubicBezTo>
                    <a:pt x="183" y="28"/>
                    <a:pt x="167" y="11"/>
                    <a:pt x="147" y="11"/>
                  </a:cubicBezTo>
                  <a:close/>
                  <a:moveTo>
                    <a:pt x="169" y="103"/>
                  </a:moveTo>
                  <a:cubicBezTo>
                    <a:pt x="169" y="61"/>
                    <a:pt x="137" y="26"/>
                    <a:pt x="96" y="23"/>
                  </a:cubicBezTo>
                  <a:cubicBezTo>
                    <a:pt x="96" y="6"/>
                    <a:pt x="96" y="6"/>
                    <a:pt x="96" y="6"/>
                  </a:cubicBezTo>
                  <a:cubicBezTo>
                    <a:pt x="98" y="6"/>
                    <a:pt x="98" y="6"/>
                    <a:pt x="98" y="6"/>
                  </a:cubicBezTo>
                  <a:cubicBezTo>
                    <a:pt x="100" y="6"/>
                    <a:pt x="102" y="5"/>
                    <a:pt x="102" y="3"/>
                  </a:cubicBezTo>
                  <a:cubicBezTo>
                    <a:pt x="102" y="1"/>
                    <a:pt x="100" y="0"/>
                    <a:pt x="98" y="0"/>
                  </a:cubicBezTo>
                  <a:cubicBezTo>
                    <a:pt x="81" y="0"/>
                    <a:pt x="81" y="0"/>
                    <a:pt x="81" y="0"/>
                  </a:cubicBezTo>
                  <a:cubicBezTo>
                    <a:pt x="80" y="0"/>
                    <a:pt x="78" y="1"/>
                    <a:pt x="78" y="3"/>
                  </a:cubicBezTo>
                  <a:cubicBezTo>
                    <a:pt x="78" y="5"/>
                    <a:pt x="80" y="6"/>
                    <a:pt x="81" y="6"/>
                  </a:cubicBezTo>
                  <a:cubicBezTo>
                    <a:pt x="84" y="6"/>
                    <a:pt x="84" y="6"/>
                    <a:pt x="84" y="6"/>
                  </a:cubicBezTo>
                  <a:cubicBezTo>
                    <a:pt x="84" y="23"/>
                    <a:pt x="84" y="23"/>
                    <a:pt x="84" y="23"/>
                  </a:cubicBezTo>
                  <a:cubicBezTo>
                    <a:pt x="42" y="25"/>
                    <a:pt x="9" y="60"/>
                    <a:pt x="9" y="103"/>
                  </a:cubicBezTo>
                  <a:cubicBezTo>
                    <a:pt x="9" y="127"/>
                    <a:pt x="20" y="150"/>
                    <a:pt x="38" y="164"/>
                  </a:cubicBezTo>
                  <a:cubicBezTo>
                    <a:pt x="29" y="190"/>
                    <a:pt x="29" y="190"/>
                    <a:pt x="29" y="190"/>
                  </a:cubicBezTo>
                  <a:cubicBezTo>
                    <a:pt x="28" y="194"/>
                    <a:pt x="30" y="197"/>
                    <a:pt x="33" y="198"/>
                  </a:cubicBezTo>
                  <a:cubicBezTo>
                    <a:pt x="35" y="199"/>
                    <a:pt x="35" y="199"/>
                    <a:pt x="35" y="199"/>
                  </a:cubicBezTo>
                  <a:cubicBezTo>
                    <a:pt x="38" y="200"/>
                    <a:pt x="41" y="199"/>
                    <a:pt x="43" y="196"/>
                  </a:cubicBezTo>
                  <a:cubicBezTo>
                    <a:pt x="53" y="174"/>
                    <a:pt x="53" y="174"/>
                    <a:pt x="53" y="174"/>
                  </a:cubicBezTo>
                  <a:cubicBezTo>
                    <a:pt x="64" y="180"/>
                    <a:pt x="76" y="183"/>
                    <a:pt x="89" y="183"/>
                  </a:cubicBezTo>
                  <a:cubicBezTo>
                    <a:pt x="102" y="183"/>
                    <a:pt x="114" y="180"/>
                    <a:pt x="125" y="174"/>
                  </a:cubicBezTo>
                  <a:cubicBezTo>
                    <a:pt x="136" y="196"/>
                    <a:pt x="136" y="196"/>
                    <a:pt x="136" y="196"/>
                  </a:cubicBezTo>
                  <a:cubicBezTo>
                    <a:pt x="137" y="199"/>
                    <a:pt x="141" y="200"/>
                    <a:pt x="144" y="199"/>
                  </a:cubicBezTo>
                  <a:cubicBezTo>
                    <a:pt x="146" y="198"/>
                    <a:pt x="146" y="198"/>
                    <a:pt x="146" y="198"/>
                  </a:cubicBezTo>
                  <a:cubicBezTo>
                    <a:pt x="149" y="197"/>
                    <a:pt x="150" y="194"/>
                    <a:pt x="149" y="190"/>
                  </a:cubicBezTo>
                  <a:cubicBezTo>
                    <a:pt x="141" y="164"/>
                    <a:pt x="141" y="164"/>
                    <a:pt x="141" y="164"/>
                  </a:cubicBezTo>
                  <a:cubicBezTo>
                    <a:pt x="158" y="149"/>
                    <a:pt x="169" y="127"/>
                    <a:pt x="169" y="103"/>
                  </a:cubicBezTo>
                  <a:close/>
                  <a:moveTo>
                    <a:pt x="89" y="167"/>
                  </a:moveTo>
                  <a:cubicBezTo>
                    <a:pt x="54" y="167"/>
                    <a:pt x="25" y="138"/>
                    <a:pt x="25" y="103"/>
                  </a:cubicBezTo>
                  <a:cubicBezTo>
                    <a:pt x="25" y="67"/>
                    <a:pt x="54" y="39"/>
                    <a:pt x="89" y="39"/>
                  </a:cubicBezTo>
                  <a:cubicBezTo>
                    <a:pt x="124" y="39"/>
                    <a:pt x="153" y="67"/>
                    <a:pt x="153" y="103"/>
                  </a:cubicBezTo>
                  <a:cubicBezTo>
                    <a:pt x="153" y="138"/>
                    <a:pt x="124" y="167"/>
                    <a:pt x="89" y="167"/>
                  </a:cubicBezTo>
                  <a:close/>
                  <a:moveTo>
                    <a:pt x="97" y="111"/>
                  </a:moveTo>
                  <a:cubicBezTo>
                    <a:pt x="99" y="109"/>
                    <a:pt x="100" y="106"/>
                    <a:pt x="100" y="103"/>
                  </a:cubicBezTo>
                  <a:cubicBezTo>
                    <a:pt x="100" y="97"/>
                    <a:pt x="96" y="93"/>
                    <a:pt x="91" y="92"/>
                  </a:cubicBezTo>
                  <a:cubicBezTo>
                    <a:pt x="91" y="55"/>
                    <a:pt x="91" y="55"/>
                    <a:pt x="91" y="55"/>
                  </a:cubicBezTo>
                  <a:cubicBezTo>
                    <a:pt x="91" y="54"/>
                    <a:pt x="90" y="53"/>
                    <a:pt x="89" y="53"/>
                  </a:cubicBezTo>
                  <a:cubicBezTo>
                    <a:pt x="88" y="53"/>
                    <a:pt x="87" y="54"/>
                    <a:pt x="87" y="55"/>
                  </a:cubicBezTo>
                  <a:cubicBezTo>
                    <a:pt x="87" y="92"/>
                    <a:pt x="87" y="92"/>
                    <a:pt x="87" y="92"/>
                  </a:cubicBezTo>
                  <a:cubicBezTo>
                    <a:pt x="82" y="93"/>
                    <a:pt x="78" y="97"/>
                    <a:pt x="78" y="103"/>
                  </a:cubicBezTo>
                  <a:cubicBezTo>
                    <a:pt x="78" y="109"/>
                    <a:pt x="83" y="114"/>
                    <a:pt x="89" y="114"/>
                  </a:cubicBezTo>
                  <a:cubicBezTo>
                    <a:pt x="90" y="114"/>
                    <a:pt x="92" y="114"/>
                    <a:pt x="93" y="113"/>
                  </a:cubicBezTo>
                  <a:cubicBezTo>
                    <a:pt x="104" y="131"/>
                    <a:pt x="104" y="131"/>
                    <a:pt x="104" y="131"/>
                  </a:cubicBezTo>
                  <a:cubicBezTo>
                    <a:pt x="105" y="132"/>
                    <a:pt x="106" y="133"/>
                    <a:pt x="107" y="132"/>
                  </a:cubicBezTo>
                  <a:cubicBezTo>
                    <a:pt x="108" y="131"/>
                    <a:pt x="109" y="130"/>
                    <a:pt x="108" y="129"/>
                  </a:cubicBezTo>
                  <a:lnTo>
                    <a:pt x="97" y="111"/>
                  </a:lnTo>
                  <a:close/>
                </a:path>
              </a:pathLst>
            </a:custGeom>
            <a:solidFill>
              <a:srgbClr val="C00000"/>
            </a:solidFill>
            <a:ln>
              <a:noFill/>
            </a:ln>
          </p:spPr>
          <p:txBody>
            <a:bodyPr vert="horz" wrap="square" lIns="91440" tIns="45720" rIns="91440" bIns="45720" numCol="1" anchor="t" anchorCtr="0" compatLnSpc="1"/>
            <a:lstStyle/>
            <a:p>
              <a:endParaRPr lang="zh-CN" altLang="en-US" sz="140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8" name="文本框 80"/>
            <p:cNvSpPr txBox="1"/>
            <p:nvPr/>
          </p:nvSpPr>
          <p:spPr>
            <a:xfrm>
              <a:off x="7084688" y="3131520"/>
              <a:ext cx="391774" cy="315471"/>
            </a:xfrm>
            <a:prstGeom prst="rect">
              <a:avLst/>
            </a:prstGeom>
            <a:noFill/>
          </p:spPr>
          <p:txBody>
            <a:bodyPr wrap="none" lIns="68580" tIns="34290" rIns="68580" bIns="34290" rtlCol="0">
              <a:spAutoFit/>
            </a:bodyPr>
            <a:lstStyle/>
            <a:p>
              <a:r>
                <a:rPr lang="en-US" altLang="zh-CN" sz="1600" b="1"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04</a:t>
              </a:r>
              <a:endParaRPr lang="zh-CN" altLang="en-US" sz="1600" b="1"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129" name="文本框 84"/>
            <p:cNvSpPr txBox="1"/>
            <p:nvPr/>
          </p:nvSpPr>
          <p:spPr>
            <a:xfrm>
              <a:off x="7151750" y="3519881"/>
              <a:ext cx="1504727" cy="284693"/>
            </a:xfrm>
            <a:prstGeom prst="rect">
              <a:avLst/>
            </a:prstGeom>
            <a:noFill/>
          </p:spPr>
          <p:txBody>
            <a:bodyPr wrap="square" lIns="68580" tIns="34290" rIns="68580" bIns="34290" rtlCol="0">
              <a:spAutoFit/>
            </a:bodyPr>
            <a:lstStyle/>
            <a:p>
              <a:r>
                <a:rPr lang="zh-CN" altLang="en-US" sz="1400" dirty="0">
                  <a:solidFill>
                    <a:sysClr val="windowText" lastClr="000000"/>
                  </a:solidFill>
                  <a:latin typeface="微软雅黑" panose="020B0503020204020204" pitchFamily="34" charset="-122"/>
                  <a:ea typeface="微软雅黑" panose="020B0503020204020204" pitchFamily="34" charset="-122"/>
                  <a:cs typeface="Arial Unicode MS" panose="020B0604020202020204" pitchFamily="34" charset="-122"/>
                  <a:sym typeface="微软雅黑" panose="020B0503020204020204" pitchFamily="34" charset="-122"/>
                </a:rPr>
                <a:t>请在此添加文本</a:t>
              </a:r>
            </a:p>
          </p:txBody>
        </p:sp>
      </p:grpSp>
      <p:sp>
        <p:nvSpPr>
          <p:cNvPr id="130" name="文本框 86"/>
          <p:cNvSpPr txBox="1"/>
          <p:nvPr/>
        </p:nvSpPr>
        <p:spPr>
          <a:xfrm>
            <a:off x="715363" y="1885018"/>
            <a:ext cx="3362782" cy="1891287"/>
          </a:xfrm>
          <a:prstGeom prst="rect">
            <a:avLst/>
          </a:prstGeom>
          <a:noFill/>
        </p:spPr>
        <p:txBody>
          <a:bodyPr wrap="square" lIns="68580" tIns="34290" rIns="68580" bIns="34290" rtlCol="0">
            <a:spAutoFit/>
          </a:bodyPr>
          <a:lstStyle/>
          <a:p>
            <a:pPr marL="342900" indent="-342900" algn="just">
              <a:lnSpc>
                <a:spcPct val="135000"/>
              </a:lnSpc>
              <a:spcBef>
                <a:spcPct val="0"/>
              </a:spcBef>
              <a:spcAft>
                <a:spcPts val="600"/>
              </a:spcAft>
              <a:buFont typeface="Wingdings" panose="05000000000000000000" pitchFamily="2" charset="2"/>
              <a:buChar char="l"/>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您的内容打在这里，或者通过复制您的文本后，在此框中选择粘贴，并选择只保留文字。</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marL="342900" indent="-342900" algn="just">
              <a:lnSpc>
                <a:spcPct val="135000"/>
              </a:lnSpc>
              <a:spcBef>
                <a:spcPct val="0"/>
              </a:spcBef>
              <a:spcAft>
                <a:spcPts val="600"/>
              </a:spcAft>
              <a:buFont typeface="Wingdings" panose="05000000000000000000" pitchFamily="2" charset="2"/>
              <a:buChar char="l"/>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您的内容打在这里，或者通过复制您的文本后，在此框中选择粘贴，并选择只保留文字。</a:t>
            </a:r>
          </a:p>
        </p:txBody>
      </p:sp>
      <p:grpSp>
        <p:nvGrpSpPr>
          <p:cNvPr id="131" name="组合 130"/>
          <p:cNvGrpSpPr/>
          <p:nvPr/>
        </p:nvGrpSpPr>
        <p:grpSpPr>
          <a:xfrm>
            <a:off x="715363" y="1285317"/>
            <a:ext cx="1584454" cy="447077"/>
            <a:chOff x="755298" y="2917165"/>
            <a:chExt cx="1584454" cy="447077"/>
          </a:xfrm>
          <a:solidFill>
            <a:srgbClr val="1F8A70"/>
          </a:solidFill>
        </p:grpSpPr>
        <p:sp>
          <p:nvSpPr>
            <p:cNvPr id="132" name="Freeform 60"/>
            <p:cNvSpPr/>
            <p:nvPr/>
          </p:nvSpPr>
          <p:spPr bwMode="auto">
            <a:xfrm>
              <a:off x="755298" y="2917165"/>
              <a:ext cx="416207" cy="447076"/>
            </a:xfrm>
            <a:custGeom>
              <a:avLst/>
              <a:gdLst>
                <a:gd name="T0" fmla="*/ 415 w 437"/>
                <a:gd name="T1" fmla="*/ 364 h 470"/>
                <a:gd name="T2" fmla="*/ 388 w 437"/>
                <a:gd name="T3" fmla="*/ 335 h 470"/>
                <a:gd name="T4" fmla="*/ 307 w 437"/>
                <a:gd name="T5" fmla="*/ 291 h 470"/>
                <a:gd name="T6" fmla="*/ 273 w 437"/>
                <a:gd name="T7" fmla="*/ 257 h 470"/>
                <a:gd name="T8" fmla="*/ 262 w 437"/>
                <a:gd name="T9" fmla="*/ 240 h 470"/>
                <a:gd name="T10" fmla="*/ 288 w 437"/>
                <a:gd name="T11" fmla="*/ 199 h 470"/>
                <a:gd name="T12" fmla="*/ 294 w 437"/>
                <a:gd name="T13" fmla="*/ 185 h 470"/>
                <a:gd name="T14" fmla="*/ 298 w 437"/>
                <a:gd name="T15" fmla="*/ 147 h 470"/>
                <a:gd name="T16" fmla="*/ 285 w 437"/>
                <a:gd name="T17" fmla="*/ 57 h 470"/>
                <a:gd name="T18" fmla="*/ 280 w 437"/>
                <a:gd name="T19" fmla="*/ 52 h 470"/>
                <a:gd name="T20" fmla="*/ 262 w 437"/>
                <a:gd name="T21" fmla="*/ 37 h 470"/>
                <a:gd name="T22" fmla="*/ 155 w 437"/>
                <a:gd name="T23" fmla="*/ 50 h 470"/>
                <a:gd name="T24" fmla="*/ 140 w 437"/>
                <a:gd name="T25" fmla="*/ 140 h 470"/>
                <a:gd name="T26" fmla="*/ 142 w 437"/>
                <a:gd name="T27" fmla="*/ 179 h 470"/>
                <a:gd name="T28" fmla="*/ 150 w 437"/>
                <a:gd name="T29" fmla="*/ 195 h 470"/>
                <a:gd name="T30" fmla="*/ 153 w 437"/>
                <a:gd name="T31" fmla="*/ 202 h 470"/>
                <a:gd name="T32" fmla="*/ 155 w 437"/>
                <a:gd name="T33" fmla="*/ 201 h 470"/>
                <a:gd name="T34" fmla="*/ 178 w 437"/>
                <a:gd name="T35" fmla="*/ 239 h 470"/>
                <a:gd name="T36" fmla="*/ 159 w 437"/>
                <a:gd name="T37" fmla="*/ 256 h 470"/>
                <a:gd name="T38" fmla="*/ 129 w 437"/>
                <a:gd name="T39" fmla="*/ 291 h 470"/>
                <a:gd name="T40" fmla="*/ 48 w 437"/>
                <a:gd name="T41" fmla="*/ 335 h 470"/>
                <a:gd name="T42" fmla="*/ 21 w 437"/>
                <a:gd name="T43" fmla="*/ 364 h 470"/>
                <a:gd name="T44" fmla="*/ 0 w 437"/>
                <a:gd name="T45" fmla="*/ 451 h 470"/>
                <a:gd name="T46" fmla="*/ 0 w 437"/>
                <a:gd name="T47" fmla="*/ 470 h 470"/>
                <a:gd name="T48" fmla="*/ 437 w 437"/>
                <a:gd name="T49" fmla="*/ 470 h 470"/>
                <a:gd name="T50" fmla="*/ 437 w 437"/>
                <a:gd name="T51" fmla="*/ 451 h 470"/>
                <a:gd name="T52" fmla="*/ 415 w 437"/>
                <a:gd name="T53" fmla="*/ 364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37" h="470">
                  <a:moveTo>
                    <a:pt x="415" y="364"/>
                  </a:moveTo>
                  <a:cubicBezTo>
                    <a:pt x="415" y="364"/>
                    <a:pt x="422" y="351"/>
                    <a:pt x="388" y="335"/>
                  </a:cubicBezTo>
                  <a:cubicBezTo>
                    <a:pt x="307" y="291"/>
                    <a:pt x="307" y="291"/>
                    <a:pt x="307" y="291"/>
                  </a:cubicBezTo>
                  <a:cubicBezTo>
                    <a:pt x="273" y="257"/>
                    <a:pt x="273" y="257"/>
                    <a:pt x="273" y="257"/>
                  </a:cubicBezTo>
                  <a:cubicBezTo>
                    <a:pt x="256" y="248"/>
                    <a:pt x="246" y="251"/>
                    <a:pt x="262" y="240"/>
                  </a:cubicBezTo>
                  <a:cubicBezTo>
                    <a:pt x="274" y="230"/>
                    <a:pt x="282" y="216"/>
                    <a:pt x="288" y="199"/>
                  </a:cubicBezTo>
                  <a:cubicBezTo>
                    <a:pt x="289" y="198"/>
                    <a:pt x="292" y="194"/>
                    <a:pt x="294" y="185"/>
                  </a:cubicBezTo>
                  <a:cubicBezTo>
                    <a:pt x="294" y="185"/>
                    <a:pt x="325" y="148"/>
                    <a:pt x="298" y="147"/>
                  </a:cubicBezTo>
                  <a:cubicBezTo>
                    <a:pt x="298" y="147"/>
                    <a:pt x="326" y="96"/>
                    <a:pt x="285" y="57"/>
                  </a:cubicBezTo>
                  <a:cubicBezTo>
                    <a:pt x="285" y="57"/>
                    <a:pt x="283" y="55"/>
                    <a:pt x="280" y="52"/>
                  </a:cubicBezTo>
                  <a:cubicBezTo>
                    <a:pt x="271" y="42"/>
                    <a:pt x="262" y="37"/>
                    <a:pt x="262" y="37"/>
                  </a:cubicBezTo>
                  <a:cubicBezTo>
                    <a:pt x="203" y="0"/>
                    <a:pt x="155" y="50"/>
                    <a:pt x="155" y="50"/>
                  </a:cubicBezTo>
                  <a:cubicBezTo>
                    <a:pt x="113" y="88"/>
                    <a:pt x="140" y="140"/>
                    <a:pt x="140" y="140"/>
                  </a:cubicBezTo>
                  <a:cubicBezTo>
                    <a:pt x="112" y="140"/>
                    <a:pt x="142" y="179"/>
                    <a:pt x="142" y="179"/>
                  </a:cubicBezTo>
                  <a:cubicBezTo>
                    <a:pt x="146" y="197"/>
                    <a:pt x="150" y="195"/>
                    <a:pt x="150" y="195"/>
                  </a:cubicBezTo>
                  <a:cubicBezTo>
                    <a:pt x="152" y="195"/>
                    <a:pt x="152" y="198"/>
                    <a:pt x="153" y="202"/>
                  </a:cubicBezTo>
                  <a:cubicBezTo>
                    <a:pt x="154" y="201"/>
                    <a:pt x="154" y="201"/>
                    <a:pt x="155" y="201"/>
                  </a:cubicBezTo>
                  <a:cubicBezTo>
                    <a:pt x="160" y="216"/>
                    <a:pt x="168" y="229"/>
                    <a:pt x="178" y="239"/>
                  </a:cubicBezTo>
                  <a:cubicBezTo>
                    <a:pt x="187" y="251"/>
                    <a:pt x="163" y="251"/>
                    <a:pt x="159" y="256"/>
                  </a:cubicBezTo>
                  <a:cubicBezTo>
                    <a:pt x="157" y="259"/>
                    <a:pt x="129" y="291"/>
                    <a:pt x="129" y="291"/>
                  </a:cubicBezTo>
                  <a:cubicBezTo>
                    <a:pt x="48" y="335"/>
                    <a:pt x="48" y="335"/>
                    <a:pt x="48" y="335"/>
                  </a:cubicBezTo>
                  <a:cubicBezTo>
                    <a:pt x="15" y="351"/>
                    <a:pt x="21" y="364"/>
                    <a:pt x="21" y="364"/>
                  </a:cubicBezTo>
                  <a:cubicBezTo>
                    <a:pt x="0" y="451"/>
                    <a:pt x="0" y="451"/>
                    <a:pt x="0" y="451"/>
                  </a:cubicBezTo>
                  <a:cubicBezTo>
                    <a:pt x="0" y="470"/>
                    <a:pt x="0" y="470"/>
                    <a:pt x="0" y="470"/>
                  </a:cubicBezTo>
                  <a:cubicBezTo>
                    <a:pt x="437" y="470"/>
                    <a:pt x="437" y="470"/>
                    <a:pt x="437" y="470"/>
                  </a:cubicBezTo>
                  <a:cubicBezTo>
                    <a:pt x="437" y="451"/>
                    <a:pt x="437" y="451"/>
                    <a:pt x="437" y="451"/>
                  </a:cubicBezTo>
                  <a:lnTo>
                    <a:pt x="415" y="364"/>
                  </a:lnTo>
                  <a:close/>
                </a:path>
              </a:pathLst>
            </a:custGeom>
            <a:solidFill>
              <a:srgbClr val="002060"/>
            </a:solidFill>
            <a:ln>
              <a:noFill/>
            </a:ln>
          </p:spPr>
          <p:txBody>
            <a:bodyPr vert="horz" wrap="square" lIns="68580" tIns="34290" rIns="68580" bIns="34290"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3" name="圆角矩形 132"/>
            <p:cNvSpPr/>
            <p:nvPr/>
          </p:nvSpPr>
          <p:spPr>
            <a:xfrm>
              <a:off x="1256066" y="3036629"/>
              <a:ext cx="1083686" cy="327613"/>
            </a:xfrm>
            <a:prstGeom prst="roundRect">
              <a:avLst>
                <a:gd name="adj" fmla="val 9938"/>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dirty="0" smtClean="0">
                  <a:latin typeface="微软雅黑" panose="020B0503020204020204" pitchFamily="34" charset="-122"/>
                  <a:ea typeface="微软雅黑" panose="020B0503020204020204" pitchFamily="34" charset="-122"/>
                  <a:cs typeface="Arial Unicode MS" panose="020B0604020202020204" pitchFamily="34" charset="-122"/>
                  <a:sym typeface="微软雅黑" panose="020B0503020204020204" pitchFamily="34" charset="-122"/>
                </a:rPr>
                <a:t>简要说明</a:t>
              </a:r>
              <a:endParaRPr lang="zh-CN" altLang="en-US" dirty="0">
                <a:latin typeface="微软雅黑" panose="020B0503020204020204" pitchFamily="34" charset="-122"/>
                <a:ea typeface="微软雅黑" panose="020B0503020204020204" pitchFamily="34" charset="-122"/>
                <a:cs typeface="Arial Unicode MS" panose="020B0604020202020204" pitchFamily="34" charset="-122"/>
                <a:sym typeface="微软雅黑" panose="020B0503020204020204" pitchFamily="34" charset="-122"/>
              </a:endParaRPr>
            </a:p>
          </p:txBody>
        </p:sp>
        <p:sp>
          <p:nvSpPr>
            <p:cNvPr id="134" name="等腰三角形 133"/>
            <p:cNvSpPr/>
            <p:nvPr/>
          </p:nvSpPr>
          <p:spPr>
            <a:xfrm rot="16200000">
              <a:off x="1200093" y="3087287"/>
              <a:ext cx="55973" cy="113148"/>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a:latin typeface="微软雅黑" panose="020B0503020204020204" pitchFamily="34" charset="-122"/>
                <a:ea typeface="微软雅黑" panose="020B0503020204020204" pitchFamily="34" charset="-122"/>
                <a:cs typeface="Arial Unicode MS" panose="020B0604020202020204" pitchFamily="34" charset="-122"/>
                <a:sym typeface="微软雅黑" panose="020B0503020204020204" pitchFamily="34" charset="-122"/>
              </a:endParaRPr>
            </a:p>
          </p:txBody>
        </p:sp>
      </p:grpSp>
      <p:sp>
        <p:nvSpPr>
          <p:cNvPr id="39" name="TextBox 38"/>
          <p:cNvSpPr txBox="1"/>
          <p:nvPr/>
        </p:nvSpPr>
        <p:spPr>
          <a:xfrm>
            <a:off x="839753" y="123478"/>
            <a:ext cx="1415772" cy="461665"/>
          </a:xfrm>
          <a:prstGeom prst="rect">
            <a:avLst/>
          </a:prstGeom>
          <a:noFill/>
        </p:spPr>
        <p:txBody>
          <a:bodyPr wrap="none" rtlCol="0">
            <a:spAutoFit/>
          </a:bodyPr>
          <a:lstStyle/>
          <a:p>
            <a:pPr algn="ctr"/>
            <a:r>
              <a:rPr lang="zh-CN" altLang="en-US" sz="2400"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媒体互动</a:t>
            </a:r>
            <a:endParaRPr lang="zh-CN" altLang="zh-CN" sz="2400"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slow" advTm="10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0-#ppt_w/2"/>
                                          </p:val>
                                        </p:tav>
                                        <p:tav tm="100000">
                                          <p:val>
                                            <p:strVal val="#ppt_x"/>
                                          </p:val>
                                        </p:tav>
                                      </p:tavLst>
                                    </p:anim>
                                    <p:anim calcmode="lin" valueType="num">
                                      <p:cBhvr additive="base">
                                        <p:cTn id="8" dur="500" fill="hold"/>
                                        <p:tgtEl>
                                          <p:spTgt spid="3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131"/>
                                        </p:tgtEl>
                                        <p:attrNameLst>
                                          <p:attrName>style.visibility</p:attrName>
                                        </p:attrNameLst>
                                      </p:cBhvr>
                                      <p:to>
                                        <p:strVal val="visible"/>
                                      </p:to>
                                    </p:set>
                                    <p:animEffect transition="in" filter="wipe(left)">
                                      <p:cBhvr>
                                        <p:cTn id="12" dur="500"/>
                                        <p:tgtEl>
                                          <p:spTgt spid="131"/>
                                        </p:tgtEl>
                                      </p:cBhvr>
                                    </p:animEffect>
                                  </p:childTnLst>
                                </p:cTn>
                              </p:par>
                            </p:childTnLst>
                          </p:cTn>
                        </p:par>
                        <p:par>
                          <p:cTn id="13" fill="hold">
                            <p:stCondLst>
                              <p:cond delay="1000"/>
                            </p:stCondLst>
                            <p:childTnLst>
                              <p:par>
                                <p:cTn id="14" presetID="2" presetClass="entr" presetSubtype="4" fill="hold" grpId="0" nodeType="afterEffect">
                                  <p:stCondLst>
                                    <p:cond delay="0"/>
                                  </p:stCondLst>
                                  <p:childTnLst>
                                    <p:set>
                                      <p:cBhvr>
                                        <p:cTn id="15" dur="1" fill="hold">
                                          <p:stCondLst>
                                            <p:cond delay="0"/>
                                          </p:stCondLst>
                                        </p:cTn>
                                        <p:tgtEl>
                                          <p:spTgt spid="130"/>
                                        </p:tgtEl>
                                        <p:attrNameLst>
                                          <p:attrName>style.visibility</p:attrName>
                                        </p:attrNameLst>
                                      </p:cBhvr>
                                      <p:to>
                                        <p:strVal val="visible"/>
                                      </p:to>
                                    </p:set>
                                    <p:anim calcmode="lin" valueType="num">
                                      <p:cBhvr additive="base">
                                        <p:cTn id="16" dur="500" fill="hold"/>
                                        <p:tgtEl>
                                          <p:spTgt spid="130"/>
                                        </p:tgtEl>
                                        <p:attrNameLst>
                                          <p:attrName>ppt_x</p:attrName>
                                        </p:attrNameLst>
                                      </p:cBhvr>
                                      <p:tavLst>
                                        <p:tav tm="0">
                                          <p:val>
                                            <p:strVal val="#ppt_x"/>
                                          </p:val>
                                        </p:tav>
                                        <p:tav tm="100000">
                                          <p:val>
                                            <p:strVal val="#ppt_x"/>
                                          </p:val>
                                        </p:tav>
                                      </p:tavLst>
                                    </p:anim>
                                    <p:anim calcmode="lin" valueType="num">
                                      <p:cBhvr additive="base">
                                        <p:cTn id="17" dur="500" fill="hold"/>
                                        <p:tgtEl>
                                          <p:spTgt spid="130"/>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98"/>
                                        </p:tgtEl>
                                        <p:attrNameLst>
                                          <p:attrName>style.visibility</p:attrName>
                                        </p:attrNameLst>
                                      </p:cBhvr>
                                      <p:to>
                                        <p:strVal val="visible"/>
                                      </p:to>
                                    </p:set>
                                    <p:anim calcmode="lin" valueType="num">
                                      <p:cBhvr>
                                        <p:cTn id="21" dur="500" fill="hold"/>
                                        <p:tgtEl>
                                          <p:spTgt spid="98"/>
                                        </p:tgtEl>
                                        <p:attrNameLst>
                                          <p:attrName>ppt_w</p:attrName>
                                        </p:attrNameLst>
                                      </p:cBhvr>
                                      <p:tavLst>
                                        <p:tav tm="0">
                                          <p:val>
                                            <p:fltVal val="0"/>
                                          </p:val>
                                        </p:tav>
                                        <p:tav tm="100000">
                                          <p:val>
                                            <p:strVal val="#ppt_w"/>
                                          </p:val>
                                        </p:tav>
                                      </p:tavLst>
                                    </p:anim>
                                    <p:anim calcmode="lin" valueType="num">
                                      <p:cBhvr>
                                        <p:cTn id="22" dur="500" fill="hold"/>
                                        <p:tgtEl>
                                          <p:spTgt spid="98"/>
                                        </p:tgtEl>
                                        <p:attrNameLst>
                                          <p:attrName>ppt_h</p:attrName>
                                        </p:attrNameLst>
                                      </p:cBhvr>
                                      <p:tavLst>
                                        <p:tav tm="0">
                                          <p:val>
                                            <p:fltVal val="0"/>
                                          </p:val>
                                        </p:tav>
                                        <p:tav tm="100000">
                                          <p:val>
                                            <p:strVal val="#ppt_h"/>
                                          </p:val>
                                        </p:tav>
                                      </p:tavLst>
                                    </p:anim>
                                    <p:animEffect transition="in" filter="fade">
                                      <p:cBhvr>
                                        <p:cTn id="23" dur="500"/>
                                        <p:tgtEl>
                                          <p:spTgt spid="98"/>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111"/>
                                        </p:tgtEl>
                                        <p:attrNameLst>
                                          <p:attrName>style.visibility</p:attrName>
                                        </p:attrNameLst>
                                      </p:cBhvr>
                                      <p:to>
                                        <p:strVal val="visible"/>
                                      </p:to>
                                    </p:set>
                                    <p:anim calcmode="lin" valueType="num">
                                      <p:cBhvr>
                                        <p:cTn id="27" dur="500" fill="hold"/>
                                        <p:tgtEl>
                                          <p:spTgt spid="111"/>
                                        </p:tgtEl>
                                        <p:attrNameLst>
                                          <p:attrName>ppt_w</p:attrName>
                                        </p:attrNameLst>
                                      </p:cBhvr>
                                      <p:tavLst>
                                        <p:tav tm="0">
                                          <p:val>
                                            <p:fltVal val="0"/>
                                          </p:val>
                                        </p:tav>
                                        <p:tav tm="100000">
                                          <p:val>
                                            <p:strVal val="#ppt_w"/>
                                          </p:val>
                                        </p:tav>
                                      </p:tavLst>
                                    </p:anim>
                                    <p:anim calcmode="lin" valueType="num">
                                      <p:cBhvr>
                                        <p:cTn id="28" dur="500" fill="hold"/>
                                        <p:tgtEl>
                                          <p:spTgt spid="111"/>
                                        </p:tgtEl>
                                        <p:attrNameLst>
                                          <p:attrName>ppt_h</p:attrName>
                                        </p:attrNameLst>
                                      </p:cBhvr>
                                      <p:tavLst>
                                        <p:tav tm="0">
                                          <p:val>
                                            <p:fltVal val="0"/>
                                          </p:val>
                                        </p:tav>
                                        <p:tav tm="100000">
                                          <p:val>
                                            <p:strVal val="#ppt_h"/>
                                          </p:val>
                                        </p:tav>
                                      </p:tavLst>
                                    </p:anim>
                                    <p:animEffect transition="in" filter="fade">
                                      <p:cBhvr>
                                        <p:cTn id="29" dur="500"/>
                                        <p:tgtEl>
                                          <p:spTgt spid="111"/>
                                        </p:tgtEl>
                                      </p:cBhvr>
                                    </p:animEffect>
                                  </p:childTnLst>
                                </p:cTn>
                              </p:par>
                            </p:childTnLst>
                          </p:cTn>
                        </p:par>
                        <p:par>
                          <p:cTn id="30" fill="hold">
                            <p:stCondLst>
                              <p:cond delay="2500"/>
                            </p:stCondLst>
                            <p:childTnLst>
                              <p:par>
                                <p:cTn id="31" presetID="53" presetClass="entr" presetSubtype="16" fill="hold" nodeType="afterEffect">
                                  <p:stCondLst>
                                    <p:cond delay="0"/>
                                  </p:stCondLst>
                                  <p:childTnLst>
                                    <p:set>
                                      <p:cBhvr>
                                        <p:cTn id="32" dur="1" fill="hold">
                                          <p:stCondLst>
                                            <p:cond delay="0"/>
                                          </p:stCondLst>
                                        </p:cTn>
                                        <p:tgtEl>
                                          <p:spTgt spid="103"/>
                                        </p:tgtEl>
                                        <p:attrNameLst>
                                          <p:attrName>style.visibility</p:attrName>
                                        </p:attrNameLst>
                                      </p:cBhvr>
                                      <p:to>
                                        <p:strVal val="visible"/>
                                      </p:to>
                                    </p:set>
                                    <p:anim calcmode="lin" valueType="num">
                                      <p:cBhvr>
                                        <p:cTn id="33" dur="500" fill="hold"/>
                                        <p:tgtEl>
                                          <p:spTgt spid="103"/>
                                        </p:tgtEl>
                                        <p:attrNameLst>
                                          <p:attrName>ppt_w</p:attrName>
                                        </p:attrNameLst>
                                      </p:cBhvr>
                                      <p:tavLst>
                                        <p:tav tm="0">
                                          <p:val>
                                            <p:fltVal val="0"/>
                                          </p:val>
                                        </p:tav>
                                        <p:tav tm="100000">
                                          <p:val>
                                            <p:strVal val="#ppt_w"/>
                                          </p:val>
                                        </p:tav>
                                      </p:tavLst>
                                    </p:anim>
                                    <p:anim calcmode="lin" valueType="num">
                                      <p:cBhvr>
                                        <p:cTn id="34" dur="500" fill="hold"/>
                                        <p:tgtEl>
                                          <p:spTgt spid="103"/>
                                        </p:tgtEl>
                                        <p:attrNameLst>
                                          <p:attrName>ppt_h</p:attrName>
                                        </p:attrNameLst>
                                      </p:cBhvr>
                                      <p:tavLst>
                                        <p:tav tm="0">
                                          <p:val>
                                            <p:fltVal val="0"/>
                                          </p:val>
                                        </p:tav>
                                        <p:tav tm="100000">
                                          <p:val>
                                            <p:strVal val="#ppt_h"/>
                                          </p:val>
                                        </p:tav>
                                      </p:tavLst>
                                    </p:anim>
                                    <p:animEffect transition="in" filter="fade">
                                      <p:cBhvr>
                                        <p:cTn id="35" dur="500"/>
                                        <p:tgtEl>
                                          <p:spTgt spid="103"/>
                                        </p:tgtEl>
                                      </p:cBhvr>
                                    </p:animEffect>
                                  </p:childTnLst>
                                </p:cTn>
                              </p:par>
                            </p:childTnLst>
                          </p:cTn>
                        </p:par>
                        <p:par>
                          <p:cTn id="36" fill="hold">
                            <p:stCondLst>
                              <p:cond delay="3000"/>
                            </p:stCondLst>
                            <p:childTnLst>
                              <p:par>
                                <p:cTn id="37" presetID="53" presetClass="entr" presetSubtype="16" fill="hold" nodeType="afterEffect">
                                  <p:stCondLst>
                                    <p:cond delay="0"/>
                                  </p:stCondLst>
                                  <p:childTnLst>
                                    <p:set>
                                      <p:cBhvr>
                                        <p:cTn id="38" dur="1" fill="hold">
                                          <p:stCondLst>
                                            <p:cond delay="0"/>
                                          </p:stCondLst>
                                        </p:cTn>
                                        <p:tgtEl>
                                          <p:spTgt spid="125"/>
                                        </p:tgtEl>
                                        <p:attrNameLst>
                                          <p:attrName>style.visibility</p:attrName>
                                        </p:attrNameLst>
                                      </p:cBhvr>
                                      <p:to>
                                        <p:strVal val="visible"/>
                                      </p:to>
                                    </p:set>
                                    <p:anim calcmode="lin" valueType="num">
                                      <p:cBhvr>
                                        <p:cTn id="39" dur="500" fill="hold"/>
                                        <p:tgtEl>
                                          <p:spTgt spid="125"/>
                                        </p:tgtEl>
                                        <p:attrNameLst>
                                          <p:attrName>ppt_w</p:attrName>
                                        </p:attrNameLst>
                                      </p:cBhvr>
                                      <p:tavLst>
                                        <p:tav tm="0">
                                          <p:val>
                                            <p:fltVal val="0"/>
                                          </p:val>
                                        </p:tav>
                                        <p:tav tm="100000">
                                          <p:val>
                                            <p:strVal val="#ppt_w"/>
                                          </p:val>
                                        </p:tav>
                                      </p:tavLst>
                                    </p:anim>
                                    <p:anim calcmode="lin" valueType="num">
                                      <p:cBhvr>
                                        <p:cTn id="40" dur="500" fill="hold"/>
                                        <p:tgtEl>
                                          <p:spTgt spid="125"/>
                                        </p:tgtEl>
                                        <p:attrNameLst>
                                          <p:attrName>ppt_h</p:attrName>
                                        </p:attrNameLst>
                                      </p:cBhvr>
                                      <p:tavLst>
                                        <p:tav tm="0">
                                          <p:val>
                                            <p:fltVal val="0"/>
                                          </p:val>
                                        </p:tav>
                                        <p:tav tm="100000">
                                          <p:val>
                                            <p:strVal val="#ppt_h"/>
                                          </p:val>
                                        </p:tav>
                                      </p:tavLst>
                                    </p:anim>
                                    <p:animEffect transition="in" filter="fade">
                                      <p:cBhvr>
                                        <p:cTn id="41" dur="500"/>
                                        <p:tgtEl>
                                          <p:spTgt spid="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 grpId="0"/>
      <p:bldP spid="3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 name="组合 58"/>
          <p:cNvGrpSpPr/>
          <p:nvPr/>
        </p:nvGrpSpPr>
        <p:grpSpPr>
          <a:xfrm>
            <a:off x="611560" y="1131590"/>
            <a:ext cx="8208591" cy="3235385"/>
            <a:chOff x="1085312" y="972720"/>
            <a:chExt cx="7462355" cy="2941258"/>
          </a:xfrm>
        </p:grpSpPr>
        <p:sp>
          <p:nvSpPr>
            <p:cNvPr id="65" name="Freeform 10"/>
            <p:cNvSpPr/>
            <p:nvPr/>
          </p:nvSpPr>
          <p:spPr bwMode="auto">
            <a:xfrm>
              <a:off x="2544384" y="975155"/>
              <a:ext cx="1460286" cy="1613266"/>
            </a:xfrm>
            <a:custGeom>
              <a:avLst/>
              <a:gdLst>
                <a:gd name="T0" fmla="*/ 1606 w 3207"/>
                <a:gd name="T1" fmla="*/ 3189 h 3541"/>
                <a:gd name="T2" fmla="*/ 2390 w 3207"/>
                <a:gd name="T3" fmla="*/ 3541 h 3541"/>
                <a:gd name="T4" fmla="*/ 3206 w 3207"/>
                <a:gd name="T5" fmla="*/ 2917 h 3541"/>
                <a:gd name="T6" fmla="*/ 3207 w 3207"/>
                <a:gd name="T7" fmla="*/ 2918 h 3541"/>
                <a:gd name="T8" fmla="*/ 6 w 3207"/>
                <a:gd name="T9" fmla="*/ 5 h 3541"/>
                <a:gd name="T10" fmla="*/ 3 w 3207"/>
                <a:gd name="T11" fmla="*/ 0 h 3541"/>
                <a:gd name="T12" fmla="*/ 6 w 3207"/>
                <a:gd name="T13" fmla="*/ 5 h 3541"/>
                <a:gd name="T14" fmla="*/ 598 w 3207"/>
                <a:gd name="T15" fmla="*/ 805 h 3541"/>
                <a:gd name="T16" fmla="*/ 230 w 3207"/>
                <a:gd name="T17" fmla="*/ 1621 h 3541"/>
                <a:gd name="T18" fmla="*/ 231 w 3207"/>
                <a:gd name="T19" fmla="*/ 1625 h 3541"/>
                <a:gd name="T20" fmla="*/ 1606 w 3207"/>
                <a:gd name="T21" fmla="*/ 3189 h 3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07" h="3541">
                  <a:moveTo>
                    <a:pt x="1606" y="3189"/>
                  </a:moveTo>
                  <a:lnTo>
                    <a:pt x="2390" y="3541"/>
                  </a:lnTo>
                  <a:lnTo>
                    <a:pt x="3206" y="2917"/>
                  </a:lnTo>
                  <a:lnTo>
                    <a:pt x="3207" y="2918"/>
                  </a:lnTo>
                  <a:cubicBezTo>
                    <a:pt x="3055" y="1282"/>
                    <a:pt x="1679" y="0"/>
                    <a:pt x="6" y="5"/>
                  </a:cubicBezTo>
                  <a:lnTo>
                    <a:pt x="3" y="0"/>
                  </a:lnTo>
                  <a:cubicBezTo>
                    <a:pt x="2" y="0"/>
                    <a:pt x="0" y="0"/>
                    <a:pt x="6" y="5"/>
                  </a:cubicBezTo>
                  <a:lnTo>
                    <a:pt x="598" y="805"/>
                  </a:lnTo>
                  <a:lnTo>
                    <a:pt x="230" y="1621"/>
                  </a:lnTo>
                  <a:lnTo>
                    <a:pt x="231" y="1625"/>
                  </a:lnTo>
                  <a:cubicBezTo>
                    <a:pt x="1000" y="1734"/>
                    <a:pt x="1594" y="2388"/>
                    <a:pt x="1606" y="3189"/>
                  </a:cubicBezTo>
                  <a:close/>
                </a:path>
              </a:pathLst>
            </a:custGeom>
            <a:solidFill>
              <a:srgbClr val="C00000"/>
            </a:solidFill>
            <a:ln w="12700" cap="flat" cmpd="sng" algn="ctr">
              <a:noFill/>
              <a:prstDash val="solid"/>
              <a:miter lim="800000"/>
            </a:ln>
            <a:effectLst>
              <a:innerShdw blurRad="25400" dist="76200" dir="13500000">
                <a:prstClr val="black">
                  <a:alpha val="50000"/>
                </a:prstClr>
              </a:innerShdw>
            </a:effectLst>
          </p:spPr>
          <p:txBody>
            <a:bodyPr anchor="ctr"/>
            <a:lstStyle/>
            <a:p>
              <a:pPr algn="ctr"/>
              <a:endParaRPr lang="zh-CN" altLang="en-US" sz="6000" kern="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6" name="矩形 65"/>
            <p:cNvSpPr/>
            <p:nvPr/>
          </p:nvSpPr>
          <p:spPr>
            <a:xfrm rot="3203510">
              <a:off x="1514810" y="1412454"/>
              <a:ext cx="2062801" cy="2062800"/>
            </a:xfrm>
            <a:prstGeom prst="rect">
              <a:avLst/>
            </a:prstGeom>
            <a:noFill/>
            <a:ln w="25400" cap="flat" cmpd="sng" algn="ctr">
              <a:noFill/>
              <a:prstDash val="solid"/>
            </a:ln>
            <a:effectLst/>
          </p:spPr>
          <p:txBody>
            <a:bodyPr spcFirstLastPara="1" lIns="67208" tIns="33605" rIns="67208" bIns="33605" numCol="1" anchor="ctr">
              <a:prstTxWarp prst="textArchUp">
                <a:avLst/>
              </a:prstTxWarp>
            </a:bodyPr>
            <a:lstStyle/>
            <a:p>
              <a:pPr algn="ctr" defTabSz="685165">
                <a:defRPr/>
              </a:pPr>
              <a:r>
                <a:rPr lang="zh-CN" altLang="en-US" kern="0" dirty="0">
                  <a:solidFill>
                    <a:srgbClr val="F9F9F9"/>
                  </a:solidFill>
                  <a:latin typeface="微软雅黑" panose="020B0503020204020204" pitchFamily="34" charset="-122"/>
                  <a:ea typeface="微软雅黑" panose="020B0503020204020204" pitchFamily="34" charset="-122"/>
                  <a:sym typeface="微软雅黑" panose="020B0503020204020204" pitchFamily="34" charset="-122"/>
                </a:rPr>
                <a:t>此处添加文本</a:t>
              </a:r>
            </a:p>
          </p:txBody>
        </p:sp>
        <p:sp>
          <p:nvSpPr>
            <p:cNvPr id="67" name="Freeform 7"/>
            <p:cNvSpPr/>
            <p:nvPr/>
          </p:nvSpPr>
          <p:spPr bwMode="auto">
            <a:xfrm>
              <a:off x="1091378" y="972720"/>
              <a:ext cx="1613361" cy="1461416"/>
            </a:xfrm>
            <a:custGeom>
              <a:avLst/>
              <a:gdLst>
                <a:gd name="T0" fmla="*/ 1625 w 3541"/>
                <a:gd name="T1" fmla="*/ 2978 h 3207"/>
                <a:gd name="T2" fmla="*/ 3189 w 3541"/>
                <a:gd name="T3" fmla="*/ 1591 h 3207"/>
                <a:gd name="T4" fmla="*/ 3541 w 3541"/>
                <a:gd name="T5" fmla="*/ 823 h 3207"/>
                <a:gd name="T6" fmla="*/ 2917 w 3541"/>
                <a:gd name="T7" fmla="*/ 7 h 3207"/>
                <a:gd name="T8" fmla="*/ 2916 w 3541"/>
                <a:gd name="T9" fmla="*/ 0 h 3207"/>
                <a:gd name="T10" fmla="*/ 5 w 3541"/>
                <a:gd name="T11" fmla="*/ 3207 h 3207"/>
                <a:gd name="T12" fmla="*/ 0 w 3541"/>
                <a:gd name="T13" fmla="*/ 3205 h 3207"/>
                <a:gd name="T14" fmla="*/ 5 w 3541"/>
                <a:gd name="T15" fmla="*/ 3207 h 3207"/>
                <a:gd name="T16" fmla="*/ 805 w 3541"/>
                <a:gd name="T17" fmla="*/ 2599 h 3207"/>
                <a:gd name="T18" fmla="*/ 1621 w 3541"/>
                <a:gd name="T19" fmla="*/ 2983 h 3207"/>
                <a:gd name="T20" fmla="*/ 1625 w 3541"/>
                <a:gd name="T21" fmla="*/ 2978 h 3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41" h="3207">
                  <a:moveTo>
                    <a:pt x="1625" y="2978"/>
                  </a:moveTo>
                  <a:cubicBezTo>
                    <a:pt x="1734" y="2207"/>
                    <a:pt x="2388" y="1612"/>
                    <a:pt x="3189" y="1591"/>
                  </a:cubicBezTo>
                  <a:lnTo>
                    <a:pt x="3541" y="823"/>
                  </a:lnTo>
                  <a:lnTo>
                    <a:pt x="2917" y="7"/>
                  </a:lnTo>
                  <a:lnTo>
                    <a:pt x="2916" y="0"/>
                  </a:lnTo>
                  <a:cubicBezTo>
                    <a:pt x="1281" y="152"/>
                    <a:pt x="0" y="1529"/>
                    <a:pt x="5" y="3207"/>
                  </a:cubicBezTo>
                  <a:lnTo>
                    <a:pt x="0" y="3205"/>
                  </a:lnTo>
                  <a:cubicBezTo>
                    <a:pt x="0" y="3206"/>
                    <a:pt x="0" y="3207"/>
                    <a:pt x="5" y="3207"/>
                  </a:cubicBezTo>
                  <a:lnTo>
                    <a:pt x="805" y="2599"/>
                  </a:lnTo>
                  <a:lnTo>
                    <a:pt x="1621" y="2983"/>
                  </a:lnTo>
                  <a:lnTo>
                    <a:pt x="1625" y="2978"/>
                  </a:lnTo>
                  <a:close/>
                </a:path>
              </a:pathLst>
            </a:custGeom>
            <a:solidFill>
              <a:srgbClr val="002060"/>
            </a:solidFill>
            <a:ln w="12700" cap="flat" cmpd="sng" algn="ctr">
              <a:noFill/>
              <a:prstDash val="solid"/>
              <a:miter lim="800000"/>
            </a:ln>
            <a:effectLst>
              <a:innerShdw blurRad="25400" dist="76200" dir="13500000">
                <a:prstClr val="black">
                  <a:alpha val="50000"/>
                </a:prstClr>
              </a:innerShdw>
            </a:effectLst>
          </p:spPr>
          <p:txBody>
            <a:bodyPr anchor="ctr"/>
            <a:lstStyle/>
            <a:p>
              <a:pPr algn="ctr"/>
              <a:endParaRPr lang="zh-CN" altLang="en-US" sz="6000" kern="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8" name="矩形 67"/>
            <p:cNvSpPr/>
            <p:nvPr/>
          </p:nvSpPr>
          <p:spPr>
            <a:xfrm rot="19403510">
              <a:off x="1492056" y="1410125"/>
              <a:ext cx="2062800" cy="2062801"/>
            </a:xfrm>
            <a:prstGeom prst="rect">
              <a:avLst/>
            </a:prstGeom>
            <a:noFill/>
            <a:ln w="25400" cap="flat" cmpd="sng" algn="ctr">
              <a:noFill/>
              <a:prstDash val="solid"/>
            </a:ln>
            <a:effectLst/>
          </p:spPr>
          <p:txBody>
            <a:bodyPr spcFirstLastPara="1" lIns="67208" tIns="33605" rIns="67208" bIns="33605" numCol="1" anchor="ctr">
              <a:prstTxWarp prst="textArchUp">
                <a:avLst/>
              </a:prstTxWarp>
            </a:bodyPr>
            <a:lstStyle/>
            <a:p>
              <a:pPr algn="ctr" defTabSz="685165">
                <a:defRPr/>
              </a:pPr>
              <a:r>
                <a:rPr lang="zh-CN" altLang="en-US" kern="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此处添加文本</a:t>
              </a:r>
            </a:p>
          </p:txBody>
        </p:sp>
        <p:sp>
          <p:nvSpPr>
            <p:cNvPr id="69" name="Freeform 8"/>
            <p:cNvSpPr/>
            <p:nvPr/>
          </p:nvSpPr>
          <p:spPr bwMode="auto">
            <a:xfrm>
              <a:off x="1085312" y="2296864"/>
              <a:ext cx="1461501" cy="1610837"/>
            </a:xfrm>
            <a:custGeom>
              <a:avLst/>
              <a:gdLst>
                <a:gd name="T0" fmla="*/ 2976 w 3207"/>
                <a:gd name="T1" fmla="*/ 1912 h 3537"/>
                <a:gd name="T2" fmla="*/ 1591 w 3207"/>
                <a:gd name="T3" fmla="*/ 352 h 3537"/>
                <a:gd name="T4" fmla="*/ 823 w 3207"/>
                <a:gd name="T5" fmla="*/ 0 h 3537"/>
                <a:gd name="T6" fmla="*/ 7 w 3207"/>
                <a:gd name="T7" fmla="*/ 624 h 3537"/>
                <a:gd name="T8" fmla="*/ 0 w 3207"/>
                <a:gd name="T9" fmla="*/ 619 h 3537"/>
                <a:gd name="T10" fmla="*/ 3207 w 3207"/>
                <a:gd name="T11" fmla="*/ 3536 h 3537"/>
                <a:gd name="T12" fmla="*/ 3204 w 3207"/>
                <a:gd name="T13" fmla="*/ 3537 h 3537"/>
                <a:gd name="T14" fmla="*/ 3207 w 3207"/>
                <a:gd name="T15" fmla="*/ 3536 h 3537"/>
                <a:gd name="T16" fmla="*/ 2599 w 3207"/>
                <a:gd name="T17" fmla="*/ 2736 h 3537"/>
                <a:gd name="T18" fmla="*/ 2983 w 3207"/>
                <a:gd name="T19" fmla="*/ 1904 h 3537"/>
                <a:gd name="T20" fmla="*/ 2976 w 3207"/>
                <a:gd name="T21" fmla="*/ 1912 h 3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07" h="3537">
                  <a:moveTo>
                    <a:pt x="2976" y="1912"/>
                  </a:moveTo>
                  <a:cubicBezTo>
                    <a:pt x="2207" y="1803"/>
                    <a:pt x="1613" y="1150"/>
                    <a:pt x="1591" y="352"/>
                  </a:cubicBezTo>
                  <a:lnTo>
                    <a:pt x="823" y="0"/>
                  </a:lnTo>
                  <a:lnTo>
                    <a:pt x="7" y="624"/>
                  </a:lnTo>
                  <a:lnTo>
                    <a:pt x="0" y="619"/>
                  </a:lnTo>
                  <a:cubicBezTo>
                    <a:pt x="152" y="2256"/>
                    <a:pt x="1528" y="3537"/>
                    <a:pt x="3207" y="3536"/>
                  </a:cubicBezTo>
                  <a:lnTo>
                    <a:pt x="3204" y="3537"/>
                  </a:lnTo>
                  <a:cubicBezTo>
                    <a:pt x="3205" y="3537"/>
                    <a:pt x="3206" y="3537"/>
                    <a:pt x="3207" y="3536"/>
                  </a:cubicBezTo>
                  <a:lnTo>
                    <a:pt x="2599" y="2736"/>
                  </a:lnTo>
                  <a:lnTo>
                    <a:pt x="2983" y="1904"/>
                  </a:lnTo>
                  <a:lnTo>
                    <a:pt x="2976" y="1912"/>
                  </a:lnTo>
                  <a:close/>
                </a:path>
              </a:pathLst>
            </a:custGeom>
            <a:solidFill>
              <a:srgbClr val="C00000"/>
            </a:solidFill>
            <a:ln w="12700" cap="flat" cmpd="sng" algn="ctr">
              <a:noFill/>
              <a:prstDash val="solid"/>
              <a:miter lim="800000"/>
            </a:ln>
            <a:effectLst>
              <a:innerShdw blurRad="25400" dist="76200" dir="13500000">
                <a:prstClr val="black">
                  <a:alpha val="50000"/>
                </a:prstClr>
              </a:innerShdw>
            </a:effectLst>
          </p:spPr>
          <p:txBody>
            <a:bodyPr anchor="ctr"/>
            <a:lstStyle/>
            <a:p>
              <a:pPr algn="ctr"/>
              <a:endParaRPr lang="zh-CN" altLang="en-US" sz="6000" kern="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0" name="矩形 69"/>
            <p:cNvSpPr/>
            <p:nvPr/>
          </p:nvSpPr>
          <p:spPr>
            <a:xfrm rot="14003510">
              <a:off x="1514806" y="1412458"/>
              <a:ext cx="2062800" cy="2062801"/>
            </a:xfrm>
            <a:prstGeom prst="rect">
              <a:avLst/>
            </a:prstGeom>
            <a:noFill/>
            <a:ln w="25400" cap="flat" cmpd="sng" algn="ctr">
              <a:noFill/>
              <a:prstDash val="solid"/>
            </a:ln>
            <a:effectLst/>
          </p:spPr>
          <p:txBody>
            <a:bodyPr spcFirstLastPara="1" lIns="67208" tIns="33605" rIns="67208" bIns="33605" numCol="1" anchor="ctr">
              <a:prstTxWarp prst="textArchUp">
                <a:avLst/>
              </a:prstTxWarp>
            </a:bodyPr>
            <a:lstStyle/>
            <a:p>
              <a:pPr algn="ctr" defTabSz="685165">
                <a:defRPr/>
              </a:pPr>
              <a:r>
                <a:rPr lang="zh-CN" altLang="en-US" kern="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此处添加文本</a:t>
              </a:r>
            </a:p>
          </p:txBody>
        </p:sp>
        <p:sp>
          <p:nvSpPr>
            <p:cNvPr id="71" name="Freeform 12"/>
            <p:cNvSpPr/>
            <p:nvPr/>
          </p:nvSpPr>
          <p:spPr bwMode="auto">
            <a:xfrm>
              <a:off x="2401028" y="2440213"/>
              <a:ext cx="1610931" cy="1461416"/>
            </a:xfrm>
            <a:custGeom>
              <a:avLst/>
              <a:gdLst>
                <a:gd name="T0" fmla="*/ 1910 w 3536"/>
                <a:gd name="T1" fmla="*/ 230 h 3207"/>
                <a:gd name="T2" fmla="*/ 352 w 3536"/>
                <a:gd name="T3" fmla="*/ 1604 h 3207"/>
                <a:gd name="T4" fmla="*/ 0 w 3536"/>
                <a:gd name="T5" fmla="*/ 2388 h 3207"/>
                <a:gd name="T6" fmla="*/ 624 w 3536"/>
                <a:gd name="T7" fmla="*/ 3204 h 3207"/>
                <a:gd name="T8" fmla="*/ 618 w 3536"/>
                <a:gd name="T9" fmla="*/ 3207 h 3207"/>
                <a:gd name="T10" fmla="*/ 3536 w 3536"/>
                <a:gd name="T11" fmla="*/ 4 h 3207"/>
                <a:gd name="T12" fmla="*/ 3534 w 3536"/>
                <a:gd name="T13" fmla="*/ 2 h 3207"/>
                <a:gd name="T14" fmla="*/ 3536 w 3536"/>
                <a:gd name="T15" fmla="*/ 4 h 3207"/>
                <a:gd name="T16" fmla="*/ 2736 w 3536"/>
                <a:gd name="T17" fmla="*/ 596 h 3207"/>
                <a:gd name="T18" fmla="*/ 1904 w 3536"/>
                <a:gd name="T19" fmla="*/ 228 h 3207"/>
                <a:gd name="T20" fmla="*/ 1910 w 3536"/>
                <a:gd name="T21" fmla="*/ 230 h 3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36" h="3207">
                  <a:moveTo>
                    <a:pt x="1910" y="230"/>
                  </a:moveTo>
                  <a:cubicBezTo>
                    <a:pt x="1801" y="1000"/>
                    <a:pt x="1147" y="1595"/>
                    <a:pt x="352" y="1604"/>
                  </a:cubicBezTo>
                  <a:lnTo>
                    <a:pt x="0" y="2388"/>
                  </a:lnTo>
                  <a:lnTo>
                    <a:pt x="624" y="3204"/>
                  </a:lnTo>
                  <a:lnTo>
                    <a:pt x="618" y="3207"/>
                  </a:lnTo>
                  <a:cubicBezTo>
                    <a:pt x="2254" y="3055"/>
                    <a:pt x="3534" y="1678"/>
                    <a:pt x="3536" y="4"/>
                  </a:cubicBezTo>
                  <a:lnTo>
                    <a:pt x="3534" y="2"/>
                  </a:lnTo>
                  <a:cubicBezTo>
                    <a:pt x="3534" y="1"/>
                    <a:pt x="3534" y="0"/>
                    <a:pt x="3536" y="4"/>
                  </a:cubicBezTo>
                  <a:lnTo>
                    <a:pt x="2736" y="596"/>
                  </a:lnTo>
                  <a:lnTo>
                    <a:pt x="1904" y="228"/>
                  </a:lnTo>
                  <a:lnTo>
                    <a:pt x="1910" y="230"/>
                  </a:lnTo>
                  <a:close/>
                </a:path>
              </a:pathLst>
            </a:custGeom>
            <a:solidFill>
              <a:srgbClr val="002060"/>
            </a:solidFill>
            <a:ln w="12700" cap="flat" cmpd="sng" algn="ctr">
              <a:noFill/>
              <a:prstDash val="solid"/>
              <a:miter lim="800000"/>
            </a:ln>
            <a:effectLst>
              <a:innerShdw blurRad="25400" dist="76200" dir="13500000">
                <a:prstClr val="black">
                  <a:alpha val="50000"/>
                </a:prstClr>
              </a:innerShdw>
            </a:effectLst>
          </p:spPr>
          <p:txBody>
            <a:bodyPr anchor="ctr"/>
            <a:lstStyle/>
            <a:p>
              <a:pPr algn="ctr"/>
              <a:endParaRPr lang="zh-CN" altLang="en-US" sz="6000" kern="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2" name="矩形 71"/>
            <p:cNvSpPr/>
            <p:nvPr/>
          </p:nvSpPr>
          <p:spPr>
            <a:xfrm rot="8603510">
              <a:off x="1514806" y="1412459"/>
              <a:ext cx="2062800" cy="2062801"/>
            </a:xfrm>
            <a:prstGeom prst="rect">
              <a:avLst/>
            </a:prstGeom>
            <a:noFill/>
            <a:ln w="25400" cap="flat" cmpd="sng" algn="ctr">
              <a:noFill/>
              <a:prstDash val="solid"/>
            </a:ln>
            <a:effectLst/>
          </p:spPr>
          <p:txBody>
            <a:bodyPr spcFirstLastPara="1" lIns="67208" tIns="33605" rIns="67208" bIns="33605" numCol="1" anchor="ctr">
              <a:prstTxWarp prst="textArchUp">
                <a:avLst/>
              </a:prstTxWarp>
            </a:bodyPr>
            <a:lstStyle/>
            <a:p>
              <a:pPr algn="ctr" defTabSz="685165">
                <a:defRPr/>
              </a:pPr>
              <a:r>
                <a:rPr lang="zh-CN" altLang="en-US" kern="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此处添加文本</a:t>
              </a:r>
            </a:p>
          </p:txBody>
        </p:sp>
        <p:sp>
          <p:nvSpPr>
            <p:cNvPr id="73" name="椭圆 72"/>
            <p:cNvSpPr/>
            <p:nvPr/>
          </p:nvSpPr>
          <p:spPr>
            <a:xfrm>
              <a:off x="1985344" y="1861745"/>
              <a:ext cx="1144793" cy="1144793"/>
            </a:xfrm>
            <a:prstGeom prst="ellipse">
              <a:avLst/>
            </a:prstGeom>
            <a:gradFill>
              <a:gsLst>
                <a:gs pos="0">
                  <a:schemeClr val="bg1">
                    <a:lumMod val="95000"/>
                  </a:schemeClr>
                </a:gs>
                <a:gs pos="100000">
                  <a:schemeClr val="bg1"/>
                </a:gs>
              </a:gsLst>
              <a:lin ang="2700000" scaled="1"/>
            </a:gradFill>
            <a:ln w="15875">
              <a:gradFill>
                <a:gsLst>
                  <a:gs pos="100000">
                    <a:schemeClr val="bg1">
                      <a:lumMod val="85000"/>
                    </a:schemeClr>
                  </a:gs>
                  <a:gs pos="0">
                    <a:schemeClr val="bg1"/>
                  </a:gs>
                </a:gsLst>
                <a:lin ang="2700000" scaled="0"/>
              </a:gradFill>
            </a:ln>
            <a:effectLst>
              <a:outerShdw blurRad="254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4" name="任意多边形 73"/>
            <p:cNvSpPr/>
            <p:nvPr/>
          </p:nvSpPr>
          <p:spPr>
            <a:xfrm>
              <a:off x="2220963" y="2149260"/>
              <a:ext cx="673553" cy="493940"/>
            </a:xfrm>
            <a:custGeom>
              <a:avLst/>
              <a:gdLst/>
              <a:ahLst/>
              <a:cxnLst/>
              <a:rect l="l" t="t" r="r" b="b"/>
              <a:pathLst>
                <a:path w="898071" h="658586">
                  <a:moveTo>
                    <a:pt x="359228" y="0"/>
                  </a:moveTo>
                  <a:cubicBezTo>
                    <a:pt x="407874" y="0"/>
                    <a:pt x="452388" y="13565"/>
                    <a:pt x="492770" y="40694"/>
                  </a:cubicBezTo>
                  <a:cubicBezTo>
                    <a:pt x="533152" y="67824"/>
                    <a:pt x="562542" y="103840"/>
                    <a:pt x="580939" y="148744"/>
                  </a:cubicBezTo>
                  <a:cubicBezTo>
                    <a:pt x="603080" y="129410"/>
                    <a:pt x="628962" y="119743"/>
                    <a:pt x="658585" y="119743"/>
                  </a:cubicBezTo>
                  <a:cubicBezTo>
                    <a:pt x="691640" y="119743"/>
                    <a:pt x="719860" y="131437"/>
                    <a:pt x="743247" y="154824"/>
                  </a:cubicBezTo>
                  <a:cubicBezTo>
                    <a:pt x="766634" y="178212"/>
                    <a:pt x="778328" y="206432"/>
                    <a:pt x="778328" y="239486"/>
                  </a:cubicBezTo>
                  <a:cubicBezTo>
                    <a:pt x="778328" y="263185"/>
                    <a:pt x="771936" y="284702"/>
                    <a:pt x="759151" y="304035"/>
                  </a:cubicBezTo>
                  <a:cubicBezTo>
                    <a:pt x="799689" y="313702"/>
                    <a:pt x="832977" y="334828"/>
                    <a:pt x="859014" y="367415"/>
                  </a:cubicBezTo>
                  <a:cubicBezTo>
                    <a:pt x="885053" y="400001"/>
                    <a:pt x="898071" y="437186"/>
                    <a:pt x="898071" y="478972"/>
                  </a:cubicBezTo>
                  <a:cubicBezTo>
                    <a:pt x="898071" y="528553"/>
                    <a:pt x="880530" y="570884"/>
                    <a:pt x="845449" y="605965"/>
                  </a:cubicBezTo>
                  <a:cubicBezTo>
                    <a:pt x="810369" y="641046"/>
                    <a:pt x="768038" y="658586"/>
                    <a:pt x="718456" y="658586"/>
                  </a:cubicBezTo>
                  <a:lnTo>
                    <a:pt x="209550" y="658586"/>
                  </a:lnTo>
                  <a:cubicBezTo>
                    <a:pt x="151861" y="658586"/>
                    <a:pt x="102514" y="638083"/>
                    <a:pt x="61508" y="597078"/>
                  </a:cubicBezTo>
                  <a:cubicBezTo>
                    <a:pt x="20503" y="556072"/>
                    <a:pt x="0" y="506725"/>
                    <a:pt x="0" y="449036"/>
                  </a:cubicBezTo>
                  <a:cubicBezTo>
                    <a:pt x="0" y="408498"/>
                    <a:pt x="10914" y="371079"/>
                    <a:pt x="32742" y="336777"/>
                  </a:cubicBezTo>
                  <a:cubicBezTo>
                    <a:pt x="54570" y="302476"/>
                    <a:pt x="83882" y="276750"/>
                    <a:pt x="120678" y="259599"/>
                  </a:cubicBezTo>
                  <a:cubicBezTo>
                    <a:pt x="120055" y="250244"/>
                    <a:pt x="119742" y="243540"/>
                    <a:pt x="119742" y="239486"/>
                  </a:cubicBezTo>
                  <a:cubicBezTo>
                    <a:pt x="119742" y="173378"/>
                    <a:pt x="143129" y="116937"/>
                    <a:pt x="189904" y="70162"/>
                  </a:cubicBezTo>
                  <a:cubicBezTo>
                    <a:pt x="236679" y="23388"/>
                    <a:pt x="293121" y="0"/>
                    <a:pt x="359228" y="0"/>
                  </a:cubicBezTo>
                  <a:close/>
                  <a:moveTo>
                    <a:pt x="419100" y="164647"/>
                  </a:moveTo>
                  <a:cubicBezTo>
                    <a:pt x="414734" y="164647"/>
                    <a:pt x="411148" y="166050"/>
                    <a:pt x="408341" y="168857"/>
                  </a:cubicBezTo>
                  <a:lnTo>
                    <a:pt x="244163" y="333035"/>
                  </a:lnTo>
                  <a:cubicBezTo>
                    <a:pt x="241045" y="336777"/>
                    <a:pt x="239485" y="340519"/>
                    <a:pt x="239485" y="344261"/>
                  </a:cubicBezTo>
                  <a:cubicBezTo>
                    <a:pt x="239485" y="348627"/>
                    <a:pt x="240889" y="352213"/>
                    <a:pt x="243695" y="355019"/>
                  </a:cubicBezTo>
                  <a:cubicBezTo>
                    <a:pt x="246502" y="357826"/>
                    <a:pt x="250088" y="359229"/>
                    <a:pt x="254453" y="359229"/>
                  </a:cubicBezTo>
                  <a:lnTo>
                    <a:pt x="359228" y="359229"/>
                  </a:lnTo>
                  <a:lnTo>
                    <a:pt x="359228" y="523875"/>
                  </a:lnTo>
                  <a:cubicBezTo>
                    <a:pt x="359228" y="527929"/>
                    <a:pt x="360710" y="531437"/>
                    <a:pt x="363672" y="534400"/>
                  </a:cubicBezTo>
                  <a:cubicBezTo>
                    <a:pt x="366634" y="537362"/>
                    <a:pt x="370142" y="538843"/>
                    <a:pt x="374196" y="538843"/>
                  </a:cubicBezTo>
                  <a:lnTo>
                    <a:pt x="464003" y="538843"/>
                  </a:lnTo>
                  <a:cubicBezTo>
                    <a:pt x="468057" y="538843"/>
                    <a:pt x="471566" y="537362"/>
                    <a:pt x="474527" y="534400"/>
                  </a:cubicBezTo>
                  <a:cubicBezTo>
                    <a:pt x="477490" y="531437"/>
                    <a:pt x="478971" y="527929"/>
                    <a:pt x="478971" y="523875"/>
                  </a:cubicBezTo>
                  <a:lnTo>
                    <a:pt x="478971" y="359229"/>
                  </a:lnTo>
                  <a:lnTo>
                    <a:pt x="583746" y="359229"/>
                  </a:lnTo>
                  <a:cubicBezTo>
                    <a:pt x="587801" y="359229"/>
                    <a:pt x="591308" y="357748"/>
                    <a:pt x="594270" y="354785"/>
                  </a:cubicBezTo>
                  <a:cubicBezTo>
                    <a:pt x="597233" y="351823"/>
                    <a:pt x="598714" y="348315"/>
                    <a:pt x="598714" y="344261"/>
                  </a:cubicBezTo>
                  <a:cubicBezTo>
                    <a:pt x="598714" y="339896"/>
                    <a:pt x="597310" y="336309"/>
                    <a:pt x="594504" y="333503"/>
                  </a:cubicBezTo>
                  <a:lnTo>
                    <a:pt x="429858" y="168857"/>
                  </a:lnTo>
                  <a:cubicBezTo>
                    <a:pt x="427051" y="166050"/>
                    <a:pt x="423465" y="164647"/>
                    <a:pt x="419100" y="164647"/>
                  </a:cubicBezTo>
                  <a:close/>
                </a:path>
              </a:pathLst>
            </a:custGeom>
            <a:solidFill>
              <a:srgbClr val="2C505B"/>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75" name="组合 74"/>
            <p:cNvGrpSpPr/>
            <p:nvPr/>
          </p:nvGrpSpPr>
          <p:grpSpPr>
            <a:xfrm>
              <a:off x="4631239" y="1229999"/>
              <a:ext cx="454961" cy="431519"/>
              <a:chOff x="6242320" y="1165416"/>
              <a:chExt cx="606615" cy="575360"/>
            </a:xfrm>
          </p:grpSpPr>
          <p:sp>
            <p:nvSpPr>
              <p:cNvPr id="89" name="TextBox 6"/>
              <p:cNvSpPr txBox="1"/>
              <p:nvPr/>
            </p:nvSpPr>
            <p:spPr>
              <a:xfrm>
                <a:off x="6327224" y="1165416"/>
                <a:ext cx="448423" cy="373065"/>
              </a:xfrm>
              <a:prstGeom prst="rect">
                <a:avLst/>
              </a:prstGeom>
              <a:noFill/>
            </p:spPr>
            <p:txBody>
              <a:bodyPr vert="horz" wrap="square" lIns="0" tIns="0" rIns="0" bIns="0" rtlCol="0" anchor="ctr">
                <a:spAutoFit/>
              </a:bodyPr>
              <a:lstStyle/>
              <a:p>
                <a:pPr algn="l"/>
                <a:r>
                  <a:rPr lang="en-US" altLang="zh-CN" sz="20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01</a:t>
                </a:r>
                <a:endParaRPr lang="zh-CN" altLang="en-US" sz="20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0" name="文本框 22"/>
              <p:cNvSpPr txBox="1"/>
              <p:nvPr/>
            </p:nvSpPr>
            <p:spPr>
              <a:xfrm>
                <a:off x="6242320" y="1516938"/>
                <a:ext cx="606615" cy="223838"/>
              </a:xfrm>
              <a:prstGeom prst="rect">
                <a:avLst/>
              </a:prstGeom>
              <a:noFill/>
            </p:spPr>
            <p:txBody>
              <a:bodyPr wrap="none" rtlCol="0">
                <a:spAutoFit/>
              </a:bodyPr>
              <a:lstStyle/>
              <a:p>
                <a:r>
                  <a:rPr lang="en-US" altLang="zh-CN" sz="600" b="1" dirty="0">
                    <a:solidFill>
                      <a:sysClr val="windowText" lastClr="000000"/>
                    </a:solidFill>
                    <a:latin typeface="微软雅黑" panose="020B0503020204020204" pitchFamily="34" charset="-122"/>
                    <a:ea typeface="微软雅黑" panose="020B0503020204020204" pitchFamily="34" charset="-122"/>
                    <a:cs typeface="Leelawadee" panose="020B0502040204020203" pitchFamily="34" charset="-34"/>
                    <a:sym typeface="微软雅黑" panose="020B0503020204020204" pitchFamily="34" charset="-122"/>
                  </a:rPr>
                  <a:t>OPTION</a:t>
                </a:r>
                <a:endParaRPr lang="zh-CN" altLang="en-US" sz="600" b="1" dirty="0">
                  <a:solidFill>
                    <a:sysClr val="windowText" lastClr="000000"/>
                  </a:solidFill>
                  <a:latin typeface="微软雅黑" panose="020B0503020204020204" pitchFamily="34" charset="-122"/>
                  <a:ea typeface="微软雅黑" panose="020B0503020204020204" pitchFamily="34" charset="-122"/>
                  <a:cs typeface="Leelawadee" panose="020B0502040204020203" pitchFamily="34" charset="-34"/>
                  <a:sym typeface="微软雅黑" panose="020B0503020204020204" pitchFamily="34" charset="-122"/>
                </a:endParaRPr>
              </a:p>
            </p:txBody>
          </p:sp>
        </p:grpSp>
        <p:grpSp>
          <p:nvGrpSpPr>
            <p:cNvPr id="76" name="组合 75"/>
            <p:cNvGrpSpPr/>
            <p:nvPr/>
          </p:nvGrpSpPr>
          <p:grpSpPr>
            <a:xfrm>
              <a:off x="4631239" y="1957065"/>
              <a:ext cx="454961" cy="435349"/>
              <a:chOff x="6242320" y="2432923"/>
              <a:chExt cx="606615" cy="580465"/>
            </a:xfrm>
          </p:grpSpPr>
          <p:sp>
            <p:nvSpPr>
              <p:cNvPr id="87" name="TextBox 6"/>
              <p:cNvSpPr txBox="1"/>
              <p:nvPr/>
            </p:nvSpPr>
            <p:spPr>
              <a:xfrm>
                <a:off x="6327224" y="2432923"/>
                <a:ext cx="448423" cy="373063"/>
              </a:xfrm>
              <a:prstGeom prst="rect">
                <a:avLst/>
              </a:prstGeom>
              <a:noFill/>
            </p:spPr>
            <p:txBody>
              <a:bodyPr vert="horz" wrap="square" lIns="0" tIns="0" rIns="0" bIns="0" rtlCol="0" anchor="ctr">
                <a:spAutoFit/>
              </a:bodyPr>
              <a:lstStyle/>
              <a:p>
                <a:pPr algn="l"/>
                <a:r>
                  <a:rPr lang="en-US" altLang="zh-CN" sz="20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02</a:t>
                </a:r>
                <a:endParaRPr lang="zh-CN" altLang="en-US" sz="20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8" name="文本框 23"/>
              <p:cNvSpPr txBox="1"/>
              <p:nvPr/>
            </p:nvSpPr>
            <p:spPr>
              <a:xfrm>
                <a:off x="6242320" y="2789551"/>
                <a:ext cx="606615" cy="223837"/>
              </a:xfrm>
              <a:prstGeom prst="rect">
                <a:avLst/>
              </a:prstGeom>
              <a:noFill/>
            </p:spPr>
            <p:txBody>
              <a:bodyPr wrap="none" rtlCol="0">
                <a:spAutoFit/>
              </a:bodyPr>
              <a:lstStyle/>
              <a:p>
                <a:r>
                  <a:rPr lang="en-US" altLang="zh-CN" sz="600" b="1" dirty="0">
                    <a:solidFill>
                      <a:sysClr val="windowText" lastClr="000000"/>
                    </a:solidFill>
                    <a:latin typeface="微软雅黑" panose="020B0503020204020204" pitchFamily="34" charset="-122"/>
                    <a:ea typeface="微软雅黑" panose="020B0503020204020204" pitchFamily="34" charset="-122"/>
                    <a:cs typeface="Leelawadee" panose="020B0502040204020203" pitchFamily="34" charset="-34"/>
                    <a:sym typeface="微软雅黑" panose="020B0503020204020204" pitchFamily="34" charset="-122"/>
                  </a:rPr>
                  <a:t>OPTION</a:t>
                </a:r>
                <a:endParaRPr lang="zh-CN" altLang="en-US" sz="600" b="1" dirty="0">
                  <a:solidFill>
                    <a:sysClr val="windowText" lastClr="000000"/>
                  </a:solidFill>
                  <a:latin typeface="微软雅黑" panose="020B0503020204020204" pitchFamily="34" charset="-122"/>
                  <a:ea typeface="微软雅黑" panose="020B0503020204020204" pitchFamily="34" charset="-122"/>
                  <a:cs typeface="Leelawadee" panose="020B0502040204020203" pitchFamily="34" charset="-34"/>
                  <a:sym typeface="微软雅黑" panose="020B0503020204020204" pitchFamily="34" charset="-122"/>
                </a:endParaRPr>
              </a:p>
            </p:txBody>
          </p:sp>
        </p:grpSp>
        <p:grpSp>
          <p:nvGrpSpPr>
            <p:cNvPr id="77" name="组合 76"/>
            <p:cNvGrpSpPr/>
            <p:nvPr/>
          </p:nvGrpSpPr>
          <p:grpSpPr>
            <a:xfrm>
              <a:off x="4631239" y="2687967"/>
              <a:ext cx="454961" cy="426898"/>
              <a:chOff x="6242320" y="3700430"/>
              <a:chExt cx="606615" cy="569196"/>
            </a:xfrm>
          </p:grpSpPr>
          <p:sp>
            <p:nvSpPr>
              <p:cNvPr id="85" name="TextBox 6"/>
              <p:cNvSpPr txBox="1"/>
              <p:nvPr/>
            </p:nvSpPr>
            <p:spPr>
              <a:xfrm>
                <a:off x="6327224" y="3700430"/>
                <a:ext cx="448423" cy="373062"/>
              </a:xfrm>
              <a:prstGeom prst="rect">
                <a:avLst/>
              </a:prstGeom>
              <a:noFill/>
            </p:spPr>
            <p:txBody>
              <a:bodyPr vert="horz" wrap="square" lIns="0" tIns="0" rIns="0" bIns="0" rtlCol="0" anchor="ctr">
                <a:spAutoFit/>
              </a:bodyPr>
              <a:lstStyle/>
              <a:p>
                <a:pPr algn="l"/>
                <a:r>
                  <a:rPr lang="en-US" altLang="zh-CN" sz="20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03</a:t>
                </a:r>
                <a:endParaRPr lang="zh-CN" altLang="en-US" sz="20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6" name="文本框 24"/>
              <p:cNvSpPr txBox="1"/>
              <p:nvPr/>
            </p:nvSpPr>
            <p:spPr>
              <a:xfrm>
                <a:off x="6242320" y="4045789"/>
                <a:ext cx="606615" cy="223837"/>
              </a:xfrm>
              <a:prstGeom prst="rect">
                <a:avLst/>
              </a:prstGeom>
              <a:noFill/>
            </p:spPr>
            <p:txBody>
              <a:bodyPr wrap="none" rtlCol="0">
                <a:spAutoFit/>
              </a:bodyPr>
              <a:lstStyle/>
              <a:p>
                <a:r>
                  <a:rPr lang="en-US" altLang="zh-CN" sz="600" b="1" dirty="0">
                    <a:solidFill>
                      <a:sysClr val="windowText" lastClr="000000"/>
                    </a:solidFill>
                    <a:latin typeface="微软雅黑" panose="020B0503020204020204" pitchFamily="34" charset="-122"/>
                    <a:ea typeface="微软雅黑" panose="020B0503020204020204" pitchFamily="34" charset="-122"/>
                    <a:cs typeface="Leelawadee" panose="020B0502040204020203" pitchFamily="34" charset="-34"/>
                    <a:sym typeface="微软雅黑" panose="020B0503020204020204" pitchFamily="34" charset="-122"/>
                  </a:rPr>
                  <a:t>OPTION</a:t>
                </a:r>
                <a:endParaRPr lang="zh-CN" altLang="en-US" sz="600" b="1" dirty="0">
                  <a:solidFill>
                    <a:sysClr val="windowText" lastClr="000000"/>
                  </a:solidFill>
                  <a:latin typeface="微软雅黑" panose="020B0503020204020204" pitchFamily="34" charset="-122"/>
                  <a:ea typeface="微软雅黑" panose="020B0503020204020204" pitchFamily="34" charset="-122"/>
                  <a:cs typeface="Leelawadee" panose="020B0502040204020203" pitchFamily="34" charset="-34"/>
                  <a:sym typeface="微软雅黑" panose="020B0503020204020204" pitchFamily="34" charset="-122"/>
                </a:endParaRPr>
              </a:p>
            </p:txBody>
          </p:sp>
        </p:grpSp>
        <p:grpSp>
          <p:nvGrpSpPr>
            <p:cNvPr id="78" name="组合 77"/>
            <p:cNvGrpSpPr/>
            <p:nvPr/>
          </p:nvGrpSpPr>
          <p:grpSpPr>
            <a:xfrm>
              <a:off x="4631234" y="3410416"/>
              <a:ext cx="454962" cy="418448"/>
              <a:chOff x="6250444" y="4967935"/>
              <a:chExt cx="606617" cy="557929"/>
            </a:xfrm>
          </p:grpSpPr>
          <p:sp>
            <p:nvSpPr>
              <p:cNvPr id="83" name="TextBox 6"/>
              <p:cNvSpPr txBox="1"/>
              <p:nvPr/>
            </p:nvSpPr>
            <p:spPr>
              <a:xfrm>
                <a:off x="6327223" y="4967935"/>
                <a:ext cx="448423" cy="373062"/>
              </a:xfrm>
              <a:prstGeom prst="rect">
                <a:avLst/>
              </a:prstGeom>
              <a:noFill/>
            </p:spPr>
            <p:txBody>
              <a:bodyPr vert="horz" wrap="square" lIns="0" tIns="0" rIns="0" bIns="0" rtlCol="0" anchor="ctr">
                <a:spAutoFit/>
              </a:bodyPr>
              <a:lstStyle/>
              <a:p>
                <a:pPr algn="l"/>
                <a:r>
                  <a:rPr lang="en-US" altLang="zh-CN" sz="20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04</a:t>
                </a:r>
                <a:endParaRPr lang="zh-CN" altLang="en-US" sz="20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4" name="文本框 25"/>
              <p:cNvSpPr txBox="1"/>
              <p:nvPr/>
            </p:nvSpPr>
            <p:spPr>
              <a:xfrm>
                <a:off x="6250444" y="5302027"/>
                <a:ext cx="606617" cy="223837"/>
              </a:xfrm>
              <a:prstGeom prst="rect">
                <a:avLst/>
              </a:prstGeom>
              <a:noFill/>
            </p:spPr>
            <p:txBody>
              <a:bodyPr wrap="none" rtlCol="0">
                <a:spAutoFit/>
              </a:bodyPr>
              <a:lstStyle/>
              <a:p>
                <a:r>
                  <a:rPr lang="en-US" altLang="zh-CN" sz="600" b="1" dirty="0">
                    <a:solidFill>
                      <a:sysClr val="windowText" lastClr="000000"/>
                    </a:solidFill>
                    <a:latin typeface="微软雅黑" panose="020B0503020204020204" pitchFamily="34" charset="-122"/>
                    <a:ea typeface="微软雅黑" panose="020B0503020204020204" pitchFamily="34" charset="-122"/>
                    <a:cs typeface="Leelawadee" panose="020B0502040204020203" pitchFamily="34" charset="-34"/>
                    <a:sym typeface="微软雅黑" panose="020B0503020204020204" pitchFamily="34" charset="-122"/>
                  </a:rPr>
                  <a:t>OPTION</a:t>
                </a:r>
                <a:endParaRPr lang="zh-CN" altLang="en-US" sz="600" b="1" dirty="0">
                  <a:solidFill>
                    <a:sysClr val="windowText" lastClr="000000"/>
                  </a:solidFill>
                  <a:latin typeface="微软雅黑" panose="020B0503020204020204" pitchFamily="34" charset="-122"/>
                  <a:ea typeface="微软雅黑" panose="020B0503020204020204" pitchFamily="34" charset="-122"/>
                  <a:cs typeface="Leelawadee" panose="020B0502040204020203" pitchFamily="34" charset="-34"/>
                  <a:sym typeface="微软雅黑" panose="020B0503020204020204" pitchFamily="34" charset="-122"/>
                </a:endParaRPr>
              </a:p>
            </p:txBody>
          </p:sp>
        </p:grpSp>
        <p:sp>
          <p:nvSpPr>
            <p:cNvPr id="79" name="文本框 44"/>
            <p:cNvSpPr txBox="1"/>
            <p:nvPr/>
          </p:nvSpPr>
          <p:spPr>
            <a:xfrm>
              <a:off x="5264285" y="1203331"/>
              <a:ext cx="3283382" cy="564490"/>
            </a:xfrm>
            <a:prstGeom prst="rect">
              <a:avLst/>
            </a:prstGeom>
            <a:noFill/>
          </p:spPr>
          <p:txBody>
            <a:bodyPr wrap="square" lIns="68580" tIns="34290" rIns="68580" bIns="34290" rtlCol="0">
              <a:spAutoFit/>
            </a:bodyPr>
            <a:lstStyle/>
            <a:p>
              <a:pPr algn="just">
                <a:lnSpc>
                  <a:spcPct val="135000"/>
                </a:lnSpc>
                <a:spcBef>
                  <a:spcPct val="0"/>
                </a:spcBef>
                <a:spcAft>
                  <a:spcPts val="600"/>
                </a:spcAft>
              </a:pPr>
              <a:r>
                <a:rPr lang="zh-CN" altLang="en-US" sz="14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在此添加内容在此添加内容在此添加内容在此添加内容在此添加内容</a:t>
              </a:r>
            </a:p>
          </p:txBody>
        </p:sp>
        <p:sp>
          <p:nvSpPr>
            <p:cNvPr id="80" name="文本框 45"/>
            <p:cNvSpPr txBox="1"/>
            <p:nvPr/>
          </p:nvSpPr>
          <p:spPr>
            <a:xfrm>
              <a:off x="5264285" y="1949716"/>
              <a:ext cx="3283382" cy="564490"/>
            </a:xfrm>
            <a:prstGeom prst="rect">
              <a:avLst/>
            </a:prstGeom>
            <a:noFill/>
          </p:spPr>
          <p:txBody>
            <a:bodyPr wrap="square" lIns="68580" tIns="34290" rIns="68580" bIns="34290" rtlCol="0">
              <a:spAutoFit/>
            </a:bodyPr>
            <a:lstStyle/>
            <a:p>
              <a:pPr algn="just">
                <a:lnSpc>
                  <a:spcPct val="135000"/>
                </a:lnSpc>
                <a:spcBef>
                  <a:spcPct val="0"/>
                </a:spcBef>
                <a:spcAft>
                  <a:spcPts val="600"/>
                </a:spcAft>
              </a:pPr>
              <a:r>
                <a:rPr lang="zh-CN" altLang="en-US" sz="14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在此添加内容在此添加内容在此添加内容在此添加内容在此添加内容</a:t>
              </a:r>
            </a:p>
          </p:txBody>
        </p:sp>
        <p:sp>
          <p:nvSpPr>
            <p:cNvPr id="81" name="文本框 46"/>
            <p:cNvSpPr txBox="1"/>
            <p:nvPr/>
          </p:nvSpPr>
          <p:spPr>
            <a:xfrm>
              <a:off x="5264284" y="2643199"/>
              <a:ext cx="3283381" cy="564490"/>
            </a:xfrm>
            <a:prstGeom prst="rect">
              <a:avLst/>
            </a:prstGeom>
            <a:noFill/>
          </p:spPr>
          <p:txBody>
            <a:bodyPr wrap="square" lIns="68580" tIns="34290" rIns="68580" bIns="34290" rtlCol="0">
              <a:spAutoFit/>
            </a:bodyPr>
            <a:lstStyle/>
            <a:p>
              <a:pPr algn="just">
                <a:lnSpc>
                  <a:spcPct val="135000"/>
                </a:lnSpc>
                <a:spcBef>
                  <a:spcPct val="0"/>
                </a:spcBef>
                <a:spcAft>
                  <a:spcPts val="600"/>
                </a:spcAft>
              </a:pPr>
              <a:r>
                <a:rPr lang="zh-CN" altLang="en-US" sz="14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在此添加内容在此添加内容在此添加内容在此添加内容在此添加内容</a:t>
              </a:r>
            </a:p>
          </p:txBody>
        </p:sp>
        <p:sp>
          <p:nvSpPr>
            <p:cNvPr id="82" name="文本框 47"/>
            <p:cNvSpPr txBox="1"/>
            <p:nvPr/>
          </p:nvSpPr>
          <p:spPr>
            <a:xfrm>
              <a:off x="5264285" y="3349488"/>
              <a:ext cx="3283382" cy="564490"/>
            </a:xfrm>
            <a:prstGeom prst="rect">
              <a:avLst/>
            </a:prstGeom>
            <a:noFill/>
          </p:spPr>
          <p:txBody>
            <a:bodyPr wrap="square" lIns="68580" tIns="34290" rIns="68580" bIns="34290" rtlCol="0">
              <a:spAutoFit/>
            </a:bodyPr>
            <a:lstStyle/>
            <a:p>
              <a:pPr algn="just">
                <a:lnSpc>
                  <a:spcPct val="135000"/>
                </a:lnSpc>
                <a:spcBef>
                  <a:spcPct val="0"/>
                </a:spcBef>
                <a:spcAft>
                  <a:spcPts val="600"/>
                </a:spcAft>
              </a:pPr>
              <a:r>
                <a:rPr lang="zh-CN" altLang="en-US" sz="14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在此添加内容在此添加内容在此添加内容在此添加内容在此添加内容</a:t>
              </a:r>
            </a:p>
          </p:txBody>
        </p:sp>
      </p:grpSp>
      <p:sp>
        <p:nvSpPr>
          <p:cNvPr id="92" name="TextBox 91"/>
          <p:cNvSpPr txBox="1"/>
          <p:nvPr/>
        </p:nvSpPr>
        <p:spPr>
          <a:xfrm>
            <a:off x="893709" y="179451"/>
            <a:ext cx="1415772" cy="461665"/>
          </a:xfrm>
          <a:prstGeom prst="rect">
            <a:avLst/>
          </a:prstGeom>
          <a:noFill/>
        </p:spPr>
        <p:txBody>
          <a:bodyPr wrap="none" rtlCol="0">
            <a:spAutoFit/>
          </a:bodyPr>
          <a:lstStyle/>
          <a:p>
            <a:pPr algn="ctr"/>
            <a:r>
              <a:rPr lang="zh-CN" altLang="en-US" sz="2400"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媒体互动</a:t>
            </a:r>
            <a:endParaRPr lang="zh-CN" altLang="zh-CN" sz="2400"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slow" advTm="10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2"/>
                                        </p:tgtEl>
                                        <p:attrNameLst>
                                          <p:attrName>style.visibility</p:attrName>
                                        </p:attrNameLst>
                                      </p:cBhvr>
                                      <p:to>
                                        <p:strVal val="visible"/>
                                      </p:to>
                                    </p:set>
                                    <p:anim calcmode="lin" valueType="num">
                                      <p:cBhvr additive="base">
                                        <p:cTn id="7" dur="500" fill="hold"/>
                                        <p:tgtEl>
                                          <p:spTgt spid="92"/>
                                        </p:tgtEl>
                                        <p:attrNameLst>
                                          <p:attrName>ppt_x</p:attrName>
                                        </p:attrNameLst>
                                      </p:cBhvr>
                                      <p:tavLst>
                                        <p:tav tm="0">
                                          <p:val>
                                            <p:strVal val="0-#ppt_w/2"/>
                                          </p:val>
                                        </p:tav>
                                        <p:tav tm="100000">
                                          <p:val>
                                            <p:strVal val="#ppt_x"/>
                                          </p:val>
                                        </p:tav>
                                      </p:tavLst>
                                    </p:anim>
                                    <p:anim calcmode="lin" valueType="num">
                                      <p:cBhvr additive="base">
                                        <p:cTn id="8" dur="500" fill="hold"/>
                                        <p:tgtEl>
                                          <p:spTgt spid="9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59"/>
                                        </p:tgtEl>
                                        <p:attrNameLst>
                                          <p:attrName>style.visibility</p:attrName>
                                        </p:attrNameLst>
                                      </p:cBhvr>
                                      <p:to>
                                        <p:strVal val="visible"/>
                                      </p:to>
                                    </p:set>
                                    <p:animEffect transition="in" filter="fade">
                                      <p:cBhvr>
                                        <p:cTn id="12" dur="1000"/>
                                        <p:tgtEl>
                                          <p:spTgt spid="59"/>
                                        </p:tgtEl>
                                      </p:cBhvr>
                                    </p:animEffect>
                                    <p:anim calcmode="lin" valueType="num">
                                      <p:cBhvr>
                                        <p:cTn id="13" dur="1000" fill="hold"/>
                                        <p:tgtEl>
                                          <p:spTgt spid="59"/>
                                        </p:tgtEl>
                                        <p:attrNameLst>
                                          <p:attrName>ppt_x</p:attrName>
                                        </p:attrNameLst>
                                      </p:cBhvr>
                                      <p:tavLst>
                                        <p:tav tm="0">
                                          <p:val>
                                            <p:strVal val="#ppt_x"/>
                                          </p:val>
                                        </p:tav>
                                        <p:tav tm="100000">
                                          <p:val>
                                            <p:strVal val="#ppt_x"/>
                                          </p:val>
                                        </p:tav>
                                      </p:tavLst>
                                    </p:anim>
                                    <p:anim calcmode="lin" valueType="num">
                                      <p:cBhvr>
                                        <p:cTn id="14" dur="1000" fill="hold"/>
                                        <p:tgtEl>
                                          <p:spTgt spid="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接连接符 6"/>
          <p:cNvCxnSpPr/>
          <p:nvPr/>
        </p:nvCxnSpPr>
        <p:spPr>
          <a:xfrm>
            <a:off x="3589812" y="2480692"/>
            <a:ext cx="3611765"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4380033" y="1759912"/>
            <a:ext cx="2031326" cy="646331"/>
          </a:xfrm>
          <a:prstGeom prst="rect">
            <a:avLst/>
          </a:prstGeom>
        </p:spPr>
        <p:txBody>
          <a:bodyPr wrap="none">
            <a:spAutoFit/>
          </a:bodyPr>
          <a:lstStyle/>
          <a:p>
            <a:pPr algn="ctr"/>
            <a:r>
              <a:rPr lang="zh-CN" altLang="en-US" sz="3600" b="1" dirty="0" smtClean="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投资意向</a:t>
            </a:r>
            <a:endParaRPr lang="zh-CN" altLang="zh-CN" sz="3600"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矩形 8"/>
          <p:cNvSpPr/>
          <p:nvPr/>
        </p:nvSpPr>
        <p:spPr>
          <a:xfrm>
            <a:off x="3691852" y="2604963"/>
            <a:ext cx="1191352" cy="307777"/>
          </a:xfrm>
          <a:prstGeom prst="rect">
            <a:avLst/>
          </a:prstGeom>
        </p:spPr>
        <p:txBody>
          <a:bodyPr wrap="none">
            <a:spAutoFit/>
          </a:bodyPr>
          <a:lstStyle/>
          <a:p>
            <a:pPr marL="285750" indent="-285750">
              <a:buFont typeface="Wingdings" panose="05000000000000000000" pitchFamily="2" charset="2"/>
              <a:buChar char="l"/>
            </a:pPr>
            <a:r>
              <a:rPr lang="zh-CN" altLang="en-US" sz="1400" dirty="0" smtClean="0">
                <a:latin typeface="微软雅黑" panose="020B0503020204020204" pitchFamily="34" charset="-122"/>
                <a:ea typeface="微软雅黑" panose="020B0503020204020204" pitchFamily="34" charset="-122"/>
                <a:sym typeface="微软雅黑" panose="020B0503020204020204" pitchFamily="34" charset="-122"/>
              </a:rPr>
              <a:t>输入文字</a:t>
            </a:r>
            <a:endParaRPr lang="zh-CN" altLang="en-US" sz="1400"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3" name="组合 12"/>
          <p:cNvGrpSpPr/>
          <p:nvPr/>
        </p:nvGrpSpPr>
        <p:grpSpPr>
          <a:xfrm rot="10800000">
            <a:off x="-756592" y="1909852"/>
            <a:ext cx="3408239" cy="3231703"/>
            <a:chOff x="2229863" y="454427"/>
            <a:chExt cx="4253510" cy="4033192"/>
          </a:xfrm>
        </p:grpSpPr>
        <p:sp>
          <p:nvSpPr>
            <p:cNvPr id="14" name="菱形 13"/>
            <p:cNvSpPr/>
            <p:nvPr/>
          </p:nvSpPr>
          <p:spPr>
            <a:xfrm>
              <a:off x="3229698" y="2011284"/>
              <a:ext cx="1386789" cy="1484361"/>
            </a:xfrm>
            <a:prstGeom prst="diamond">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直角三角形 14"/>
            <p:cNvSpPr/>
            <p:nvPr/>
          </p:nvSpPr>
          <p:spPr>
            <a:xfrm rot="10800000">
              <a:off x="2376626" y="454427"/>
              <a:ext cx="3220185" cy="3057206"/>
            </a:xfrm>
            <a:prstGeom prst="rtTriangle">
              <a:avLst/>
            </a:prstGeom>
            <a:solidFill>
              <a:srgbClr val="C00000"/>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矩形 15"/>
            <p:cNvSpPr/>
            <p:nvPr/>
          </p:nvSpPr>
          <p:spPr>
            <a:xfrm rot="2648252">
              <a:off x="2229863" y="1594107"/>
              <a:ext cx="4253510" cy="17319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菱形 16"/>
            <p:cNvSpPr/>
            <p:nvPr/>
          </p:nvSpPr>
          <p:spPr>
            <a:xfrm>
              <a:off x="2653500" y="1782916"/>
              <a:ext cx="1386789" cy="1484361"/>
            </a:xfrm>
            <a:prstGeom prst="diamond">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菱形 17"/>
            <p:cNvSpPr/>
            <p:nvPr/>
          </p:nvSpPr>
          <p:spPr>
            <a:xfrm>
              <a:off x="3384740" y="1345808"/>
              <a:ext cx="425093" cy="455002"/>
            </a:xfrm>
            <a:prstGeom prst="diamond">
              <a:avLst/>
            </a:prstGeom>
            <a:solidFill>
              <a:srgbClr val="00206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菱形 18"/>
            <p:cNvSpPr/>
            <p:nvPr/>
          </p:nvSpPr>
          <p:spPr>
            <a:xfrm>
              <a:off x="2500933" y="1332414"/>
              <a:ext cx="1009689" cy="1080729"/>
            </a:xfrm>
            <a:prstGeom prst="diamond">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菱形 19"/>
            <p:cNvSpPr/>
            <p:nvPr/>
          </p:nvSpPr>
          <p:spPr>
            <a:xfrm>
              <a:off x="3204605" y="1599028"/>
              <a:ext cx="1436976" cy="1538079"/>
            </a:xfrm>
            <a:prstGeom prst="diamond">
              <a:avLst/>
            </a:prstGeom>
            <a:solidFill>
              <a:srgbClr val="C00000"/>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菱形 20"/>
            <p:cNvSpPr/>
            <p:nvPr/>
          </p:nvSpPr>
          <p:spPr>
            <a:xfrm>
              <a:off x="4547474" y="2598196"/>
              <a:ext cx="799563" cy="855819"/>
            </a:xfrm>
            <a:prstGeom prst="diamond">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菱形 21"/>
            <p:cNvSpPr/>
            <p:nvPr/>
          </p:nvSpPr>
          <p:spPr>
            <a:xfrm>
              <a:off x="3359516" y="3625782"/>
              <a:ext cx="622770" cy="666587"/>
            </a:xfrm>
            <a:prstGeom prst="diamond">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菱形 22"/>
            <p:cNvSpPr/>
            <p:nvPr/>
          </p:nvSpPr>
          <p:spPr>
            <a:xfrm>
              <a:off x="3151644" y="4069645"/>
              <a:ext cx="390499" cy="417974"/>
            </a:xfrm>
            <a:prstGeom prst="diamond">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4" name="矩形 23"/>
          <p:cNvSpPr/>
          <p:nvPr/>
        </p:nvSpPr>
        <p:spPr>
          <a:xfrm>
            <a:off x="5724128" y="2608058"/>
            <a:ext cx="1191352" cy="307777"/>
          </a:xfrm>
          <a:prstGeom prst="rect">
            <a:avLst/>
          </a:prstGeom>
        </p:spPr>
        <p:txBody>
          <a:bodyPr wrap="none">
            <a:spAutoFit/>
          </a:bodyPr>
          <a:lstStyle/>
          <a:p>
            <a:pPr marL="285750" indent="-285750">
              <a:buFont typeface="Wingdings" panose="05000000000000000000" pitchFamily="2" charset="2"/>
              <a:buChar char="l"/>
            </a:pPr>
            <a:r>
              <a:rPr lang="zh-CN" altLang="en-US" sz="1400" dirty="0" smtClean="0">
                <a:latin typeface="微软雅黑" panose="020B0503020204020204" pitchFamily="34" charset="-122"/>
                <a:ea typeface="微软雅黑" panose="020B0503020204020204" pitchFamily="34" charset="-122"/>
                <a:sym typeface="微软雅黑" panose="020B0503020204020204" pitchFamily="34" charset="-122"/>
              </a:rPr>
              <a:t>输入文字</a:t>
            </a:r>
            <a:endParaRPr lang="zh-CN" altLang="en-US" sz="14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矩形 24"/>
          <p:cNvSpPr/>
          <p:nvPr/>
        </p:nvSpPr>
        <p:spPr>
          <a:xfrm>
            <a:off x="3708595" y="3036371"/>
            <a:ext cx="1191352" cy="307777"/>
          </a:xfrm>
          <a:prstGeom prst="rect">
            <a:avLst/>
          </a:prstGeom>
        </p:spPr>
        <p:txBody>
          <a:bodyPr wrap="none">
            <a:spAutoFit/>
          </a:bodyPr>
          <a:lstStyle/>
          <a:p>
            <a:pPr marL="285750" indent="-285750">
              <a:buFont typeface="Wingdings" panose="05000000000000000000" pitchFamily="2" charset="2"/>
              <a:buChar char="l"/>
            </a:pPr>
            <a:r>
              <a:rPr lang="zh-CN" altLang="en-US" sz="1400" dirty="0" smtClean="0">
                <a:latin typeface="微软雅黑" panose="020B0503020204020204" pitchFamily="34" charset="-122"/>
                <a:ea typeface="微软雅黑" panose="020B0503020204020204" pitchFamily="34" charset="-122"/>
                <a:sym typeface="微软雅黑" panose="020B0503020204020204" pitchFamily="34" charset="-122"/>
              </a:rPr>
              <a:t>输入文字</a:t>
            </a:r>
            <a:endParaRPr lang="zh-CN" altLang="en-US" sz="14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矩形 25"/>
          <p:cNvSpPr/>
          <p:nvPr/>
        </p:nvSpPr>
        <p:spPr>
          <a:xfrm>
            <a:off x="5740871" y="3039466"/>
            <a:ext cx="1191352" cy="307777"/>
          </a:xfrm>
          <a:prstGeom prst="rect">
            <a:avLst/>
          </a:prstGeom>
        </p:spPr>
        <p:txBody>
          <a:bodyPr wrap="none">
            <a:spAutoFit/>
          </a:bodyPr>
          <a:lstStyle/>
          <a:p>
            <a:pPr marL="285750" indent="-285750">
              <a:buFont typeface="Wingdings" panose="05000000000000000000" pitchFamily="2" charset="2"/>
              <a:buChar char="l"/>
            </a:pPr>
            <a:r>
              <a:rPr lang="zh-CN" altLang="en-US" sz="1400" dirty="0" smtClean="0">
                <a:latin typeface="微软雅黑" panose="020B0503020204020204" pitchFamily="34" charset="-122"/>
                <a:ea typeface="微软雅黑" panose="020B0503020204020204" pitchFamily="34" charset="-122"/>
                <a:sym typeface="微软雅黑" panose="020B0503020204020204" pitchFamily="34" charset="-122"/>
              </a:rPr>
              <a:t>输入文字</a:t>
            </a:r>
            <a:endParaRPr lang="zh-CN" altLang="en-US" sz="1400" dirty="0">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1886469056"/>
      </p:ext>
    </p:extLst>
  </p:cSld>
  <p:clrMapOvr>
    <a:masterClrMapping/>
  </p:clrMapOvr>
  <mc:AlternateContent xmlns:mc="http://schemas.openxmlformats.org/markup-compatibility/2006" xmlns:p14="http://schemas.microsoft.com/office/powerpoint/2010/main">
    <mc:Choice Requires="p14">
      <p:transition spd="slow" p14:dur="2000" advTm="10000"/>
    </mc:Choice>
    <mc:Fallback xmlns="">
      <p:transition spd="slow" advTm="10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par>
                          <p:cTn id="10" fill="hold">
                            <p:stCondLst>
                              <p:cond delay="500"/>
                            </p:stCondLst>
                            <p:childTnLst>
                              <p:par>
                                <p:cTn id="11" presetID="16" presetClass="entr" presetSubtype="42" fill="hold" grpId="0" nodeType="afterEffect">
                                  <p:stCondLst>
                                    <p:cond delay="0"/>
                                  </p:stCondLst>
                                  <p:iterate type="lt">
                                    <p:tmPct val="10000"/>
                                  </p:iterate>
                                  <p:childTnLst>
                                    <p:set>
                                      <p:cBhvr>
                                        <p:cTn id="12" dur="1" fill="hold">
                                          <p:stCondLst>
                                            <p:cond delay="0"/>
                                          </p:stCondLst>
                                        </p:cTn>
                                        <p:tgtEl>
                                          <p:spTgt spid="8"/>
                                        </p:tgtEl>
                                        <p:attrNameLst>
                                          <p:attrName>style.visibility</p:attrName>
                                        </p:attrNameLst>
                                      </p:cBhvr>
                                      <p:to>
                                        <p:strVal val="visible"/>
                                      </p:to>
                                    </p:set>
                                    <p:animEffect transition="in" filter="barn(outHorizontal)">
                                      <p:cBhvr>
                                        <p:cTn id="13" dur="500"/>
                                        <p:tgtEl>
                                          <p:spTgt spid="8"/>
                                        </p:tgtEl>
                                      </p:cBhvr>
                                    </p:animEffect>
                                  </p:childTnLst>
                                </p:cTn>
                              </p:par>
                            </p:childTnLst>
                          </p:cTn>
                        </p:par>
                        <p:par>
                          <p:cTn id="14" fill="hold">
                            <p:stCondLst>
                              <p:cond delay="1150"/>
                            </p:stCondLst>
                            <p:childTnLst>
                              <p:par>
                                <p:cTn id="15" presetID="22" presetClass="entr" presetSubtype="8"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par>
                          <p:cTn id="18" fill="hold">
                            <p:stCondLst>
                              <p:cond delay="1650"/>
                            </p:stCondLst>
                            <p:childTnLst>
                              <p:par>
                                <p:cTn id="19" presetID="22" presetClass="entr" presetSubtype="8" fill="hold" grpId="0" nodeType="afterEffect">
                                  <p:stCondLst>
                                    <p:cond delay="0"/>
                                  </p:stCondLst>
                                  <p:iterate type="lt">
                                    <p:tmPct val="10000"/>
                                  </p:iterate>
                                  <p:childTnLst>
                                    <p:set>
                                      <p:cBhvr>
                                        <p:cTn id="20" dur="1" fill="hold">
                                          <p:stCondLst>
                                            <p:cond delay="0"/>
                                          </p:stCondLst>
                                        </p:cTn>
                                        <p:tgtEl>
                                          <p:spTgt spid="9"/>
                                        </p:tgtEl>
                                        <p:attrNameLst>
                                          <p:attrName>style.visibility</p:attrName>
                                        </p:attrNameLst>
                                      </p:cBhvr>
                                      <p:to>
                                        <p:strVal val="visible"/>
                                      </p:to>
                                    </p:set>
                                    <p:animEffect transition="in" filter="wipe(left)">
                                      <p:cBhvr>
                                        <p:cTn id="21" dur="500"/>
                                        <p:tgtEl>
                                          <p:spTgt spid="9"/>
                                        </p:tgtEl>
                                      </p:cBhvr>
                                    </p:animEffect>
                                  </p:childTnLst>
                                </p:cTn>
                              </p:par>
                            </p:childTnLst>
                          </p:cTn>
                        </p:par>
                        <p:par>
                          <p:cTn id="22" fill="hold">
                            <p:stCondLst>
                              <p:cond delay="2300"/>
                            </p:stCondLst>
                            <p:childTnLst>
                              <p:par>
                                <p:cTn id="23" presetID="22" presetClass="entr" presetSubtype="8" fill="hold" grpId="0" nodeType="afterEffect">
                                  <p:stCondLst>
                                    <p:cond delay="0"/>
                                  </p:stCondLst>
                                  <p:iterate type="lt">
                                    <p:tmPct val="10000"/>
                                  </p:iterate>
                                  <p:childTnLst>
                                    <p:set>
                                      <p:cBhvr>
                                        <p:cTn id="24" dur="1" fill="hold">
                                          <p:stCondLst>
                                            <p:cond delay="0"/>
                                          </p:stCondLst>
                                        </p:cTn>
                                        <p:tgtEl>
                                          <p:spTgt spid="24"/>
                                        </p:tgtEl>
                                        <p:attrNameLst>
                                          <p:attrName>style.visibility</p:attrName>
                                        </p:attrNameLst>
                                      </p:cBhvr>
                                      <p:to>
                                        <p:strVal val="visible"/>
                                      </p:to>
                                    </p:set>
                                    <p:animEffect transition="in" filter="wipe(left)">
                                      <p:cBhvr>
                                        <p:cTn id="25" dur="500"/>
                                        <p:tgtEl>
                                          <p:spTgt spid="24"/>
                                        </p:tgtEl>
                                      </p:cBhvr>
                                    </p:animEffect>
                                  </p:childTnLst>
                                </p:cTn>
                              </p:par>
                            </p:childTnLst>
                          </p:cTn>
                        </p:par>
                        <p:par>
                          <p:cTn id="26" fill="hold">
                            <p:stCondLst>
                              <p:cond delay="2950"/>
                            </p:stCondLst>
                            <p:childTnLst>
                              <p:par>
                                <p:cTn id="27" presetID="22" presetClass="entr" presetSubtype="8" fill="hold" grpId="0" nodeType="afterEffect">
                                  <p:stCondLst>
                                    <p:cond delay="0"/>
                                  </p:stCondLst>
                                  <p:iterate type="lt">
                                    <p:tmPct val="10000"/>
                                  </p:iterate>
                                  <p:childTnLst>
                                    <p:set>
                                      <p:cBhvr>
                                        <p:cTn id="28" dur="1" fill="hold">
                                          <p:stCondLst>
                                            <p:cond delay="0"/>
                                          </p:stCondLst>
                                        </p:cTn>
                                        <p:tgtEl>
                                          <p:spTgt spid="25"/>
                                        </p:tgtEl>
                                        <p:attrNameLst>
                                          <p:attrName>style.visibility</p:attrName>
                                        </p:attrNameLst>
                                      </p:cBhvr>
                                      <p:to>
                                        <p:strVal val="visible"/>
                                      </p:to>
                                    </p:set>
                                    <p:animEffect transition="in" filter="wipe(left)">
                                      <p:cBhvr>
                                        <p:cTn id="29" dur="500"/>
                                        <p:tgtEl>
                                          <p:spTgt spid="25"/>
                                        </p:tgtEl>
                                      </p:cBhvr>
                                    </p:animEffect>
                                  </p:childTnLst>
                                </p:cTn>
                              </p:par>
                            </p:childTnLst>
                          </p:cTn>
                        </p:par>
                        <p:par>
                          <p:cTn id="30" fill="hold">
                            <p:stCondLst>
                              <p:cond delay="3600"/>
                            </p:stCondLst>
                            <p:childTnLst>
                              <p:par>
                                <p:cTn id="31" presetID="22" presetClass="entr" presetSubtype="8" fill="hold" grpId="0" nodeType="afterEffect">
                                  <p:stCondLst>
                                    <p:cond delay="0"/>
                                  </p:stCondLst>
                                  <p:iterate type="lt">
                                    <p:tmPct val="10000"/>
                                  </p:iterate>
                                  <p:childTnLst>
                                    <p:set>
                                      <p:cBhvr>
                                        <p:cTn id="32" dur="1" fill="hold">
                                          <p:stCondLst>
                                            <p:cond delay="0"/>
                                          </p:stCondLst>
                                        </p:cTn>
                                        <p:tgtEl>
                                          <p:spTgt spid="26"/>
                                        </p:tgtEl>
                                        <p:attrNameLst>
                                          <p:attrName>style.visibility</p:attrName>
                                        </p:attrNameLst>
                                      </p:cBhvr>
                                      <p:to>
                                        <p:strVal val="visible"/>
                                      </p:to>
                                    </p:set>
                                    <p:animEffect transition="in" filter="wipe(left)">
                                      <p:cBhvr>
                                        <p:cTn id="33"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24" grpId="0"/>
      <p:bldP spid="25" grpId="0"/>
      <p:bldP spid="2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606175" y="1563638"/>
            <a:ext cx="1955492" cy="1955492"/>
            <a:chOff x="606175" y="1563638"/>
            <a:chExt cx="1955492" cy="1955492"/>
          </a:xfrm>
        </p:grpSpPr>
        <p:grpSp>
          <p:nvGrpSpPr>
            <p:cNvPr id="35" name="组合 34"/>
            <p:cNvGrpSpPr>
              <a:grpSpLocks noChangeAspect="1"/>
            </p:cNvGrpSpPr>
            <p:nvPr/>
          </p:nvGrpSpPr>
          <p:grpSpPr>
            <a:xfrm>
              <a:off x="606175" y="1563638"/>
              <a:ext cx="1955492" cy="1955492"/>
              <a:chOff x="1699922" y="1079796"/>
              <a:chExt cx="1777715" cy="1777715"/>
            </a:xfrm>
          </p:grpSpPr>
          <p:sp>
            <p:nvSpPr>
              <p:cNvPr id="36" name="MH_Other_4"/>
              <p:cNvSpPr/>
              <p:nvPr>
                <p:custDataLst>
                  <p:tags r:id="rId1"/>
                </p:custDataLst>
              </p:nvPr>
            </p:nvSpPr>
            <p:spPr>
              <a:xfrm>
                <a:off x="1699922" y="1079796"/>
                <a:ext cx="1777715" cy="1777715"/>
              </a:xfrm>
              <a:prstGeom prst="ellipse">
                <a:avLst/>
              </a:prstGeom>
              <a:gradFill flip="none" rotWithShape="1">
                <a:gsLst>
                  <a:gs pos="100000">
                    <a:srgbClr val="FFFFFF">
                      <a:lumMod val="100000"/>
                    </a:srgbClr>
                  </a:gs>
                  <a:gs pos="0">
                    <a:srgbClr val="D9D9DA"/>
                  </a:gs>
                </a:gsLst>
                <a:lin ang="2700000" scaled="1"/>
                <a:tileRect/>
              </a:gradFill>
              <a:ln w="28575">
                <a:gradFill flip="none" rotWithShape="1">
                  <a:gsLst>
                    <a:gs pos="100000">
                      <a:srgbClr val="FFFFFF"/>
                    </a:gs>
                    <a:gs pos="0">
                      <a:srgbClr val="D9D9DA"/>
                    </a:gs>
                  </a:gsLst>
                  <a:lin ang="13500000" scaled="1"/>
                  <a:tileRect/>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l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 name="MH_Other_5"/>
              <p:cNvSpPr/>
              <p:nvPr>
                <p:custDataLst>
                  <p:tags r:id="rId2"/>
                </p:custDataLst>
              </p:nvPr>
            </p:nvSpPr>
            <p:spPr>
              <a:xfrm>
                <a:off x="1857542" y="1237417"/>
                <a:ext cx="1462476" cy="1462476"/>
              </a:xfrm>
              <a:prstGeom prst="ellipse">
                <a:avLst/>
              </a:prstGeom>
              <a:solidFill>
                <a:srgbClr val="002060"/>
              </a:solidFill>
              <a:ln w="12700" cap="flat" cmpd="sng" algn="ctr">
                <a:noFill/>
                <a:prstDash val="solid"/>
                <a:miter lim="800000"/>
              </a:ln>
              <a:effectLst>
                <a:innerShdw blurRad="25400" dist="76200" dir="13500000">
                  <a:prstClr val="black">
                    <a:alpha val="50000"/>
                  </a:prstClr>
                </a:innerShdw>
              </a:effectLst>
            </p:spPr>
            <p:txBody>
              <a:bodyPr anchor="ctr"/>
              <a:lstStyle/>
              <a:p>
                <a:pPr algn="ctr"/>
                <a:endParaRPr lang="zh-CN" altLang="en-US" sz="6000" kern="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1" name="Freeform 12"/>
            <p:cNvSpPr>
              <a:spLocks noEditPoints="1"/>
            </p:cNvSpPr>
            <p:nvPr/>
          </p:nvSpPr>
          <p:spPr bwMode="auto">
            <a:xfrm>
              <a:off x="981667" y="1975939"/>
              <a:ext cx="1204509" cy="1130891"/>
            </a:xfrm>
            <a:custGeom>
              <a:avLst/>
              <a:gdLst>
                <a:gd name="T0" fmla="*/ 899153 w 1615"/>
                <a:gd name="T1" fmla="*/ 22741 h 1518"/>
                <a:gd name="T2" fmla="*/ 716228 w 1615"/>
                <a:gd name="T3" fmla="*/ 87324 h 1518"/>
                <a:gd name="T4" fmla="*/ 549685 w 1615"/>
                <a:gd name="T5" fmla="*/ 15464 h 1518"/>
                <a:gd name="T6" fmla="*/ 17291 w 1615"/>
                <a:gd name="T7" fmla="*/ 548503 h 1518"/>
                <a:gd name="T8" fmla="*/ 191115 w 1615"/>
                <a:gd name="T9" fmla="*/ 799559 h 1518"/>
                <a:gd name="T10" fmla="*/ 279393 w 1615"/>
                <a:gd name="T11" fmla="*/ 960562 h 1518"/>
                <a:gd name="T12" fmla="*/ 394062 w 1615"/>
                <a:gd name="T13" fmla="*/ 1192516 h 1518"/>
                <a:gd name="T14" fmla="*/ 604289 w 1615"/>
                <a:gd name="T15" fmla="*/ 1282569 h 1518"/>
                <a:gd name="T16" fmla="*/ 842728 w 1615"/>
                <a:gd name="T17" fmla="*/ 1328050 h 1518"/>
                <a:gd name="T18" fmla="*/ 936466 w 1615"/>
                <a:gd name="T19" fmla="*/ 1292575 h 1518"/>
                <a:gd name="T20" fmla="*/ 1082988 w 1615"/>
                <a:gd name="T21" fmla="*/ 1192516 h 1518"/>
                <a:gd name="T22" fmla="*/ 1117570 w 1615"/>
                <a:gd name="T23" fmla="*/ 1053344 h 1518"/>
                <a:gd name="T24" fmla="*/ 1231330 w 1615"/>
                <a:gd name="T25" fmla="*/ 1038790 h 1518"/>
                <a:gd name="T26" fmla="*/ 1269553 w 1615"/>
                <a:gd name="T27" fmla="*/ 901437 h 1518"/>
                <a:gd name="T28" fmla="*/ 1397873 w 1615"/>
                <a:gd name="T29" fmla="*/ 772270 h 1518"/>
                <a:gd name="T30" fmla="*/ 1446107 w 1615"/>
                <a:gd name="T31" fmla="*/ 639465 h 1518"/>
                <a:gd name="T32" fmla="*/ 1389683 w 1615"/>
                <a:gd name="T33" fmla="*/ 621273 h 1518"/>
                <a:gd name="T34" fmla="*/ 1328708 w 1615"/>
                <a:gd name="T35" fmla="*/ 656748 h 1518"/>
                <a:gd name="T36" fmla="*/ 1166714 w 1615"/>
                <a:gd name="T37" fmla="*/ 754078 h 1518"/>
                <a:gd name="T38" fmla="*/ 1170355 w 1615"/>
                <a:gd name="T39" fmla="*/ 767722 h 1518"/>
                <a:gd name="T40" fmla="*/ 1008362 w 1615"/>
                <a:gd name="T41" fmla="*/ 864142 h 1518"/>
                <a:gd name="T42" fmla="*/ 1055685 w 1615"/>
                <a:gd name="T43" fmla="*/ 949647 h 1518"/>
                <a:gd name="T44" fmla="*/ 893692 w 1615"/>
                <a:gd name="T45" fmla="*/ 1046976 h 1518"/>
                <a:gd name="T46" fmla="*/ 936466 w 1615"/>
                <a:gd name="T47" fmla="*/ 1123385 h 1518"/>
                <a:gd name="T48" fmla="*/ 774473 w 1615"/>
                <a:gd name="T49" fmla="*/ 1219805 h 1518"/>
                <a:gd name="T50" fmla="*/ 800865 w 1615"/>
                <a:gd name="T51" fmla="*/ 1286207 h 1518"/>
                <a:gd name="T52" fmla="*/ 664354 w 1615"/>
                <a:gd name="T53" fmla="*/ 1246184 h 1518"/>
                <a:gd name="T54" fmla="*/ 685285 w 1615"/>
                <a:gd name="T55" fmla="*/ 1197974 h 1518"/>
                <a:gd name="T56" fmla="*/ 844548 w 1615"/>
                <a:gd name="T57" fmla="*/ 963291 h 1518"/>
                <a:gd name="T58" fmla="*/ 469598 w 1615"/>
                <a:gd name="T59" fmla="*/ 1235268 h 1518"/>
                <a:gd name="T60" fmla="*/ 503271 w 1615"/>
                <a:gd name="T61" fmla="*/ 1098825 h 1518"/>
                <a:gd name="T62" fmla="*/ 424094 w 1615"/>
                <a:gd name="T63" fmla="*/ 1105192 h 1518"/>
                <a:gd name="T64" fmla="*/ 321256 w 1615"/>
                <a:gd name="T65" fmla="*/ 1002405 h 1518"/>
                <a:gd name="T66" fmla="*/ 383141 w 1615"/>
                <a:gd name="T67" fmla="*/ 867781 h 1518"/>
                <a:gd name="T68" fmla="*/ 245720 w 1615"/>
                <a:gd name="T69" fmla="*/ 854136 h 1518"/>
                <a:gd name="T70" fmla="*/ 251180 w 1615"/>
                <a:gd name="T71" fmla="*/ 809565 h 1518"/>
                <a:gd name="T72" fmla="*/ 265742 w 1615"/>
                <a:gd name="T73" fmla="*/ 782276 h 1518"/>
                <a:gd name="T74" fmla="*/ 463228 w 1615"/>
                <a:gd name="T75" fmla="*/ 582159 h 1518"/>
                <a:gd name="T76" fmla="*/ 312155 w 1615"/>
                <a:gd name="T77" fmla="*/ 595803 h 1518"/>
                <a:gd name="T78" fmla="*/ 214777 w 1615"/>
                <a:gd name="T79" fmla="*/ 442986 h 1518"/>
                <a:gd name="T80" fmla="*/ 792674 w 1615"/>
                <a:gd name="T81" fmla="*/ 433890 h 1518"/>
                <a:gd name="T82" fmla="*/ 771742 w 1615"/>
                <a:gd name="T83" fmla="*/ 124618 h 1518"/>
                <a:gd name="T84" fmla="*/ 899153 w 1615"/>
                <a:gd name="T85" fmla="*/ 81866 h 1518"/>
                <a:gd name="T86" fmla="*/ 1389683 w 1615"/>
                <a:gd name="T87" fmla="*/ 621273 h 151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615" h="1518">
                  <a:moveTo>
                    <a:pt x="1530" y="456"/>
                  </a:moveTo>
                  <a:lnTo>
                    <a:pt x="1169" y="95"/>
                  </a:lnTo>
                  <a:cubicBezTo>
                    <a:pt x="1126" y="52"/>
                    <a:pt x="1056" y="25"/>
                    <a:pt x="988" y="25"/>
                  </a:cubicBezTo>
                  <a:cubicBezTo>
                    <a:pt x="964" y="25"/>
                    <a:pt x="943" y="28"/>
                    <a:pt x="922" y="34"/>
                  </a:cubicBezTo>
                  <a:lnTo>
                    <a:pt x="907" y="39"/>
                  </a:lnTo>
                  <a:cubicBezTo>
                    <a:pt x="871" y="50"/>
                    <a:pt x="828" y="71"/>
                    <a:pt x="787" y="96"/>
                  </a:cubicBezTo>
                  <a:lnTo>
                    <a:pt x="786" y="96"/>
                  </a:lnTo>
                  <a:cubicBezTo>
                    <a:pt x="715" y="65"/>
                    <a:pt x="649" y="31"/>
                    <a:pt x="619" y="22"/>
                  </a:cubicBezTo>
                  <a:lnTo>
                    <a:pt x="604" y="17"/>
                  </a:lnTo>
                  <a:cubicBezTo>
                    <a:pt x="547" y="0"/>
                    <a:pt x="465" y="20"/>
                    <a:pt x="423" y="62"/>
                  </a:cubicBezTo>
                  <a:lnTo>
                    <a:pt x="62" y="423"/>
                  </a:lnTo>
                  <a:cubicBezTo>
                    <a:pt x="20" y="465"/>
                    <a:pt x="0" y="546"/>
                    <a:pt x="19" y="603"/>
                  </a:cubicBezTo>
                  <a:lnTo>
                    <a:pt x="26" y="625"/>
                  </a:lnTo>
                  <a:cubicBezTo>
                    <a:pt x="45" y="682"/>
                    <a:pt x="94" y="763"/>
                    <a:pt x="137" y="805"/>
                  </a:cubicBezTo>
                  <a:lnTo>
                    <a:pt x="210" y="879"/>
                  </a:lnTo>
                  <a:cubicBezTo>
                    <a:pt x="195" y="931"/>
                    <a:pt x="204" y="984"/>
                    <a:pt x="241" y="1021"/>
                  </a:cubicBezTo>
                  <a:cubicBezTo>
                    <a:pt x="259" y="1039"/>
                    <a:pt x="282" y="1051"/>
                    <a:pt x="307" y="1056"/>
                  </a:cubicBezTo>
                  <a:cubicBezTo>
                    <a:pt x="238" y="1125"/>
                    <a:pt x="228" y="1224"/>
                    <a:pt x="286" y="1282"/>
                  </a:cubicBezTo>
                  <a:cubicBezTo>
                    <a:pt x="310" y="1306"/>
                    <a:pt x="344" y="1320"/>
                    <a:pt x="381" y="1320"/>
                  </a:cubicBezTo>
                  <a:cubicBezTo>
                    <a:pt x="398" y="1320"/>
                    <a:pt x="415" y="1316"/>
                    <a:pt x="433" y="1311"/>
                  </a:cubicBezTo>
                  <a:cubicBezTo>
                    <a:pt x="433" y="1347"/>
                    <a:pt x="446" y="1380"/>
                    <a:pt x="470" y="1404"/>
                  </a:cubicBezTo>
                  <a:cubicBezTo>
                    <a:pt x="494" y="1428"/>
                    <a:pt x="528" y="1442"/>
                    <a:pt x="565" y="1442"/>
                  </a:cubicBezTo>
                  <a:cubicBezTo>
                    <a:pt x="599" y="1442"/>
                    <a:pt x="634" y="1430"/>
                    <a:pt x="664" y="1410"/>
                  </a:cubicBezTo>
                  <a:cubicBezTo>
                    <a:pt x="669" y="1436"/>
                    <a:pt x="681" y="1461"/>
                    <a:pt x="700" y="1480"/>
                  </a:cubicBezTo>
                  <a:cubicBezTo>
                    <a:pt x="725" y="1504"/>
                    <a:pt x="758" y="1518"/>
                    <a:pt x="795" y="1518"/>
                  </a:cubicBezTo>
                  <a:cubicBezTo>
                    <a:pt x="841" y="1518"/>
                    <a:pt x="889" y="1496"/>
                    <a:pt x="926" y="1460"/>
                  </a:cubicBezTo>
                  <a:lnTo>
                    <a:pt x="946" y="1440"/>
                  </a:lnTo>
                  <a:cubicBezTo>
                    <a:pt x="969" y="1445"/>
                    <a:pt x="994" y="1442"/>
                    <a:pt x="1016" y="1429"/>
                  </a:cubicBezTo>
                  <a:lnTo>
                    <a:pt x="1029" y="1421"/>
                  </a:lnTo>
                  <a:cubicBezTo>
                    <a:pt x="1066" y="1398"/>
                    <a:pt x="1083" y="1354"/>
                    <a:pt x="1072" y="1314"/>
                  </a:cubicBezTo>
                  <a:lnTo>
                    <a:pt x="1082" y="1304"/>
                  </a:lnTo>
                  <a:cubicBezTo>
                    <a:pt x="1112" y="1328"/>
                    <a:pt x="1155" y="1332"/>
                    <a:pt x="1190" y="1311"/>
                  </a:cubicBezTo>
                  <a:lnTo>
                    <a:pt x="1203" y="1303"/>
                  </a:lnTo>
                  <a:cubicBezTo>
                    <a:pt x="1249" y="1276"/>
                    <a:pt x="1263" y="1217"/>
                    <a:pt x="1236" y="1172"/>
                  </a:cubicBezTo>
                  <a:lnTo>
                    <a:pt x="1228" y="1158"/>
                  </a:lnTo>
                  <a:lnTo>
                    <a:pt x="1238" y="1148"/>
                  </a:lnTo>
                  <a:cubicBezTo>
                    <a:pt x="1268" y="1167"/>
                    <a:pt x="1307" y="1169"/>
                    <a:pt x="1340" y="1150"/>
                  </a:cubicBezTo>
                  <a:lnTo>
                    <a:pt x="1353" y="1142"/>
                  </a:lnTo>
                  <a:cubicBezTo>
                    <a:pt x="1399" y="1115"/>
                    <a:pt x="1413" y="1056"/>
                    <a:pt x="1386" y="1010"/>
                  </a:cubicBezTo>
                  <a:lnTo>
                    <a:pt x="1382" y="1004"/>
                  </a:lnTo>
                  <a:lnTo>
                    <a:pt x="1395" y="991"/>
                  </a:lnTo>
                  <a:cubicBezTo>
                    <a:pt x="1424" y="1006"/>
                    <a:pt x="1460" y="1007"/>
                    <a:pt x="1490" y="989"/>
                  </a:cubicBezTo>
                  <a:lnTo>
                    <a:pt x="1504" y="981"/>
                  </a:lnTo>
                  <a:cubicBezTo>
                    <a:pt x="1549" y="954"/>
                    <a:pt x="1564" y="894"/>
                    <a:pt x="1536" y="849"/>
                  </a:cubicBezTo>
                  <a:lnTo>
                    <a:pt x="1528" y="835"/>
                  </a:lnTo>
                  <a:cubicBezTo>
                    <a:pt x="1551" y="798"/>
                    <a:pt x="1571" y="758"/>
                    <a:pt x="1582" y="724"/>
                  </a:cubicBezTo>
                  <a:lnTo>
                    <a:pt x="1589" y="703"/>
                  </a:lnTo>
                  <a:cubicBezTo>
                    <a:pt x="1615" y="622"/>
                    <a:pt x="1590" y="516"/>
                    <a:pt x="1530" y="456"/>
                  </a:cubicBezTo>
                  <a:close/>
                  <a:moveTo>
                    <a:pt x="1527" y="683"/>
                  </a:moveTo>
                  <a:lnTo>
                    <a:pt x="1527" y="683"/>
                  </a:lnTo>
                  <a:lnTo>
                    <a:pt x="1520" y="704"/>
                  </a:lnTo>
                  <a:cubicBezTo>
                    <a:pt x="1513" y="724"/>
                    <a:pt x="1503" y="748"/>
                    <a:pt x="1490" y="771"/>
                  </a:cubicBezTo>
                  <a:lnTo>
                    <a:pt x="1460" y="722"/>
                  </a:lnTo>
                  <a:cubicBezTo>
                    <a:pt x="1433" y="677"/>
                    <a:pt x="1374" y="662"/>
                    <a:pt x="1328" y="689"/>
                  </a:cubicBezTo>
                  <a:lnTo>
                    <a:pt x="1315" y="697"/>
                  </a:lnTo>
                  <a:cubicBezTo>
                    <a:pt x="1270" y="724"/>
                    <a:pt x="1255" y="784"/>
                    <a:pt x="1282" y="829"/>
                  </a:cubicBezTo>
                  <a:lnTo>
                    <a:pt x="1351" y="943"/>
                  </a:lnTo>
                  <a:lnTo>
                    <a:pt x="1348" y="946"/>
                  </a:lnTo>
                  <a:lnTo>
                    <a:pt x="1286" y="844"/>
                  </a:lnTo>
                  <a:cubicBezTo>
                    <a:pt x="1259" y="798"/>
                    <a:pt x="1200" y="783"/>
                    <a:pt x="1154" y="811"/>
                  </a:cubicBezTo>
                  <a:lnTo>
                    <a:pt x="1141" y="819"/>
                  </a:lnTo>
                  <a:cubicBezTo>
                    <a:pt x="1096" y="846"/>
                    <a:pt x="1081" y="905"/>
                    <a:pt x="1108" y="950"/>
                  </a:cubicBezTo>
                  <a:lnTo>
                    <a:pt x="1196" y="1097"/>
                  </a:lnTo>
                  <a:lnTo>
                    <a:pt x="1193" y="1100"/>
                  </a:lnTo>
                  <a:lnTo>
                    <a:pt x="1160" y="1044"/>
                  </a:lnTo>
                  <a:cubicBezTo>
                    <a:pt x="1133" y="999"/>
                    <a:pt x="1073" y="984"/>
                    <a:pt x="1028" y="1011"/>
                  </a:cubicBezTo>
                  <a:lnTo>
                    <a:pt x="1015" y="1020"/>
                  </a:lnTo>
                  <a:cubicBezTo>
                    <a:pt x="970" y="1047"/>
                    <a:pt x="955" y="1106"/>
                    <a:pt x="982" y="1151"/>
                  </a:cubicBezTo>
                  <a:lnTo>
                    <a:pt x="1042" y="1251"/>
                  </a:lnTo>
                  <a:lnTo>
                    <a:pt x="1040" y="1253"/>
                  </a:lnTo>
                  <a:lnTo>
                    <a:pt x="1029" y="1235"/>
                  </a:lnTo>
                  <a:cubicBezTo>
                    <a:pt x="1002" y="1189"/>
                    <a:pt x="943" y="1175"/>
                    <a:pt x="898" y="1202"/>
                  </a:cubicBezTo>
                  <a:lnTo>
                    <a:pt x="884" y="1210"/>
                  </a:lnTo>
                  <a:cubicBezTo>
                    <a:pt x="839" y="1237"/>
                    <a:pt x="824" y="1296"/>
                    <a:pt x="851" y="1341"/>
                  </a:cubicBezTo>
                  <a:lnTo>
                    <a:pt x="884" y="1396"/>
                  </a:lnTo>
                  <a:cubicBezTo>
                    <a:pt x="886" y="1399"/>
                    <a:pt x="888" y="1401"/>
                    <a:pt x="890" y="1404"/>
                  </a:cubicBezTo>
                  <a:lnTo>
                    <a:pt x="880" y="1414"/>
                  </a:lnTo>
                  <a:cubicBezTo>
                    <a:pt x="855" y="1439"/>
                    <a:pt x="823" y="1452"/>
                    <a:pt x="795" y="1452"/>
                  </a:cubicBezTo>
                  <a:cubicBezTo>
                    <a:pt x="776" y="1452"/>
                    <a:pt x="759" y="1447"/>
                    <a:pt x="746" y="1434"/>
                  </a:cubicBezTo>
                  <a:cubicBezTo>
                    <a:pt x="731" y="1418"/>
                    <a:pt x="725" y="1395"/>
                    <a:pt x="730" y="1370"/>
                  </a:cubicBezTo>
                  <a:cubicBezTo>
                    <a:pt x="732" y="1358"/>
                    <a:pt x="736" y="1346"/>
                    <a:pt x="742" y="1334"/>
                  </a:cubicBezTo>
                  <a:cubicBezTo>
                    <a:pt x="743" y="1333"/>
                    <a:pt x="744" y="1332"/>
                    <a:pt x="745" y="1330"/>
                  </a:cubicBezTo>
                  <a:cubicBezTo>
                    <a:pt x="747" y="1326"/>
                    <a:pt x="750" y="1321"/>
                    <a:pt x="753" y="1317"/>
                  </a:cubicBezTo>
                  <a:cubicBezTo>
                    <a:pt x="757" y="1311"/>
                    <a:pt x="762" y="1306"/>
                    <a:pt x="767" y="1300"/>
                  </a:cubicBezTo>
                  <a:lnTo>
                    <a:pt x="968" y="1100"/>
                  </a:lnTo>
                  <a:lnTo>
                    <a:pt x="928" y="1059"/>
                  </a:lnTo>
                  <a:lnTo>
                    <a:pt x="650" y="1337"/>
                  </a:lnTo>
                  <a:cubicBezTo>
                    <a:pt x="624" y="1363"/>
                    <a:pt x="593" y="1376"/>
                    <a:pt x="565" y="1376"/>
                  </a:cubicBezTo>
                  <a:cubicBezTo>
                    <a:pt x="546" y="1376"/>
                    <a:pt x="529" y="1370"/>
                    <a:pt x="516" y="1358"/>
                  </a:cubicBezTo>
                  <a:cubicBezTo>
                    <a:pt x="485" y="1327"/>
                    <a:pt x="495" y="1267"/>
                    <a:pt x="537" y="1224"/>
                  </a:cubicBezTo>
                  <a:lnTo>
                    <a:pt x="546" y="1215"/>
                  </a:lnTo>
                  <a:lnTo>
                    <a:pt x="553" y="1208"/>
                  </a:lnTo>
                  <a:lnTo>
                    <a:pt x="815" y="946"/>
                  </a:lnTo>
                  <a:lnTo>
                    <a:pt x="775" y="906"/>
                  </a:lnTo>
                  <a:lnTo>
                    <a:pt x="466" y="1215"/>
                  </a:lnTo>
                  <a:cubicBezTo>
                    <a:pt x="441" y="1240"/>
                    <a:pt x="409" y="1254"/>
                    <a:pt x="381" y="1254"/>
                  </a:cubicBezTo>
                  <a:cubicBezTo>
                    <a:pt x="362" y="1254"/>
                    <a:pt x="345" y="1248"/>
                    <a:pt x="332" y="1236"/>
                  </a:cubicBezTo>
                  <a:cubicBezTo>
                    <a:pt x="301" y="1205"/>
                    <a:pt x="311" y="1144"/>
                    <a:pt x="353" y="1102"/>
                  </a:cubicBezTo>
                  <a:lnTo>
                    <a:pt x="662" y="793"/>
                  </a:lnTo>
                  <a:lnTo>
                    <a:pt x="622" y="753"/>
                  </a:lnTo>
                  <a:lnTo>
                    <a:pt x="421" y="954"/>
                  </a:lnTo>
                  <a:cubicBezTo>
                    <a:pt x="395" y="979"/>
                    <a:pt x="363" y="993"/>
                    <a:pt x="335" y="993"/>
                  </a:cubicBezTo>
                  <a:cubicBezTo>
                    <a:pt x="317" y="993"/>
                    <a:pt x="300" y="987"/>
                    <a:pt x="287" y="975"/>
                  </a:cubicBezTo>
                  <a:cubicBezTo>
                    <a:pt x="277" y="965"/>
                    <a:pt x="272" y="952"/>
                    <a:pt x="270" y="939"/>
                  </a:cubicBezTo>
                  <a:cubicBezTo>
                    <a:pt x="268" y="928"/>
                    <a:pt x="269" y="916"/>
                    <a:pt x="272" y="904"/>
                  </a:cubicBezTo>
                  <a:cubicBezTo>
                    <a:pt x="272" y="903"/>
                    <a:pt x="272" y="901"/>
                    <a:pt x="273" y="900"/>
                  </a:cubicBezTo>
                  <a:cubicBezTo>
                    <a:pt x="274" y="897"/>
                    <a:pt x="275" y="894"/>
                    <a:pt x="276" y="890"/>
                  </a:cubicBezTo>
                  <a:cubicBezTo>
                    <a:pt x="277" y="886"/>
                    <a:pt x="279" y="882"/>
                    <a:pt x="281" y="878"/>
                  </a:cubicBezTo>
                  <a:cubicBezTo>
                    <a:pt x="282" y="876"/>
                    <a:pt x="283" y="874"/>
                    <a:pt x="284" y="872"/>
                  </a:cubicBezTo>
                  <a:cubicBezTo>
                    <a:pt x="287" y="868"/>
                    <a:pt x="289" y="864"/>
                    <a:pt x="292" y="860"/>
                  </a:cubicBezTo>
                  <a:cubicBezTo>
                    <a:pt x="293" y="859"/>
                    <a:pt x="294" y="857"/>
                    <a:pt x="295" y="856"/>
                  </a:cubicBezTo>
                  <a:cubicBezTo>
                    <a:pt x="299" y="851"/>
                    <a:pt x="303" y="846"/>
                    <a:pt x="307" y="841"/>
                  </a:cubicBezTo>
                  <a:lnTo>
                    <a:pt x="509" y="640"/>
                  </a:lnTo>
                  <a:lnTo>
                    <a:pt x="489" y="621"/>
                  </a:lnTo>
                  <a:cubicBezTo>
                    <a:pt x="479" y="611"/>
                    <a:pt x="471" y="599"/>
                    <a:pt x="466" y="586"/>
                  </a:cubicBezTo>
                  <a:lnTo>
                    <a:pt x="343" y="655"/>
                  </a:lnTo>
                  <a:cubicBezTo>
                    <a:pt x="325" y="666"/>
                    <a:pt x="304" y="671"/>
                    <a:pt x="284" y="671"/>
                  </a:cubicBezTo>
                  <a:cubicBezTo>
                    <a:pt x="248" y="671"/>
                    <a:pt x="214" y="654"/>
                    <a:pt x="195" y="625"/>
                  </a:cubicBezTo>
                  <a:cubicBezTo>
                    <a:pt x="165" y="578"/>
                    <a:pt x="184" y="516"/>
                    <a:pt x="236" y="487"/>
                  </a:cubicBezTo>
                  <a:lnTo>
                    <a:pt x="595" y="284"/>
                  </a:lnTo>
                  <a:cubicBezTo>
                    <a:pt x="606" y="298"/>
                    <a:pt x="620" y="311"/>
                    <a:pt x="636" y="322"/>
                  </a:cubicBezTo>
                  <a:lnTo>
                    <a:pt x="871" y="477"/>
                  </a:lnTo>
                  <a:cubicBezTo>
                    <a:pt x="941" y="524"/>
                    <a:pt x="1032" y="511"/>
                    <a:pt x="1073" y="449"/>
                  </a:cubicBezTo>
                  <a:cubicBezTo>
                    <a:pt x="1114" y="387"/>
                    <a:pt x="1091" y="298"/>
                    <a:pt x="1021" y="251"/>
                  </a:cubicBezTo>
                  <a:lnTo>
                    <a:pt x="848" y="137"/>
                  </a:lnTo>
                  <a:cubicBezTo>
                    <a:pt x="875" y="121"/>
                    <a:pt x="903" y="109"/>
                    <a:pt x="927" y="101"/>
                  </a:cubicBezTo>
                  <a:lnTo>
                    <a:pt x="942" y="96"/>
                  </a:lnTo>
                  <a:cubicBezTo>
                    <a:pt x="956" y="92"/>
                    <a:pt x="972" y="90"/>
                    <a:pt x="988" y="90"/>
                  </a:cubicBezTo>
                  <a:cubicBezTo>
                    <a:pt x="1037" y="90"/>
                    <a:pt x="1091" y="109"/>
                    <a:pt x="1123" y="141"/>
                  </a:cubicBezTo>
                  <a:lnTo>
                    <a:pt x="1484" y="502"/>
                  </a:lnTo>
                  <a:cubicBezTo>
                    <a:pt x="1526" y="544"/>
                    <a:pt x="1545" y="625"/>
                    <a:pt x="1527" y="68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fontAlgn="auto">
                <a:spcBef>
                  <a:spcPts val="0"/>
                </a:spcBef>
                <a:spcAft>
                  <a:spcPts val="0"/>
                </a:spcAft>
                <a:defRPr/>
              </a:pPr>
              <a:endParaRPr lang="zh-CN" altLang="en-US" sz="1400" kern="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2" name="TextBox 6"/>
          <p:cNvSpPr txBox="1">
            <a:spLocks noChangeArrowheads="1"/>
          </p:cNvSpPr>
          <p:nvPr/>
        </p:nvSpPr>
        <p:spPr bwMode="auto">
          <a:xfrm>
            <a:off x="638176" y="3701654"/>
            <a:ext cx="1897856" cy="500137"/>
          </a:xfrm>
          <a:prstGeom prst="rect">
            <a:avLst/>
          </a:prstGeom>
          <a:solidFill>
            <a:srgbClr val="C00000"/>
          </a:solidFill>
          <a:ln w="12700" cap="flat" cmpd="sng" algn="ctr">
            <a:noFill/>
            <a:prstDash val="solid"/>
            <a:miter lim="800000"/>
          </a:ln>
          <a:effectLst>
            <a:innerShdw blurRad="25400" dist="76200" dir="13500000">
              <a:prstClr val="black">
                <a:alpha val="50000"/>
              </a:prstClr>
            </a:innerShdw>
          </a:effectLst>
        </p:spPr>
        <p:txBody>
          <a:bodyPr anchor="ctr"/>
          <a:lstStyle>
            <a:defPPr>
              <a:defRPr lang="zh-CN"/>
            </a:defPPr>
            <a:lvl1pPr algn="ctr">
              <a:defRPr sz="6000" kern="0">
                <a:solidFill>
                  <a:prstClr val="white"/>
                </a:solidFill>
                <a:latin typeface="方正汉真广标简体" pitchFamily="2" charset="-122"/>
                <a:ea typeface="方正汉真广标简体" pitchFamily="2" charset="-122"/>
              </a:defRPr>
            </a:lvl1pPr>
          </a:lstStyle>
          <a:p>
            <a:r>
              <a:rPr lang="zh-CN" altLang="en-US"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投资意向</a:t>
            </a:r>
            <a:endParaRPr lang="zh-CN" altLang="zh-CN"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椭圆 7"/>
          <p:cNvSpPr>
            <a:spLocks noChangeArrowheads="1"/>
          </p:cNvSpPr>
          <p:nvPr/>
        </p:nvSpPr>
        <p:spPr bwMode="auto">
          <a:xfrm>
            <a:off x="3032523" y="1034555"/>
            <a:ext cx="378619" cy="378619"/>
          </a:xfrm>
          <a:prstGeom prst="ellipse">
            <a:avLst/>
          </a:prstGeom>
          <a:solidFill>
            <a:srgbClr val="C00000"/>
          </a:solidFill>
          <a:ln w="12700" cap="flat" cmpd="sng" algn="ctr">
            <a:noFill/>
            <a:prstDash val="solid"/>
            <a:miter lim="800000"/>
          </a:ln>
          <a:effectLst>
            <a:innerShdw blurRad="25400" dist="76200" dir="13500000">
              <a:prstClr val="black">
                <a:alpha val="50000"/>
              </a:prstClr>
            </a:innerShdw>
          </a:effectLst>
        </p:spPr>
        <p:txBody>
          <a:bodyPr anchor="ctr"/>
          <a:lstStyle/>
          <a:p>
            <a:pPr algn="ctr"/>
            <a:r>
              <a:rPr lang="en-US" altLang="zh-CN" b="1" kern="0" dirty="0">
                <a:solidFill>
                  <a:prstClr val="white"/>
                </a:solidFill>
                <a:latin typeface="微软雅黑" panose="020B0503020204020204" pitchFamily="34" charset="-122"/>
                <a:ea typeface="微软雅黑" panose="020B0503020204020204" pitchFamily="34" charset="-122"/>
                <a:sym typeface="微软雅黑" panose="020B0503020204020204" pitchFamily="34" charset="-122"/>
              </a:rPr>
              <a:t>1</a:t>
            </a:r>
            <a:endParaRPr lang="zh-CN" altLang="en-US" b="1" kern="0" dirty="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椭圆 8"/>
          <p:cNvSpPr>
            <a:spLocks noChangeArrowheads="1"/>
          </p:cNvSpPr>
          <p:nvPr/>
        </p:nvSpPr>
        <p:spPr bwMode="auto">
          <a:xfrm>
            <a:off x="3032523" y="1682974"/>
            <a:ext cx="378619" cy="377428"/>
          </a:xfrm>
          <a:prstGeom prst="ellipse">
            <a:avLst/>
          </a:prstGeom>
          <a:solidFill>
            <a:srgbClr val="002060"/>
          </a:solidFill>
          <a:ln w="12700" cap="flat" cmpd="sng" algn="ctr">
            <a:noFill/>
            <a:prstDash val="solid"/>
            <a:miter lim="800000"/>
          </a:ln>
          <a:effectLst>
            <a:innerShdw dist="50800" dir="13500000">
              <a:prstClr val="black">
                <a:alpha val="50000"/>
              </a:prstClr>
            </a:innerShdw>
          </a:effectLst>
        </p:spPr>
        <p:txBody>
          <a:bodyPr anchor="ctr"/>
          <a:lstStyle/>
          <a:p>
            <a:pPr algn="ctr"/>
            <a:r>
              <a:rPr lang="en-US" altLang="zh-CN" b="1" kern="0" dirty="0">
                <a:solidFill>
                  <a:prstClr val="white"/>
                </a:solidFill>
                <a:latin typeface="微软雅黑" panose="020B0503020204020204" pitchFamily="34" charset="-122"/>
                <a:ea typeface="微软雅黑" panose="020B0503020204020204" pitchFamily="34" charset="-122"/>
                <a:sym typeface="微软雅黑" panose="020B0503020204020204" pitchFamily="34" charset="-122"/>
              </a:rPr>
              <a:t>2</a:t>
            </a:r>
            <a:endParaRPr lang="zh-CN" altLang="en-US" b="1" kern="0" dirty="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椭圆 9"/>
          <p:cNvSpPr>
            <a:spLocks noChangeArrowheads="1"/>
          </p:cNvSpPr>
          <p:nvPr/>
        </p:nvSpPr>
        <p:spPr bwMode="auto">
          <a:xfrm>
            <a:off x="3032523" y="2330202"/>
            <a:ext cx="378619" cy="377428"/>
          </a:xfrm>
          <a:prstGeom prst="ellipse">
            <a:avLst/>
          </a:prstGeom>
          <a:solidFill>
            <a:srgbClr val="C00000"/>
          </a:solidFill>
          <a:ln w="12700" cap="flat" cmpd="sng" algn="ctr">
            <a:noFill/>
            <a:prstDash val="solid"/>
            <a:miter lim="800000"/>
          </a:ln>
          <a:effectLst>
            <a:innerShdw dist="50800" dir="13500000">
              <a:prstClr val="black">
                <a:alpha val="50000"/>
              </a:prstClr>
            </a:innerShdw>
          </a:effectLst>
        </p:spPr>
        <p:txBody>
          <a:bodyPr anchor="ctr"/>
          <a:lstStyle/>
          <a:p>
            <a:pPr algn="ctr"/>
            <a:r>
              <a:rPr lang="en-US" altLang="zh-CN" b="1" kern="0" dirty="0">
                <a:solidFill>
                  <a:prstClr val="white"/>
                </a:solidFill>
                <a:latin typeface="微软雅黑" panose="020B0503020204020204" pitchFamily="34" charset="-122"/>
                <a:ea typeface="微软雅黑" panose="020B0503020204020204" pitchFamily="34" charset="-122"/>
                <a:sym typeface="微软雅黑" panose="020B0503020204020204" pitchFamily="34" charset="-122"/>
              </a:rPr>
              <a:t>3</a:t>
            </a:r>
            <a:endParaRPr lang="zh-CN" altLang="en-US" b="1" kern="0" dirty="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TextBox 10"/>
          <p:cNvSpPr txBox="1">
            <a:spLocks noChangeArrowheads="1"/>
          </p:cNvSpPr>
          <p:nvPr/>
        </p:nvSpPr>
        <p:spPr bwMode="auto">
          <a:xfrm>
            <a:off x="3479006" y="956099"/>
            <a:ext cx="4837410" cy="542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eaLnBrk="1" hangingPunct="1">
              <a:lnSpc>
                <a:spcPct val="135000"/>
              </a:lnSpc>
              <a:spcBef>
                <a:spcPct val="0"/>
              </a:spcBef>
              <a:spcAft>
                <a:spcPts val="600"/>
              </a:spcAft>
              <a:defRPr/>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您的内容打在这里，或者通过复制您的文本后，在此框中选择粘贴，并选择只保留文字。您的内容打在</a:t>
            </a:r>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这里</a:t>
            </a:r>
            <a:endParaRPr lang="id-ID" altLang="zh-CN" sz="12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TextBox 11"/>
          <p:cNvSpPr txBox="1">
            <a:spLocks noChangeArrowheads="1"/>
          </p:cNvSpPr>
          <p:nvPr/>
        </p:nvSpPr>
        <p:spPr bwMode="auto">
          <a:xfrm>
            <a:off x="3479006" y="1670164"/>
            <a:ext cx="4837410" cy="542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eaLnBrk="1" hangingPunct="1">
              <a:lnSpc>
                <a:spcPct val="135000"/>
              </a:lnSpc>
              <a:spcBef>
                <a:spcPct val="0"/>
              </a:spcBef>
              <a:spcAft>
                <a:spcPts val="600"/>
              </a:spcAft>
              <a:defRPr/>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您的内容打在这里，或者通过复制您的文本后，在此框中选择粘贴，并选择只保留文字。您的内容打在这里</a:t>
            </a:r>
            <a:endParaRPr lang="id-ID" altLang="zh-CN" sz="12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TextBox 12"/>
          <p:cNvSpPr txBox="1">
            <a:spLocks noChangeArrowheads="1"/>
          </p:cNvSpPr>
          <p:nvPr/>
        </p:nvSpPr>
        <p:spPr bwMode="auto">
          <a:xfrm>
            <a:off x="3479006" y="2301130"/>
            <a:ext cx="4837410" cy="542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eaLnBrk="1" hangingPunct="1">
              <a:lnSpc>
                <a:spcPct val="135000"/>
              </a:lnSpc>
              <a:spcBef>
                <a:spcPct val="0"/>
              </a:spcBef>
              <a:spcAft>
                <a:spcPts val="600"/>
              </a:spcAft>
              <a:defRPr/>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您的内容打在这里，或者通过复制您的文本后，在此框中选择粘贴，并选择只保留文字。您的内容打在这里</a:t>
            </a:r>
            <a:endParaRPr lang="id-ID" altLang="zh-CN" sz="12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椭圆 18"/>
          <p:cNvSpPr>
            <a:spLocks noChangeArrowheads="1"/>
          </p:cNvSpPr>
          <p:nvPr/>
        </p:nvSpPr>
        <p:spPr bwMode="auto">
          <a:xfrm>
            <a:off x="3032523" y="2977430"/>
            <a:ext cx="378619" cy="378619"/>
          </a:xfrm>
          <a:prstGeom prst="ellipse">
            <a:avLst/>
          </a:prstGeom>
          <a:solidFill>
            <a:srgbClr val="002060"/>
          </a:solidFill>
          <a:ln w="12700" cap="flat" cmpd="sng" algn="ctr">
            <a:noFill/>
            <a:prstDash val="solid"/>
            <a:miter lim="800000"/>
          </a:ln>
          <a:effectLst>
            <a:innerShdw dist="50800" dir="13500000">
              <a:prstClr val="black">
                <a:alpha val="50000"/>
              </a:prstClr>
            </a:innerShdw>
          </a:effectLst>
        </p:spPr>
        <p:txBody>
          <a:bodyPr anchor="ctr"/>
          <a:lstStyle/>
          <a:p>
            <a:pPr algn="ctr"/>
            <a:r>
              <a:rPr lang="en-US" altLang="zh-CN" b="1" kern="0" dirty="0">
                <a:solidFill>
                  <a:prstClr val="white"/>
                </a:solidFill>
                <a:latin typeface="微软雅黑" panose="020B0503020204020204" pitchFamily="34" charset="-122"/>
                <a:ea typeface="微软雅黑" panose="020B0503020204020204" pitchFamily="34" charset="-122"/>
                <a:sym typeface="微软雅黑" panose="020B0503020204020204" pitchFamily="34" charset="-122"/>
              </a:rPr>
              <a:t>4</a:t>
            </a:r>
            <a:endParaRPr lang="zh-CN" altLang="en-US" b="1" kern="0" dirty="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椭圆 19"/>
          <p:cNvSpPr>
            <a:spLocks noChangeArrowheads="1"/>
          </p:cNvSpPr>
          <p:nvPr/>
        </p:nvSpPr>
        <p:spPr bwMode="auto">
          <a:xfrm>
            <a:off x="3032523" y="3625849"/>
            <a:ext cx="378619" cy="377428"/>
          </a:xfrm>
          <a:prstGeom prst="ellipse">
            <a:avLst/>
          </a:prstGeom>
          <a:solidFill>
            <a:srgbClr val="C00000"/>
          </a:solidFill>
          <a:ln w="12700" cap="flat" cmpd="sng" algn="ctr">
            <a:noFill/>
            <a:prstDash val="solid"/>
            <a:miter lim="800000"/>
          </a:ln>
          <a:effectLst>
            <a:innerShdw dist="50800" dir="13500000">
              <a:prstClr val="black">
                <a:alpha val="50000"/>
              </a:prstClr>
            </a:innerShdw>
          </a:effectLst>
        </p:spPr>
        <p:txBody>
          <a:bodyPr anchor="ctr"/>
          <a:lstStyle/>
          <a:p>
            <a:pPr algn="ctr"/>
            <a:r>
              <a:rPr lang="en-US" altLang="zh-CN" b="1" kern="0" dirty="0">
                <a:solidFill>
                  <a:prstClr val="white"/>
                </a:solidFill>
                <a:latin typeface="微软雅黑" panose="020B0503020204020204" pitchFamily="34" charset="-122"/>
                <a:ea typeface="微软雅黑" panose="020B0503020204020204" pitchFamily="34" charset="-122"/>
                <a:sym typeface="微软雅黑" panose="020B0503020204020204" pitchFamily="34" charset="-122"/>
              </a:rPr>
              <a:t>5</a:t>
            </a:r>
            <a:endParaRPr lang="zh-CN" altLang="en-US" b="1" kern="0" dirty="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椭圆 20"/>
          <p:cNvSpPr>
            <a:spLocks noChangeArrowheads="1"/>
          </p:cNvSpPr>
          <p:nvPr/>
        </p:nvSpPr>
        <p:spPr bwMode="auto">
          <a:xfrm>
            <a:off x="3032523" y="4273077"/>
            <a:ext cx="378619" cy="377428"/>
          </a:xfrm>
          <a:prstGeom prst="ellipse">
            <a:avLst/>
          </a:prstGeom>
          <a:solidFill>
            <a:srgbClr val="002060"/>
          </a:solidFill>
          <a:ln w="12700" cap="flat" cmpd="sng" algn="ctr">
            <a:noFill/>
            <a:prstDash val="solid"/>
            <a:miter lim="800000"/>
          </a:ln>
          <a:effectLst>
            <a:innerShdw dist="50800" dir="13500000">
              <a:prstClr val="black">
                <a:alpha val="50000"/>
              </a:prstClr>
            </a:innerShdw>
          </a:effectLst>
        </p:spPr>
        <p:txBody>
          <a:bodyPr anchor="ctr"/>
          <a:lstStyle/>
          <a:p>
            <a:pPr algn="ctr"/>
            <a:r>
              <a:rPr lang="en-US" altLang="zh-CN" b="1" kern="0" dirty="0">
                <a:solidFill>
                  <a:prstClr val="white"/>
                </a:solidFill>
                <a:latin typeface="微软雅黑" panose="020B0503020204020204" pitchFamily="34" charset="-122"/>
                <a:ea typeface="微软雅黑" panose="020B0503020204020204" pitchFamily="34" charset="-122"/>
                <a:sym typeface="微软雅黑" panose="020B0503020204020204" pitchFamily="34" charset="-122"/>
              </a:rPr>
              <a:t>6</a:t>
            </a:r>
            <a:endParaRPr lang="zh-CN" altLang="en-US" b="1" kern="0" dirty="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TextBox 21"/>
          <p:cNvSpPr txBox="1">
            <a:spLocks noChangeArrowheads="1"/>
          </p:cNvSpPr>
          <p:nvPr/>
        </p:nvSpPr>
        <p:spPr bwMode="auto">
          <a:xfrm>
            <a:off x="3479006" y="2932096"/>
            <a:ext cx="4837410" cy="542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eaLnBrk="1" hangingPunct="1">
              <a:lnSpc>
                <a:spcPct val="135000"/>
              </a:lnSpc>
              <a:spcBef>
                <a:spcPct val="0"/>
              </a:spcBef>
              <a:spcAft>
                <a:spcPts val="600"/>
              </a:spcAft>
              <a:defRPr/>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您的内容打在这里，或者通过复制您的文本后，在此框中选择粘贴，并选择只保留文字。您的内容打在这里</a:t>
            </a:r>
            <a:endParaRPr lang="id-ID" altLang="zh-CN" sz="12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TextBox 22"/>
          <p:cNvSpPr txBox="1">
            <a:spLocks noChangeArrowheads="1"/>
          </p:cNvSpPr>
          <p:nvPr/>
        </p:nvSpPr>
        <p:spPr bwMode="auto">
          <a:xfrm>
            <a:off x="3479006" y="3563062"/>
            <a:ext cx="4837410" cy="542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eaLnBrk="1" hangingPunct="1">
              <a:lnSpc>
                <a:spcPct val="135000"/>
              </a:lnSpc>
              <a:spcBef>
                <a:spcPct val="0"/>
              </a:spcBef>
              <a:spcAft>
                <a:spcPts val="600"/>
              </a:spcAft>
              <a:defRPr/>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您的内容打在这里，或者通过复制您的文本后，在此框中选择粘贴，并选择只保留文字。您的内容打在这里</a:t>
            </a:r>
            <a:endParaRPr lang="id-ID" altLang="zh-CN" sz="12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TextBox 23"/>
          <p:cNvSpPr txBox="1">
            <a:spLocks noChangeArrowheads="1"/>
          </p:cNvSpPr>
          <p:nvPr/>
        </p:nvSpPr>
        <p:spPr bwMode="auto">
          <a:xfrm>
            <a:off x="3479006" y="4194026"/>
            <a:ext cx="4837410" cy="542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eaLnBrk="1" hangingPunct="1">
              <a:lnSpc>
                <a:spcPct val="135000"/>
              </a:lnSpc>
              <a:spcBef>
                <a:spcPct val="0"/>
              </a:spcBef>
              <a:spcAft>
                <a:spcPts val="600"/>
              </a:spcAft>
              <a:defRPr/>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您的内容打在这里，或者通过复制您的文本后，在此框中选择粘贴，并选择只保留文字。您的内容打在这里</a:t>
            </a:r>
            <a:endParaRPr lang="id-ID" altLang="zh-CN" sz="12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TextBox 19"/>
          <p:cNvSpPr txBox="1"/>
          <p:nvPr/>
        </p:nvSpPr>
        <p:spPr>
          <a:xfrm>
            <a:off x="788231" y="123478"/>
            <a:ext cx="1415772" cy="461665"/>
          </a:xfrm>
          <a:prstGeom prst="rect">
            <a:avLst/>
          </a:prstGeom>
          <a:noFill/>
        </p:spPr>
        <p:txBody>
          <a:bodyPr wrap="none" rtlCol="0">
            <a:spAutoFit/>
          </a:bodyPr>
          <a:lstStyle/>
          <a:p>
            <a:pPr algn="ctr"/>
            <a:r>
              <a:rPr lang="zh-CN" altLang="en-US" sz="2400"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投资意向</a:t>
            </a:r>
            <a:endParaRPr lang="zh-CN" altLang="zh-CN" sz="2400"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slow" advTm="10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wipe(left)">
                                      <p:cBhvr>
                                        <p:cTn id="18" dur="500"/>
                                        <p:tgtEl>
                                          <p:spTgt spid="22"/>
                                        </p:tgtEl>
                                      </p:cBhvr>
                                    </p:animEffect>
                                  </p:childTnLst>
                                </p:cTn>
                              </p:par>
                            </p:childTnLst>
                          </p:cTn>
                        </p:par>
                        <p:par>
                          <p:cTn id="19" fill="hold">
                            <p:stCondLst>
                              <p:cond delay="1500"/>
                            </p:stCondLst>
                            <p:childTnLst>
                              <p:par>
                                <p:cTn id="20" presetID="2" presetClass="entr" presetSubtype="12" fill="hold" grpId="0" nodeType="afterEffect">
                                  <p:stCondLst>
                                    <p:cond delay="0"/>
                                  </p:stCondLst>
                                  <p:childTnLst>
                                    <p:set>
                                      <p:cBhvr>
                                        <p:cTn id="21" dur="1" fill="hold">
                                          <p:stCondLst>
                                            <p:cond delay="0"/>
                                          </p:stCondLst>
                                        </p:cTn>
                                        <p:tgtEl>
                                          <p:spTgt spid="23"/>
                                        </p:tgtEl>
                                        <p:attrNameLst>
                                          <p:attrName>style.visibility</p:attrName>
                                        </p:attrNameLst>
                                      </p:cBhvr>
                                      <p:to>
                                        <p:strVal val="visible"/>
                                      </p:to>
                                    </p:set>
                                    <p:anim calcmode="lin" valueType="num">
                                      <p:cBhvr additive="base">
                                        <p:cTn id="22" dur="500" fill="hold"/>
                                        <p:tgtEl>
                                          <p:spTgt spid="23"/>
                                        </p:tgtEl>
                                        <p:attrNameLst>
                                          <p:attrName>ppt_x</p:attrName>
                                        </p:attrNameLst>
                                      </p:cBhvr>
                                      <p:tavLst>
                                        <p:tav tm="0">
                                          <p:val>
                                            <p:strVal val="0-#ppt_w/2"/>
                                          </p:val>
                                        </p:tav>
                                        <p:tav tm="100000">
                                          <p:val>
                                            <p:strVal val="#ppt_x"/>
                                          </p:val>
                                        </p:tav>
                                      </p:tavLst>
                                    </p:anim>
                                    <p:anim calcmode="lin" valueType="num">
                                      <p:cBhvr additive="base">
                                        <p:cTn id="23" dur="500" fill="hold"/>
                                        <p:tgtEl>
                                          <p:spTgt spid="23"/>
                                        </p:tgtEl>
                                        <p:attrNameLst>
                                          <p:attrName>ppt_y</p:attrName>
                                        </p:attrNameLst>
                                      </p:cBhvr>
                                      <p:tavLst>
                                        <p:tav tm="0">
                                          <p:val>
                                            <p:strVal val="1+#ppt_h/2"/>
                                          </p:val>
                                        </p:tav>
                                        <p:tav tm="100000">
                                          <p:val>
                                            <p:strVal val="#ppt_y"/>
                                          </p:val>
                                        </p:tav>
                                      </p:tavLst>
                                    </p:anim>
                                  </p:childTnLst>
                                </p:cTn>
                              </p:par>
                              <p:par>
                                <p:cTn id="24" presetID="2" presetClass="entr" presetSubtype="12" fill="hold" grpId="0" nodeType="withEffect">
                                  <p:stCondLst>
                                    <p:cond delay="100"/>
                                  </p:stCondLst>
                                  <p:childTnLst>
                                    <p:set>
                                      <p:cBhvr>
                                        <p:cTn id="25" dur="1" fill="hold">
                                          <p:stCondLst>
                                            <p:cond delay="0"/>
                                          </p:stCondLst>
                                        </p:cTn>
                                        <p:tgtEl>
                                          <p:spTgt spid="24"/>
                                        </p:tgtEl>
                                        <p:attrNameLst>
                                          <p:attrName>style.visibility</p:attrName>
                                        </p:attrNameLst>
                                      </p:cBhvr>
                                      <p:to>
                                        <p:strVal val="visible"/>
                                      </p:to>
                                    </p:set>
                                    <p:anim calcmode="lin" valueType="num">
                                      <p:cBhvr additive="base">
                                        <p:cTn id="26" dur="500" fill="hold"/>
                                        <p:tgtEl>
                                          <p:spTgt spid="24"/>
                                        </p:tgtEl>
                                        <p:attrNameLst>
                                          <p:attrName>ppt_x</p:attrName>
                                        </p:attrNameLst>
                                      </p:cBhvr>
                                      <p:tavLst>
                                        <p:tav tm="0">
                                          <p:val>
                                            <p:strVal val="0-#ppt_w/2"/>
                                          </p:val>
                                        </p:tav>
                                        <p:tav tm="100000">
                                          <p:val>
                                            <p:strVal val="#ppt_x"/>
                                          </p:val>
                                        </p:tav>
                                      </p:tavLst>
                                    </p:anim>
                                    <p:anim calcmode="lin" valueType="num">
                                      <p:cBhvr additive="base">
                                        <p:cTn id="27" dur="500" fill="hold"/>
                                        <p:tgtEl>
                                          <p:spTgt spid="24"/>
                                        </p:tgtEl>
                                        <p:attrNameLst>
                                          <p:attrName>ppt_y</p:attrName>
                                        </p:attrNameLst>
                                      </p:cBhvr>
                                      <p:tavLst>
                                        <p:tav tm="0">
                                          <p:val>
                                            <p:strVal val="1+#ppt_h/2"/>
                                          </p:val>
                                        </p:tav>
                                        <p:tav tm="100000">
                                          <p:val>
                                            <p:strVal val="#ppt_y"/>
                                          </p:val>
                                        </p:tav>
                                      </p:tavLst>
                                    </p:anim>
                                  </p:childTnLst>
                                </p:cTn>
                              </p:par>
                              <p:par>
                                <p:cTn id="28" presetID="2" presetClass="entr" presetSubtype="12" fill="hold" grpId="0" nodeType="withEffect">
                                  <p:stCondLst>
                                    <p:cond delay="200"/>
                                  </p:stCondLst>
                                  <p:childTnLst>
                                    <p:set>
                                      <p:cBhvr>
                                        <p:cTn id="29" dur="1" fill="hold">
                                          <p:stCondLst>
                                            <p:cond delay="0"/>
                                          </p:stCondLst>
                                        </p:cTn>
                                        <p:tgtEl>
                                          <p:spTgt spid="25"/>
                                        </p:tgtEl>
                                        <p:attrNameLst>
                                          <p:attrName>style.visibility</p:attrName>
                                        </p:attrNameLst>
                                      </p:cBhvr>
                                      <p:to>
                                        <p:strVal val="visible"/>
                                      </p:to>
                                    </p:set>
                                    <p:anim calcmode="lin" valueType="num">
                                      <p:cBhvr additive="base">
                                        <p:cTn id="30" dur="500" fill="hold"/>
                                        <p:tgtEl>
                                          <p:spTgt spid="25"/>
                                        </p:tgtEl>
                                        <p:attrNameLst>
                                          <p:attrName>ppt_x</p:attrName>
                                        </p:attrNameLst>
                                      </p:cBhvr>
                                      <p:tavLst>
                                        <p:tav tm="0">
                                          <p:val>
                                            <p:strVal val="0-#ppt_w/2"/>
                                          </p:val>
                                        </p:tav>
                                        <p:tav tm="100000">
                                          <p:val>
                                            <p:strVal val="#ppt_x"/>
                                          </p:val>
                                        </p:tav>
                                      </p:tavLst>
                                    </p:anim>
                                    <p:anim calcmode="lin" valueType="num">
                                      <p:cBhvr additive="base">
                                        <p:cTn id="31" dur="500" fill="hold"/>
                                        <p:tgtEl>
                                          <p:spTgt spid="25"/>
                                        </p:tgtEl>
                                        <p:attrNameLst>
                                          <p:attrName>ppt_y</p:attrName>
                                        </p:attrNameLst>
                                      </p:cBhvr>
                                      <p:tavLst>
                                        <p:tav tm="0">
                                          <p:val>
                                            <p:strVal val="1+#ppt_h/2"/>
                                          </p:val>
                                        </p:tav>
                                        <p:tav tm="100000">
                                          <p:val>
                                            <p:strVal val="#ppt_y"/>
                                          </p:val>
                                        </p:tav>
                                      </p:tavLst>
                                    </p:anim>
                                  </p:childTnLst>
                                </p:cTn>
                              </p:par>
                            </p:childTnLst>
                          </p:cTn>
                        </p:par>
                        <p:par>
                          <p:cTn id="32" fill="hold">
                            <p:stCondLst>
                              <p:cond delay="2200"/>
                            </p:stCondLst>
                            <p:childTnLst>
                              <p:par>
                                <p:cTn id="33" presetID="22" presetClass="entr" presetSubtype="8" fill="hold" grpId="0" nodeType="after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wipe(left)">
                                      <p:cBhvr>
                                        <p:cTn id="35" dur="500"/>
                                        <p:tgtEl>
                                          <p:spTgt spid="26"/>
                                        </p:tgtEl>
                                      </p:cBhvr>
                                    </p:animEffect>
                                  </p:childTnLst>
                                </p:cTn>
                              </p:par>
                              <p:par>
                                <p:cTn id="36" presetID="22" presetClass="entr" presetSubtype="8" fill="hold" grpId="0" nodeType="withEffect">
                                  <p:stCondLst>
                                    <p:cond delay="100"/>
                                  </p:stCondLst>
                                  <p:childTnLst>
                                    <p:set>
                                      <p:cBhvr>
                                        <p:cTn id="37" dur="1" fill="hold">
                                          <p:stCondLst>
                                            <p:cond delay="0"/>
                                          </p:stCondLst>
                                        </p:cTn>
                                        <p:tgtEl>
                                          <p:spTgt spid="27"/>
                                        </p:tgtEl>
                                        <p:attrNameLst>
                                          <p:attrName>style.visibility</p:attrName>
                                        </p:attrNameLst>
                                      </p:cBhvr>
                                      <p:to>
                                        <p:strVal val="visible"/>
                                      </p:to>
                                    </p:set>
                                    <p:animEffect transition="in" filter="wipe(left)">
                                      <p:cBhvr>
                                        <p:cTn id="38" dur="500"/>
                                        <p:tgtEl>
                                          <p:spTgt spid="27"/>
                                        </p:tgtEl>
                                      </p:cBhvr>
                                    </p:animEffect>
                                  </p:childTnLst>
                                </p:cTn>
                              </p:par>
                              <p:par>
                                <p:cTn id="39" presetID="22" presetClass="entr" presetSubtype="8" fill="hold" grpId="0" nodeType="withEffect">
                                  <p:stCondLst>
                                    <p:cond delay="200"/>
                                  </p:stCondLst>
                                  <p:childTnLst>
                                    <p:set>
                                      <p:cBhvr>
                                        <p:cTn id="40" dur="1" fill="hold">
                                          <p:stCondLst>
                                            <p:cond delay="0"/>
                                          </p:stCondLst>
                                        </p:cTn>
                                        <p:tgtEl>
                                          <p:spTgt spid="28"/>
                                        </p:tgtEl>
                                        <p:attrNameLst>
                                          <p:attrName>style.visibility</p:attrName>
                                        </p:attrNameLst>
                                      </p:cBhvr>
                                      <p:to>
                                        <p:strVal val="visible"/>
                                      </p:to>
                                    </p:set>
                                    <p:animEffect transition="in" filter="wipe(left)">
                                      <p:cBhvr>
                                        <p:cTn id="41" dur="500"/>
                                        <p:tgtEl>
                                          <p:spTgt spid="28"/>
                                        </p:tgtEl>
                                      </p:cBhvr>
                                    </p:animEffect>
                                  </p:childTnLst>
                                </p:cTn>
                              </p:par>
                            </p:childTnLst>
                          </p:cTn>
                        </p:par>
                        <p:par>
                          <p:cTn id="42" fill="hold">
                            <p:stCondLst>
                              <p:cond delay="2900"/>
                            </p:stCondLst>
                            <p:childTnLst>
                              <p:par>
                                <p:cTn id="43" presetID="2" presetClass="entr" presetSubtype="12" fill="hold" grpId="0" nodeType="afterEffect">
                                  <p:stCondLst>
                                    <p:cond delay="0"/>
                                  </p:stCondLst>
                                  <p:childTnLst>
                                    <p:set>
                                      <p:cBhvr>
                                        <p:cTn id="44" dur="1" fill="hold">
                                          <p:stCondLst>
                                            <p:cond delay="0"/>
                                          </p:stCondLst>
                                        </p:cTn>
                                        <p:tgtEl>
                                          <p:spTgt spid="29"/>
                                        </p:tgtEl>
                                        <p:attrNameLst>
                                          <p:attrName>style.visibility</p:attrName>
                                        </p:attrNameLst>
                                      </p:cBhvr>
                                      <p:to>
                                        <p:strVal val="visible"/>
                                      </p:to>
                                    </p:set>
                                    <p:anim calcmode="lin" valueType="num">
                                      <p:cBhvr additive="base">
                                        <p:cTn id="45" dur="500" fill="hold"/>
                                        <p:tgtEl>
                                          <p:spTgt spid="29"/>
                                        </p:tgtEl>
                                        <p:attrNameLst>
                                          <p:attrName>ppt_x</p:attrName>
                                        </p:attrNameLst>
                                      </p:cBhvr>
                                      <p:tavLst>
                                        <p:tav tm="0">
                                          <p:val>
                                            <p:strVal val="0-#ppt_w/2"/>
                                          </p:val>
                                        </p:tav>
                                        <p:tav tm="100000">
                                          <p:val>
                                            <p:strVal val="#ppt_x"/>
                                          </p:val>
                                        </p:tav>
                                      </p:tavLst>
                                    </p:anim>
                                    <p:anim calcmode="lin" valueType="num">
                                      <p:cBhvr additive="base">
                                        <p:cTn id="46" dur="500" fill="hold"/>
                                        <p:tgtEl>
                                          <p:spTgt spid="29"/>
                                        </p:tgtEl>
                                        <p:attrNameLst>
                                          <p:attrName>ppt_y</p:attrName>
                                        </p:attrNameLst>
                                      </p:cBhvr>
                                      <p:tavLst>
                                        <p:tav tm="0">
                                          <p:val>
                                            <p:strVal val="1+#ppt_h/2"/>
                                          </p:val>
                                        </p:tav>
                                        <p:tav tm="100000">
                                          <p:val>
                                            <p:strVal val="#ppt_y"/>
                                          </p:val>
                                        </p:tav>
                                      </p:tavLst>
                                    </p:anim>
                                  </p:childTnLst>
                                </p:cTn>
                              </p:par>
                              <p:par>
                                <p:cTn id="47" presetID="2" presetClass="entr" presetSubtype="12" fill="hold" grpId="0" nodeType="withEffect">
                                  <p:stCondLst>
                                    <p:cond delay="100"/>
                                  </p:stCondLst>
                                  <p:childTnLst>
                                    <p:set>
                                      <p:cBhvr>
                                        <p:cTn id="48" dur="1" fill="hold">
                                          <p:stCondLst>
                                            <p:cond delay="0"/>
                                          </p:stCondLst>
                                        </p:cTn>
                                        <p:tgtEl>
                                          <p:spTgt spid="30"/>
                                        </p:tgtEl>
                                        <p:attrNameLst>
                                          <p:attrName>style.visibility</p:attrName>
                                        </p:attrNameLst>
                                      </p:cBhvr>
                                      <p:to>
                                        <p:strVal val="visible"/>
                                      </p:to>
                                    </p:set>
                                    <p:anim calcmode="lin" valueType="num">
                                      <p:cBhvr additive="base">
                                        <p:cTn id="49" dur="500" fill="hold"/>
                                        <p:tgtEl>
                                          <p:spTgt spid="30"/>
                                        </p:tgtEl>
                                        <p:attrNameLst>
                                          <p:attrName>ppt_x</p:attrName>
                                        </p:attrNameLst>
                                      </p:cBhvr>
                                      <p:tavLst>
                                        <p:tav tm="0">
                                          <p:val>
                                            <p:strVal val="0-#ppt_w/2"/>
                                          </p:val>
                                        </p:tav>
                                        <p:tav tm="100000">
                                          <p:val>
                                            <p:strVal val="#ppt_x"/>
                                          </p:val>
                                        </p:tav>
                                      </p:tavLst>
                                    </p:anim>
                                    <p:anim calcmode="lin" valueType="num">
                                      <p:cBhvr additive="base">
                                        <p:cTn id="50" dur="500" fill="hold"/>
                                        <p:tgtEl>
                                          <p:spTgt spid="30"/>
                                        </p:tgtEl>
                                        <p:attrNameLst>
                                          <p:attrName>ppt_y</p:attrName>
                                        </p:attrNameLst>
                                      </p:cBhvr>
                                      <p:tavLst>
                                        <p:tav tm="0">
                                          <p:val>
                                            <p:strVal val="1+#ppt_h/2"/>
                                          </p:val>
                                        </p:tav>
                                        <p:tav tm="100000">
                                          <p:val>
                                            <p:strVal val="#ppt_y"/>
                                          </p:val>
                                        </p:tav>
                                      </p:tavLst>
                                    </p:anim>
                                  </p:childTnLst>
                                </p:cTn>
                              </p:par>
                              <p:par>
                                <p:cTn id="51" presetID="2" presetClass="entr" presetSubtype="12" fill="hold" grpId="0" nodeType="withEffect">
                                  <p:stCondLst>
                                    <p:cond delay="200"/>
                                  </p:stCondLst>
                                  <p:childTnLst>
                                    <p:set>
                                      <p:cBhvr>
                                        <p:cTn id="52" dur="1" fill="hold">
                                          <p:stCondLst>
                                            <p:cond delay="0"/>
                                          </p:stCondLst>
                                        </p:cTn>
                                        <p:tgtEl>
                                          <p:spTgt spid="31"/>
                                        </p:tgtEl>
                                        <p:attrNameLst>
                                          <p:attrName>style.visibility</p:attrName>
                                        </p:attrNameLst>
                                      </p:cBhvr>
                                      <p:to>
                                        <p:strVal val="visible"/>
                                      </p:to>
                                    </p:set>
                                    <p:anim calcmode="lin" valueType="num">
                                      <p:cBhvr additive="base">
                                        <p:cTn id="53" dur="500" fill="hold"/>
                                        <p:tgtEl>
                                          <p:spTgt spid="31"/>
                                        </p:tgtEl>
                                        <p:attrNameLst>
                                          <p:attrName>ppt_x</p:attrName>
                                        </p:attrNameLst>
                                      </p:cBhvr>
                                      <p:tavLst>
                                        <p:tav tm="0">
                                          <p:val>
                                            <p:strVal val="0-#ppt_w/2"/>
                                          </p:val>
                                        </p:tav>
                                        <p:tav tm="100000">
                                          <p:val>
                                            <p:strVal val="#ppt_x"/>
                                          </p:val>
                                        </p:tav>
                                      </p:tavLst>
                                    </p:anim>
                                    <p:anim calcmode="lin" valueType="num">
                                      <p:cBhvr additive="base">
                                        <p:cTn id="54" dur="500" fill="hold"/>
                                        <p:tgtEl>
                                          <p:spTgt spid="31"/>
                                        </p:tgtEl>
                                        <p:attrNameLst>
                                          <p:attrName>ppt_y</p:attrName>
                                        </p:attrNameLst>
                                      </p:cBhvr>
                                      <p:tavLst>
                                        <p:tav tm="0">
                                          <p:val>
                                            <p:strVal val="1+#ppt_h/2"/>
                                          </p:val>
                                        </p:tav>
                                        <p:tav tm="100000">
                                          <p:val>
                                            <p:strVal val="#ppt_y"/>
                                          </p:val>
                                        </p:tav>
                                      </p:tavLst>
                                    </p:anim>
                                  </p:childTnLst>
                                </p:cTn>
                              </p:par>
                            </p:childTnLst>
                          </p:cTn>
                        </p:par>
                        <p:par>
                          <p:cTn id="55" fill="hold">
                            <p:stCondLst>
                              <p:cond delay="3600"/>
                            </p:stCondLst>
                            <p:childTnLst>
                              <p:par>
                                <p:cTn id="56" presetID="22" presetClass="entr" presetSubtype="8" fill="hold" grpId="0" nodeType="afterEffect">
                                  <p:stCondLst>
                                    <p:cond delay="0"/>
                                  </p:stCondLst>
                                  <p:childTnLst>
                                    <p:set>
                                      <p:cBhvr>
                                        <p:cTn id="57" dur="1" fill="hold">
                                          <p:stCondLst>
                                            <p:cond delay="0"/>
                                          </p:stCondLst>
                                        </p:cTn>
                                        <p:tgtEl>
                                          <p:spTgt spid="32"/>
                                        </p:tgtEl>
                                        <p:attrNameLst>
                                          <p:attrName>style.visibility</p:attrName>
                                        </p:attrNameLst>
                                      </p:cBhvr>
                                      <p:to>
                                        <p:strVal val="visible"/>
                                      </p:to>
                                    </p:set>
                                    <p:animEffect transition="in" filter="wipe(left)">
                                      <p:cBhvr>
                                        <p:cTn id="58" dur="500"/>
                                        <p:tgtEl>
                                          <p:spTgt spid="32"/>
                                        </p:tgtEl>
                                      </p:cBhvr>
                                    </p:animEffect>
                                  </p:childTnLst>
                                </p:cTn>
                              </p:par>
                              <p:par>
                                <p:cTn id="59" presetID="22" presetClass="entr" presetSubtype="8" fill="hold" grpId="0" nodeType="withEffect">
                                  <p:stCondLst>
                                    <p:cond delay="100"/>
                                  </p:stCondLst>
                                  <p:childTnLst>
                                    <p:set>
                                      <p:cBhvr>
                                        <p:cTn id="60" dur="1" fill="hold">
                                          <p:stCondLst>
                                            <p:cond delay="0"/>
                                          </p:stCondLst>
                                        </p:cTn>
                                        <p:tgtEl>
                                          <p:spTgt spid="33"/>
                                        </p:tgtEl>
                                        <p:attrNameLst>
                                          <p:attrName>style.visibility</p:attrName>
                                        </p:attrNameLst>
                                      </p:cBhvr>
                                      <p:to>
                                        <p:strVal val="visible"/>
                                      </p:to>
                                    </p:set>
                                    <p:animEffect transition="in" filter="wipe(left)">
                                      <p:cBhvr>
                                        <p:cTn id="61" dur="500"/>
                                        <p:tgtEl>
                                          <p:spTgt spid="33"/>
                                        </p:tgtEl>
                                      </p:cBhvr>
                                    </p:animEffect>
                                  </p:childTnLst>
                                </p:cTn>
                              </p:par>
                              <p:par>
                                <p:cTn id="62" presetID="22" presetClass="entr" presetSubtype="8" fill="hold" grpId="0" nodeType="withEffect">
                                  <p:stCondLst>
                                    <p:cond delay="200"/>
                                  </p:stCondLst>
                                  <p:childTnLst>
                                    <p:set>
                                      <p:cBhvr>
                                        <p:cTn id="63" dur="1" fill="hold">
                                          <p:stCondLst>
                                            <p:cond delay="0"/>
                                          </p:stCondLst>
                                        </p:cTn>
                                        <p:tgtEl>
                                          <p:spTgt spid="34"/>
                                        </p:tgtEl>
                                        <p:attrNameLst>
                                          <p:attrName>style.visibility</p:attrName>
                                        </p:attrNameLst>
                                      </p:cBhvr>
                                      <p:to>
                                        <p:strVal val="visible"/>
                                      </p:to>
                                    </p:set>
                                    <p:animEffect transition="in" filter="wipe(left)">
                                      <p:cBhvr>
                                        <p:cTn id="64"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autoUpdateAnimBg="0"/>
      <p:bldP spid="23" grpId="0" animBg="1" autoUpdateAnimBg="0"/>
      <p:bldP spid="24" grpId="0" animBg="1" autoUpdateAnimBg="0"/>
      <p:bldP spid="25" grpId="0" animBg="1" autoUpdateAnimBg="0"/>
      <p:bldP spid="26" grpId="0" autoUpdateAnimBg="0"/>
      <p:bldP spid="27" grpId="0" autoUpdateAnimBg="0"/>
      <p:bldP spid="28" grpId="0" autoUpdateAnimBg="0"/>
      <p:bldP spid="29" grpId="0" animBg="1" autoUpdateAnimBg="0"/>
      <p:bldP spid="30" grpId="0" animBg="1" autoUpdateAnimBg="0"/>
      <p:bldP spid="31" grpId="0" animBg="1" autoUpdateAnimBg="0"/>
      <p:bldP spid="32" grpId="0" autoUpdateAnimBg="0"/>
      <p:bldP spid="33" grpId="0" autoUpdateAnimBg="0"/>
      <p:bldP spid="34" grpId="0" autoUpdateAnimBg="0"/>
      <p:bldP spid="2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Box 30"/>
          <p:cNvSpPr txBox="1"/>
          <p:nvPr/>
        </p:nvSpPr>
        <p:spPr>
          <a:xfrm>
            <a:off x="827584" y="152874"/>
            <a:ext cx="1415772" cy="461665"/>
          </a:xfrm>
          <a:prstGeom prst="rect">
            <a:avLst/>
          </a:prstGeom>
          <a:noFill/>
        </p:spPr>
        <p:txBody>
          <a:bodyPr wrap="none" rtlCol="0">
            <a:spAutoFit/>
          </a:bodyPr>
          <a:lstStyle/>
          <a:p>
            <a:pPr algn="ctr"/>
            <a:r>
              <a:rPr lang="zh-CN" altLang="en-US" sz="2400"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投资意向</a:t>
            </a:r>
            <a:endParaRPr lang="zh-CN" altLang="zh-CN" sz="2400"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圆角矩形 4"/>
          <p:cNvSpPr/>
          <p:nvPr/>
        </p:nvSpPr>
        <p:spPr>
          <a:xfrm rot="2700000">
            <a:off x="2511913" y="2375753"/>
            <a:ext cx="3960440" cy="573977"/>
          </a:xfrm>
          <a:custGeom>
            <a:avLst/>
            <a:gdLst/>
            <a:ahLst/>
            <a:cxnLst/>
            <a:rect l="l" t="t" r="r" b="b"/>
            <a:pathLst>
              <a:path w="4968552" h="720080">
                <a:moveTo>
                  <a:pt x="3539923" y="0"/>
                </a:moveTo>
                <a:lnTo>
                  <a:pt x="4608512" y="0"/>
                </a:lnTo>
                <a:cubicBezTo>
                  <a:pt x="4807357" y="0"/>
                  <a:pt x="4968552" y="161195"/>
                  <a:pt x="4968552" y="360040"/>
                </a:cubicBezTo>
                <a:cubicBezTo>
                  <a:pt x="4968552" y="558885"/>
                  <a:pt x="4807357" y="720080"/>
                  <a:pt x="4608512" y="720080"/>
                </a:cubicBezTo>
                <a:lnTo>
                  <a:pt x="3539923" y="720080"/>
                </a:lnTo>
                <a:cubicBezTo>
                  <a:pt x="3579486" y="607368"/>
                  <a:pt x="3600400" y="486147"/>
                  <a:pt x="3600400" y="360040"/>
                </a:cubicBezTo>
                <a:cubicBezTo>
                  <a:pt x="3600400" y="233934"/>
                  <a:pt x="3579486" y="112712"/>
                  <a:pt x="3539923" y="0"/>
                </a:cubicBezTo>
                <a:close/>
                <a:moveTo>
                  <a:pt x="360040" y="0"/>
                </a:moveTo>
                <a:lnTo>
                  <a:pt x="1428630" y="0"/>
                </a:lnTo>
                <a:cubicBezTo>
                  <a:pt x="1389066" y="112712"/>
                  <a:pt x="1368152" y="233934"/>
                  <a:pt x="1368152" y="360040"/>
                </a:cubicBezTo>
                <a:cubicBezTo>
                  <a:pt x="1368152" y="486147"/>
                  <a:pt x="1389066" y="607368"/>
                  <a:pt x="1428630" y="720080"/>
                </a:cubicBezTo>
                <a:lnTo>
                  <a:pt x="360040" y="720080"/>
                </a:lnTo>
                <a:cubicBezTo>
                  <a:pt x="161195" y="720080"/>
                  <a:pt x="0" y="558885"/>
                  <a:pt x="0" y="360040"/>
                </a:cubicBezTo>
                <a:cubicBezTo>
                  <a:pt x="0" y="161195"/>
                  <a:pt x="161195" y="0"/>
                  <a:pt x="360040"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圆角矩形 4"/>
          <p:cNvSpPr/>
          <p:nvPr/>
        </p:nvSpPr>
        <p:spPr>
          <a:xfrm rot="8100000">
            <a:off x="2511914" y="2375753"/>
            <a:ext cx="3960440" cy="573977"/>
          </a:xfrm>
          <a:custGeom>
            <a:avLst/>
            <a:gdLst/>
            <a:ahLst/>
            <a:cxnLst/>
            <a:rect l="l" t="t" r="r" b="b"/>
            <a:pathLst>
              <a:path w="4968552" h="720080">
                <a:moveTo>
                  <a:pt x="3539923" y="0"/>
                </a:moveTo>
                <a:lnTo>
                  <a:pt x="4608512" y="0"/>
                </a:lnTo>
                <a:cubicBezTo>
                  <a:pt x="4807357" y="0"/>
                  <a:pt x="4968552" y="161195"/>
                  <a:pt x="4968552" y="360040"/>
                </a:cubicBezTo>
                <a:cubicBezTo>
                  <a:pt x="4968552" y="558885"/>
                  <a:pt x="4807357" y="720080"/>
                  <a:pt x="4608512" y="720080"/>
                </a:cubicBezTo>
                <a:lnTo>
                  <a:pt x="3539923" y="720080"/>
                </a:lnTo>
                <a:cubicBezTo>
                  <a:pt x="3579486" y="607368"/>
                  <a:pt x="3600400" y="486147"/>
                  <a:pt x="3600400" y="360040"/>
                </a:cubicBezTo>
                <a:cubicBezTo>
                  <a:pt x="3600400" y="233934"/>
                  <a:pt x="3579486" y="112712"/>
                  <a:pt x="3539923" y="0"/>
                </a:cubicBezTo>
                <a:close/>
                <a:moveTo>
                  <a:pt x="360040" y="0"/>
                </a:moveTo>
                <a:lnTo>
                  <a:pt x="1428630" y="0"/>
                </a:lnTo>
                <a:cubicBezTo>
                  <a:pt x="1389066" y="112712"/>
                  <a:pt x="1368152" y="233934"/>
                  <a:pt x="1368152" y="360040"/>
                </a:cubicBezTo>
                <a:cubicBezTo>
                  <a:pt x="1368152" y="486147"/>
                  <a:pt x="1389066" y="607368"/>
                  <a:pt x="1428630" y="720080"/>
                </a:cubicBezTo>
                <a:lnTo>
                  <a:pt x="360040" y="720080"/>
                </a:lnTo>
                <a:cubicBezTo>
                  <a:pt x="161195" y="720080"/>
                  <a:pt x="0" y="558885"/>
                  <a:pt x="0" y="360040"/>
                </a:cubicBezTo>
                <a:cubicBezTo>
                  <a:pt x="0" y="161195"/>
                  <a:pt x="161195" y="0"/>
                  <a:pt x="360040"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4" name="组合 33"/>
          <p:cNvGrpSpPr/>
          <p:nvPr/>
        </p:nvGrpSpPr>
        <p:grpSpPr>
          <a:xfrm>
            <a:off x="3686373" y="1856981"/>
            <a:ext cx="1661122" cy="1611520"/>
            <a:chOff x="3686373" y="2075063"/>
            <a:chExt cx="1661122" cy="1611520"/>
          </a:xfrm>
        </p:grpSpPr>
        <p:sp>
          <p:nvSpPr>
            <p:cNvPr id="35" name="椭圆 34"/>
            <p:cNvSpPr/>
            <p:nvPr/>
          </p:nvSpPr>
          <p:spPr>
            <a:xfrm rot="2700000">
              <a:off x="3686373" y="2075063"/>
              <a:ext cx="1611520" cy="1611520"/>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Freeform 6"/>
            <p:cNvSpPr>
              <a:spLocks noEditPoints="1"/>
            </p:cNvSpPr>
            <p:nvPr/>
          </p:nvSpPr>
          <p:spPr bwMode="auto">
            <a:xfrm>
              <a:off x="4259311" y="2435302"/>
              <a:ext cx="465644" cy="464505"/>
            </a:xfrm>
            <a:custGeom>
              <a:avLst/>
              <a:gdLst>
                <a:gd name="T0" fmla="*/ 60 w 99"/>
                <a:gd name="T1" fmla="*/ 9 h 99"/>
                <a:gd name="T2" fmla="*/ 81 w 99"/>
                <a:gd name="T3" fmla="*/ 10 h 99"/>
                <a:gd name="T4" fmla="*/ 79 w 99"/>
                <a:gd name="T5" fmla="*/ 20 h 99"/>
                <a:gd name="T6" fmla="*/ 96 w 99"/>
                <a:gd name="T7" fmla="*/ 31 h 99"/>
                <a:gd name="T8" fmla="*/ 90 w 99"/>
                <a:gd name="T9" fmla="*/ 38 h 99"/>
                <a:gd name="T10" fmla="*/ 99 w 99"/>
                <a:gd name="T11" fmla="*/ 57 h 99"/>
                <a:gd name="T12" fmla="*/ 90 w 99"/>
                <a:gd name="T13" fmla="*/ 60 h 99"/>
                <a:gd name="T14" fmla="*/ 89 w 99"/>
                <a:gd name="T15" fmla="*/ 81 h 99"/>
                <a:gd name="T16" fmla="*/ 80 w 99"/>
                <a:gd name="T17" fmla="*/ 79 h 99"/>
                <a:gd name="T18" fmla="*/ 68 w 99"/>
                <a:gd name="T19" fmla="*/ 97 h 99"/>
                <a:gd name="T20" fmla="*/ 61 w 99"/>
                <a:gd name="T21" fmla="*/ 90 h 99"/>
                <a:gd name="T22" fmla="*/ 42 w 99"/>
                <a:gd name="T23" fmla="*/ 99 h 99"/>
                <a:gd name="T24" fmla="*/ 39 w 99"/>
                <a:gd name="T25" fmla="*/ 91 h 99"/>
                <a:gd name="T26" fmla="*/ 18 w 99"/>
                <a:gd name="T27" fmla="*/ 89 h 99"/>
                <a:gd name="T28" fmla="*/ 20 w 99"/>
                <a:gd name="T29" fmla="*/ 80 h 99"/>
                <a:gd name="T30" fmla="*/ 3 w 99"/>
                <a:gd name="T31" fmla="*/ 68 h 99"/>
                <a:gd name="T32" fmla="*/ 9 w 99"/>
                <a:gd name="T33" fmla="*/ 61 h 99"/>
                <a:gd name="T34" fmla="*/ 0 w 99"/>
                <a:gd name="T35" fmla="*/ 42 h 99"/>
                <a:gd name="T36" fmla="*/ 9 w 99"/>
                <a:gd name="T37" fmla="*/ 39 h 99"/>
                <a:gd name="T38" fmla="*/ 10 w 99"/>
                <a:gd name="T39" fmla="*/ 18 h 99"/>
                <a:gd name="T40" fmla="*/ 19 w 99"/>
                <a:gd name="T41" fmla="*/ 20 h 99"/>
                <a:gd name="T42" fmla="*/ 31 w 99"/>
                <a:gd name="T43" fmla="*/ 3 h 99"/>
                <a:gd name="T44" fmla="*/ 38 w 99"/>
                <a:gd name="T45" fmla="*/ 9 h 99"/>
                <a:gd name="T46" fmla="*/ 57 w 99"/>
                <a:gd name="T47" fmla="*/ 0 h 99"/>
                <a:gd name="T48" fmla="*/ 36 w 99"/>
                <a:gd name="T49" fmla="*/ 58 h 99"/>
                <a:gd name="T50" fmla="*/ 45 w 99"/>
                <a:gd name="T51" fmla="*/ 47 h 99"/>
                <a:gd name="T52" fmla="*/ 58 w 99"/>
                <a:gd name="T53" fmla="*/ 55 h 99"/>
                <a:gd name="T54" fmla="*/ 64 w 99"/>
                <a:gd name="T55" fmla="*/ 56 h 99"/>
                <a:gd name="T56" fmla="*/ 54 w 99"/>
                <a:gd name="T57" fmla="*/ 54 h 99"/>
                <a:gd name="T58" fmla="*/ 58 w 99"/>
                <a:gd name="T59" fmla="*/ 69 h 99"/>
                <a:gd name="T60" fmla="*/ 71 w 99"/>
                <a:gd name="T61" fmla="*/ 71 h 99"/>
                <a:gd name="T62" fmla="*/ 71 w 99"/>
                <a:gd name="T63" fmla="*/ 28 h 99"/>
                <a:gd name="T64" fmla="*/ 28 w 99"/>
                <a:gd name="T65" fmla="*/ 28 h 99"/>
                <a:gd name="T66" fmla="*/ 28 w 99"/>
                <a:gd name="T67" fmla="*/ 71 h 99"/>
                <a:gd name="T68" fmla="*/ 55 w 99"/>
                <a:gd name="T69" fmla="*/ 79 h 99"/>
                <a:gd name="T70" fmla="*/ 48 w 99"/>
                <a:gd name="T71" fmla="*/ 66 h 99"/>
                <a:gd name="T72" fmla="*/ 35 w 99"/>
                <a:gd name="T73" fmla="*/ 75 h 99"/>
                <a:gd name="T74" fmla="*/ 42 w 99"/>
                <a:gd name="T75" fmla="*/ 71 h 99"/>
                <a:gd name="T76" fmla="*/ 45 w 99"/>
                <a:gd name="T77" fmla="*/ 52 h 99"/>
                <a:gd name="T78" fmla="*/ 38 w 99"/>
                <a:gd name="T79" fmla="*/ 59 h 99"/>
                <a:gd name="T80" fmla="*/ 51 w 99"/>
                <a:gd name="T81" fmla="*/ 37 h 99"/>
                <a:gd name="T82" fmla="*/ 51 w 99"/>
                <a:gd name="T83" fmla="*/ 46 h 99"/>
                <a:gd name="T84" fmla="*/ 51 w 99"/>
                <a:gd name="T85" fmla="*/ 37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9" h="99">
                  <a:moveTo>
                    <a:pt x="59" y="8"/>
                  </a:moveTo>
                  <a:cubicBezTo>
                    <a:pt x="59" y="9"/>
                    <a:pt x="60" y="9"/>
                    <a:pt x="60" y="9"/>
                  </a:cubicBezTo>
                  <a:cubicBezTo>
                    <a:pt x="66" y="2"/>
                    <a:pt x="66" y="2"/>
                    <a:pt x="66" y="2"/>
                  </a:cubicBezTo>
                  <a:cubicBezTo>
                    <a:pt x="81" y="10"/>
                    <a:pt x="81" y="10"/>
                    <a:pt x="81" y="10"/>
                  </a:cubicBezTo>
                  <a:cubicBezTo>
                    <a:pt x="78" y="19"/>
                    <a:pt x="78" y="19"/>
                    <a:pt x="78" y="19"/>
                  </a:cubicBezTo>
                  <a:cubicBezTo>
                    <a:pt x="78" y="19"/>
                    <a:pt x="79" y="19"/>
                    <a:pt x="79" y="20"/>
                  </a:cubicBezTo>
                  <a:cubicBezTo>
                    <a:pt x="88" y="17"/>
                    <a:pt x="88" y="17"/>
                    <a:pt x="88" y="17"/>
                  </a:cubicBezTo>
                  <a:cubicBezTo>
                    <a:pt x="96" y="31"/>
                    <a:pt x="96" y="31"/>
                    <a:pt x="96" y="31"/>
                  </a:cubicBezTo>
                  <a:cubicBezTo>
                    <a:pt x="90" y="37"/>
                    <a:pt x="90" y="37"/>
                    <a:pt x="90" y="37"/>
                  </a:cubicBezTo>
                  <a:cubicBezTo>
                    <a:pt x="90" y="38"/>
                    <a:pt x="90" y="38"/>
                    <a:pt x="90" y="38"/>
                  </a:cubicBezTo>
                  <a:cubicBezTo>
                    <a:pt x="99" y="40"/>
                    <a:pt x="99" y="40"/>
                    <a:pt x="99" y="40"/>
                  </a:cubicBezTo>
                  <a:cubicBezTo>
                    <a:pt x="99" y="57"/>
                    <a:pt x="99" y="57"/>
                    <a:pt x="99" y="57"/>
                  </a:cubicBezTo>
                  <a:cubicBezTo>
                    <a:pt x="91" y="59"/>
                    <a:pt x="91" y="59"/>
                    <a:pt x="91" y="59"/>
                  </a:cubicBezTo>
                  <a:cubicBezTo>
                    <a:pt x="91" y="59"/>
                    <a:pt x="90" y="60"/>
                    <a:pt x="90" y="60"/>
                  </a:cubicBezTo>
                  <a:cubicBezTo>
                    <a:pt x="97" y="67"/>
                    <a:pt x="97" y="67"/>
                    <a:pt x="97" y="67"/>
                  </a:cubicBezTo>
                  <a:cubicBezTo>
                    <a:pt x="89" y="81"/>
                    <a:pt x="89" y="81"/>
                    <a:pt x="89" y="81"/>
                  </a:cubicBezTo>
                  <a:cubicBezTo>
                    <a:pt x="80" y="78"/>
                    <a:pt x="80" y="78"/>
                    <a:pt x="80" y="78"/>
                  </a:cubicBezTo>
                  <a:cubicBezTo>
                    <a:pt x="80" y="79"/>
                    <a:pt x="80" y="79"/>
                    <a:pt x="80" y="79"/>
                  </a:cubicBezTo>
                  <a:cubicBezTo>
                    <a:pt x="82" y="88"/>
                    <a:pt x="82" y="88"/>
                    <a:pt x="82" y="88"/>
                  </a:cubicBezTo>
                  <a:cubicBezTo>
                    <a:pt x="68" y="97"/>
                    <a:pt x="68" y="97"/>
                    <a:pt x="68" y="97"/>
                  </a:cubicBezTo>
                  <a:cubicBezTo>
                    <a:pt x="62" y="90"/>
                    <a:pt x="62" y="90"/>
                    <a:pt x="62" y="90"/>
                  </a:cubicBezTo>
                  <a:cubicBezTo>
                    <a:pt x="62" y="90"/>
                    <a:pt x="61" y="90"/>
                    <a:pt x="61" y="90"/>
                  </a:cubicBezTo>
                  <a:cubicBezTo>
                    <a:pt x="59" y="99"/>
                    <a:pt x="59" y="99"/>
                    <a:pt x="59" y="99"/>
                  </a:cubicBezTo>
                  <a:cubicBezTo>
                    <a:pt x="42" y="99"/>
                    <a:pt x="42" y="99"/>
                    <a:pt x="42" y="99"/>
                  </a:cubicBezTo>
                  <a:cubicBezTo>
                    <a:pt x="40" y="91"/>
                    <a:pt x="40" y="91"/>
                    <a:pt x="40" y="91"/>
                  </a:cubicBezTo>
                  <a:cubicBezTo>
                    <a:pt x="40" y="91"/>
                    <a:pt x="39" y="91"/>
                    <a:pt x="39" y="91"/>
                  </a:cubicBezTo>
                  <a:cubicBezTo>
                    <a:pt x="33" y="97"/>
                    <a:pt x="33" y="97"/>
                    <a:pt x="33" y="97"/>
                  </a:cubicBezTo>
                  <a:cubicBezTo>
                    <a:pt x="18" y="89"/>
                    <a:pt x="18" y="89"/>
                    <a:pt x="18" y="89"/>
                  </a:cubicBezTo>
                  <a:cubicBezTo>
                    <a:pt x="21" y="81"/>
                    <a:pt x="21" y="81"/>
                    <a:pt x="21" y="81"/>
                  </a:cubicBezTo>
                  <a:cubicBezTo>
                    <a:pt x="20" y="80"/>
                    <a:pt x="20" y="80"/>
                    <a:pt x="20" y="80"/>
                  </a:cubicBezTo>
                  <a:cubicBezTo>
                    <a:pt x="11" y="83"/>
                    <a:pt x="11" y="83"/>
                    <a:pt x="11" y="83"/>
                  </a:cubicBezTo>
                  <a:cubicBezTo>
                    <a:pt x="3" y="68"/>
                    <a:pt x="3" y="68"/>
                    <a:pt x="3" y="68"/>
                  </a:cubicBezTo>
                  <a:cubicBezTo>
                    <a:pt x="9" y="62"/>
                    <a:pt x="9" y="62"/>
                    <a:pt x="9" y="62"/>
                  </a:cubicBezTo>
                  <a:cubicBezTo>
                    <a:pt x="9" y="62"/>
                    <a:pt x="9" y="61"/>
                    <a:pt x="9" y="61"/>
                  </a:cubicBezTo>
                  <a:cubicBezTo>
                    <a:pt x="0" y="59"/>
                    <a:pt x="0" y="59"/>
                    <a:pt x="0" y="59"/>
                  </a:cubicBezTo>
                  <a:cubicBezTo>
                    <a:pt x="0" y="42"/>
                    <a:pt x="0" y="42"/>
                    <a:pt x="0" y="42"/>
                  </a:cubicBezTo>
                  <a:cubicBezTo>
                    <a:pt x="8" y="40"/>
                    <a:pt x="8" y="40"/>
                    <a:pt x="8" y="40"/>
                  </a:cubicBezTo>
                  <a:cubicBezTo>
                    <a:pt x="8" y="40"/>
                    <a:pt x="8" y="39"/>
                    <a:pt x="9" y="39"/>
                  </a:cubicBezTo>
                  <a:cubicBezTo>
                    <a:pt x="2" y="33"/>
                    <a:pt x="2" y="33"/>
                    <a:pt x="2" y="33"/>
                  </a:cubicBezTo>
                  <a:cubicBezTo>
                    <a:pt x="10" y="18"/>
                    <a:pt x="10" y="18"/>
                    <a:pt x="10" y="18"/>
                  </a:cubicBezTo>
                  <a:cubicBezTo>
                    <a:pt x="18" y="21"/>
                    <a:pt x="18" y="21"/>
                    <a:pt x="18" y="21"/>
                  </a:cubicBezTo>
                  <a:cubicBezTo>
                    <a:pt x="19" y="21"/>
                    <a:pt x="19" y="20"/>
                    <a:pt x="19" y="20"/>
                  </a:cubicBezTo>
                  <a:cubicBezTo>
                    <a:pt x="17" y="11"/>
                    <a:pt x="17" y="11"/>
                    <a:pt x="17" y="11"/>
                  </a:cubicBezTo>
                  <a:cubicBezTo>
                    <a:pt x="31" y="3"/>
                    <a:pt x="31" y="3"/>
                    <a:pt x="31" y="3"/>
                  </a:cubicBezTo>
                  <a:cubicBezTo>
                    <a:pt x="37" y="9"/>
                    <a:pt x="37" y="9"/>
                    <a:pt x="37" y="9"/>
                  </a:cubicBezTo>
                  <a:cubicBezTo>
                    <a:pt x="37" y="9"/>
                    <a:pt x="38" y="9"/>
                    <a:pt x="38" y="9"/>
                  </a:cubicBezTo>
                  <a:cubicBezTo>
                    <a:pt x="40" y="0"/>
                    <a:pt x="40" y="0"/>
                    <a:pt x="40" y="0"/>
                  </a:cubicBezTo>
                  <a:cubicBezTo>
                    <a:pt x="57" y="0"/>
                    <a:pt x="57" y="0"/>
                    <a:pt x="57" y="0"/>
                  </a:cubicBezTo>
                  <a:cubicBezTo>
                    <a:pt x="59" y="8"/>
                    <a:pt x="59" y="8"/>
                    <a:pt x="59" y="8"/>
                  </a:cubicBezTo>
                  <a:close/>
                  <a:moveTo>
                    <a:pt x="36" y="58"/>
                  </a:moveTo>
                  <a:cubicBezTo>
                    <a:pt x="37" y="52"/>
                    <a:pt x="37" y="52"/>
                    <a:pt x="37" y="52"/>
                  </a:cubicBezTo>
                  <a:cubicBezTo>
                    <a:pt x="45" y="47"/>
                    <a:pt x="45" y="47"/>
                    <a:pt x="45" y="47"/>
                  </a:cubicBezTo>
                  <a:cubicBezTo>
                    <a:pt x="56" y="47"/>
                    <a:pt x="56" y="47"/>
                    <a:pt x="56" y="47"/>
                  </a:cubicBezTo>
                  <a:cubicBezTo>
                    <a:pt x="58" y="55"/>
                    <a:pt x="58" y="55"/>
                    <a:pt x="58" y="55"/>
                  </a:cubicBezTo>
                  <a:cubicBezTo>
                    <a:pt x="64" y="55"/>
                    <a:pt x="64" y="55"/>
                    <a:pt x="64" y="55"/>
                  </a:cubicBezTo>
                  <a:cubicBezTo>
                    <a:pt x="64" y="56"/>
                    <a:pt x="64" y="56"/>
                    <a:pt x="64" y="56"/>
                  </a:cubicBezTo>
                  <a:cubicBezTo>
                    <a:pt x="56" y="58"/>
                    <a:pt x="56" y="58"/>
                    <a:pt x="56" y="58"/>
                  </a:cubicBezTo>
                  <a:cubicBezTo>
                    <a:pt x="54" y="54"/>
                    <a:pt x="54" y="54"/>
                    <a:pt x="54" y="54"/>
                  </a:cubicBezTo>
                  <a:cubicBezTo>
                    <a:pt x="52" y="62"/>
                    <a:pt x="52" y="62"/>
                    <a:pt x="52" y="62"/>
                  </a:cubicBezTo>
                  <a:cubicBezTo>
                    <a:pt x="58" y="69"/>
                    <a:pt x="58" y="69"/>
                    <a:pt x="58" y="69"/>
                  </a:cubicBezTo>
                  <a:cubicBezTo>
                    <a:pt x="58" y="79"/>
                    <a:pt x="58" y="79"/>
                    <a:pt x="58" y="79"/>
                  </a:cubicBezTo>
                  <a:cubicBezTo>
                    <a:pt x="63" y="77"/>
                    <a:pt x="67" y="74"/>
                    <a:pt x="71" y="71"/>
                  </a:cubicBezTo>
                  <a:cubicBezTo>
                    <a:pt x="76" y="66"/>
                    <a:pt x="80" y="58"/>
                    <a:pt x="80" y="50"/>
                  </a:cubicBezTo>
                  <a:cubicBezTo>
                    <a:pt x="80" y="41"/>
                    <a:pt x="76" y="34"/>
                    <a:pt x="71" y="28"/>
                  </a:cubicBezTo>
                  <a:cubicBezTo>
                    <a:pt x="65" y="23"/>
                    <a:pt x="58" y="19"/>
                    <a:pt x="49" y="19"/>
                  </a:cubicBezTo>
                  <a:cubicBezTo>
                    <a:pt x="41" y="19"/>
                    <a:pt x="34" y="23"/>
                    <a:pt x="28" y="28"/>
                  </a:cubicBezTo>
                  <a:cubicBezTo>
                    <a:pt x="23" y="34"/>
                    <a:pt x="19" y="41"/>
                    <a:pt x="19" y="50"/>
                  </a:cubicBezTo>
                  <a:cubicBezTo>
                    <a:pt x="19" y="58"/>
                    <a:pt x="23" y="66"/>
                    <a:pt x="28" y="71"/>
                  </a:cubicBezTo>
                  <a:cubicBezTo>
                    <a:pt x="34" y="76"/>
                    <a:pt x="41" y="80"/>
                    <a:pt x="49" y="80"/>
                  </a:cubicBezTo>
                  <a:cubicBezTo>
                    <a:pt x="52" y="80"/>
                    <a:pt x="54" y="80"/>
                    <a:pt x="55" y="79"/>
                  </a:cubicBezTo>
                  <a:cubicBezTo>
                    <a:pt x="53" y="70"/>
                    <a:pt x="53" y="70"/>
                    <a:pt x="53" y="70"/>
                  </a:cubicBezTo>
                  <a:cubicBezTo>
                    <a:pt x="48" y="66"/>
                    <a:pt x="48" y="66"/>
                    <a:pt x="48" y="66"/>
                  </a:cubicBezTo>
                  <a:cubicBezTo>
                    <a:pt x="47" y="69"/>
                    <a:pt x="45" y="73"/>
                    <a:pt x="45" y="73"/>
                  </a:cubicBezTo>
                  <a:cubicBezTo>
                    <a:pt x="35" y="75"/>
                    <a:pt x="35" y="75"/>
                    <a:pt x="35" y="75"/>
                  </a:cubicBezTo>
                  <a:cubicBezTo>
                    <a:pt x="35" y="73"/>
                    <a:pt x="35" y="73"/>
                    <a:pt x="35" y="73"/>
                  </a:cubicBezTo>
                  <a:cubicBezTo>
                    <a:pt x="42" y="71"/>
                    <a:pt x="42" y="71"/>
                    <a:pt x="42" y="71"/>
                  </a:cubicBezTo>
                  <a:cubicBezTo>
                    <a:pt x="44" y="61"/>
                    <a:pt x="44" y="61"/>
                    <a:pt x="44" y="61"/>
                  </a:cubicBezTo>
                  <a:cubicBezTo>
                    <a:pt x="45" y="52"/>
                    <a:pt x="45" y="52"/>
                    <a:pt x="45" y="52"/>
                  </a:cubicBezTo>
                  <a:cubicBezTo>
                    <a:pt x="41" y="54"/>
                    <a:pt x="41" y="54"/>
                    <a:pt x="41" y="54"/>
                  </a:cubicBezTo>
                  <a:cubicBezTo>
                    <a:pt x="38" y="59"/>
                    <a:pt x="38" y="59"/>
                    <a:pt x="38" y="59"/>
                  </a:cubicBezTo>
                  <a:cubicBezTo>
                    <a:pt x="36" y="58"/>
                    <a:pt x="36" y="58"/>
                    <a:pt x="36" y="58"/>
                  </a:cubicBezTo>
                  <a:close/>
                  <a:moveTo>
                    <a:pt x="51" y="37"/>
                  </a:moveTo>
                  <a:cubicBezTo>
                    <a:pt x="48" y="37"/>
                    <a:pt x="46" y="39"/>
                    <a:pt x="46" y="41"/>
                  </a:cubicBezTo>
                  <a:cubicBezTo>
                    <a:pt x="46" y="44"/>
                    <a:pt x="48" y="46"/>
                    <a:pt x="51" y="46"/>
                  </a:cubicBezTo>
                  <a:cubicBezTo>
                    <a:pt x="53" y="46"/>
                    <a:pt x="55" y="44"/>
                    <a:pt x="55" y="41"/>
                  </a:cubicBezTo>
                  <a:cubicBezTo>
                    <a:pt x="55" y="39"/>
                    <a:pt x="53" y="37"/>
                    <a:pt x="51" y="37"/>
                  </a:cubicBezTo>
                  <a:close/>
                </a:path>
              </a:pathLst>
            </a:custGeom>
            <a:solidFill>
              <a:schemeClr val="bg1"/>
            </a:solidFill>
            <a:ln>
              <a:noFill/>
            </a:ln>
            <a:effectLst>
              <a:outerShdw blurRad="25400" dist="25400" dir="2700000" algn="tl" rotWithShape="0">
                <a:prstClr val="black">
                  <a:alpha val="40000"/>
                </a:prstClr>
              </a:outerShdw>
            </a:effec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 name="TextBox 36"/>
            <p:cNvSpPr txBox="1"/>
            <p:nvPr/>
          </p:nvSpPr>
          <p:spPr>
            <a:xfrm>
              <a:off x="3931723" y="3003798"/>
              <a:ext cx="1415772" cy="369332"/>
            </a:xfrm>
            <a:prstGeom prst="rect">
              <a:avLst/>
            </a:prstGeom>
            <a:noFill/>
            <a:effectLst>
              <a:outerShdw blurRad="25400" dist="25400" dir="2700000" algn="tl" rotWithShape="0">
                <a:prstClr val="black">
                  <a:alpha val="40000"/>
                </a:prstClr>
              </a:outerShdw>
            </a:effectLst>
          </p:spPr>
          <p:txBody>
            <a:bodyPr wrap="none" rtlCol="0">
              <a:spAutoFit/>
            </a:bodyPr>
            <a:lstStyle/>
            <a:p>
              <a:r>
                <a:rPr lang="en-US" altLang="zh-CN"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KEY WORD</a:t>
              </a:r>
              <a:endPar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8" name="TextBox 37"/>
          <p:cNvSpPr txBox="1"/>
          <p:nvPr/>
        </p:nvSpPr>
        <p:spPr>
          <a:xfrm>
            <a:off x="3119891" y="1325890"/>
            <a:ext cx="453970" cy="369332"/>
          </a:xfrm>
          <a:prstGeom prst="rect">
            <a:avLst/>
          </a:prstGeom>
          <a:noFill/>
          <a:effectLst>
            <a:outerShdw blurRad="12700" dist="12700" dir="2700000" algn="tl" rotWithShape="0">
              <a:prstClr val="black">
                <a:alpha val="40000"/>
              </a:prstClr>
            </a:outerShdw>
          </a:effectLst>
        </p:spPr>
        <p:txBody>
          <a:bodyPr wrap="none" rtlCol="0">
            <a:spAutoFit/>
          </a:bodyPr>
          <a:lstStyle/>
          <a:p>
            <a:r>
              <a:rPr lang="en-US" altLang="zh-CN"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01</a:t>
            </a:r>
            <a:endPar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 name="矩形 38"/>
          <p:cNvSpPr/>
          <p:nvPr/>
        </p:nvSpPr>
        <p:spPr>
          <a:xfrm>
            <a:off x="950978" y="1246225"/>
            <a:ext cx="2016018" cy="1015663"/>
          </a:xfrm>
          <a:prstGeom prst="rect">
            <a:avLst/>
          </a:prstGeom>
        </p:spPr>
        <p:txBody>
          <a:bodyPr wrap="square">
            <a:spAutoFit/>
          </a:bodyPr>
          <a:lstStyle/>
          <a:p>
            <a:pPr algn="just">
              <a:lnSpc>
                <a:spcPct val="125000"/>
              </a:lnSpc>
              <a:spcBef>
                <a:spcPct val="0"/>
              </a:spcBef>
            </a:pPr>
            <a:r>
              <a:rPr lang="zh-CN" altLang="en-US" sz="1200" dirty="0">
                <a:latin typeface="微软雅黑" panose="020B0503020204020204" pitchFamily="34" charset="-122"/>
                <a:ea typeface="微软雅黑" panose="020B0503020204020204" pitchFamily="34" charset="-122"/>
                <a:cs typeface="方正兰亭细黑_GBK_M" pitchFamily="2" charset="2"/>
                <a:sym typeface="微软雅黑" panose="020B0503020204020204" pitchFamily="34" charset="-122"/>
              </a:rPr>
              <a:t>随着计算机技术的发展及印刷技术的进步，平面设计在视觉感观领域的表现和应用也越来越丰富。</a:t>
            </a:r>
          </a:p>
        </p:txBody>
      </p:sp>
      <p:sp>
        <p:nvSpPr>
          <p:cNvPr id="40" name="TextBox 39"/>
          <p:cNvSpPr txBox="1"/>
          <p:nvPr/>
        </p:nvSpPr>
        <p:spPr>
          <a:xfrm>
            <a:off x="5433519" y="1325890"/>
            <a:ext cx="453970" cy="369332"/>
          </a:xfrm>
          <a:prstGeom prst="rect">
            <a:avLst/>
          </a:prstGeom>
          <a:noFill/>
          <a:effectLst>
            <a:outerShdw blurRad="12700" dist="12700" dir="2700000" algn="tl" rotWithShape="0">
              <a:prstClr val="black">
                <a:alpha val="40000"/>
              </a:prstClr>
            </a:outerShdw>
          </a:effectLst>
        </p:spPr>
        <p:txBody>
          <a:bodyPr wrap="none" rtlCol="0">
            <a:spAutoFit/>
          </a:bodyPr>
          <a:lstStyle/>
          <a:p>
            <a:r>
              <a:rPr lang="en-US" altLang="zh-CN"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02</a:t>
            </a:r>
            <a:endPar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 name="矩形 40"/>
          <p:cNvSpPr/>
          <p:nvPr/>
        </p:nvSpPr>
        <p:spPr>
          <a:xfrm>
            <a:off x="6095292" y="1246225"/>
            <a:ext cx="2016018" cy="1015663"/>
          </a:xfrm>
          <a:prstGeom prst="rect">
            <a:avLst/>
          </a:prstGeom>
        </p:spPr>
        <p:txBody>
          <a:bodyPr wrap="square">
            <a:spAutoFit/>
          </a:bodyPr>
          <a:lstStyle/>
          <a:p>
            <a:pPr algn="just">
              <a:lnSpc>
                <a:spcPct val="125000"/>
              </a:lnSpc>
              <a:spcBef>
                <a:spcPct val="0"/>
              </a:spcBef>
            </a:pPr>
            <a:r>
              <a:rPr lang="zh-CN" altLang="en-US" sz="1200" dirty="0">
                <a:latin typeface="微软雅黑" panose="020B0503020204020204" pitchFamily="34" charset="-122"/>
                <a:ea typeface="微软雅黑" panose="020B0503020204020204" pitchFamily="34" charset="-122"/>
                <a:cs typeface="方正兰亭细黑_GBK_M" pitchFamily="2" charset="2"/>
                <a:sym typeface="微软雅黑" panose="020B0503020204020204" pitchFamily="34" charset="-122"/>
              </a:rPr>
              <a:t>随着计算机技术的发展及印刷技术的进步，平面设计在视觉感观领域的表现和应用也越来越丰富。</a:t>
            </a:r>
          </a:p>
        </p:txBody>
      </p:sp>
      <p:sp>
        <p:nvSpPr>
          <p:cNvPr id="42" name="TextBox 41"/>
          <p:cNvSpPr txBox="1"/>
          <p:nvPr/>
        </p:nvSpPr>
        <p:spPr>
          <a:xfrm>
            <a:off x="5433519" y="3617592"/>
            <a:ext cx="453970" cy="369332"/>
          </a:xfrm>
          <a:prstGeom prst="rect">
            <a:avLst/>
          </a:prstGeom>
          <a:noFill/>
          <a:effectLst>
            <a:outerShdw blurRad="12700" dist="12700" dir="2700000" algn="tl" rotWithShape="0">
              <a:prstClr val="black">
                <a:alpha val="40000"/>
              </a:prstClr>
            </a:outerShdw>
          </a:effectLst>
        </p:spPr>
        <p:txBody>
          <a:bodyPr wrap="none" rtlCol="0">
            <a:spAutoFit/>
          </a:bodyPr>
          <a:lstStyle/>
          <a:p>
            <a:r>
              <a:rPr lang="en-US" altLang="zh-CN"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03</a:t>
            </a:r>
            <a:endPar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 name="矩形 42"/>
          <p:cNvSpPr/>
          <p:nvPr/>
        </p:nvSpPr>
        <p:spPr>
          <a:xfrm>
            <a:off x="6095292" y="3525259"/>
            <a:ext cx="2016018" cy="1015663"/>
          </a:xfrm>
          <a:prstGeom prst="rect">
            <a:avLst/>
          </a:prstGeom>
        </p:spPr>
        <p:txBody>
          <a:bodyPr wrap="square">
            <a:spAutoFit/>
          </a:bodyPr>
          <a:lstStyle/>
          <a:p>
            <a:pPr algn="just">
              <a:lnSpc>
                <a:spcPct val="125000"/>
              </a:lnSpc>
              <a:spcBef>
                <a:spcPct val="0"/>
              </a:spcBef>
            </a:pPr>
            <a:r>
              <a:rPr lang="zh-CN" altLang="en-US" sz="1200" dirty="0">
                <a:latin typeface="微软雅黑" panose="020B0503020204020204" pitchFamily="34" charset="-122"/>
                <a:ea typeface="微软雅黑" panose="020B0503020204020204" pitchFamily="34" charset="-122"/>
                <a:cs typeface="方正兰亭细黑_GBK_M" pitchFamily="2" charset="2"/>
                <a:sym typeface="微软雅黑" panose="020B0503020204020204" pitchFamily="34" charset="-122"/>
              </a:rPr>
              <a:t>随着计算机技术的发展及印刷技术的进步，平面设计在视觉感观领域的表现和应用也越来越丰富。</a:t>
            </a:r>
          </a:p>
        </p:txBody>
      </p:sp>
      <p:sp>
        <p:nvSpPr>
          <p:cNvPr id="44" name="TextBox 43"/>
          <p:cNvSpPr txBox="1"/>
          <p:nvPr/>
        </p:nvSpPr>
        <p:spPr>
          <a:xfrm>
            <a:off x="3137653" y="3617592"/>
            <a:ext cx="453970" cy="369332"/>
          </a:xfrm>
          <a:prstGeom prst="rect">
            <a:avLst/>
          </a:prstGeom>
          <a:noFill/>
          <a:effectLst>
            <a:outerShdw blurRad="12700" dist="12700" dir="2700000" algn="tl" rotWithShape="0">
              <a:prstClr val="black">
                <a:alpha val="40000"/>
              </a:prstClr>
            </a:outerShdw>
          </a:effectLst>
        </p:spPr>
        <p:txBody>
          <a:bodyPr wrap="none" rtlCol="0">
            <a:spAutoFit/>
          </a:bodyPr>
          <a:lstStyle/>
          <a:p>
            <a:r>
              <a:rPr lang="en-US" altLang="zh-CN"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04</a:t>
            </a:r>
            <a:endPar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 name="矩形 44"/>
          <p:cNvSpPr/>
          <p:nvPr/>
        </p:nvSpPr>
        <p:spPr>
          <a:xfrm>
            <a:off x="950978" y="3525259"/>
            <a:ext cx="2016018" cy="1015663"/>
          </a:xfrm>
          <a:prstGeom prst="rect">
            <a:avLst/>
          </a:prstGeom>
        </p:spPr>
        <p:txBody>
          <a:bodyPr wrap="square">
            <a:spAutoFit/>
          </a:bodyPr>
          <a:lstStyle/>
          <a:p>
            <a:pPr algn="just">
              <a:lnSpc>
                <a:spcPct val="125000"/>
              </a:lnSpc>
              <a:spcBef>
                <a:spcPct val="0"/>
              </a:spcBef>
            </a:pPr>
            <a:r>
              <a:rPr lang="zh-CN" altLang="en-US" sz="1200" dirty="0">
                <a:latin typeface="微软雅黑" panose="020B0503020204020204" pitchFamily="34" charset="-122"/>
                <a:ea typeface="微软雅黑" panose="020B0503020204020204" pitchFamily="34" charset="-122"/>
                <a:cs typeface="方正兰亭细黑_GBK_M" pitchFamily="2" charset="2"/>
                <a:sym typeface="微软雅黑" panose="020B0503020204020204" pitchFamily="34" charset="-122"/>
              </a:rPr>
              <a:t>随着计算机技术的发展及印刷技术的进步，平面设计在视觉感观领域的表现和应用也越来越丰富。</a:t>
            </a:r>
          </a:p>
        </p:txBody>
      </p:sp>
    </p:spTree>
  </p:cSld>
  <p:clrMapOvr>
    <a:masterClrMapping/>
  </p:clrMapOvr>
  <p:transition spd="slow" advTm="10000">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0-#ppt_w/2"/>
                                              </p:val>
                                            </p:tav>
                                            <p:tav tm="100000">
                                              <p:val>
                                                <p:strVal val="#ppt_x"/>
                                              </p:val>
                                            </p:tav>
                                          </p:tavLst>
                                        </p:anim>
                                        <p:anim calcmode="lin" valueType="num">
                                          <p:cBhvr additive="base">
                                            <p:cTn id="8" dur="500" fill="hold"/>
                                            <p:tgtEl>
                                              <p:spTgt spid="3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34"/>
                                            </p:tgtEl>
                                            <p:attrNameLst>
                                              <p:attrName>style.visibility</p:attrName>
                                            </p:attrNameLst>
                                          </p:cBhvr>
                                          <p:to>
                                            <p:strVal val="visible"/>
                                          </p:to>
                                        </p:set>
                                        <p:anim calcmode="lin" valueType="num">
                                          <p:cBhvr>
                                            <p:cTn id="12" dur="200" fill="hold"/>
                                            <p:tgtEl>
                                              <p:spTgt spid="34"/>
                                            </p:tgtEl>
                                            <p:attrNameLst>
                                              <p:attrName>ppt_w</p:attrName>
                                            </p:attrNameLst>
                                          </p:cBhvr>
                                          <p:tavLst>
                                            <p:tav tm="0">
                                              <p:val>
                                                <p:fltVal val="0"/>
                                              </p:val>
                                            </p:tav>
                                            <p:tav tm="100000">
                                              <p:val>
                                                <p:strVal val="#ppt_w"/>
                                              </p:val>
                                            </p:tav>
                                          </p:tavLst>
                                        </p:anim>
                                        <p:anim calcmode="lin" valueType="num">
                                          <p:cBhvr>
                                            <p:cTn id="13" dur="200" fill="hold"/>
                                            <p:tgtEl>
                                              <p:spTgt spid="34"/>
                                            </p:tgtEl>
                                            <p:attrNameLst>
                                              <p:attrName>ppt_h</p:attrName>
                                            </p:attrNameLst>
                                          </p:cBhvr>
                                          <p:tavLst>
                                            <p:tav tm="0">
                                              <p:val>
                                                <p:fltVal val="0"/>
                                              </p:val>
                                            </p:tav>
                                            <p:tav tm="100000">
                                              <p:val>
                                                <p:strVal val="#ppt_h"/>
                                              </p:val>
                                            </p:tav>
                                          </p:tavLst>
                                        </p:anim>
                                        <p:animEffect transition="in" filter="fade">
                                          <p:cBhvr>
                                            <p:cTn id="14" dur="200"/>
                                            <p:tgtEl>
                                              <p:spTgt spid="34"/>
                                            </p:tgtEl>
                                          </p:cBhvr>
                                        </p:animEffect>
                                      </p:childTnLst>
                                    </p:cTn>
                                  </p:par>
                                  <p:par>
                                    <p:cTn id="15" presetID="6" presetClass="emph" presetSubtype="0" autoRev="1" fill="hold" nodeType="withEffect">
                                      <p:stCondLst>
                                        <p:cond delay="150"/>
                                      </p:stCondLst>
                                      <p:childTnLst>
                                        <p:animScale>
                                          <p:cBhvr>
                                            <p:cTn id="16" dur="100" fill="hold"/>
                                            <p:tgtEl>
                                              <p:spTgt spid="34"/>
                                            </p:tgtEl>
                                          </p:cBhvr>
                                          <p:by x="130000" y="130000"/>
                                        </p:animScale>
                                      </p:childTnLst>
                                    </p:cTn>
                                  </p:par>
                                </p:childTnLst>
                              </p:cTn>
                            </p:par>
                            <p:par>
                              <p:cTn id="17" fill="hold">
                                <p:stCondLst>
                                  <p:cond delay="850"/>
                                </p:stCondLst>
                                <p:childTnLst>
                                  <p:par>
                                    <p:cTn id="18" presetID="10" presetClass="entr" presetSubtype="0" fill="hold" grpId="0" nodeType="afterEffect">
                                      <p:stCondLst>
                                        <p:cond delay="0"/>
                                      </p:stCondLst>
                                      <p:childTnLst>
                                        <p:set>
                                          <p:cBhvr>
                                            <p:cTn id="19" dur="1" fill="hold">
                                              <p:stCondLst>
                                                <p:cond delay="0"/>
                                              </p:stCondLst>
                                            </p:cTn>
                                            <p:tgtEl>
                                              <p:spTgt spid="33"/>
                                            </p:tgtEl>
                                            <p:attrNameLst>
                                              <p:attrName>style.visibility</p:attrName>
                                            </p:attrNameLst>
                                          </p:cBhvr>
                                          <p:to>
                                            <p:strVal val="visible"/>
                                          </p:to>
                                        </p:set>
                                        <p:animEffect transition="in" filter="fade">
                                          <p:cBhvr>
                                            <p:cTn id="20" dur="500"/>
                                            <p:tgtEl>
                                              <p:spTgt spid="33"/>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fade">
                                          <p:cBhvr>
                                            <p:cTn id="23" dur="500"/>
                                            <p:tgtEl>
                                              <p:spTgt spid="32"/>
                                            </p:tgtEl>
                                          </p:cBhvr>
                                        </p:animEffect>
                                      </p:childTnLst>
                                    </p:cTn>
                                  </p:par>
                                  <p:par>
                                    <p:cTn id="24" presetID="8" presetClass="emph" presetSubtype="0" fill="hold" grpId="1" nodeType="withEffect">
                                      <p:stCondLst>
                                        <p:cond delay="0"/>
                                      </p:stCondLst>
                                      <p:childTnLst>
                                        <p:animRot by="21600000">
                                          <p:cBhvr>
                                            <p:cTn id="25" dur="1600" fill="hold"/>
                                            <p:tgtEl>
                                              <p:spTgt spid="33"/>
                                            </p:tgtEl>
                                            <p:attrNameLst>
                                              <p:attrName>r</p:attrName>
                                            </p:attrNameLst>
                                          </p:cBhvr>
                                        </p:animRot>
                                      </p:childTnLst>
                                    </p:cTn>
                                  </p:par>
                                  <p:par>
                                    <p:cTn id="26" presetID="8" presetClass="emph" presetSubtype="0" fill="hold" grpId="1" nodeType="withEffect">
                                      <p:stCondLst>
                                        <p:cond delay="0"/>
                                      </p:stCondLst>
                                      <p:childTnLst>
                                        <p:animRot by="21600000">
                                          <p:cBhvr>
                                            <p:cTn id="27" dur="1600" fill="hold"/>
                                            <p:tgtEl>
                                              <p:spTgt spid="32"/>
                                            </p:tgtEl>
                                            <p:attrNameLst>
                                              <p:attrName>r</p:attrName>
                                            </p:attrNameLst>
                                          </p:cBhvr>
                                        </p:animRot>
                                      </p:childTnLst>
                                    </p:cTn>
                                  </p:par>
                                </p:childTnLst>
                              </p:cTn>
                            </p:par>
                            <p:par>
                              <p:cTn id="28" fill="hold">
                                <p:stCondLst>
                                  <p:cond delay="2450"/>
                                </p:stCondLst>
                                <p:childTnLst>
                                  <p:par>
                                    <p:cTn id="29" presetID="53" presetClass="entr" presetSubtype="16" fill="hold" grpId="0" nodeType="afterEffect">
                                      <p:stCondLst>
                                        <p:cond delay="0"/>
                                      </p:stCondLst>
                                      <p:childTnLst>
                                        <p:set>
                                          <p:cBhvr>
                                            <p:cTn id="30" dur="1" fill="hold">
                                              <p:stCondLst>
                                                <p:cond delay="0"/>
                                              </p:stCondLst>
                                            </p:cTn>
                                            <p:tgtEl>
                                              <p:spTgt spid="38"/>
                                            </p:tgtEl>
                                            <p:attrNameLst>
                                              <p:attrName>style.visibility</p:attrName>
                                            </p:attrNameLst>
                                          </p:cBhvr>
                                          <p:to>
                                            <p:strVal val="visible"/>
                                          </p:to>
                                        </p:set>
                                        <p:anim calcmode="lin" valueType="num">
                                          <p:cBhvr>
                                            <p:cTn id="31" dur="500" fill="hold"/>
                                            <p:tgtEl>
                                              <p:spTgt spid="38"/>
                                            </p:tgtEl>
                                            <p:attrNameLst>
                                              <p:attrName>ppt_w</p:attrName>
                                            </p:attrNameLst>
                                          </p:cBhvr>
                                          <p:tavLst>
                                            <p:tav tm="0">
                                              <p:val>
                                                <p:fltVal val="0"/>
                                              </p:val>
                                            </p:tav>
                                            <p:tav tm="100000">
                                              <p:val>
                                                <p:strVal val="#ppt_w"/>
                                              </p:val>
                                            </p:tav>
                                          </p:tavLst>
                                        </p:anim>
                                        <p:anim calcmode="lin" valueType="num">
                                          <p:cBhvr>
                                            <p:cTn id="32" dur="500" fill="hold"/>
                                            <p:tgtEl>
                                              <p:spTgt spid="38"/>
                                            </p:tgtEl>
                                            <p:attrNameLst>
                                              <p:attrName>ppt_h</p:attrName>
                                            </p:attrNameLst>
                                          </p:cBhvr>
                                          <p:tavLst>
                                            <p:tav tm="0">
                                              <p:val>
                                                <p:fltVal val="0"/>
                                              </p:val>
                                            </p:tav>
                                            <p:tav tm="100000">
                                              <p:val>
                                                <p:strVal val="#ppt_h"/>
                                              </p:val>
                                            </p:tav>
                                          </p:tavLst>
                                        </p:anim>
                                        <p:animEffect transition="in" filter="fade">
                                          <p:cBhvr>
                                            <p:cTn id="33" dur="500"/>
                                            <p:tgtEl>
                                              <p:spTgt spid="38"/>
                                            </p:tgtEl>
                                          </p:cBhvr>
                                        </p:animEffect>
                                      </p:childTnLst>
                                    </p:cTn>
                                  </p:par>
                                </p:childTnLst>
                              </p:cTn>
                            </p:par>
                            <p:par>
                              <p:cTn id="34" fill="hold">
                                <p:stCondLst>
                                  <p:cond delay="2950"/>
                                </p:stCondLst>
                                <p:childTnLst>
                                  <p:par>
                                    <p:cTn id="35" presetID="2" presetClass="entr" presetSubtype="8" fill="hold" grpId="0" nodeType="afterEffect" p14:presetBounceEnd="56000">
                                      <p:stCondLst>
                                        <p:cond delay="0"/>
                                      </p:stCondLst>
                                      <p:childTnLst>
                                        <p:set>
                                          <p:cBhvr>
                                            <p:cTn id="36" dur="1" fill="hold">
                                              <p:stCondLst>
                                                <p:cond delay="0"/>
                                              </p:stCondLst>
                                            </p:cTn>
                                            <p:tgtEl>
                                              <p:spTgt spid="39"/>
                                            </p:tgtEl>
                                            <p:attrNameLst>
                                              <p:attrName>style.visibility</p:attrName>
                                            </p:attrNameLst>
                                          </p:cBhvr>
                                          <p:to>
                                            <p:strVal val="visible"/>
                                          </p:to>
                                        </p:set>
                                        <p:anim calcmode="lin" valueType="num" p14:bounceEnd="56000">
                                          <p:cBhvr additive="base">
                                            <p:cTn id="37" dur="300" fill="hold"/>
                                            <p:tgtEl>
                                              <p:spTgt spid="39"/>
                                            </p:tgtEl>
                                            <p:attrNameLst>
                                              <p:attrName>ppt_x</p:attrName>
                                            </p:attrNameLst>
                                          </p:cBhvr>
                                          <p:tavLst>
                                            <p:tav tm="0">
                                              <p:val>
                                                <p:strVal val="0-#ppt_w/2"/>
                                              </p:val>
                                            </p:tav>
                                            <p:tav tm="100000">
                                              <p:val>
                                                <p:strVal val="#ppt_x"/>
                                              </p:val>
                                            </p:tav>
                                          </p:tavLst>
                                        </p:anim>
                                        <p:anim calcmode="lin" valueType="num" p14:bounceEnd="56000">
                                          <p:cBhvr additive="base">
                                            <p:cTn id="38" dur="300" fill="hold"/>
                                            <p:tgtEl>
                                              <p:spTgt spid="39"/>
                                            </p:tgtEl>
                                            <p:attrNameLst>
                                              <p:attrName>ppt_y</p:attrName>
                                            </p:attrNameLst>
                                          </p:cBhvr>
                                          <p:tavLst>
                                            <p:tav tm="0">
                                              <p:val>
                                                <p:strVal val="#ppt_y"/>
                                              </p:val>
                                            </p:tav>
                                            <p:tav tm="100000">
                                              <p:val>
                                                <p:strVal val="#ppt_y"/>
                                              </p:val>
                                            </p:tav>
                                          </p:tavLst>
                                        </p:anim>
                                      </p:childTnLst>
                                    </p:cTn>
                                  </p:par>
                                </p:childTnLst>
                              </p:cTn>
                            </p:par>
                            <p:par>
                              <p:cTn id="39" fill="hold">
                                <p:stCondLst>
                                  <p:cond delay="3250"/>
                                </p:stCondLst>
                                <p:childTnLst>
                                  <p:par>
                                    <p:cTn id="40" presetID="53" presetClass="entr" presetSubtype="16" fill="hold" grpId="0" nodeType="afterEffect">
                                      <p:stCondLst>
                                        <p:cond delay="0"/>
                                      </p:stCondLst>
                                      <p:childTnLst>
                                        <p:set>
                                          <p:cBhvr>
                                            <p:cTn id="41" dur="1" fill="hold">
                                              <p:stCondLst>
                                                <p:cond delay="0"/>
                                              </p:stCondLst>
                                            </p:cTn>
                                            <p:tgtEl>
                                              <p:spTgt spid="40"/>
                                            </p:tgtEl>
                                            <p:attrNameLst>
                                              <p:attrName>style.visibility</p:attrName>
                                            </p:attrNameLst>
                                          </p:cBhvr>
                                          <p:to>
                                            <p:strVal val="visible"/>
                                          </p:to>
                                        </p:set>
                                        <p:anim calcmode="lin" valueType="num">
                                          <p:cBhvr>
                                            <p:cTn id="42" dur="500" fill="hold"/>
                                            <p:tgtEl>
                                              <p:spTgt spid="40"/>
                                            </p:tgtEl>
                                            <p:attrNameLst>
                                              <p:attrName>ppt_w</p:attrName>
                                            </p:attrNameLst>
                                          </p:cBhvr>
                                          <p:tavLst>
                                            <p:tav tm="0">
                                              <p:val>
                                                <p:fltVal val="0"/>
                                              </p:val>
                                            </p:tav>
                                            <p:tav tm="100000">
                                              <p:val>
                                                <p:strVal val="#ppt_w"/>
                                              </p:val>
                                            </p:tav>
                                          </p:tavLst>
                                        </p:anim>
                                        <p:anim calcmode="lin" valueType="num">
                                          <p:cBhvr>
                                            <p:cTn id="43" dur="500" fill="hold"/>
                                            <p:tgtEl>
                                              <p:spTgt spid="40"/>
                                            </p:tgtEl>
                                            <p:attrNameLst>
                                              <p:attrName>ppt_h</p:attrName>
                                            </p:attrNameLst>
                                          </p:cBhvr>
                                          <p:tavLst>
                                            <p:tav tm="0">
                                              <p:val>
                                                <p:fltVal val="0"/>
                                              </p:val>
                                            </p:tav>
                                            <p:tav tm="100000">
                                              <p:val>
                                                <p:strVal val="#ppt_h"/>
                                              </p:val>
                                            </p:tav>
                                          </p:tavLst>
                                        </p:anim>
                                        <p:animEffect transition="in" filter="fade">
                                          <p:cBhvr>
                                            <p:cTn id="44" dur="500"/>
                                            <p:tgtEl>
                                              <p:spTgt spid="40"/>
                                            </p:tgtEl>
                                          </p:cBhvr>
                                        </p:animEffect>
                                      </p:childTnLst>
                                    </p:cTn>
                                  </p:par>
                                </p:childTnLst>
                              </p:cTn>
                            </p:par>
                            <p:par>
                              <p:cTn id="45" fill="hold">
                                <p:stCondLst>
                                  <p:cond delay="3750"/>
                                </p:stCondLst>
                                <p:childTnLst>
                                  <p:par>
                                    <p:cTn id="46" presetID="2" presetClass="entr" presetSubtype="2" fill="hold" grpId="0" nodeType="afterEffect" p14:presetBounceEnd="56000">
                                      <p:stCondLst>
                                        <p:cond delay="0"/>
                                      </p:stCondLst>
                                      <p:childTnLst>
                                        <p:set>
                                          <p:cBhvr>
                                            <p:cTn id="47" dur="1" fill="hold">
                                              <p:stCondLst>
                                                <p:cond delay="0"/>
                                              </p:stCondLst>
                                            </p:cTn>
                                            <p:tgtEl>
                                              <p:spTgt spid="41"/>
                                            </p:tgtEl>
                                            <p:attrNameLst>
                                              <p:attrName>style.visibility</p:attrName>
                                            </p:attrNameLst>
                                          </p:cBhvr>
                                          <p:to>
                                            <p:strVal val="visible"/>
                                          </p:to>
                                        </p:set>
                                        <p:anim calcmode="lin" valueType="num" p14:bounceEnd="56000">
                                          <p:cBhvr additive="base">
                                            <p:cTn id="48" dur="300" fill="hold"/>
                                            <p:tgtEl>
                                              <p:spTgt spid="41"/>
                                            </p:tgtEl>
                                            <p:attrNameLst>
                                              <p:attrName>ppt_x</p:attrName>
                                            </p:attrNameLst>
                                          </p:cBhvr>
                                          <p:tavLst>
                                            <p:tav tm="0">
                                              <p:val>
                                                <p:strVal val="1+#ppt_w/2"/>
                                              </p:val>
                                            </p:tav>
                                            <p:tav tm="100000">
                                              <p:val>
                                                <p:strVal val="#ppt_x"/>
                                              </p:val>
                                            </p:tav>
                                          </p:tavLst>
                                        </p:anim>
                                        <p:anim calcmode="lin" valueType="num" p14:bounceEnd="56000">
                                          <p:cBhvr additive="base">
                                            <p:cTn id="49" dur="300" fill="hold"/>
                                            <p:tgtEl>
                                              <p:spTgt spid="41"/>
                                            </p:tgtEl>
                                            <p:attrNameLst>
                                              <p:attrName>ppt_y</p:attrName>
                                            </p:attrNameLst>
                                          </p:cBhvr>
                                          <p:tavLst>
                                            <p:tav tm="0">
                                              <p:val>
                                                <p:strVal val="#ppt_y"/>
                                              </p:val>
                                            </p:tav>
                                            <p:tav tm="100000">
                                              <p:val>
                                                <p:strVal val="#ppt_y"/>
                                              </p:val>
                                            </p:tav>
                                          </p:tavLst>
                                        </p:anim>
                                      </p:childTnLst>
                                    </p:cTn>
                                  </p:par>
                                </p:childTnLst>
                              </p:cTn>
                            </p:par>
                            <p:par>
                              <p:cTn id="50" fill="hold">
                                <p:stCondLst>
                                  <p:cond delay="4050"/>
                                </p:stCondLst>
                                <p:childTnLst>
                                  <p:par>
                                    <p:cTn id="51" presetID="53" presetClass="entr" presetSubtype="16" fill="hold" grpId="0" nodeType="afterEffect">
                                      <p:stCondLst>
                                        <p:cond delay="0"/>
                                      </p:stCondLst>
                                      <p:childTnLst>
                                        <p:set>
                                          <p:cBhvr>
                                            <p:cTn id="52" dur="1" fill="hold">
                                              <p:stCondLst>
                                                <p:cond delay="0"/>
                                              </p:stCondLst>
                                            </p:cTn>
                                            <p:tgtEl>
                                              <p:spTgt spid="42"/>
                                            </p:tgtEl>
                                            <p:attrNameLst>
                                              <p:attrName>style.visibility</p:attrName>
                                            </p:attrNameLst>
                                          </p:cBhvr>
                                          <p:to>
                                            <p:strVal val="visible"/>
                                          </p:to>
                                        </p:set>
                                        <p:anim calcmode="lin" valueType="num">
                                          <p:cBhvr>
                                            <p:cTn id="53" dur="500" fill="hold"/>
                                            <p:tgtEl>
                                              <p:spTgt spid="42"/>
                                            </p:tgtEl>
                                            <p:attrNameLst>
                                              <p:attrName>ppt_w</p:attrName>
                                            </p:attrNameLst>
                                          </p:cBhvr>
                                          <p:tavLst>
                                            <p:tav tm="0">
                                              <p:val>
                                                <p:fltVal val="0"/>
                                              </p:val>
                                            </p:tav>
                                            <p:tav tm="100000">
                                              <p:val>
                                                <p:strVal val="#ppt_w"/>
                                              </p:val>
                                            </p:tav>
                                          </p:tavLst>
                                        </p:anim>
                                        <p:anim calcmode="lin" valueType="num">
                                          <p:cBhvr>
                                            <p:cTn id="54" dur="500" fill="hold"/>
                                            <p:tgtEl>
                                              <p:spTgt spid="42"/>
                                            </p:tgtEl>
                                            <p:attrNameLst>
                                              <p:attrName>ppt_h</p:attrName>
                                            </p:attrNameLst>
                                          </p:cBhvr>
                                          <p:tavLst>
                                            <p:tav tm="0">
                                              <p:val>
                                                <p:fltVal val="0"/>
                                              </p:val>
                                            </p:tav>
                                            <p:tav tm="100000">
                                              <p:val>
                                                <p:strVal val="#ppt_h"/>
                                              </p:val>
                                            </p:tav>
                                          </p:tavLst>
                                        </p:anim>
                                        <p:animEffect transition="in" filter="fade">
                                          <p:cBhvr>
                                            <p:cTn id="55" dur="500"/>
                                            <p:tgtEl>
                                              <p:spTgt spid="42"/>
                                            </p:tgtEl>
                                          </p:cBhvr>
                                        </p:animEffect>
                                      </p:childTnLst>
                                    </p:cTn>
                                  </p:par>
                                </p:childTnLst>
                              </p:cTn>
                            </p:par>
                            <p:par>
                              <p:cTn id="56" fill="hold">
                                <p:stCondLst>
                                  <p:cond delay="4550"/>
                                </p:stCondLst>
                                <p:childTnLst>
                                  <p:par>
                                    <p:cTn id="57" presetID="2" presetClass="entr" presetSubtype="2" fill="hold" grpId="0" nodeType="afterEffect" p14:presetBounceEnd="56000">
                                      <p:stCondLst>
                                        <p:cond delay="0"/>
                                      </p:stCondLst>
                                      <p:childTnLst>
                                        <p:set>
                                          <p:cBhvr>
                                            <p:cTn id="58" dur="1" fill="hold">
                                              <p:stCondLst>
                                                <p:cond delay="0"/>
                                              </p:stCondLst>
                                            </p:cTn>
                                            <p:tgtEl>
                                              <p:spTgt spid="43"/>
                                            </p:tgtEl>
                                            <p:attrNameLst>
                                              <p:attrName>style.visibility</p:attrName>
                                            </p:attrNameLst>
                                          </p:cBhvr>
                                          <p:to>
                                            <p:strVal val="visible"/>
                                          </p:to>
                                        </p:set>
                                        <p:anim calcmode="lin" valueType="num" p14:bounceEnd="56000">
                                          <p:cBhvr additive="base">
                                            <p:cTn id="59" dur="300" fill="hold"/>
                                            <p:tgtEl>
                                              <p:spTgt spid="43"/>
                                            </p:tgtEl>
                                            <p:attrNameLst>
                                              <p:attrName>ppt_x</p:attrName>
                                            </p:attrNameLst>
                                          </p:cBhvr>
                                          <p:tavLst>
                                            <p:tav tm="0">
                                              <p:val>
                                                <p:strVal val="1+#ppt_w/2"/>
                                              </p:val>
                                            </p:tav>
                                            <p:tav tm="100000">
                                              <p:val>
                                                <p:strVal val="#ppt_x"/>
                                              </p:val>
                                            </p:tav>
                                          </p:tavLst>
                                        </p:anim>
                                        <p:anim calcmode="lin" valueType="num" p14:bounceEnd="56000">
                                          <p:cBhvr additive="base">
                                            <p:cTn id="60" dur="300" fill="hold"/>
                                            <p:tgtEl>
                                              <p:spTgt spid="43"/>
                                            </p:tgtEl>
                                            <p:attrNameLst>
                                              <p:attrName>ppt_y</p:attrName>
                                            </p:attrNameLst>
                                          </p:cBhvr>
                                          <p:tavLst>
                                            <p:tav tm="0">
                                              <p:val>
                                                <p:strVal val="#ppt_y"/>
                                              </p:val>
                                            </p:tav>
                                            <p:tav tm="100000">
                                              <p:val>
                                                <p:strVal val="#ppt_y"/>
                                              </p:val>
                                            </p:tav>
                                          </p:tavLst>
                                        </p:anim>
                                      </p:childTnLst>
                                    </p:cTn>
                                  </p:par>
                                </p:childTnLst>
                              </p:cTn>
                            </p:par>
                            <p:par>
                              <p:cTn id="61" fill="hold">
                                <p:stCondLst>
                                  <p:cond delay="4850"/>
                                </p:stCondLst>
                                <p:childTnLst>
                                  <p:par>
                                    <p:cTn id="62" presetID="53" presetClass="entr" presetSubtype="16" fill="hold" grpId="0" nodeType="afterEffect">
                                      <p:stCondLst>
                                        <p:cond delay="0"/>
                                      </p:stCondLst>
                                      <p:childTnLst>
                                        <p:set>
                                          <p:cBhvr>
                                            <p:cTn id="63" dur="1" fill="hold">
                                              <p:stCondLst>
                                                <p:cond delay="0"/>
                                              </p:stCondLst>
                                            </p:cTn>
                                            <p:tgtEl>
                                              <p:spTgt spid="44"/>
                                            </p:tgtEl>
                                            <p:attrNameLst>
                                              <p:attrName>style.visibility</p:attrName>
                                            </p:attrNameLst>
                                          </p:cBhvr>
                                          <p:to>
                                            <p:strVal val="visible"/>
                                          </p:to>
                                        </p:set>
                                        <p:anim calcmode="lin" valueType="num">
                                          <p:cBhvr>
                                            <p:cTn id="64" dur="500" fill="hold"/>
                                            <p:tgtEl>
                                              <p:spTgt spid="44"/>
                                            </p:tgtEl>
                                            <p:attrNameLst>
                                              <p:attrName>ppt_w</p:attrName>
                                            </p:attrNameLst>
                                          </p:cBhvr>
                                          <p:tavLst>
                                            <p:tav tm="0">
                                              <p:val>
                                                <p:fltVal val="0"/>
                                              </p:val>
                                            </p:tav>
                                            <p:tav tm="100000">
                                              <p:val>
                                                <p:strVal val="#ppt_w"/>
                                              </p:val>
                                            </p:tav>
                                          </p:tavLst>
                                        </p:anim>
                                        <p:anim calcmode="lin" valueType="num">
                                          <p:cBhvr>
                                            <p:cTn id="65" dur="500" fill="hold"/>
                                            <p:tgtEl>
                                              <p:spTgt spid="44"/>
                                            </p:tgtEl>
                                            <p:attrNameLst>
                                              <p:attrName>ppt_h</p:attrName>
                                            </p:attrNameLst>
                                          </p:cBhvr>
                                          <p:tavLst>
                                            <p:tav tm="0">
                                              <p:val>
                                                <p:fltVal val="0"/>
                                              </p:val>
                                            </p:tav>
                                            <p:tav tm="100000">
                                              <p:val>
                                                <p:strVal val="#ppt_h"/>
                                              </p:val>
                                            </p:tav>
                                          </p:tavLst>
                                        </p:anim>
                                        <p:animEffect transition="in" filter="fade">
                                          <p:cBhvr>
                                            <p:cTn id="66" dur="500"/>
                                            <p:tgtEl>
                                              <p:spTgt spid="44"/>
                                            </p:tgtEl>
                                          </p:cBhvr>
                                        </p:animEffect>
                                      </p:childTnLst>
                                    </p:cTn>
                                  </p:par>
                                </p:childTnLst>
                              </p:cTn>
                            </p:par>
                            <p:par>
                              <p:cTn id="67" fill="hold">
                                <p:stCondLst>
                                  <p:cond delay="5350"/>
                                </p:stCondLst>
                                <p:childTnLst>
                                  <p:par>
                                    <p:cTn id="68" presetID="2" presetClass="entr" presetSubtype="8" fill="hold" grpId="0" nodeType="afterEffect" p14:presetBounceEnd="56000">
                                      <p:stCondLst>
                                        <p:cond delay="0"/>
                                      </p:stCondLst>
                                      <p:childTnLst>
                                        <p:set>
                                          <p:cBhvr>
                                            <p:cTn id="69" dur="1" fill="hold">
                                              <p:stCondLst>
                                                <p:cond delay="0"/>
                                              </p:stCondLst>
                                            </p:cTn>
                                            <p:tgtEl>
                                              <p:spTgt spid="45"/>
                                            </p:tgtEl>
                                            <p:attrNameLst>
                                              <p:attrName>style.visibility</p:attrName>
                                            </p:attrNameLst>
                                          </p:cBhvr>
                                          <p:to>
                                            <p:strVal val="visible"/>
                                          </p:to>
                                        </p:set>
                                        <p:anim calcmode="lin" valueType="num" p14:bounceEnd="56000">
                                          <p:cBhvr additive="base">
                                            <p:cTn id="70" dur="300" fill="hold"/>
                                            <p:tgtEl>
                                              <p:spTgt spid="45"/>
                                            </p:tgtEl>
                                            <p:attrNameLst>
                                              <p:attrName>ppt_x</p:attrName>
                                            </p:attrNameLst>
                                          </p:cBhvr>
                                          <p:tavLst>
                                            <p:tav tm="0">
                                              <p:val>
                                                <p:strVal val="0-#ppt_w/2"/>
                                              </p:val>
                                            </p:tav>
                                            <p:tav tm="100000">
                                              <p:val>
                                                <p:strVal val="#ppt_x"/>
                                              </p:val>
                                            </p:tav>
                                          </p:tavLst>
                                        </p:anim>
                                        <p:anim calcmode="lin" valueType="num" p14:bounceEnd="56000">
                                          <p:cBhvr additive="base">
                                            <p:cTn id="71" dur="300" fill="hold"/>
                                            <p:tgtEl>
                                              <p:spTgt spid="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animBg="1"/>
          <p:bldP spid="32" grpId="1" animBg="1"/>
          <p:bldP spid="33" grpId="0" animBg="1"/>
          <p:bldP spid="33" grpId="1" animBg="1"/>
          <p:bldP spid="38" grpId="0"/>
          <p:bldP spid="39" grpId="0"/>
          <p:bldP spid="40" grpId="0"/>
          <p:bldP spid="41" grpId="0"/>
          <p:bldP spid="42" grpId="0"/>
          <p:bldP spid="43" grpId="0"/>
          <p:bldP spid="44" grpId="0"/>
          <p:bldP spid="45"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0-#ppt_w/2"/>
                                              </p:val>
                                            </p:tav>
                                            <p:tav tm="100000">
                                              <p:val>
                                                <p:strVal val="#ppt_x"/>
                                              </p:val>
                                            </p:tav>
                                          </p:tavLst>
                                        </p:anim>
                                        <p:anim calcmode="lin" valueType="num">
                                          <p:cBhvr additive="base">
                                            <p:cTn id="8" dur="500" fill="hold"/>
                                            <p:tgtEl>
                                              <p:spTgt spid="3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34"/>
                                            </p:tgtEl>
                                            <p:attrNameLst>
                                              <p:attrName>style.visibility</p:attrName>
                                            </p:attrNameLst>
                                          </p:cBhvr>
                                          <p:to>
                                            <p:strVal val="visible"/>
                                          </p:to>
                                        </p:set>
                                        <p:anim calcmode="lin" valueType="num">
                                          <p:cBhvr>
                                            <p:cTn id="12" dur="200" fill="hold"/>
                                            <p:tgtEl>
                                              <p:spTgt spid="34"/>
                                            </p:tgtEl>
                                            <p:attrNameLst>
                                              <p:attrName>ppt_w</p:attrName>
                                            </p:attrNameLst>
                                          </p:cBhvr>
                                          <p:tavLst>
                                            <p:tav tm="0">
                                              <p:val>
                                                <p:fltVal val="0"/>
                                              </p:val>
                                            </p:tav>
                                            <p:tav tm="100000">
                                              <p:val>
                                                <p:strVal val="#ppt_w"/>
                                              </p:val>
                                            </p:tav>
                                          </p:tavLst>
                                        </p:anim>
                                        <p:anim calcmode="lin" valueType="num">
                                          <p:cBhvr>
                                            <p:cTn id="13" dur="200" fill="hold"/>
                                            <p:tgtEl>
                                              <p:spTgt spid="34"/>
                                            </p:tgtEl>
                                            <p:attrNameLst>
                                              <p:attrName>ppt_h</p:attrName>
                                            </p:attrNameLst>
                                          </p:cBhvr>
                                          <p:tavLst>
                                            <p:tav tm="0">
                                              <p:val>
                                                <p:fltVal val="0"/>
                                              </p:val>
                                            </p:tav>
                                            <p:tav tm="100000">
                                              <p:val>
                                                <p:strVal val="#ppt_h"/>
                                              </p:val>
                                            </p:tav>
                                          </p:tavLst>
                                        </p:anim>
                                        <p:animEffect transition="in" filter="fade">
                                          <p:cBhvr>
                                            <p:cTn id="14" dur="200"/>
                                            <p:tgtEl>
                                              <p:spTgt spid="34"/>
                                            </p:tgtEl>
                                          </p:cBhvr>
                                        </p:animEffect>
                                      </p:childTnLst>
                                    </p:cTn>
                                  </p:par>
                                  <p:par>
                                    <p:cTn id="15" presetID="6" presetClass="emph" presetSubtype="0" autoRev="1" fill="hold" nodeType="withEffect">
                                      <p:stCondLst>
                                        <p:cond delay="150"/>
                                      </p:stCondLst>
                                      <p:childTnLst>
                                        <p:animScale>
                                          <p:cBhvr>
                                            <p:cTn id="16" dur="100" fill="hold"/>
                                            <p:tgtEl>
                                              <p:spTgt spid="34"/>
                                            </p:tgtEl>
                                          </p:cBhvr>
                                          <p:by x="130000" y="130000"/>
                                        </p:animScale>
                                      </p:childTnLst>
                                    </p:cTn>
                                  </p:par>
                                </p:childTnLst>
                              </p:cTn>
                            </p:par>
                            <p:par>
                              <p:cTn id="17" fill="hold">
                                <p:stCondLst>
                                  <p:cond delay="850"/>
                                </p:stCondLst>
                                <p:childTnLst>
                                  <p:par>
                                    <p:cTn id="18" presetID="10" presetClass="entr" presetSubtype="0" fill="hold" grpId="0" nodeType="afterEffect">
                                      <p:stCondLst>
                                        <p:cond delay="0"/>
                                      </p:stCondLst>
                                      <p:childTnLst>
                                        <p:set>
                                          <p:cBhvr>
                                            <p:cTn id="19" dur="1" fill="hold">
                                              <p:stCondLst>
                                                <p:cond delay="0"/>
                                              </p:stCondLst>
                                            </p:cTn>
                                            <p:tgtEl>
                                              <p:spTgt spid="33"/>
                                            </p:tgtEl>
                                            <p:attrNameLst>
                                              <p:attrName>style.visibility</p:attrName>
                                            </p:attrNameLst>
                                          </p:cBhvr>
                                          <p:to>
                                            <p:strVal val="visible"/>
                                          </p:to>
                                        </p:set>
                                        <p:animEffect transition="in" filter="fade">
                                          <p:cBhvr>
                                            <p:cTn id="20" dur="500"/>
                                            <p:tgtEl>
                                              <p:spTgt spid="33"/>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fade">
                                          <p:cBhvr>
                                            <p:cTn id="23" dur="500"/>
                                            <p:tgtEl>
                                              <p:spTgt spid="32"/>
                                            </p:tgtEl>
                                          </p:cBhvr>
                                        </p:animEffect>
                                      </p:childTnLst>
                                    </p:cTn>
                                  </p:par>
                                  <p:par>
                                    <p:cTn id="24" presetID="8" presetClass="emph" presetSubtype="0" fill="hold" grpId="1" nodeType="withEffect">
                                      <p:stCondLst>
                                        <p:cond delay="0"/>
                                      </p:stCondLst>
                                      <p:childTnLst>
                                        <p:animRot by="21600000">
                                          <p:cBhvr>
                                            <p:cTn id="25" dur="1600" fill="hold"/>
                                            <p:tgtEl>
                                              <p:spTgt spid="33"/>
                                            </p:tgtEl>
                                            <p:attrNameLst>
                                              <p:attrName>r</p:attrName>
                                            </p:attrNameLst>
                                          </p:cBhvr>
                                        </p:animRot>
                                      </p:childTnLst>
                                    </p:cTn>
                                  </p:par>
                                  <p:par>
                                    <p:cTn id="26" presetID="8" presetClass="emph" presetSubtype="0" fill="hold" grpId="1" nodeType="withEffect">
                                      <p:stCondLst>
                                        <p:cond delay="0"/>
                                      </p:stCondLst>
                                      <p:childTnLst>
                                        <p:animRot by="21600000">
                                          <p:cBhvr>
                                            <p:cTn id="27" dur="1600" fill="hold"/>
                                            <p:tgtEl>
                                              <p:spTgt spid="32"/>
                                            </p:tgtEl>
                                            <p:attrNameLst>
                                              <p:attrName>r</p:attrName>
                                            </p:attrNameLst>
                                          </p:cBhvr>
                                        </p:animRot>
                                      </p:childTnLst>
                                    </p:cTn>
                                  </p:par>
                                </p:childTnLst>
                              </p:cTn>
                            </p:par>
                            <p:par>
                              <p:cTn id="28" fill="hold">
                                <p:stCondLst>
                                  <p:cond delay="2450"/>
                                </p:stCondLst>
                                <p:childTnLst>
                                  <p:par>
                                    <p:cTn id="29" presetID="53" presetClass="entr" presetSubtype="16" fill="hold" grpId="0" nodeType="afterEffect">
                                      <p:stCondLst>
                                        <p:cond delay="0"/>
                                      </p:stCondLst>
                                      <p:childTnLst>
                                        <p:set>
                                          <p:cBhvr>
                                            <p:cTn id="30" dur="1" fill="hold">
                                              <p:stCondLst>
                                                <p:cond delay="0"/>
                                              </p:stCondLst>
                                            </p:cTn>
                                            <p:tgtEl>
                                              <p:spTgt spid="38"/>
                                            </p:tgtEl>
                                            <p:attrNameLst>
                                              <p:attrName>style.visibility</p:attrName>
                                            </p:attrNameLst>
                                          </p:cBhvr>
                                          <p:to>
                                            <p:strVal val="visible"/>
                                          </p:to>
                                        </p:set>
                                        <p:anim calcmode="lin" valueType="num">
                                          <p:cBhvr>
                                            <p:cTn id="31" dur="500" fill="hold"/>
                                            <p:tgtEl>
                                              <p:spTgt spid="38"/>
                                            </p:tgtEl>
                                            <p:attrNameLst>
                                              <p:attrName>ppt_w</p:attrName>
                                            </p:attrNameLst>
                                          </p:cBhvr>
                                          <p:tavLst>
                                            <p:tav tm="0">
                                              <p:val>
                                                <p:fltVal val="0"/>
                                              </p:val>
                                            </p:tav>
                                            <p:tav tm="100000">
                                              <p:val>
                                                <p:strVal val="#ppt_w"/>
                                              </p:val>
                                            </p:tav>
                                          </p:tavLst>
                                        </p:anim>
                                        <p:anim calcmode="lin" valueType="num">
                                          <p:cBhvr>
                                            <p:cTn id="32" dur="500" fill="hold"/>
                                            <p:tgtEl>
                                              <p:spTgt spid="38"/>
                                            </p:tgtEl>
                                            <p:attrNameLst>
                                              <p:attrName>ppt_h</p:attrName>
                                            </p:attrNameLst>
                                          </p:cBhvr>
                                          <p:tavLst>
                                            <p:tav tm="0">
                                              <p:val>
                                                <p:fltVal val="0"/>
                                              </p:val>
                                            </p:tav>
                                            <p:tav tm="100000">
                                              <p:val>
                                                <p:strVal val="#ppt_h"/>
                                              </p:val>
                                            </p:tav>
                                          </p:tavLst>
                                        </p:anim>
                                        <p:animEffect transition="in" filter="fade">
                                          <p:cBhvr>
                                            <p:cTn id="33" dur="500"/>
                                            <p:tgtEl>
                                              <p:spTgt spid="38"/>
                                            </p:tgtEl>
                                          </p:cBhvr>
                                        </p:animEffect>
                                      </p:childTnLst>
                                    </p:cTn>
                                  </p:par>
                                </p:childTnLst>
                              </p:cTn>
                            </p:par>
                            <p:par>
                              <p:cTn id="34" fill="hold">
                                <p:stCondLst>
                                  <p:cond delay="2950"/>
                                </p:stCondLst>
                                <p:childTnLst>
                                  <p:par>
                                    <p:cTn id="35" presetID="2" presetClass="entr" presetSubtype="8" fill="hold" grpId="0" nodeType="afterEffect">
                                      <p:stCondLst>
                                        <p:cond delay="0"/>
                                      </p:stCondLst>
                                      <p:childTnLst>
                                        <p:set>
                                          <p:cBhvr>
                                            <p:cTn id="36" dur="1" fill="hold">
                                              <p:stCondLst>
                                                <p:cond delay="0"/>
                                              </p:stCondLst>
                                            </p:cTn>
                                            <p:tgtEl>
                                              <p:spTgt spid="39"/>
                                            </p:tgtEl>
                                            <p:attrNameLst>
                                              <p:attrName>style.visibility</p:attrName>
                                            </p:attrNameLst>
                                          </p:cBhvr>
                                          <p:to>
                                            <p:strVal val="visible"/>
                                          </p:to>
                                        </p:set>
                                        <p:anim calcmode="lin" valueType="num">
                                          <p:cBhvr additive="base">
                                            <p:cTn id="37" dur="300" fill="hold"/>
                                            <p:tgtEl>
                                              <p:spTgt spid="39"/>
                                            </p:tgtEl>
                                            <p:attrNameLst>
                                              <p:attrName>ppt_x</p:attrName>
                                            </p:attrNameLst>
                                          </p:cBhvr>
                                          <p:tavLst>
                                            <p:tav tm="0">
                                              <p:val>
                                                <p:strVal val="0-#ppt_w/2"/>
                                              </p:val>
                                            </p:tav>
                                            <p:tav tm="100000">
                                              <p:val>
                                                <p:strVal val="#ppt_x"/>
                                              </p:val>
                                            </p:tav>
                                          </p:tavLst>
                                        </p:anim>
                                        <p:anim calcmode="lin" valueType="num">
                                          <p:cBhvr additive="base">
                                            <p:cTn id="38" dur="300" fill="hold"/>
                                            <p:tgtEl>
                                              <p:spTgt spid="39"/>
                                            </p:tgtEl>
                                            <p:attrNameLst>
                                              <p:attrName>ppt_y</p:attrName>
                                            </p:attrNameLst>
                                          </p:cBhvr>
                                          <p:tavLst>
                                            <p:tav tm="0">
                                              <p:val>
                                                <p:strVal val="#ppt_y"/>
                                              </p:val>
                                            </p:tav>
                                            <p:tav tm="100000">
                                              <p:val>
                                                <p:strVal val="#ppt_y"/>
                                              </p:val>
                                            </p:tav>
                                          </p:tavLst>
                                        </p:anim>
                                      </p:childTnLst>
                                    </p:cTn>
                                  </p:par>
                                </p:childTnLst>
                              </p:cTn>
                            </p:par>
                            <p:par>
                              <p:cTn id="39" fill="hold">
                                <p:stCondLst>
                                  <p:cond delay="3250"/>
                                </p:stCondLst>
                                <p:childTnLst>
                                  <p:par>
                                    <p:cTn id="40" presetID="53" presetClass="entr" presetSubtype="16" fill="hold" grpId="0" nodeType="afterEffect">
                                      <p:stCondLst>
                                        <p:cond delay="0"/>
                                      </p:stCondLst>
                                      <p:childTnLst>
                                        <p:set>
                                          <p:cBhvr>
                                            <p:cTn id="41" dur="1" fill="hold">
                                              <p:stCondLst>
                                                <p:cond delay="0"/>
                                              </p:stCondLst>
                                            </p:cTn>
                                            <p:tgtEl>
                                              <p:spTgt spid="40"/>
                                            </p:tgtEl>
                                            <p:attrNameLst>
                                              <p:attrName>style.visibility</p:attrName>
                                            </p:attrNameLst>
                                          </p:cBhvr>
                                          <p:to>
                                            <p:strVal val="visible"/>
                                          </p:to>
                                        </p:set>
                                        <p:anim calcmode="lin" valueType="num">
                                          <p:cBhvr>
                                            <p:cTn id="42" dur="500" fill="hold"/>
                                            <p:tgtEl>
                                              <p:spTgt spid="40"/>
                                            </p:tgtEl>
                                            <p:attrNameLst>
                                              <p:attrName>ppt_w</p:attrName>
                                            </p:attrNameLst>
                                          </p:cBhvr>
                                          <p:tavLst>
                                            <p:tav tm="0">
                                              <p:val>
                                                <p:fltVal val="0"/>
                                              </p:val>
                                            </p:tav>
                                            <p:tav tm="100000">
                                              <p:val>
                                                <p:strVal val="#ppt_w"/>
                                              </p:val>
                                            </p:tav>
                                          </p:tavLst>
                                        </p:anim>
                                        <p:anim calcmode="lin" valueType="num">
                                          <p:cBhvr>
                                            <p:cTn id="43" dur="500" fill="hold"/>
                                            <p:tgtEl>
                                              <p:spTgt spid="40"/>
                                            </p:tgtEl>
                                            <p:attrNameLst>
                                              <p:attrName>ppt_h</p:attrName>
                                            </p:attrNameLst>
                                          </p:cBhvr>
                                          <p:tavLst>
                                            <p:tav tm="0">
                                              <p:val>
                                                <p:fltVal val="0"/>
                                              </p:val>
                                            </p:tav>
                                            <p:tav tm="100000">
                                              <p:val>
                                                <p:strVal val="#ppt_h"/>
                                              </p:val>
                                            </p:tav>
                                          </p:tavLst>
                                        </p:anim>
                                        <p:animEffect transition="in" filter="fade">
                                          <p:cBhvr>
                                            <p:cTn id="44" dur="500"/>
                                            <p:tgtEl>
                                              <p:spTgt spid="40"/>
                                            </p:tgtEl>
                                          </p:cBhvr>
                                        </p:animEffect>
                                      </p:childTnLst>
                                    </p:cTn>
                                  </p:par>
                                </p:childTnLst>
                              </p:cTn>
                            </p:par>
                            <p:par>
                              <p:cTn id="45" fill="hold">
                                <p:stCondLst>
                                  <p:cond delay="3750"/>
                                </p:stCondLst>
                                <p:childTnLst>
                                  <p:par>
                                    <p:cTn id="46" presetID="2" presetClass="entr" presetSubtype="2" fill="hold" grpId="0" nodeType="afterEffect">
                                      <p:stCondLst>
                                        <p:cond delay="0"/>
                                      </p:stCondLst>
                                      <p:childTnLst>
                                        <p:set>
                                          <p:cBhvr>
                                            <p:cTn id="47" dur="1" fill="hold">
                                              <p:stCondLst>
                                                <p:cond delay="0"/>
                                              </p:stCondLst>
                                            </p:cTn>
                                            <p:tgtEl>
                                              <p:spTgt spid="41"/>
                                            </p:tgtEl>
                                            <p:attrNameLst>
                                              <p:attrName>style.visibility</p:attrName>
                                            </p:attrNameLst>
                                          </p:cBhvr>
                                          <p:to>
                                            <p:strVal val="visible"/>
                                          </p:to>
                                        </p:set>
                                        <p:anim calcmode="lin" valueType="num">
                                          <p:cBhvr additive="base">
                                            <p:cTn id="48" dur="300" fill="hold"/>
                                            <p:tgtEl>
                                              <p:spTgt spid="41"/>
                                            </p:tgtEl>
                                            <p:attrNameLst>
                                              <p:attrName>ppt_x</p:attrName>
                                            </p:attrNameLst>
                                          </p:cBhvr>
                                          <p:tavLst>
                                            <p:tav tm="0">
                                              <p:val>
                                                <p:strVal val="1+#ppt_w/2"/>
                                              </p:val>
                                            </p:tav>
                                            <p:tav tm="100000">
                                              <p:val>
                                                <p:strVal val="#ppt_x"/>
                                              </p:val>
                                            </p:tav>
                                          </p:tavLst>
                                        </p:anim>
                                        <p:anim calcmode="lin" valueType="num">
                                          <p:cBhvr additive="base">
                                            <p:cTn id="49" dur="300" fill="hold"/>
                                            <p:tgtEl>
                                              <p:spTgt spid="41"/>
                                            </p:tgtEl>
                                            <p:attrNameLst>
                                              <p:attrName>ppt_y</p:attrName>
                                            </p:attrNameLst>
                                          </p:cBhvr>
                                          <p:tavLst>
                                            <p:tav tm="0">
                                              <p:val>
                                                <p:strVal val="#ppt_y"/>
                                              </p:val>
                                            </p:tav>
                                            <p:tav tm="100000">
                                              <p:val>
                                                <p:strVal val="#ppt_y"/>
                                              </p:val>
                                            </p:tav>
                                          </p:tavLst>
                                        </p:anim>
                                      </p:childTnLst>
                                    </p:cTn>
                                  </p:par>
                                </p:childTnLst>
                              </p:cTn>
                            </p:par>
                            <p:par>
                              <p:cTn id="50" fill="hold">
                                <p:stCondLst>
                                  <p:cond delay="4050"/>
                                </p:stCondLst>
                                <p:childTnLst>
                                  <p:par>
                                    <p:cTn id="51" presetID="53" presetClass="entr" presetSubtype="16" fill="hold" grpId="0" nodeType="afterEffect">
                                      <p:stCondLst>
                                        <p:cond delay="0"/>
                                      </p:stCondLst>
                                      <p:childTnLst>
                                        <p:set>
                                          <p:cBhvr>
                                            <p:cTn id="52" dur="1" fill="hold">
                                              <p:stCondLst>
                                                <p:cond delay="0"/>
                                              </p:stCondLst>
                                            </p:cTn>
                                            <p:tgtEl>
                                              <p:spTgt spid="42"/>
                                            </p:tgtEl>
                                            <p:attrNameLst>
                                              <p:attrName>style.visibility</p:attrName>
                                            </p:attrNameLst>
                                          </p:cBhvr>
                                          <p:to>
                                            <p:strVal val="visible"/>
                                          </p:to>
                                        </p:set>
                                        <p:anim calcmode="lin" valueType="num">
                                          <p:cBhvr>
                                            <p:cTn id="53" dur="500" fill="hold"/>
                                            <p:tgtEl>
                                              <p:spTgt spid="42"/>
                                            </p:tgtEl>
                                            <p:attrNameLst>
                                              <p:attrName>ppt_w</p:attrName>
                                            </p:attrNameLst>
                                          </p:cBhvr>
                                          <p:tavLst>
                                            <p:tav tm="0">
                                              <p:val>
                                                <p:fltVal val="0"/>
                                              </p:val>
                                            </p:tav>
                                            <p:tav tm="100000">
                                              <p:val>
                                                <p:strVal val="#ppt_w"/>
                                              </p:val>
                                            </p:tav>
                                          </p:tavLst>
                                        </p:anim>
                                        <p:anim calcmode="lin" valueType="num">
                                          <p:cBhvr>
                                            <p:cTn id="54" dur="500" fill="hold"/>
                                            <p:tgtEl>
                                              <p:spTgt spid="42"/>
                                            </p:tgtEl>
                                            <p:attrNameLst>
                                              <p:attrName>ppt_h</p:attrName>
                                            </p:attrNameLst>
                                          </p:cBhvr>
                                          <p:tavLst>
                                            <p:tav tm="0">
                                              <p:val>
                                                <p:fltVal val="0"/>
                                              </p:val>
                                            </p:tav>
                                            <p:tav tm="100000">
                                              <p:val>
                                                <p:strVal val="#ppt_h"/>
                                              </p:val>
                                            </p:tav>
                                          </p:tavLst>
                                        </p:anim>
                                        <p:animEffect transition="in" filter="fade">
                                          <p:cBhvr>
                                            <p:cTn id="55" dur="500"/>
                                            <p:tgtEl>
                                              <p:spTgt spid="42"/>
                                            </p:tgtEl>
                                          </p:cBhvr>
                                        </p:animEffect>
                                      </p:childTnLst>
                                    </p:cTn>
                                  </p:par>
                                </p:childTnLst>
                              </p:cTn>
                            </p:par>
                            <p:par>
                              <p:cTn id="56" fill="hold">
                                <p:stCondLst>
                                  <p:cond delay="4550"/>
                                </p:stCondLst>
                                <p:childTnLst>
                                  <p:par>
                                    <p:cTn id="57" presetID="2" presetClass="entr" presetSubtype="2" fill="hold" grpId="0" nodeType="afterEffect">
                                      <p:stCondLst>
                                        <p:cond delay="0"/>
                                      </p:stCondLst>
                                      <p:childTnLst>
                                        <p:set>
                                          <p:cBhvr>
                                            <p:cTn id="58" dur="1" fill="hold">
                                              <p:stCondLst>
                                                <p:cond delay="0"/>
                                              </p:stCondLst>
                                            </p:cTn>
                                            <p:tgtEl>
                                              <p:spTgt spid="43"/>
                                            </p:tgtEl>
                                            <p:attrNameLst>
                                              <p:attrName>style.visibility</p:attrName>
                                            </p:attrNameLst>
                                          </p:cBhvr>
                                          <p:to>
                                            <p:strVal val="visible"/>
                                          </p:to>
                                        </p:set>
                                        <p:anim calcmode="lin" valueType="num">
                                          <p:cBhvr additive="base">
                                            <p:cTn id="59" dur="300" fill="hold"/>
                                            <p:tgtEl>
                                              <p:spTgt spid="43"/>
                                            </p:tgtEl>
                                            <p:attrNameLst>
                                              <p:attrName>ppt_x</p:attrName>
                                            </p:attrNameLst>
                                          </p:cBhvr>
                                          <p:tavLst>
                                            <p:tav tm="0">
                                              <p:val>
                                                <p:strVal val="1+#ppt_w/2"/>
                                              </p:val>
                                            </p:tav>
                                            <p:tav tm="100000">
                                              <p:val>
                                                <p:strVal val="#ppt_x"/>
                                              </p:val>
                                            </p:tav>
                                          </p:tavLst>
                                        </p:anim>
                                        <p:anim calcmode="lin" valueType="num">
                                          <p:cBhvr additive="base">
                                            <p:cTn id="60" dur="300" fill="hold"/>
                                            <p:tgtEl>
                                              <p:spTgt spid="43"/>
                                            </p:tgtEl>
                                            <p:attrNameLst>
                                              <p:attrName>ppt_y</p:attrName>
                                            </p:attrNameLst>
                                          </p:cBhvr>
                                          <p:tavLst>
                                            <p:tav tm="0">
                                              <p:val>
                                                <p:strVal val="#ppt_y"/>
                                              </p:val>
                                            </p:tav>
                                            <p:tav tm="100000">
                                              <p:val>
                                                <p:strVal val="#ppt_y"/>
                                              </p:val>
                                            </p:tav>
                                          </p:tavLst>
                                        </p:anim>
                                      </p:childTnLst>
                                    </p:cTn>
                                  </p:par>
                                </p:childTnLst>
                              </p:cTn>
                            </p:par>
                            <p:par>
                              <p:cTn id="61" fill="hold">
                                <p:stCondLst>
                                  <p:cond delay="4850"/>
                                </p:stCondLst>
                                <p:childTnLst>
                                  <p:par>
                                    <p:cTn id="62" presetID="53" presetClass="entr" presetSubtype="16" fill="hold" grpId="0" nodeType="afterEffect">
                                      <p:stCondLst>
                                        <p:cond delay="0"/>
                                      </p:stCondLst>
                                      <p:childTnLst>
                                        <p:set>
                                          <p:cBhvr>
                                            <p:cTn id="63" dur="1" fill="hold">
                                              <p:stCondLst>
                                                <p:cond delay="0"/>
                                              </p:stCondLst>
                                            </p:cTn>
                                            <p:tgtEl>
                                              <p:spTgt spid="44"/>
                                            </p:tgtEl>
                                            <p:attrNameLst>
                                              <p:attrName>style.visibility</p:attrName>
                                            </p:attrNameLst>
                                          </p:cBhvr>
                                          <p:to>
                                            <p:strVal val="visible"/>
                                          </p:to>
                                        </p:set>
                                        <p:anim calcmode="lin" valueType="num">
                                          <p:cBhvr>
                                            <p:cTn id="64" dur="500" fill="hold"/>
                                            <p:tgtEl>
                                              <p:spTgt spid="44"/>
                                            </p:tgtEl>
                                            <p:attrNameLst>
                                              <p:attrName>ppt_w</p:attrName>
                                            </p:attrNameLst>
                                          </p:cBhvr>
                                          <p:tavLst>
                                            <p:tav tm="0">
                                              <p:val>
                                                <p:fltVal val="0"/>
                                              </p:val>
                                            </p:tav>
                                            <p:tav tm="100000">
                                              <p:val>
                                                <p:strVal val="#ppt_w"/>
                                              </p:val>
                                            </p:tav>
                                          </p:tavLst>
                                        </p:anim>
                                        <p:anim calcmode="lin" valueType="num">
                                          <p:cBhvr>
                                            <p:cTn id="65" dur="500" fill="hold"/>
                                            <p:tgtEl>
                                              <p:spTgt spid="44"/>
                                            </p:tgtEl>
                                            <p:attrNameLst>
                                              <p:attrName>ppt_h</p:attrName>
                                            </p:attrNameLst>
                                          </p:cBhvr>
                                          <p:tavLst>
                                            <p:tav tm="0">
                                              <p:val>
                                                <p:fltVal val="0"/>
                                              </p:val>
                                            </p:tav>
                                            <p:tav tm="100000">
                                              <p:val>
                                                <p:strVal val="#ppt_h"/>
                                              </p:val>
                                            </p:tav>
                                          </p:tavLst>
                                        </p:anim>
                                        <p:animEffect transition="in" filter="fade">
                                          <p:cBhvr>
                                            <p:cTn id="66" dur="500"/>
                                            <p:tgtEl>
                                              <p:spTgt spid="44"/>
                                            </p:tgtEl>
                                          </p:cBhvr>
                                        </p:animEffect>
                                      </p:childTnLst>
                                    </p:cTn>
                                  </p:par>
                                </p:childTnLst>
                              </p:cTn>
                            </p:par>
                            <p:par>
                              <p:cTn id="67" fill="hold">
                                <p:stCondLst>
                                  <p:cond delay="5350"/>
                                </p:stCondLst>
                                <p:childTnLst>
                                  <p:par>
                                    <p:cTn id="68" presetID="2" presetClass="entr" presetSubtype="8" fill="hold" grpId="0" nodeType="afterEffect">
                                      <p:stCondLst>
                                        <p:cond delay="0"/>
                                      </p:stCondLst>
                                      <p:childTnLst>
                                        <p:set>
                                          <p:cBhvr>
                                            <p:cTn id="69" dur="1" fill="hold">
                                              <p:stCondLst>
                                                <p:cond delay="0"/>
                                              </p:stCondLst>
                                            </p:cTn>
                                            <p:tgtEl>
                                              <p:spTgt spid="45"/>
                                            </p:tgtEl>
                                            <p:attrNameLst>
                                              <p:attrName>style.visibility</p:attrName>
                                            </p:attrNameLst>
                                          </p:cBhvr>
                                          <p:to>
                                            <p:strVal val="visible"/>
                                          </p:to>
                                        </p:set>
                                        <p:anim calcmode="lin" valueType="num">
                                          <p:cBhvr additive="base">
                                            <p:cTn id="70" dur="300" fill="hold"/>
                                            <p:tgtEl>
                                              <p:spTgt spid="45"/>
                                            </p:tgtEl>
                                            <p:attrNameLst>
                                              <p:attrName>ppt_x</p:attrName>
                                            </p:attrNameLst>
                                          </p:cBhvr>
                                          <p:tavLst>
                                            <p:tav tm="0">
                                              <p:val>
                                                <p:strVal val="0-#ppt_w/2"/>
                                              </p:val>
                                            </p:tav>
                                            <p:tav tm="100000">
                                              <p:val>
                                                <p:strVal val="#ppt_x"/>
                                              </p:val>
                                            </p:tav>
                                          </p:tavLst>
                                        </p:anim>
                                        <p:anim calcmode="lin" valueType="num">
                                          <p:cBhvr additive="base">
                                            <p:cTn id="71" dur="300" fill="hold"/>
                                            <p:tgtEl>
                                              <p:spTgt spid="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animBg="1"/>
          <p:bldP spid="32" grpId="1" animBg="1"/>
          <p:bldP spid="33" grpId="0" animBg="1"/>
          <p:bldP spid="33" grpId="1" animBg="1"/>
          <p:bldP spid="38" grpId="0"/>
          <p:bldP spid="39" grpId="0"/>
          <p:bldP spid="40" grpId="0"/>
          <p:bldP spid="41" grpId="0"/>
          <p:bldP spid="42" grpId="0"/>
          <p:bldP spid="43" grpId="0"/>
          <p:bldP spid="44" grpId="0"/>
          <p:bldP spid="45"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p:cNvGrpSpPr/>
          <p:nvPr/>
        </p:nvGrpSpPr>
        <p:grpSpPr>
          <a:xfrm>
            <a:off x="5124884" y="2482408"/>
            <a:ext cx="368011" cy="777876"/>
            <a:chOff x="5124884" y="2482408"/>
            <a:chExt cx="368011" cy="777876"/>
          </a:xfrm>
        </p:grpSpPr>
        <p:sp>
          <p:nvSpPr>
            <p:cNvPr id="5" name="MH_Other_3"/>
            <p:cNvSpPr/>
            <p:nvPr>
              <p:custDataLst>
                <p:tags r:id="rId16"/>
              </p:custDataLst>
            </p:nvPr>
          </p:nvSpPr>
          <p:spPr>
            <a:xfrm>
              <a:off x="5124884" y="2482408"/>
              <a:ext cx="173182" cy="777876"/>
            </a:xfrm>
            <a:custGeom>
              <a:avLst/>
              <a:gdLst>
                <a:gd name="connsiteX0" fmla="*/ 0 w 200069"/>
                <a:gd name="connsiteY0" fmla="*/ 0 h 904875"/>
                <a:gd name="connsiteX1" fmla="*/ 200025 w 200069"/>
                <a:gd name="connsiteY1" fmla="*/ 490538 h 904875"/>
                <a:gd name="connsiteX2" fmla="*/ 14288 w 200069"/>
                <a:gd name="connsiteY2" fmla="*/ 904875 h 904875"/>
                <a:gd name="connsiteX0-1" fmla="*/ 0 w 202450"/>
                <a:gd name="connsiteY0-2" fmla="*/ 0 h 904875"/>
                <a:gd name="connsiteX1-3" fmla="*/ 202407 w 202450"/>
                <a:gd name="connsiteY1-4" fmla="*/ 471488 h 904875"/>
                <a:gd name="connsiteX2-5" fmla="*/ 14288 w 202450"/>
                <a:gd name="connsiteY2-6" fmla="*/ 904875 h 904875"/>
                <a:gd name="connsiteX0-7" fmla="*/ 0 w 202558"/>
                <a:gd name="connsiteY0-8" fmla="*/ 0 h 904875"/>
                <a:gd name="connsiteX1-9" fmla="*/ 202407 w 202558"/>
                <a:gd name="connsiteY1-10" fmla="*/ 471488 h 904875"/>
                <a:gd name="connsiteX2-11" fmla="*/ 14288 w 202558"/>
                <a:gd name="connsiteY2-12" fmla="*/ 904875 h 904875"/>
                <a:gd name="connsiteX0-13" fmla="*/ 0 w 204846"/>
                <a:gd name="connsiteY0-14" fmla="*/ 0 h 897731"/>
                <a:gd name="connsiteX1-15" fmla="*/ 204788 w 204846"/>
                <a:gd name="connsiteY1-16" fmla="*/ 464344 h 897731"/>
                <a:gd name="connsiteX2-17" fmla="*/ 16669 w 204846"/>
                <a:gd name="connsiteY2-18" fmla="*/ 897731 h 897731"/>
                <a:gd name="connsiteX0-19" fmla="*/ 0 w 204846"/>
                <a:gd name="connsiteY0-20" fmla="*/ 0 h 897731"/>
                <a:gd name="connsiteX1-21" fmla="*/ 204788 w 204846"/>
                <a:gd name="connsiteY1-22" fmla="*/ 464344 h 897731"/>
                <a:gd name="connsiteX2-23" fmla="*/ 16669 w 204846"/>
                <a:gd name="connsiteY2-24" fmla="*/ 897731 h 897731"/>
                <a:gd name="connsiteX0-25" fmla="*/ 0 w 204798"/>
                <a:gd name="connsiteY0-26" fmla="*/ 0 h 916781"/>
                <a:gd name="connsiteX1-27" fmla="*/ 204788 w 204798"/>
                <a:gd name="connsiteY1-28" fmla="*/ 464344 h 916781"/>
                <a:gd name="connsiteX2-29" fmla="*/ 7144 w 204798"/>
                <a:gd name="connsiteY2-30" fmla="*/ 916781 h 916781"/>
                <a:gd name="connsiteX0-31" fmla="*/ 0 w 204800"/>
                <a:gd name="connsiteY0-32" fmla="*/ 0 h 916781"/>
                <a:gd name="connsiteX1-33" fmla="*/ 204788 w 204800"/>
                <a:gd name="connsiteY1-34" fmla="*/ 464344 h 916781"/>
                <a:gd name="connsiteX2-35" fmla="*/ 7144 w 204800"/>
                <a:gd name="connsiteY2-36" fmla="*/ 916781 h 916781"/>
              </a:gdLst>
              <a:ahLst/>
              <a:cxnLst>
                <a:cxn ang="0">
                  <a:pos x="connsiteX0-1" y="connsiteY0-2"/>
                </a:cxn>
                <a:cxn ang="0">
                  <a:pos x="connsiteX1-3" y="connsiteY1-4"/>
                </a:cxn>
                <a:cxn ang="0">
                  <a:pos x="connsiteX2-5" y="connsiteY2-6"/>
                </a:cxn>
              </a:cxnLst>
              <a:rect l="l" t="t" r="r" b="b"/>
              <a:pathLst>
                <a:path w="204800" h="916781">
                  <a:moveTo>
                    <a:pt x="0" y="0"/>
                  </a:moveTo>
                  <a:cubicBezTo>
                    <a:pt x="158353" y="148432"/>
                    <a:pt x="203597" y="311547"/>
                    <a:pt x="204788" y="464344"/>
                  </a:cubicBezTo>
                  <a:cubicBezTo>
                    <a:pt x="205979" y="617141"/>
                    <a:pt x="120253" y="789782"/>
                    <a:pt x="7144" y="916781"/>
                  </a:cubicBezTo>
                </a:path>
              </a:pathLst>
            </a:custGeom>
            <a:noFill/>
            <a:ln w="25400">
              <a:solidFill>
                <a:srgbClr val="002060"/>
              </a:solidFill>
              <a:headEnd type="oval" w="sm" len="sm"/>
              <a:tailEnd type="oval" w="sm" len="sm"/>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6" name="MH_Other_4"/>
            <p:cNvCxnSpPr/>
            <p:nvPr>
              <p:custDataLst>
                <p:tags r:id="rId17"/>
              </p:custDataLst>
            </p:nvPr>
          </p:nvCxnSpPr>
          <p:spPr>
            <a:xfrm>
              <a:off x="5296622" y="2869181"/>
              <a:ext cx="196273" cy="0"/>
            </a:xfrm>
            <a:prstGeom prst="line">
              <a:avLst/>
            </a:prstGeom>
            <a:ln w="25400">
              <a:solidFill>
                <a:srgbClr val="002060"/>
              </a:solidFill>
              <a:tailEnd type="oval" w="sm" len="sm"/>
            </a:ln>
          </p:spPr>
          <p:style>
            <a:lnRef idx="1">
              <a:schemeClr val="accent1"/>
            </a:lnRef>
            <a:fillRef idx="0">
              <a:schemeClr val="accent1"/>
            </a:fillRef>
            <a:effectRef idx="0">
              <a:schemeClr val="accent1"/>
            </a:effectRef>
            <a:fontRef idx="minor">
              <a:schemeClr val="tx1"/>
            </a:fontRef>
          </p:style>
        </p:cxnSp>
        <p:sp>
          <p:nvSpPr>
            <p:cNvPr id="7" name="MH_Other_5"/>
            <p:cNvSpPr/>
            <p:nvPr>
              <p:custDataLst>
                <p:tags r:id="rId18"/>
              </p:custDataLst>
            </p:nvPr>
          </p:nvSpPr>
          <p:spPr>
            <a:xfrm>
              <a:off x="5243225" y="2815784"/>
              <a:ext cx="106795" cy="106795"/>
            </a:xfrm>
            <a:prstGeom prst="ellipse">
              <a:avLst/>
            </a:prstGeom>
            <a:solidFill>
              <a:srgbClr val="002060"/>
            </a:solidFill>
            <a:ln>
              <a:solidFill>
                <a:srgbClr val="00435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6" name="组合 15"/>
          <p:cNvGrpSpPr/>
          <p:nvPr/>
        </p:nvGrpSpPr>
        <p:grpSpPr>
          <a:xfrm>
            <a:off x="4162281" y="2414579"/>
            <a:ext cx="912091" cy="912091"/>
            <a:chOff x="4162281" y="2414579"/>
            <a:chExt cx="912091" cy="912091"/>
          </a:xfrm>
        </p:grpSpPr>
        <p:sp>
          <p:nvSpPr>
            <p:cNvPr id="3" name="MH_Other_1"/>
            <p:cNvSpPr/>
            <p:nvPr>
              <p:custDataLst>
                <p:tags r:id="rId13"/>
              </p:custDataLst>
            </p:nvPr>
          </p:nvSpPr>
          <p:spPr>
            <a:xfrm>
              <a:off x="4162281" y="2414579"/>
              <a:ext cx="912091" cy="912091"/>
            </a:xfrm>
            <a:prstGeom prst="ellipse">
              <a:avLst/>
            </a:prstGeom>
            <a:gradFill flip="none" rotWithShape="1">
              <a:gsLst>
                <a:gs pos="100000">
                  <a:srgbClr val="FFFFFF">
                    <a:lumMod val="100000"/>
                  </a:srgbClr>
                </a:gs>
                <a:gs pos="0">
                  <a:srgbClr val="D9D9DA"/>
                </a:gs>
              </a:gsLst>
              <a:lin ang="2700000" scaled="1"/>
              <a:tileRect/>
            </a:gradFill>
            <a:ln w="28575">
              <a:gradFill flip="none" rotWithShape="1">
                <a:gsLst>
                  <a:gs pos="100000">
                    <a:srgbClr val="FFFFFF"/>
                  </a:gs>
                  <a:gs pos="0">
                    <a:srgbClr val="D9D9DA"/>
                  </a:gs>
                </a:gsLst>
                <a:lin ang="13500000" scaled="1"/>
                <a:tileRect/>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MH_Other_2"/>
            <p:cNvSpPr/>
            <p:nvPr>
              <p:custDataLst>
                <p:tags r:id="rId14"/>
              </p:custDataLst>
            </p:nvPr>
          </p:nvSpPr>
          <p:spPr>
            <a:xfrm>
              <a:off x="4243623" y="2495950"/>
              <a:ext cx="750506" cy="750506"/>
            </a:xfrm>
            <a:prstGeom prst="ellipse">
              <a:avLst/>
            </a:prstGeom>
            <a:solidFill>
              <a:srgbClr val="002060"/>
            </a:solidFill>
            <a:ln w="12700" cap="flat" cmpd="sng" algn="ctr">
              <a:noFill/>
              <a:prstDash val="solid"/>
              <a:miter lim="800000"/>
            </a:ln>
            <a:effectLst>
              <a:innerShdw blurRad="25400" dist="76200" dir="13500000">
                <a:prstClr val="black">
                  <a:alpha val="50000"/>
                </a:prstClr>
              </a:innerShdw>
            </a:effectLst>
          </p:spPr>
          <p:txBody>
            <a:bodyPr anchor="ctr"/>
            <a:lstStyle/>
            <a:p>
              <a:pPr algn="ctr"/>
              <a:endParaRPr lang="zh-CN" altLang="en-US" sz="6000" kern="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MH_Other_6"/>
            <p:cNvSpPr/>
            <p:nvPr>
              <p:custDataLst>
                <p:tags r:id="rId15"/>
              </p:custDataLst>
            </p:nvPr>
          </p:nvSpPr>
          <p:spPr>
            <a:xfrm>
              <a:off x="4430713" y="2740738"/>
              <a:ext cx="375227" cy="256886"/>
            </a:xfrm>
            <a:custGeom>
              <a:avLst/>
              <a:gdLst>
                <a:gd name="connsiteX0" fmla="*/ 1720704 w 1721074"/>
                <a:gd name="connsiteY0" fmla="*/ 0 h 1180530"/>
                <a:gd name="connsiteX1" fmla="*/ 1721074 w 1721074"/>
                <a:gd name="connsiteY1" fmla="*/ 328961 h 1180530"/>
                <a:gd name="connsiteX2" fmla="*/ 1609393 w 1721074"/>
                <a:gd name="connsiteY2" fmla="*/ 253106 h 1180530"/>
                <a:gd name="connsiteX3" fmla="*/ 1153934 w 1721074"/>
                <a:gd name="connsiteY3" fmla="*/ 933995 h 1180530"/>
                <a:gd name="connsiteX4" fmla="*/ 899597 w 1721074"/>
                <a:gd name="connsiteY4" fmla="*/ 519521 h 1180530"/>
                <a:gd name="connsiteX5" fmla="*/ 532223 w 1721074"/>
                <a:gd name="connsiteY5" fmla="*/ 1009354 h 1180530"/>
                <a:gd name="connsiteX6" fmla="*/ 292016 w 1721074"/>
                <a:gd name="connsiteY6" fmla="*/ 792697 h 1180530"/>
                <a:gd name="connsiteX7" fmla="*/ 0 w 1721074"/>
                <a:gd name="connsiteY7" fmla="*/ 1180530 h 1180530"/>
                <a:gd name="connsiteX8" fmla="*/ 0 w 1721074"/>
                <a:gd name="connsiteY8" fmla="*/ 996382 h 1180530"/>
                <a:gd name="connsiteX9" fmla="*/ 277886 w 1721074"/>
                <a:gd name="connsiteY9" fmla="*/ 613720 h 1180530"/>
                <a:gd name="connsiteX10" fmla="*/ 503963 w 1721074"/>
                <a:gd name="connsiteY10" fmla="*/ 839796 h 1180530"/>
                <a:gd name="connsiteX11" fmla="*/ 923147 w 1721074"/>
                <a:gd name="connsiteY11" fmla="*/ 316994 h 1180530"/>
                <a:gd name="connsiteX12" fmla="*/ 1158644 w 1721074"/>
                <a:gd name="connsiteY12" fmla="*/ 731468 h 1180530"/>
                <a:gd name="connsiteX13" fmla="*/ 1529274 w 1721074"/>
                <a:gd name="connsiteY13" fmla="*/ 198688 h 1180530"/>
                <a:gd name="connsiteX14" fmla="*/ 1414772 w 1721074"/>
                <a:gd name="connsiteY14" fmla="*/ 120917 h 1180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21074" h="1180530">
                  <a:moveTo>
                    <a:pt x="1720704" y="0"/>
                  </a:moveTo>
                  <a:lnTo>
                    <a:pt x="1721074" y="328961"/>
                  </a:lnTo>
                  <a:lnTo>
                    <a:pt x="1609393" y="253106"/>
                  </a:lnTo>
                  <a:lnTo>
                    <a:pt x="1153934" y="933995"/>
                  </a:lnTo>
                  <a:lnTo>
                    <a:pt x="899597" y="519521"/>
                  </a:lnTo>
                  <a:lnTo>
                    <a:pt x="532223" y="1009354"/>
                  </a:lnTo>
                  <a:lnTo>
                    <a:pt x="292016" y="792697"/>
                  </a:lnTo>
                  <a:lnTo>
                    <a:pt x="0" y="1180530"/>
                  </a:lnTo>
                  <a:lnTo>
                    <a:pt x="0" y="996382"/>
                  </a:lnTo>
                  <a:lnTo>
                    <a:pt x="277886" y="613720"/>
                  </a:lnTo>
                  <a:lnTo>
                    <a:pt x="503963" y="839796"/>
                  </a:lnTo>
                  <a:lnTo>
                    <a:pt x="923147" y="316994"/>
                  </a:lnTo>
                  <a:lnTo>
                    <a:pt x="1158644" y="731468"/>
                  </a:lnTo>
                  <a:lnTo>
                    <a:pt x="1529274" y="198688"/>
                  </a:lnTo>
                  <a:lnTo>
                    <a:pt x="1414772" y="120917"/>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anchor="ctr">
              <a:scene3d>
                <a:camera prst="orthographicFront"/>
                <a:lightRig rig="threePt" dir="t"/>
              </a:scene3d>
              <a:sp3d>
                <a:contourClr>
                  <a:srgbClr val="FFFFFF"/>
                </a:contourClr>
              </a:sp3d>
            </a:bodyPr>
            <a:lstStyle/>
            <a:p>
              <a:pPr algn="ctr" eaLnBrk="1" fontAlgn="auto" hangingPunct="1">
                <a:spcBef>
                  <a:spcPts val="0"/>
                </a:spcBef>
                <a:spcAft>
                  <a:spcPts val="0"/>
                </a:spcAft>
                <a:defRPr/>
              </a:pPr>
              <a:endParaRPr lang="zh-CN" altLang="en-US">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5" name="组合 24"/>
          <p:cNvGrpSpPr/>
          <p:nvPr/>
        </p:nvGrpSpPr>
        <p:grpSpPr>
          <a:xfrm>
            <a:off x="3664384" y="1197976"/>
            <a:ext cx="368011" cy="777876"/>
            <a:chOff x="3664384" y="1197976"/>
            <a:chExt cx="368011" cy="777876"/>
          </a:xfrm>
        </p:grpSpPr>
        <p:sp>
          <p:nvSpPr>
            <p:cNvPr id="11" name="MH_Other_9"/>
            <p:cNvSpPr/>
            <p:nvPr>
              <p:custDataLst>
                <p:tags r:id="rId10"/>
              </p:custDataLst>
            </p:nvPr>
          </p:nvSpPr>
          <p:spPr>
            <a:xfrm flipH="1">
              <a:off x="3857770" y="1197976"/>
              <a:ext cx="174625" cy="777876"/>
            </a:xfrm>
            <a:custGeom>
              <a:avLst/>
              <a:gdLst>
                <a:gd name="connsiteX0" fmla="*/ 0 w 200069"/>
                <a:gd name="connsiteY0" fmla="*/ 0 h 904875"/>
                <a:gd name="connsiteX1" fmla="*/ 200025 w 200069"/>
                <a:gd name="connsiteY1" fmla="*/ 490538 h 904875"/>
                <a:gd name="connsiteX2" fmla="*/ 14288 w 200069"/>
                <a:gd name="connsiteY2" fmla="*/ 904875 h 904875"/>
                <a:gd name="connsiteX0-1" fmla="*/ 0 w 202450"/>
                <a:gd name="connsiteY0-2" fmla="*/ 0 h 904875"/>
                <a:gd name="connsiteX1-3" fmla="*/ 202407 w 202450"/>
                <a:gd name="connsiteY1-4" fmla="*/ 471488 h 904875"/>
                <a:gd name="connsiteX2-5" fmla="*/ 14288 w 202450"/>
                <a:gd name="connsiteY2-6" fmla="*/ 904875 h 904875"/>
                <a:gd name="connsiteX0-7" fmla="*/ 0 w 202558"/>
                <a:gd name="connsiteY0-8" fmla="*/ 0 h 904875"/>
                <a:gd name="connsiteX1-9" fmla="*/ 202407 w 202558"/>
                <a:gd name="connsiteY1-10" fmla="*/ 471488 h 904875"/>
                <a:gd name="connsiteX2-11" fmla="*/ 14288 w 202558"/>
                <a:gd name="connsiteY2-12" fmla="*/ 904875 h 904875"/>
                <a:gd name="connsiteX0-13" fmla="*/ 0 w 204846"/>
                <a:gd name="connsiteY0-14" fmla="*/ 0 h 897731"/>
                <a:gd name="connsiteX1-15" fmla="*/ 204788 w 204846"/>
                <a:gd name="connsiteY1-16" fmla="*/ 464344 h 897731"/>
                <a:gd name="connsiteX2-17" fmla="*/ 16669 w 204846"/>
                <a:gd name="connsiteY2-18" fmla="*/ 897731 h 897731"/>
                <a:gd name="connsiteX0-19" fmla="*/ 0 w 204846"/>
                <a:gd name="connsiteY0-20" fmla="*/ 0 h 897731"/>
                <a:gd name="connsiteX1-21" fmla="*/ 204788 w 204846"/>
                <a:gd name="connsiteY1-22" fmla="*/ 464344 h 897731"/>
                <a:gd name="connsiteX2-23" fmla="*/ 16669 w 204846"/>
                <a:gd name="connsiteY2-24" fmla="*/ 897731 h 897731"/>
                <a:gd name="connsiteX0-25" fmla="*/ 0 w 204798"/>
                <a:gd name="connsiteY0-26" fmla="*/ 0 h 916781"/>
                <a:gd name="connsiteX1-27" fmla="*/ 204788 w 204798"/>
                <a:gd name="connsiteY1-28" fmla="*/ 464344 h 916781"/>
                <a:gd name="connsiteX2-29" fmla="*/ 7144 w 204798"/>
                <a:gd name="connsiteY2-30" fmla="*/ 916781 h 916781"/>
                <a:gd name="connsiteX0-31" fmla="*/ 0 w 204800"/>
                <a:gd name="connsiteY0-32" fmla="*/ 0 h 916781"/>
                <a:gd name="connsiteX1-33" fmla="*/ 204788 w 204800"/>
                <a:gd name="connsiteY1-34" fmla="*/ 464344 h 916781"/>
                <a:gd name="connsiteX2-35" fmla="*/ 7144 w 204800"/>
                <a:gd name="connsiteY2-36" fmla="*/ 916781 h 916781"/>
              </a:gdLst>
              <a:ahLst/>
              <a:cxnLst>
                <a:cxn ang="0">
                  <a:pos x="connsiteX0-1" y="connsiteY0-2"/>
                </a:cxn>
                <a:cxn ang="0">
                  <a:pos x="connsiteX1-3" y="connsiteY1-4"/>
                </a:cxn>
                <a:cxn ang="0">
                  <a:pos x="connsiteX2-5" y="connsiteY2-6"/>
                </a:cxn>
              </a:cxnLst>
              <a:rect l="l" t="t" r="r" b="b"/>
              <a:pathLst>
                <a:path w="204800" h="916781">
                  <a:moveTo>
                    <a:pt x="0" y="0"/>
                  </a:moveTo>
                  <a:cubicBezTo>
                    <a:pt x="158353" y="148432"/>
                    <a:pt x="203597" y="311547"/>
                    <a:pt x="204788" y="464344"/>
                  </a:cubicBezTo>
                  <a:cubicBezTo>
                    <a:pt x="205979" y="617141"/>
                    <a:pt x="120253" y="789782"/>
                    <a:pt x="7144" y="916781"/>
                  </a:cubicBezTo>
                </a:path>
              </a:pathLst>
            </a:custGeom>
            <a:noFill/>
            <a:ln w="25400">
              <a:solidFill>
                <a:srgbClr val="C00000"/>
              </a:solidFill>
              <a:headEnd type="oval" w="sm" len="sm"/>
              <a:tailEnd type="oval" w="sm" len="sm"/>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12" name="MH_Other_10"/>
            <p:cNvCxnSpPr/>
            <p:nvPr>
              <p:custDataLst>
                <p:tags r:id="rId11"/>
              </p:custDataLst>
            </p:nvPr>
          </p:nvCxnSpPr>
          <p:spPr>
            <a:xfrm flipH="1">
              <a:off x="3664384" y="1584749"/>
              <a:ext cx="196273" cy="0"/>
            </a:xfrm>
            <a:prstGeom prst="line">
              <a:avLst/>
            </a:prstGeom>
            <a:ln w="25400">
              <a:solidFill>
                <a:srgbClr val="C00000"/>
              </a:solidFill>
              <a:tailEnd type="oval" w="sm" len="sm"/>
            </a:ln>
          </p:spPr>
          <p:style>
            <a:lnRef idx="1">
              <a:schemeClr val="accent1"/>
            </a:lnRef>
            <a:fillRef idx="0">
              <a:schemeClr val="accent1"/>
            </a:fillRef>
            <a:effectRef idx="0">
              <a:schemeClr val="accent1"/>
            </a:effectRef>
            <a:fontRef idx="minor">
              <a:schemeClr val="tx1"/>
            </a:fontRef>
          </p:style>
        </p:cxnSp>
        <p:sp>
          <p:nvSpPr>
            <p:cNvPr id="13" name="MH_Other_11"/>
            <p:cNvSpPr/>
            <p:nvPr>
              <p:custDataLst>
                <p:tags r:id="rId12"/>
              </p:custDataLst>
            </p:nvPr>
          </p:nvSpPr>
          <p:spPr>
            <a:xfrm flipH="1">
              <a:off x="3807259" y="1531352"/>
              <a:ext cx="106795" cy="106795"/>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5" name="组合 14"/>
          <p:cNvGrpSpPr/>
          <p:nvPr/>
        </p:nvGrpSpPr>
        <p:grpSpPr>
          <a:xfrm>
            <a:off x="4082907" y="1131590"/>
            <a:ext cx="910647" cy="910648"/>
            <a:chOff x="4082907" y="1131590"/>
            <a:chExt cx="910647" cy="910648"/>
          </a:xfrm>
        </p:grpSpPr>
        <p:sp>
          <p:nvSpPr>
            <p:cNvPr id="9" name="MH_Other_7"/>
            <p:cNvSpPr/>
            <p:nvPr>
              <p:custDataLst>
                <p:tags r:id="rId7"/>
              </p:custDataLst>
            </p:nvPr>
          </p:nvSpPr>
          <p:spPr>
            <a:xfrm flipH="1">
              <a:off x="4082907" y="1131590"/>
              <a:ext cx="910647" cy="910648"/>
            </a:xfrm>
            <a:prstGeom prst="ellipse">
              <a:avLst/>
            </a:prstGeom>
            <a:gradFill flip="none" rotWithShape="1">
              <a:gsLst>
                <a:gs pos="100000">
                  <a:srgbClr val="FFFFFF">
                    <a:lumMod val="100000"/>
                  </a:srgbClr>
                </a:gs>
                <a:gs pos="0">
                  <a:srgbClr val="D9D9DA"/>
                </a:gs>
              </a:gsLst>
              <a:lin ang="2700000" scaled="1"/>
              <a:tileRect/>
            </a:gradFill>
            <a:ln w="28575">
              <a:gradFill flip="none" rotWithShape="1">
                <a:gsLst>
                  <a:gs pos="100000">
                    <a:srgbClr val="FFFFFF"/>
                  </a:gs>
                  <a:gs pos="0">
                    <a:srgbClr val="D9D9DA"/>
                  </a:gs>
                </a:gsLst>
                <a:lin ang="13500000" scaled="1"/>
                <a:tileRect/>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MH_Other_8"/>
            <p:cNvSpPr/>
            <p:nvPr>
              <p:custDataLst>
                <p:tags r:id="rId8"/>
              </p:custDataLst>
            </p:nvPr>
          </p:nvSpPr>
          <p:spPr>
            <a:xfrm flipH="1">
              <a:off x="4162922" y="1211596"/>
              <a:ext cx="750506" cy="750506"/>
            </a:xfrm>
            <a:prstGeom prst="ellipse">
              <a:avLst/>
            </a:prstGeom>
            <a:solidFill>
              <a:srgbClr val="C00000"/>
            </a:solidFill>
            <a:ln w="12700" cap="flat" cmpd="sng" algn="ctr">
              <a:noFill/>
              <a:prstDash val="solid"/>
              <a:miter lim="800000"/>
            </a:ln>
            <a:effectLst>
              <a:innerShdw blurRad="25400" dist="76200" dir="13500000">
                <a:prstClr val="black">
                  <a:alpha val="50000"/>
                </a:prstClr>
              </a:innerShdw>
            </a:effectLst>
          </p:spPr>
          <p:txBody>
            <a:bodyPr anchor="ctr"/>
            <a:lstStyle/>
            <a:p>
              <a:pPr algn="ctr"/>
              <a:endParaRPr lang="zh-CN" altLang="en-US" sz="6000" kern="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MH_Other_12"/>
            <p:cNvSpPr/>
            <p:nvPr>
              <p:custDataLst>
                <p:tags r:id="rId9"/>
              </p:custDataLst>
            </p:nvPr>
          </p:nvSpPr>
          <p:spPr bwMode="auto">
            <a:xfrm>
              <a:off x="4368657" y="1440431"/>
              <a:ext cx="339147" cy="339148"/>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rgbClr val="FFFFFF"/>
            </a:solidFill>
            <a:ln>
              <a:noFill/>
            </a:ln>
          </p:spPr>
          <p:txBody>
            <a:bodyPr anchor="ctr">
              <a:scene3d>
                <a:camera prst="orthographicFront"/>
                <a:lightRig rig="threePt" dir="t"/>
              </a:scene3d>
              <a:sp3d>
                <a:contourClr>
                  <a:srgbClr val="FFFFFF"/>
                </a:contourClr>
              </a:sp3d>
            </a:bodyPr>
            <a:lstStyle/>
            <a:p>
              <a:pPr algn="ctr" eaLnBrk="1" fontAlgn="auto" hangingPunct="1">
                <a:spcBef>
                  <a:spcPts val="0"/>
                </a:spcBef>
                <a:spcAft>
                  <a:spcPts val="0"/>
                </a:spcAft>
                <a:defRPr/>
              </a:pPr>
              <a:endParaRPr lang="zh-CN" altLang="en-US">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7" name="组合 36"/>
          <p:cNvGrpSpPr/>
          <p:nvPr/>
        </p:nvGrpSpPr>
        <p:grpSpPr>
          <a:xfrm>
            <a:off x="3664384" y="3749522"/>
            <a:ext cx="368011" cy="776432"/>
            <a:chOff x="3664384" y="3749522"/>
            <a:chExt cx="368011" cy="776432"/>
          </a:xfrm>
        </p:grpSpPr>
        <p:sp>
          <p:nvSpPr>
            <p:cNvPr id="20" name="MH_Other_15"/>
            <p:cNvSpPr/>
            <p:nvPr>
              <p:custDataLst>
                <p:tags r:id="rId4"/>
              </p:custDataLst>
            </p:nvPr>
          </p:nvSpPr>
          <p:spPr>
            <a:xfrm flipH="1">
              <a:off x="3857770" y="3749522"/>
              <a:ext cx="174625" cy="776432"/>
            </a:xfrm>
            <a:custGeom>
              <a:avLst/>
              <a:gdLst>
                <a:gd name="connsiteX0" fmla="*/ 0 w 200069"/>
                <a:gd name="connsiteY0" fmla="*/ 0 h 904875"/>
                <a:gd name="connsiteX1" fmla="*/ 200025 w 200069"/>
                <a:gd name="connsiteY1" fmla="*/ 490538 h 904875"/>
                <a:gd name="connsiteX2" fmla="*/ 14288 w 200069"/>
                <a:gd name="connsiteY2" fmla="*/ 904875 h 904875"/>
                <a:gd name="connsiteX0-1" fmla="*/ 0 w 202450"/>
                <a:gd name="connsiteY0-2" fmla="*/ 0 h 904875"/>
                <a:gd name="connsiteX1-3" fmla="*/ 202407 w 202450"/>
                <a:gd name="connsiteY1-4" fmla="*/ 471488 h 904875"/>
                <a:gd name="connsiteX2-5" fmla="*/ 14288 w 202450"/>
                <a:gd name="connsiteY2-6" fmla="*/ 904875 h 904875"/>
                <a:gd name="connsiteX0-7" fmla="*/ 0 w 202558"/>
                <a:gd name="connsiteY0-8" fmla="*/ 0 h 904875"/>
                <a:gd name="connsiteX1-9" fmla="*/ 202407 w 202558"/>
                <a:gd name="connsiteY1-10" fmla="*/ 471488 h 904875"/>
                <a:gd name="connsiteX2-11" fmla="*/ 14288 w 202558"/>
                <a:gd name="connsiteY2-12" fmla="*/ 904875 h 904875"/>
                <a:gd name="connsiteX0-13" fmla="*/ 0 w 204846"/>
                <a:gd name="connsiteY0-14" fmla="*/ 0 h 897731"/>
                <a:gd name="connsiteX1-15" fmla="*/ 204788 w 204846"/>
                <a:gd name="connsiteY1-16" fmla="*/ 464344 h 897731"/>
                <a:gd name="connsiteX2-17" fmla="*/ 16669 w 204846"/>
                <a:gd name="connsiteY2-18" fmla="*/ 897731 h 897731"/>
                <a:gd name="connsiteX0-19" fmla="*/ 0 w 204846"/>
                <a:gd name="connsiteY0-20" fmla="*/ 0 h 897731"/>
                <a:gd name="connsiteX1-21" fmla="*/ 204788 w 204846"/>
                <a:gd name="connsiteY1-22" fmla="*/ 464344 h 897731"/>
                <a:gd name="connsiteX2-23" fmla="*/ 16669 w 204846"/>
                <a:gd name="connsiteY2-24" fmla="*/ 897731 h 897731"/>
                <a:gd name="connsiteX0-25" fmla="*/ 0 w 204798"/>
                <a:gd name="connsiteY0-26" fmla="*/ 0 h 916781"/>
                <a:gd name="connsiteX1-27" fmla="*/ 204788 w 204798"/>
                <a:gd name="connsiteY1-28" fmla="*/ 464344 h 916781"/>
                <a:gd name="connsiteX2-29" fmla="*/ 7144 w 204798"/>
                <a:gd name="connsiteY2-30" fmla="*/ 916781 h 916781"/>
                <a:gd name="connsiteX0-31" fmla="*/ 0 w 204800"/>
                <a:gd name="connsiteY0-32" fmla="*/ 0 h 916781"/>
                <a:gd name="connsiteX1-33" fmla="*/ 204788 w 204800"/>
                <a:gd name="connsiteY1-34" fmla="*/ 464344 h 916781"/>
                <a:gd name="connsiteX2-35" fmla="*/ 7144 w 204800"/>
                <a:gd name="connsiteY2-36" fmla="*/ 916781 h 916781"/>
              </a:gdLst>
              <a:ahLst/>
              <a:cxnLst>
                <a:cxn ang="0">
                  <a:pos x="connsiteX0-1" y="connsiteY0-2"/>
                </a:cxn>
                <a:cxn ang="0">
                  <a:pos x="connsiteX1-3" y="connsiteY1-4"/>
                </a:cxn>
                <a:cxn ang="0">
                  <a:pos x="connsiteX2-5" y="connsiteY2-6"/>
                </a:cxn>
              </a:cxnLst>
              <a:rect l="l" t="t" r="r" b="b"/>
              <a:pathLst>
                <a:path w="204800" h="916781">
                  <a:moveTo>
                    <a:pt x="0" y="0"/>
                  </a:moveTo>
                  <a:cubicBezTo>
                    <a:pt x="158353" y="148432"/>
                    <a:pt x="203597" y="311547"/>
                    <a:pt x="204788" y="464344"/>
                  </a:cubicBezTo>
                  <a:cubicBezTo>
                    <a:pt x="205979" y="617141"/>
                    <a:pt x="120253" y="789782"/>
                    <a:pt x="7144" y="916781"/>
                  </a:cubicBezTo>
                </a:path>
              </a:pathLst>
            </a:custGeom>
            <a:noFill/>
            <a:ln w="25400">
              <a:solidFill>
                <a:srgbClr val="C00000"/>
              </a:solidFill>
              <a:headEnd type="oval" w="sm" len="sm"/>
              <a:tailEnd type="oval" w="sm" len="sm"/>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21" name="MH_Other_16"/>
            <p:cNvCxnSpPr/>
            <p:nvPr>
              <p:custDataLst>
                <p:tags r:id="rId5"/>
              </p:custDataLst>
            </p:nvPr>
          </p:nvCxnSpPr>
          <p:spPr>
            <a:xfrm flipH="1">
              <a:off x="3664384" y="4134852"/>
              <a:ext cx="196273" cy="0"/>
            </a:xfrm>
            <a:prstGeom prst="line">
              <a:avLst/>
            </a:prstGeom>
            <a:ln w="25400">
              <a:solidFill>
                <a:srgbClr val="C00000"/>
              </a:solidFill>
              <a:tailEnd type="oval" w="sm" len="sm"/>
            </a:ln>
          </p:spPr>
          <p:style>
            <a:lnRef idx="1">
              <a:schemeClr val="accent1"/>
            </a:lnRef>
            <a:fillRef idx="0">
              <a:schemeClr val="accent1"/>
            </a:fillRef>
            <a:effectRef idx="0">
              <a:schemeClr val="accent1"/>
            </a:effectRef>
            <a:fontRef idx="minor">
              <a:schemeClr val="tx1"/>
            </a:fontRef>
          </p:style>
        </p:cxnSp>
        <p:sp>
          <p:nvSpPr>
            <p:cNvPr id="22" name="MH_Other_17"/>
            <p:cNvSpPr/>
            <p:nvPr>
              <p:custDataLst>
                <p:tags r:id="rId6"/>
              </p:custDataLst>
            </p:nvPr>
          </p:nvSpPr>
          <p:spPr>
            <a:xfrm flipH="1">
              <a:off x="3807259" y="4081454"/>
              <a:ext cx="106795" cy="106795"/>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7" name="组合 16"/>
          <p:cNvGrpSpPr/>
          <p:nvPr/>
        </p:nvGrpSpPr>
        <p:grpSpPr>
          <a:xfrm>
            <a:off x="4082907" y="3681693"/>
            <a:ext cx="910647" cy="912091"/>
            <a:chOff x="4082907" y="3681693"/>
            <a:chExt cx="910647" cy="912091"/>
          </a:xfrm>
        </p:grpSpPr>
        <p:sp>
          <p:nvSpPr>
            <p:cNvPr id="18" name="MH_Other_13"/>
            <p:cNvSpPr/>
            <p:nvPr>
              <p:custDataLst>
                <p:tags r:id="rId1"/>
              </p:custDataLst>
            </p:nvPr>
          </p:nvSpPr>
          <p:spPr>
            <a:xfrm flipH="1">
              <a:off x="4082907" y="3681693"/>
              <a:ext cx="910647" cy="912091"/>
            </a:xfrm>
            <a:prstGeom prst="ellipse">
              <a:avLst/>
            </a:prstGeom>
            <a:gradFill flip="none" rotWithShape="1">
              <a:gsLst>
                <a:gs pos="100000">
                  <a:srgbClr val="FFFFFF">
                    <a:lumMod val="100000"/>
                  </a:srgbClr>
                </a:gs>
                <a:gs pos="0">
                  <a:srgbClr val="D9D9DA"/>
                </a:gs>
              </a:gsLst>
              <a:lin ang="2700000" scaled="1"/>
              <a:tileRect/>
            </a:gradFill>
            <a:ln w="28575">
              <a:gradFill flip="none" rotWithShape="1">
                <a:gsLst>
                  <a:gs pos="100000">
                    <a:srgbClr val="FFFFFF"/>
                  </a:gs>
                  <a:gs pos="0">
                    <a:srgbClr val="D9D9DA"/>
                  </a:gs>
                </a:gsLst>
                <a:lin ang="13500000" scaled="1"/>
                <a:tileRect/>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MH_Other_14"/>
            <p:cNvSpPr/>
            <p:nvPr>
              <p:custDataLst>
                <p:tags r:id="rId2"/>
              </p:custDataLst>
            </p:nvPr>
          </p:nvSpPr>
          <p:spPr>
            <a:xfrm flipH="1">
              <a:off x="4162922" y="3762146"/>
              <a:ext cx="750506" cy="750506"/>
            </a:xfrm>
            <a:prstGeom prst="ellipse">
              <a:avLst/>
            </a:prstGeom>
            <a:solidFill>
              <a:srgbClr val="C00000"/>
            </a:solidFill>
            <a:ln w="12700" cap="flat" cmpd="sng" algn="ctr">
              <a:noFill/>
              <a:prstDash val="solid"/>
              <a:miter lim="800000"/>
            </a:ln>
            <a:effectLst>
              <a:innerShdw blurRad="25400" dist="76200" dir="13500000">
                <a:prstClr val="black">
                  <a:alpha val="50000"/>
                </a:prstClr>
              </a:innerShdw>
            </a:effectLst>
          </p:spPr>
          <p:txBody>
            <a:bodyPr anchor="ctr"/>
            <a:lstStyle/>
            <a:p>
              <a:pPr algn="ctr"/>
              <a:endParaRPr lang="zh-CN" altLang="en-US" sz="6000" kern="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MH_Other_18"/>
            <p:cNvSpPr/>
            <p:nvPr>
              <p:custDataLst>
                <p:tags r:id="rId3"/>
              </p:custDataLst>
            </p:nvPr>
          </p:nvSpPr>
          <p:spPr bwMode="auto">
            <a:xfrm>
              <a:off x="4368657" y="3990534"/>
              <a:ext cx="339147" cy="340591"/>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rgbClr val="FFFFFF"/>
            </a:solidFill>
            <a:ln>
              <a:noFill/>
            </a:ln>
          </p:spPr>
          <p:txBody>
            <a:bodyPr anchor="ctr">
              <a:scene3d>
                <a:camera prst="orthographicFront"/>
                <a:lightRig rig="threePt" dir="t"/>
              </a:scene3d>
              <a:sp3d>
                <a:contourClr>
                  <a:srgbClr val="FFFFFF"/>
                </a:contourClr>
              </a:sp3d>
            </a:bodyPr>
            <a:lstStyle/>
            <a:p>
              <a:pPr algn="ctr" eaLnBrk="1" fontAlgn="auto" hangingPunct="1">
                <a:spcBef>
                  <a:spcPts val="0"/>
                </a:spcBef>
                <a:spcAft>
                  <a:spcPts val="0"/>
                </a:spcAft>
                <a:defRPr/>
              </a:pPr>
              <a:endParaRPr lang="zh-CN" altLang="en-US">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7" name="组合 26"/>
          <p:cNvGrpSpPr/>
          <p:nvPr/>
        </p:nvGrpSpPr>
        <p:grpSpPr>
          <a:xfrm>
            <a:off x="5574716" y="2324858"/>
            <a:ext cx="3245434" cy="1462593"/>
            <a:chOff x="2040049" y="1245901"/>
            <a:chExt cx="3245434" cy="1462593"/>
          </a:xfrm>
        </p:grpSpPr>
        <p:sp>
          <p:nvSpPr>
            <p:cNvPr id="28" name="TextBox 27"/>
            <p:cNvSpPr txBox="1"/>
            <p:nvPr/>
          </p:nvSpPr>
          <p:spPr>
            <a:xfrm>
              <a:off x="2040049" y="1245901"/>
              <a:ext cx="1999083" cy="384694"/>
            </a:xfrm>
            <a:prstGeom prst="rect">
              <a:avLst/>
            </a:prstGeom>
            <a:noFill/>
          </p:spPr>
          <p:txBody>
            <a:bodyPr wrap="square" lIns="137132" tIns="68567" rIns="137132" bIns="68567" rtlCol="0">
              <a:spAutoFit/>
            </a:bodyPr>
            <a:lstStyle/>
            <a:p>
              <a:pPr>
                <a:spcAft>
                  <a:spcPts val="600"/>
                </a:spcAft>
              </a:pPr>
              <a:r>
                <a:rPr lang="zh-CN" altLang="en-US" sz="1600" b="1" dirty="0">
                  <a:latin typeface="微软雅黑" panose="020B0503020204020204" pitchFamily="34" charset="-122"/>
                  <a:ea typeface="微软雅黑" panose="020B0503020204020204" pitchFamily="34" charset="-122"/>
                  <a:sym typeface="微软雅黑" panose="020B0503020204020204" pitchFamily="34" charset="-122"/>
                </a:rPr>
                <a:t>添加文字</a:t>
              </a:r>
            </a:p>
          </p:txBody>
        </p:sp>
        <p:sp>
          <p:nvSpPr>
            <p:cNvPr id="29" name="TextBox 28"/>
            <p:cNvSpPr txBox="1"/>
            <p:nvPr/>
          </p:nvSpPr>
          <p:spPr>
            <a:xfrm>
              <a:off x="2040049" y="1545125"/>
              <a:ext cx="3245434" cy="1163369"/>
            </a:xfrm>
            <a:prstGeom prst="rect">
              <a:avLst/>
            </a:prstGeom>
            <a:noFill/>
          </p:spPr>
          <p:txBody>
            <a:bodyPr wrap="square" lIns="164564" tIns="82283" rIns="164564" bIns="82283" rtlCol="0">
              <a:spAutoFit/>
            </a:bodyPr>
            <a:lstStyle/>
            <a:p>
              <a:pPr algn="just">
                <a:lnSpc>
                  <a:spcPct val="135000"/>
                </a:lnSpc>
                <a:spcBef>
                  <a:spcPct val="0"/>
                </a:spcBef>
                <a:spcAft>
                  <a:spcPts val="600"/>
                </a:spcAft>
                <a:defRPr/>
              </a:pPr>
              <a:r>
                <a:rPr lang="zh-CN" altLang="en-US" sz="1200" dirty="0">
                  <a:latin typeface="微软雅黑" panose="020B0503020204020204" pitchFamily="34" charset="-122"/>
                  <a:ea typeface="微软雅黑" panose="020B0503020204020204" pitchFamily="34" charset="-122"/>
                  <a:sym typeface="微软雅黑" panose="020B0503020204020204" pitchFamily="34" charset="-122"/>
                </a:rPr>
                <a:t>您的内容打在这里，或者通过复制您的文本后，在此框中选择粘贴，并选择只保留文字。您的内容打在这里，或者通过复制您的文本后</a:t>
              </a:r>
              <a:endParaRPr lang="id-ID" altLang="zh-CN" sz="1200" dirty="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0" name="组合 29"/>
          <p:cNvGrpSpPr/>
          <p:nvPr/>
        </p:nvGrpSpPr>
        <p:grpSpPr>
          <a:xfrm>
            <a:off x="323850" y="1034987"/>
            <a:ext cx="3309480" cy="1462593"/>
            <a:chOff x="1844241" y="1245901"/>
            <a:chExt cx="3309480" cy="1462593"/>
          </a:xfrm>
        </p:grpSpPr>
        <p:sp>
          <p:nvSpPr>
            <p:cNvPr id="31" name="TextBox 30"/>
            <p:cNvSpPr txBox="1"/>
            <p:nvPr/>
          </p:nvSpPr>
          <p:spPr>
            <a:xfrm>
              <a:off x="3154638" y="1245901"/>
              <a:ext cx="1999083" cy="384694"/>
            </a:xfrm>
            <a:prstGeom prst="rect">
              <a:avLst/>
            </a:prstGeom>
            <a:noFill/>
          </p:spPr>
          <p:txBody>
            <a:bodyPr wrap="square" lIns="137132" tIns="68567" rIns="137132" bIns="68567" rtlCol="0">
              <a:spAutoFit/>
            </a:bodyPr>
            <a:lstStyle/>
            <a:p>
              <a:pPr algn="r">
                <a:spcAft>
                  <a:spcPts val="600"/>
                </a:spcAft>
              </a:pPr>
              <a:r>
                <a:rPr lang="zh-CN" altLang="en-US" sz="1600" b="1" dirty="0">
                  <a:latin typeface="微软雅黑" panose="020B0503020204020204" pitchFamily="34" charset="-122"/>
                  <a:ea typeface="微软雅黑" panose="020B0503020204020204" pitchFamily="34" charset="-122"/>
                  <a:sym typeface="微软雅黑" panose="020B0503020204020204" pitchFamily="34" charset="-122"/>
                </a:rPr>
                <a:t>添加文字</a:t>
              </a:r>
            </a:p>
          </p:txBody>
        </p:sp>
        <p:sp>
          <p:nvSpPr>
            <p:cNvPr id="32" name="TextBox 31"/>
            <p:cNvSpPr txBox="1"/>
            <p:nvPr/>
          </p:nvSpPr>
          <p:spPr>
            <a:xfrm>
              <a:off x="1844241" y="1545125"/>
              <a:ext cx="3309480" cy="1163369"/>
            </a:xfrm>
            <a:prstGeom prst="rect">
              <a:avLst/>
            </a:prstGeom>
            <a:noFill/>
          </p:spPr>
          <p:txBody>
            <a:bodyPr wrap="square" lIns="164564" tIns="82283" rIns="164564" bIns="82283" rtlCol="0">
              <a:spAutoFit/>
            </a:bodyPr>
            <a:lstStyle/>
            <a:p>
              <a:pPr algn="just">
                <a:lnSpc>
                  <a:spcPct val="135000"/>
                </a:lnSpc>
                <a:spcBef>
                  <a:spcPct val="0"/>
                </a:spcBef>
                <a:spcAft>
                  <a:spcPts val="600"/>
                </a:spcAft>
              </a:pPr>
              <a:r>
                <a:rPr lang="zh-CN" altLang="en-US" sz="1200" dirty="0">
                  <a:latin typeface="微软雅黑" panose="020B0503020204020204" pitchFamily="34" charset="-122"/>
                  <a:ea typeface="微软雅黑" panose="020B0503020204020204" pitchFamily="34" charset="-122"/>
                  <a:sym typeface="微软雅黑" panose="020B0503020204020204" pitchFamily="34" charset="-122"/>
                </a:rPr>
                <a:t>您的内容打在这里，或者通过复制您的文本后，在此框中选择粘贴，并选择只保留文字。您的内容打在这里，或者通过复制您的文本后</a:t>
              </a:r>
              <a:endParaRPr lang="id-ID" altLang="zh-CN" sz="1200" dirty="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3" name="组合 32"/>
          <p:cNvGrpSpPr/>
          <p:nvPr/>
        </p:nvGrpSpPr>
        <p:grpSpPr>
          <a:xfrm>
            <a:off x="323850" y="3610439"/>
            <a:ext cx="3309480" cy="938283"/>
            <a:chOff x="1844241" y="1245901"/>
            <a:chExt cx="3309480" cy="938283"/>
          </a:xfrm>
        </p:grpSpPr>
        <p:sp>
          <p:nvSpPr>
            <p:cNvPr id="34" name="TextBox 33"/>
            <p:cNvSpPr txBox="1"/>
            <p:nvPr/>
          </p:nvSpPr>
          <p:spPr>
            <a:xfrm>
              <a:off x="3154638" y="1245901"/>
              <a:ext cx="1999083" cy="384694"/>
            </a:xfrm>
            <a:prstGeom prst="rect">
              <a:avLst/>
            </a:prstGeom>
            <a:noFill/>
          </p:spPr>
          <p:txBody>
            <a:bodyPr wrap="square" lIns="137132" tIns="68567" rIns="137132" bIns="68567" rtlCol="0">
              <a:spAutoFit/>
            </a:bodyPr>
            <a:lstStyle/>
            <a:p>
              <a:pPr algn="r">
                <a:spcAft>
                  <a:spcPts val="600"/>
                </a:spcAft>
              </a:pPr>
              <a:r>
                <a:rPr lang="zh-CN" altLang="en-US" sz="1600" b="1" dirty="0">
                  <a:latin typeface="微软雅黑" panose="020B0503020204020204" pitchFamily="34" charset="-122"/>
                  <a:ea typeface="微软雅黑" panose="020B0503020204020204" pitchFamily="34" charset="-122"/>
                  <a:sym typeface="微软雅黑" panose="020B0503020204020204" pitchFamily="34" charset="-122"/>
                </a:rPr>
                <a:t>添加文字</a:t>
              </a:r>
            </a:p>
          </p:txBody>
        </p:sp>
        <p:sp>
          <p:nvSpPr>
            <p:cNvPr id="35" name="TextBox 34"/>
            <p:cNvSpPr txBox="1"/>
            <p:nvPr/>
          </p:nvSpPr>
          <p:spPr>
            <a:xfrm>
              <a:off x="1844241" y="1545125"/>
              <a:ext cx="3309480" cy="639059"/>
            </a:xfrm>
            <a:prstGeom prst="rect">
              <a:avLst/>
            </a:prstGeom>
            <a:noFill/>
          </p:spPr>
          <p:txBody>
            <a:bodyPr wrap="square" lIns="164564" tIns="82283" rIns="164564" bIns="82283" rtlCol="0">
              <a:spAutoFit/>
            </a:bodyPr>
            <a:lstStyle/>
            <a:p>
              <a:pPr algn="just">
                <a:lnSpc>
                  <a:spcPct val="135000"/>
                </a:lnSpc>
                <a:spcBef>
                  <a:spcPct val="0"/>
                </a:spcBef>
                <a:spcAft>
                  <a:spcPts val="600"/>
                </a:spcAft>
              </a:pPr>
              <a:r>
                <a:rPr lang="zh-CN" altLang="en-US" sz="1200" dirty="0">
                  <a:latin typeface="微软雅黑" panose="020B0503020204020204" pitchFamily="34" charset="-122"/>
                  <a:ea typeface="微软雅黑" panose="020B0503020204020204" pitchFamily="34" charset="-122"/>
                  <a:sym typeface="微软雅黑" panose="020B0503020204020204" pitchFamily="34" charset="-122"/>
                </a:rPr>
                <a:t>您的内容打在这里，或者通过复制您的文本后，在此框中选择粘贴，并选择只保留文字</a:t>
              </a:r>
              <a:r>
                <a:rPr lang="zh-CN" altLang="en-US" sz="1200" dirty="0" smtClean="0">
                  <a:latin typeface="微软雅黑" panose="020B0503020204020204" pitchFamily="34" charset="-122"/>
                  <a:ea typeface="微软雅黑" panose="020B0503020204020204" pitchFamily="34" charset="-122"/>
                  <a:sym typeface="微软雅黑" panose="020B0503020204020204" pitchFamily="34" charset="-122"/>
                </a:rPr>
                <a:t>。</a:t>
              </a:r>
              <a:endParaRPr lang="id-ID" altLang="zh-CN" sz="1200" dirty="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8" name="TextBox 37"/>
          <p:cNvSpPr txBox="1"/>
          <p:nvPr/>
        </p:nvSpPr>
        <p:spPr>
          <a:xfrm>
            <a:off x="827584" y="119351"/>
            <a:ext cx="1415772" cy="461665"/>
          </a:xfrm>
          <a:prstGeom prst="rect">
            <a:avLst/>
          </a:prstGeom>
          <a:noFill/>
        </p:spPr>
        <p:txBody>
          <a:bodyPr wrap="none" rtlCol="0">
            <a:spAutoFit/>
          </a:bodyPr>
          <a:lstStyle/>
          <a:p>
            <a:pPr algn="ctr"/>
            <a:r>
              <a:rPr lang="zh-CN" altLang="en-US" sz="2400"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投资意向</a:t>
            </a:r>
            <a:endParaRPr lang="zh-CN" altLang="zh-CN" sz="2400"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slow" advTm="10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0-#ppt_w/2"/>
                                          </p:val>
                                        </p:tav>
                                        <p:tav tm="100000">
                                          <p:val>
                                            <p:strVal val="#ppt_x"/>
                                          </p:val>
                                        </p:tav>
                                      </p:tavLst>
                                    </p:anim>
                                    <p:anim calcmode="lin" valueType="num">
                                      <p:cBhvr additive="base">
                                        <p:cTn id="8" dur="500" fill="hold"/>
                                        <p:tgtEl>
                                          <p:spTgt spid="3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animEffect transition="in" filter="fade">
                                      <p:cBhvr>
                                        <p:cTn id="14" dur="500"/>
                                        <p:tgtEl>
                                          <p:spTgt spid="15"/>
                                        </p:tgtEl>
                                      </p:cBhvr>
                                    </p:animEffect>
                                  </p:childTnLst>
                                </p:cTn>
                              </p:par>
                            </p:childTnLst>
                          </p:cTn>
                        </p:par>
                        <p:par>
                          <p:cTn id="15" fill="hold">
                            <p:stCondLst>
                              <p:cond delay="1000"/>
                            </p:stCondLst>
                            <p:childTnLst>
                              <p:par>
                                <p:cTn id="16" presetID="22" presetClass="entr" presetSubtype="2" fill="hold" nodeType="after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wipe(right)">
                                      <p:cBhvr>
                                        <p:cTn id="18" dur="500"/>
                                        <p:tgtEl>
                                          <p:spTgt spid="25"/>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wipe(left)">
                                      <p:cBhvr>
                                        <p:cTn id="22" dur="500"/>
                                        <p:tgtEl>
                                          <p:spTgt spid="30"/>
                                        </p:tgtEl>
                                      </p:cBhvr>
                                    </p:animEffect>
                                  </p:childTnLst>
                                </p:cTn>
                              </p:par>
                            </p:childTnLst>
                          </p:cTn>
                        </p:par>
                        <p:par>
                          <p:cTn id="23" fill="hold">
                            <p:stCondLst>
                              <p:cond delay="2000"/>
                            </p:stCondLst>
                            <p:childTnLst>
                              <p:par>
                                <p:cTn id="24" presetID="53" presetClass="entr" presetSubtype="16" fill="hold" nodeType="afterEffect">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cBhvr>
                                        <p:cTn id="26" dur="500" fill="hold"/>
                                        <p:tgtEl>
                                          <p:spTgt spid="16"/>
                                        </p:tgtEl>
                                        <p:attrNameLst>
                                          <p:attrName>ppt_w</p:attrName>
                                        </p:attrNameLst>
                                      </p:cBhvr>
                                      <p:tavLst>
                                        <p:tav tm="0">
                                          <p:val>
                                            <p:fltVal val="0"/>
                                          </p:val>
                                        </p:tav>
                                        <p:tav tm="100000">
                                          <p:val>
                                            <p:strVal val="#ppt_w"/>
                                          </p:val>
                                        </p:tav>
                                      </p:tavLst>
                                    </p:anim>
                                    <p:anim calcmode="lin" valueType="num">
                                      <p:cBhvr>
                                        <p:cTn id="27" dur="500" fill="hold"/>
                                        <p:tgtEl>
                                          <p:spTgt spid="16"/>
                                        </p:tgtEl>
                                        <p:attrNameLst>
                                          <p:attrName>ppt_h</p:attrName>
                                        </p:attrNameLst>
                                      </p:cBhvr>
                                      <p:tavLst>
                                        <p:tav tm="0">
                                          <p:val>
                                            <p:fltVal val="0"/>
                                          </p:val>
                                        </p:tav>
                                        <p:tav tm="100000">
                                          <p:val>
                                            <p:strVal val="#ppt_h"/>
                                          </p:val>
                                        </p:tav>
                                      </p:tavLst>
                                    </p:anim>
                                    <p:animEffect transition="in" filter="fade">
                                      <p:cBhvr>
                                        <p:cTn id="28" dur="500"/>
                                        <p:tgtEl>
                                          <p:spTgt spid="16"/>
                                        </p:tgtEl>
                                      </p:cBhvr>
                                    </p:animEffect>
                                  </p:childTnLst>
                                </p:cTn>
                              </p:par>
                            </p:childTnLst>
                          </p:cTn>
                        </p:par>
                        <p:par>
                          <p:cTn id="29" fill="hold">
                            <p:stCondLst>
                              <p:cond delay="2500"/>
                            </p:stCondLst>
                            <p:childTnLst>
                              <p:par>
                                <p:cTn id="30" presetID="22" presetClass="entr" presetSubtype="8" fill="hold" nodeType="afterEffect">
                                  <p:stCondLst>
                                    <p:cond delay="0"/>
                                  </p:stCondLst>
                                  <p:childTnLst>
                                    <p:set>
                                      <p:cBhvr>
                                        <p:cTn id="31" dur="1" fill="hold">
                                          <p:stCondLst>
                                            <p:cond delay="0"/>
                                          </p:stCondLst>
                                        </p:cTn>
                                        <p:tgtEl>
                                          <p:spTgt spid="36"/>
                                        </p:tgtEl>
                                        <p:attrNameLst>
                                          <p:attrName>style.visibility</p:attrName>
                                        </p:attrNameLst>
                                      </p:cBhvr>
                                      <p:to>
                                        <p:strVal val="visible"/>
                                      </p:to>
                                    </p:set>
                                    <p:animEffect transition="in" filter="wipe(left)">
                                      <p:cBhvr>
                                        <p:cTn id="32" dur="500"/>
                                        <p:tgtEl>
                                          <p:spTgt spid="36"/>
                                        </p:tgtEl>
                                      </p:cBhvr>
                                    </p:animEffect>
                                  </p:childTnLst>
                                </p:cTn>
                              </p:par>
                            </p:childTnLst>
                          </p:cTn>
                        </p:par>
                        <p:par>
                          <p:cTn id="33" fill="hold">
                            <p:stCondLst>
                              <p:cond delay="3000"/>
                            </p:stCondLst>
                            <p:childTnLst>
                              <p:par>
                                <p:cTn id="34" presetID="22" presetClass="entr" presetSubtype="8" fill="hold" nodeType="afterEffect">
                                  <p:stCondLst>
                                    <p:cond delay="0"/>
                                  </p:stCondLst>
                                  <p:childTnLst>
                                    <p:set>
                                      <p:cBhvr>
                                        <p:cTn id="35" dur="1" fill="hold">
                                          <p:stCondLst>
                                            <p:cond delay="0"/>
                                          </p:stCondLst>
                                        </p:cTn>
                                        <p:tgtEl>
                                          <p:spTgt spid="27"/>
                                        </p:tgtEl>
                                        <p:attrNameLst>
                                          <p:attrName>style.visibility</p:attrName>
                                        </p:attrNameLst>
                                      </p:cBhvr>
                                      <p:to>
                                        <p:strVal val="visible"/>
                                      </p:to>
                                    </p:set>
                                    <p:animEffect transition="in" filter="wipe(left)">
                                      <p:cBhvr>
                                        <p:cTn id="36" dur="500"/>
                                        <p:tgtEl>
                                          <p:spTgt spid="27"/>
                                        </p:tgtEl>
                                      </p:cBhvr>
                                    </p:animEffect>
                                  </p:childTnLst>
                                </p:cTn>
                              </p:par>
                            </p:childTnLst>
                          </p:cTn>
                        </p:par>
                        <p:par>
                          <p:cTn id="37" fill="hold">
                            <p:stCondLst>
                              <p:cond delay="3500"/>
                            </p:stCondLst>
                            <p:childTnLst>
                              <p:par>
                                <p:cTn id="38" presetID="53" presetClass="entr" presetSubtype="16" fill="hold" nodeType="afterEffect">
                                  <p:stCondLst>
                                    <p:cond delay="0"/>
                                  </p:stCondLst>
                                  <p:childTnLst>
                                    <p:set>
                                      <p:cBhvr>
                                        <p:cTn id="39" dur="1" fill="hold">
                                          <p:stCondLst>
                                            <p:cond delay="0"/>
                                          </p:stCondLst>
                                        </p:cTn>
                                        <p:tgtEl>
                                          <p:spTgt spid="17"/>
                                        </p:tgtEl>
                                        <p:attrNameLst>
                                          <p:attrName>style.visibility</p:attrName>
                                        </p:attrNameLst>
                                      </p:cBhvr>
                                      <p:to>
                                        <p:strVal val="visible"/>
                                      </p:to>
                                    </p:set>
                                    <p:anim calcmode="lin" valueType="num">
                                      <p:cBhvr>
                                        <p:cTn id="40" dur="500" fill="hold"/>
                                        <p:tgtEl>
                                          <p:spTgt spid="17"/>
                                        </p:tgtEl>
                                        <p:attrNameLst>
                                          <p:attrName>ppt_w</p:attrName>
                                        </p:attrNameLst>
                                      </p:cBhvr>
                                      <p:tavLst>
                                        <p:tav tm="0">
                                          <p:val>
                                            <p:fltVal val="0"/>
                                          </p:val>
                                        </p:tav>
                                        <p:tav tm="100000">
                                          <p:val>
                                            <p:strVal val="#ppt_w"/>
                                          </p:val>
                                        </p:tav>
                                      </p:tavLst>
                                    </p:anim>
                                    <p:anim calcmode="lin" valueType="num">
                                      <p:cBhvr>
                                        <p:cTn id="41" dur="500" fill="hold"/>
                                        <p:tgtEl>
                                          <p:spTgt spid="17"/>
                                        </p:tgtEl>
                                        <p:attrNameLst>
                                          <p:attrName>ppt_h</p:attrName>
                                        </p:attrNameLst>
                                      </p:cBhvr>
                                      <p:tavLst>
                                        <p:tav tm="0">
                                          <p:val>
                                            <p:fltVal val="0"/>
                                          </p:val>
                                        </p:tav>
                                        <p:tav tm="100000">
                                          <p:val>
                                            <p:strVal val="#ppt_h"/>
                                          </p:val>
                                        </p:tav>
                                      </p:tavLst>
                                    </p:anim>
                                    <p:animEffect transition="in" filter="fade">
                                      <p:cBhvr>
                                        <p:cTn id="42" dur="500"/>
                                        <p:tgtEl>
                                          <p:spTgt spid="17"/>
                                        </p:tgtEl>
                                      </p:cBhvr>
                                    </p:animEffect>
                                  </p:childTnLst>
                                </p:cTn>
                              </p:par>
                            </p:childTnLst>
                          </p:cTn>
                        </p:par>
                        <p:par>
                          <p:cTn id="43" fill="hold">
                            <p:stCondLst>
                              <p:cond delay="4000"/>
                            </p:stCondLst>
                            <p:childTnLst>
                              <p:par>
                                <p:cTn id="44" presetID="22" presetClass="entr" presetSubtype="2" fill="hold" nodeType="afterEffect">
                                  <p:stCondLst>
                                    <p:cond delay="0"/>
                                  </p:stCondLst>
                                  <p:childTnLst>
                                    <p:set>
                                      <p:cBhvr>
                                        <p:cTn id="45" dur="1" fill="hold">
                                          <p:stCondLst>
                                            <p:cond delay="0"/>
                                          </p:stCondLst>
                                        </p:cTn>
                                        <p:tgtEl>
                                          <p:spTgt spid="37"/>
                                        </p:tgtEl>
                                        <p:attrNameLst>
                                          <p:attrName>style.visibility</p:attrName>
                                        </p:attrNameLst>
                                      </p:cBhvr>
                                      <p:to>
                                        <p:strVal val="visible"/>
                                      </p:to>
                                    </p:set>
                                    <p:animEffect transition="in" filter="wipe(right)">
                                      <p:cBhvr>
                                        <p:cTn id="46" dur="500"/>
                                        <p:tgtEl>
                                          <p:spTgt spid="37"/>
                                        </p:tgtEl>
                                      </p:cBhvr>
                                    </p:animEffect>
                                  </p:childTnLst>
                                </p:cTn>
                              </p:par>
                            </p:childTnLst>
                          </p:cTn>
                        </p:par>
                        <p:par>
                          <p:cTn id="47" fill="hold">
                            <p:stCondLst>
                              <p:cond delay="4500"/>
                            </p:stCondLst>
                            <p:childTnLst>
                              <p:par>
                                <p:cTn id="48" presetID="22" presetClass="entr" presetSubtype="8" fill="hold" nodeType="afterEffect">
                                  <p:stCondLst>
                                    <p:cond delay="0"/>
                                  </p:stCondLst>
                                  <p:childTnLst>
                                    <p:set>
                                      <p:cBhvr>
                                        <p:cTn id="49" dur="1" fill="hold">
                                          <p:stCondLst>
                                            <p:cond delay="0"/>
                                          </p:stCondLst>
                                        </p:cTn>
                                        <p:tgtEl>
                                          <p:spTgt spid="33"/>
                                        </p:tgtEl>
                                        <p:attrNameLst>
                                          <p:attrName>style.visibility</p:attrName>
                                        </p:attrNameLst>
                                      </p:cBhvr>
                                      <p:to>
                                        <p:strVal val="visible"/>
                                      </p:to>
                                    </p:set>
                                    <p:animEffect transition="in" filter="wipe(left)">
                                      <p:cBhvr>
                                        <p:cTn id="50"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27"/>
          <p:cNvGrpSpPr/>
          <p:nvPr/>
        </p:nvGrpSpPr>
        <p:grpSpPr>
          <a:xfrm>
            <a:off x="5361317" y="995519"/>
            <a:ext cx="3458832" cy="938283"/>
            <a:chOff x="2040049" y="1245901"/>
            <a:chExt cx="3458832" cy="938283"/>
          </a:xfrm>
        </p:grpSpPr>
        <p:sp>
          <p:nvSpPr>
            <p:cNvPr id="29" name="TextBox 28"/>
            <p:cNvSpPr txBox="1"/>
            <p:nvPr/>
          </p:nvSpPr>
          <p:spPr>
            <a:xfrm>
              <a:off x="2040049" y="1245901"/>
              <a:ext cx="1999083" cy="384694"/>
            </a:xfrm>
            <a:prstGeom prst="rect">
              <a:avLst/>
            </a:prstGeom>
            <a:noFill/>
          </p:spPr>
          <p:txBody>
            <a:bodyPr wrap="square" lIns="137132" tIns="68567" rIns="137132" bIns="68567" rtlCol="0">
              <a:spAutoFit/>
            </a:bodyPr>
            <a:lstStyle/>
            <a:p>
              <a:pPr>
                <a:spcAft>
                  <a:spcPts val="600"/>
                </a:spcAft>
              </a:pPr>
              <a:r>
                <a:rPr lang="zh-CN" altLang="en-US" sz="1600" b="1" dirty="0">
                  <a:latin typeface="微软雅黑" panose="020B0503020204020204" pitchFamily="34" charset="-122"/>
                  <a:ea typeface="微软雅黑" panose="020B0503020204020204" pitchFamily="34" charset="-122"/>
                  <a:sym typeface="微软雅黑" panose="020B0503020204020204" pitchFamily="34" charset="-122"/>
                </a:rPr>
                <a:t>添加文字</a:t>
              </a:r>
            </a:p>
          </p:txBody>
        </p:sp>
        <p:sp>
          <p:nvSpPr>
            <p:cNvPr id="30" name="TextBox 29"/>
            <p:cNvSpPr txBox="1"/>
            <p:nvPr/>
          </p:nvSpPr>
          <p:spPr>
            <a:xfrm>
              <a:off x="2040049" y="1545125"/>
              <a:ext cx="3458832" cy="639059"/>
            </a:xfrm>
            <a:prstGeom prst="rect">
              <a:avLst/>
            </a:prstGeom>
            <a:noFill/>
          </p:spPr>
          <p:txBody>
            <a:bodyPr wrap="square" lIns="164564" tIns="82283" rIns="164564" bIns="82283" rtlCol="0">
              <a:spAutoFit/>
            </a:bodyPr>
            <a:lstStyle/>
            <a:p>
              <a:pPr algn="just">
                <a:lnSpc>
                  <a:spcPct val="135000"/>
                </a:lnSpc>
                <a:spcBef>
                  <a:spcPct val="0"/>
                </a:spcBef>
                <a:spcAft>
                  <a:spcPts val="600"/>
                </a:spcAft>
                <a:defRPr/>
              </a:pPr>
              <a:r>
                <a:rPr lang="zh-CN" altLang="en-US" sz="1200" dirty="0">
                  <a:latin typeface="微软雅黑" panose="020B0503020204020204" pitchFamily="34" charset="-122"/>
                  <a:ea typeface="微软雅黑" panose="020B0503020204020204" pitchFamily="34" charset="-122"/>
                  <a:sym typeface="微软雅黑" panose="020B0503020204020204" pitchFamily="34" charset="-122"/>
                </a:rPr>
                <a:t>您的内容打在这里，或者通过复制您的文本后，在此框中选择粘贴，并选择只保留文字</a:t>
              </a:r>
              <a:r>
                <a:rPr lang="zh-CN" altLang="en-US" sz="1200" dirty="0" smtClean="0">
                  <a:latin typeface="微软雅黑" panose="020B0503020204020204" pitchFamily="34" charset="-122"/>
                  <a:ea typeface="微软雅黑" panose="020B0503020204020204" pitchFamily="34" charset="-122"/>
                  <a:sym typeface="微软雅黑" panose="020B0503020204020204" pitchFamily="34" charset="-122"/>
                </a:rPr>
                <a:t>。</a:t>
              </a:r>
              <a:endParaRPr lang="id-ID" altLang="zh-CN" sz="1200" dirty="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1" name="组合 30"/>
          <p:cNvGrpSpPr/>
          <p:nvPr/>
        </p:nvGrpSpPr>
        <p:grpSpPr>
          <a:xfrm>
            <a:off x="5361316" y="3124406"/>
            <a:ext cx="3458833" cy="938283"/>
            <a:chOff x="2040048" y="1245901"/>
            <a:chExt cx="3458833" cy="938283"/>
          </a:xfrm>
        </p:grpSpPr>
        <p:sp>
          <p:nvSpPr>
            <p:cNvPr id="32" name="TextBox 31"/>
            <p:cNvSpPr txBox="1"/>
            <p:nvPr/>
          </p:nvSpPr>
          <p:spPr>
            <a:xfrm>
              <a:off x="2040049" y="1245901"/>
              <a:ext cx="1999083" cy="384694"/>
            </a:xfrm>
            <a:prstGeom prst="rect">
              <a:avLst/>
            </a:prstGeom>
            <a:noFill/>
          </p:spPr>
          <p:txBody>
            <a:bodyPr wrap="square" lIns="137132" tIns="68567" rIns="137132" bIns="68567" rtlCol="0">
              <a:spAutoFit/>
            </a:bodyPr>
            <a:lstStyle/>
            <a:p>
              <a:pPr>
                <a:spcAft>
                  <a:spcPts val="600"/>
                </a:spcAft>
              </a:pPr>
              <a:r>
                <a:rPr lang="zh-CN" altLang="en-US" sz="1600" b="1" dirty="0">
                  <a:latin typeface="微软雅黑" panose="020B0503020204020204" pitchFamily="34" charset="-122"/>
                  <a:ea typeface="微软雅黑" panose="020B0503020204020204" pitchFamily="34" charset="-122"/>
                  <a:sym typeface="微软雅黑" panose="020B0503020204020204" pitchFamily="34" charset="-122"/>
                </a:rPr>
                <a:t>添加文字</a:t>
              </a:r>
            </a:p>
          </p:txBody>
        </p:sp>
        <p:sp>
          <p:nvSpPr>
            <p:cNvPr id="33" name="TextBox 32"/>
            <p:cNvSpPr txBox="1"/>
            <p:nvPr/>
          </p:nvSpPr>
          <p:spPr>
            <a:xfrm>
              <a:off x="2040048" y="1545125"/>
              <a:ext cx="3458833" cy="639059"/>
            </a:xfrm>
            <a:prstGeom prst="rect">
              <a:avLst/>
            </a:prstGeom>
            <a:noFill/>
          </p:spPr>
          <p:txBody>
            <a:bodyPr wrap="square" lIns="164564" tIns="82283" rIns="164564" bIns="82283" rtlCol="0">
              <a:spAutoFit/>
            </a:bodyPr>
            <a:lstStyle/>
            <a:p>
              <a:pPr algn="just">
                <a:lnSpc>
                  <a:spcPct val="135000"/>
                </a:lnSpc>
                <a:spcBef>
                  <a:spcPct val="0"/>
                </a:spcBef>
                <a:spcAft>
                  <a:spcPts val="600"/>
                </a:spcAft>
                <a:defRPr/>
              </a:pPr>
              <a:r>
                <a:rPr lang="zh-CN" altLang="en-US" sz="1200" dirty="0">
                  <a:latin typeface="微软雅黑" panose="020B0503020204020204" pitchFamily="34" charset="-122"/>
                  <a:ea typeface="微软雅黑" panose="020B0503020204020204" pitchFamily="34" charset="-122"/>
                  <a:sym typeface="微软雅黑" panose="020B0503020204020204" pitchFamily="34" charset="-122"/>
                </a:rPr>
                <a:t>您的内容打在这里，或者通过复制您的文本后，在此框中选择粘贴，并选择只保留文字</a:t>
              </a:r>
              <a:r>
                <a:rPr lang="zh-CN" altLang="en-US" sz="1200" dirty="0" smtClean="0">
                  <a:latin typeface="微软雅黑" panose="020B0503020204020204" pitchFamily="34" charset="-122"/>
                  <a:ea typeface="微软雅黑" panose="020B0503020204020204" pitchFamily="34" charset="-122"/>
                  <a:sym typeface="微软雅黑" panose="020B0503020204020204" pitchFamily="34" charset="-122"/>
                </a:rPr>
                <a:t>。</a:t>
              </a:r>
              <a:endParaRPr lang="id-ID" altLang="zh-CN" sz="1200" dirty="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4" name="组合 33"/>
          <p:cNvGrpSpPr/>
          <p:nvPr/>
        </p:nvGrpSpPr>
        <p:grpSpPr>
          <a:xfrm>
            <a:off x="323850" y="995519"/>
            <a:ext cx="3384054" cy="938283"/>
            <a:chOff x="1769667" y="1245901"/>
            <a:chExt cx="3384054" cy="938283"/>
          </a:xfrm>
        </p:grpSpPr>
        <p:sp>
          <p:nvSpPr>
            <p:cNvPr id="35" name="TextBox 34"/>
            <p:cNvSpPr txBox="1"/>
            <p:nvPr/>
          </p:nvSpPr>
          <p:spPr>
            <a:xfrm>
              <a:off x="3154638" y="1245901"/>
              <a:ext cx="1999083" cy="384694"/>
            </a:xfrm>
            <a:prstGeom prst="rect">
              <a:avLst/>
            </a:prstGeom>
            <a:noFill/>
          </p:spPr>
          <p:txBody>
            <a:bodyPr wrap="square" lIns="137132" tIns="68567" rIns="137132" bIns="68567" rtlCol="0">
              <a:spAutoFit/>
            </a:bodyPr>
            <a:lstStyle/>
            <a:p>
              <a:pPr algn="r">
                <a:spcAft>
                  <a:spcPts val="600"/>
                </a:spcAft>
              </a:pPr>
              <a:r>
                <a:rPr lang="zh-CN" altLang="en-US" sz="1600" b="1" dirty="0">
                  <a:latin typeface="微软雅黑" panose="020B0503020204020204" pitchFamily="34" charset="-122"/>
                  <a:ea typeface="微软雅黑" panose="020B0503020204020204" pitchFamily="34" charset="-122"/>
                  <a:sym typeface="微软雅黑" panose="020B0503020204020204" pitchFamily="34" charset="-122"/>
                </a:rPr>
                <a:t>添加文字</a:t>
              </a:r>
            </a:p>
          </p:txBody>
        </p:sp>
        <p:sp>
          <p:nvSpPr>
            <p:cNvPr id="36" name="TextBox 35"/>
            <p:cNvSpPr txBox="1"/>
            <p:nvPr/>
          </p:nvSpPr>
          <p:spPr>
            <a:xfrm>
              <a:off x="1769667" y="1545125"/>
              <a:ext cx="3384054" cy="639059"/>
            </a:xfrm>
            <a:prstGeom prst="rect">
              <a:avLst/>
            </a:prstGeom>
            <a:noFill/>
          </p:spPr>
          <p:txBody>
            <a:bodyPr wrap="square" lIns="164564" tIns="82283" rIns="164564" bIns="82283" rtlCol="0">
              <a:spAutoFit/>
            </a:bodyPr>
            <a:lstStyle/>
            <a:p>
              <a:pPr algn="just">
                <a:lnSpc>
                  <a:spcPct val="135000"/>
                </a:lnSpc>
                <a:spcBef>
                  <a:spcPct val="0"/>
                </a:spcBef>
                <a:spcAft>
                  <a:spcPts val="600"/>
                </a:spcAft>
                <a:defRPr/>
              </a:pPr>
              <a:r>
                <a:rPr lang="zh-CN" altLang="en-US" sz="1200" dirty="0">
                  <a:latin typeface="微软雅黑" panose="020B0503020204020204" pitchFamily="34" charset="-122"/>
                  <a:ea typeface="微软雅黑" panose="020B0503020204020204" pitchFamily="34" charset="-122"/>
                  <a:sym typeface="微软雅黑" panose="020B0503020204020204" pitchFamily="34" charset="-122"/>
                </a:rPr>
                <a:t>您的内容打在这里，或者通过复制您的文本后，在此框中选择粘贴，并选择只保留文字</a:t>
              </a:r>
              <a:r>
                <a:rPr lang="zh-CN" altLang="en-US" sz="1200" dirty="0" smtClean="0">
                  <a:latin typeface="微软雅黑" panose="020B0503020204020204" pitchFamily="34" charset="-122"/>
                  <a:ea typeface="微软雅黑" panose="020B0503020204020204" pitchFamily="34" charset="-122"/>
                  <a:sym typeface="微软雅黑" panose="020B0503020204020204" pitchFamily="34" charset="-122"/>
                </a:rPr>
                <a:t>。</a:t>
              </a:r>
              <a:endParaRPr lang="id-ID" altLang="zh-CN" sz="1200" dirty="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7" name="组合 36"/>
          <p:cNvGrpSpPr/>
          <p:nvPr/>
        </p:nvGrpSpPr>
        <p:grpSpPr>
          <a:xfrm>
            <a:off x="292100" y="3124406"/>
            <a:ext cx="3415804" cy="938283"/>
            <a:chOff x="1737917" y="1245901"/>
            <a:chExt cx="3415804" cy="938283"/>
          </a:xfrm>
        </p:grpSpPr>
        <p:sp>
          <p:nvSpPr>
            <p:cNvPr id="38" name="TextBox 37"/>
            <p:cNvSpPr txBox="1"/>
            <p:nvPr/>
          </p:nvSpPr>
          <p:spPr>
            <a:xfrm>
              <a:off x="3154638" y="1245901"/>
              <a:ext cx="1999083" cy="384694"/>
            </a:xfrm>
            <a:prstGeom prst="rect">
              <a:avLst/>
            </a:prstGeom>
            <a:noFill/>
          </p:spPr>
          <p:txBody>
            <a:bodyPr wrap="square" lIns="137132" tIns="68567" rIns="137132" bIns="68567" rtlCol="0">
              <a:spAutoFit/>
            </a:bodyPr>
            <a:lstStyle/>
            <a:p>
              <a:pPr algn="r">
                <a:spcAft>
                  <a:spcPts val="600"/>
                </a:spcAft>
              </a:pPr>
              <a:r>
                <a:rPr lang="zh-CN" altLang="en-US" sz="1600" b="1" dirty="0">
                  <a:latin typeface="微软雅黑" panose="020B0503020204020204" pitchFamily="34" charset="-122"/>
                  <a:ea typeface="微软雅黑" panose="020B0503020204020204" pitchFamily="34" charset="-122"/>
                  <a:sym typeface="微软雅黑" panose="020B0503020204020204" pitchFamily="34" charset="-122"/>
                </a:rPr>
                <a:t>添加文字</a:t>
              </a:r>
            </a:p>
          </p:txBody>
        </p:sp>
        <p:sp>
          <p:nvSpPr>
            <p:cNvPr id="39" name="TextBox 38"/>
            <p:cNvSpPr txBox="1"/>
            <p:nvPr/>
          </p:nvSpPr>
          <p:spPr>
            <a:xfrm>
              <a:off x="1737917" y="1545125"/>
              <a:ext cx="3415804" cy="639059"/>
            </a:xfrm>
            <a:prstGeom prst="rect">
              <a:avLst/>
            </a:prstGeom>
            <a:noFill/>
          </p:spPr>
          <p:txBody>
            <a:bodyPr wrap="square" lIns="164564" tIns="82283" rIns="164564" bIns="82283" rtlCol="0">
              <a:spAutoFit/>
            </a:bodyPr>
            <a:lstStyle/>
            <a:p>
              <a:pPr algn="just">
                <a:lnSpc>
                  <a:spcPct val="135000"/>
                </a:lnSpc>
                <a:spcBef>
                  <a:spcPct val="0"/>
                </a:spcBef>
                <a:spcAft>
                  <a:spcPts val="600"/>
                </a:spcAft>
                <a:defRPr/>
              </a:pPr>
              <a:r>
                <a:rPr lang="zh-CN" altLang="en-US" sz="1200" dirty="0">
                  <a:latin typeface="微软雅黑" panose="020B0503020204020204" pitchFamily="34" charset="-122"/>
                  <a:ea typeface="微软雅黑" panose="020B0503020204020204" pitchFamily="34" charset="-122"/>
                  <a:sym typeface="微软雅黑" panose="020B0503020204020204" pitchFamily="34" charset="-122"/>
                </a:rPr>
                <a:t>您的内容打在这里，或者通过复制您的文本后，在此框中选择粘贴，并选择只保留文字</a:t>
              </a:r>
              <a:r>
                <a:rPr lang="zh-CN" altLang="en-US" sz="1200" dirty="0" smtClean="0">
                  <a:latin typeface="微软雅黑" panose="020B0503020204020204" pitchFamily="34" charset="-122"/>
                  <a:ea typeface="微软雅黑" panose="020B0503020204020204" pitchFamily="34" charset="-122"/>
                  <a:sym typeface="微软雅黑" panose="020B0503020204020204" pitchFamily="34" charset="-122"/>
                </a:rPr>
                <a:t>。</a:t>
              </a:r>
              <a:endParaRPr lang="id-ID" altLang="zh-CN" sz="1200" dirty="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6" name="组合 15"/>
          <p:cNvGrpSpPr/>
          <p:nvPr/>
        </p:nvGrpSpPr>
        <p:grpSpPr>
          <a:xfrm>
            <a:off x="3029506" y="862003"/>
            <a:ext cx="3186410" cy="3407625"/>
            <a:chOff x="3029506" y="1284494"/>
            <a:chExt cx="3186410" cy="3407625"/>
          </a:xfrm>
        </p:grpSpPr>
        <p:sp>
          <p:nvSpPr>
            <p:cNvPr id="3" name="MH_Other_1"/>
            <p:cNvSpPr/>
            <p:nvPr>
              <p:custDataLst>
                <p:tags r:id="rId1"/>
              </p:custDataLst>
            </p:nvPr>
          </p:nvSpPr>
          <p:spPr bwMode="auto">
            <a:xfrm rot="5400000" flipV="1">
              <a:off x="5171349" y="2807639"/>
              <a:ext cx="851149" cy="1237856"/>
            </a:xfrm>
            <a:custGeom>
              <a:avLst/>
              <a:gdLst>
                <a:gd name="T0" fmla="*/ 557 w 865"/>
                <a:gd name="T1" fmla="*/ 1258 h 1258"/>
                <a:gd name="T2" fmla="*/ 250 w 865"/>
                <a:gd name="T3" fmla="*/ 933 h 1258"/>
                <a:gd name="T4" fmla="*/ 0 w 865"/>
                <a:gd name="T5" fmla="*/ 147 h 1258"/>
                <a:gd name="T6" fmla="*/ 865 w 865"/>
                <a:gd name="T7" fmla="*/ 0 h 1258"/>
                <a:gd name="T8" fmla="*/ 557 w 865"/>
                <a:gd name="T9" fmla="*/ 1258 h 1258"/>
              </a:gdLst>
              <a:ahLst/>
              <a:cxnLst>
                <a:cxn ang="0">
                  <a:pos x="T0" y="T1"/>
                </a:cxn>
                <a:cxn ang="0">
                  <a:pos x="T2" y="T3"/>
                </a:cxn>
                <a:cxn ang="0">
                  <a:pos x="T4" y="T5"/>
                </a:cxn>
                <a:cxn ang="0">
                  <a:pos x="T6" y="T7"/>
                </a:cxn>
                <a:cxn ang="0">
                  <a:pos x="T8" y="T9"/>
                </a:cxn>
              </a:cxnLst>
              <a:rect l="0" t="0" r="r" b="b"/>
              <a:pathLst>
                <a:path w="865" h="1258">
                  <a:moveTo>
                    <a:pt x="557" y="1258"/>
                  </a:moveTo>
                  <a:lnTo>
                    <a:pt x="250" y="933"/>
                  </a:lnTo>
                  <a:lnTo>
                    <a:pt x="0" y="147"/>
                  </a:lnTo>
                  <a:lnTo>
                    <a:pt x="865" y="0"/>
                  </a:lnTo>
                  <a:lnTo>
                    <a:pt x="557" y="1258"/>
                  </a:lnTo>
                  <a:close/>
                </a:path>
              </a:pathLst>
            </a:custGeom>
            <a:gradFill>
              <a:gsLst>
                <a:gs pos="2000">
                  <a:sysClr val="window" lastClr="FFFFFF">
                    <a:lumMod val="95000"/>
                    <a:alpha val="0"/>
                  </a:sysClr>
                </a:gs>
                <a:gs pos="76000">
                  <a:sysClr val="window" lastClr="FFFFFF">
                    <a:lumMod val="65000"/>
                  </a:sysClr>
                </a:gs>
              </a:gsLst>
              <a:lin ang="10200000" scaled="0"/>
            </a:gradFill>
            <a:ln>
              <a:noFill/>
            </a:ln>
          </p:spPr>
          <p:txBody>
            <a:bodyPr lIns="68580" tIns="34290" rIns="68580" bIns="34290" anchor="ctr">
              <a:normAutofit/>
            </a:bodyPr>
            <a:lstStyle/>
            <a:p>
              <a:pPr eaLnBrk="1" fontAlgn="auto" hangingPunct="1">
                <a:spcBef>
                  <a:spcPts val="0"/>
                </a:spcBef>
                <a:spcAft>
                  <a:spcPts val="0"/>
                </a:spcAft>
                <a:defRPr/>
              </a:pPr>
              <a:endParaRPr lang="zh-CN" altLang="en-US" kern="0">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5" name="组合 14"/>
            <p:cNvGrpSpPr/>
            <p:nvPr/>
          </p:nvGrpSpPr>
          <p:grpSpPr>
            <a:xfrm>
              <a:off x="3029506" y="1284494"/>
              <a:ext cx="3186410" cy="3407625"/>
              <a:chOff x="3029506" y="1284494"/>
              <a:chExt cx="3186410" cy="3407625"/>
            </a:xfrm>
          </p:grpSpPr>
          <p:sp>
            <p:nvSpPr>
              <p:cNvPr id="4" name="MH_Other_2"/>
              <p:cNvSpPr/>
              <p:nvPr>
                <p:custDataLst>
                  <p:tags r:id="rId2"/>
                </p:custDataLst>
              </p:nvPr>
            </p:nvSpPr>
            <p:spPr bwMode="auto">
              <a:xfrm rot="10800000" flipV="1">
                <a:off x="3841787" y="3454263"/>
                <a:ext cx="851149" cy="1237856"/>
              </a:xfrm>
              <a:custGeom>
                <a:avLst/>
                <a:gdLst>
                  <a:gd name="T0" fmla="*/ 557 w 865"/>
                  <a:gd name="T1" fmla="*/ 1258 h 1258"/>
                  <a:gd name="T2" fmla="*/ 250 w 865"/>
                  <a:gd name="T3" fmla="*/ 933 h 1258"/>
                  <a:gd name="T4" fmla="*/ 0 w 865"/>
                  <a:gd name="T5" fmla="*/ 147 h 1258"/>
                  <a:gd name="T6" fmla="*/ 865 w 865"/>
                  <a:gd name="T7" fmla="*/ 0 h 1258"/>
                  <a:gd name="T8" fmla="*/ 557 w 865"/>
                  <a:gd name="T9" fmla="*/ 1258 h 1258"/>
                </a:gdLst>
                <a:ahLst/>
                <a:cxnLst>
                  <a:cxn ang="0">
                    <a:pos x="T0" y="T1"/>
                  </a:cxn>
                  <a:cxn ang="0">
                    <a:pos x="T2" y="T3"/>
                  </a:cxn>
                  <a:cxn ang="0">
                    <a:pos x="T4" y="T5"/>
                  </a:cxn>
                  <a:cxn ang="0">
                    <a:pos x="T6" y="T7"/>
                  </a:cxn>
                  <a:cxn ang="0">
                    <a:pos x="T8" y="T9"/>
                  </a:cxn>
                </a:cxnLst>
                <a:rect l="0" t="0" r="r" b="b"/>
                <a:pathLst>
                  <a:path w="865" h="1258">
                    <a:moveTo>
                      <a:pt x="557" y="1258"/>
                    </a:moveTo>
                    <a:lnTo>
                      <a:pt x="250" y="933"/>
                    </a:lnTo>
                    <a:lnTo>
                      <a:pt x="0" y="147"/>
                    </a:lnTo>
                    <a:lnTo>
                      <a:pt x="865" y="0"/>
                    </a:lnTo>
                    <a:lnTo>
                      <a:pt x="557" y="1258"/>
                    </a:lnTo>
                    <a:close/>
                  </a:path>
                </a:pathLst>
              </a:custGeom>
              <a:gradFill>
                <a:gsLst>
                  <a:gs pos="100000">
                    <a:sysClr val="window" lastClr="FFFFFF">
                      <a:alpha val="0"/>
                      <a:lumMod val="100000"/>
                    </a:sysClr>
                  </a:gs>
                  <a:gs pos="19000">
                    <a:sysClr val="window" lastClr="FFFFFF">
                      <a:lumMod val="65000"/>
                    </a:sysClr>
                  </a:gs>
                </a:gsLst>
                <a:lin ang="21000000" scaled="0"/>
              </a:gradFill>
              <a:ln>
                <a:noFill/>
              </a:ln>
            </p:spPr>
            <p:txBody>
              <a:bodyPr lIns="68580" tIns="34290" rIns="68580" bIns="34290" anchor="ctr">
                <a:normAutofit/>
              </a:bodyPr>
              <a:lstStyle/>
              <a:p>
                <a:pPr eaLnBrk="1" fontAlgn="auto" hangingPunct="1">
                  <a:spcBef>
                    <a:spcPts val="0"/>
                  </a:spcBef>
                  <a:spcAft>
                    <a:spcPts val="0"/>
                  </a:spcAft>
                  <a:defRPr/>
                </a:pPr>
                <a:endParaRPr lang="zh-CN" altLang="en-US" kern="0">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MH_Other_3"/>
              <p:cNvSpPr/>
              <p:nvPr>
                <p:custDataLst>
                  <p:tags r:id="rId3"/>
                </p:custDataLst>
              </p:nvPr>
            </p:nvSpPr>
            <p:spPr bwMode="auto">
              <a:xfrm rot="16200000" flipV="1">
                <a:off x="3222859" y="1947704"/>
                <a:ext cx="851149" cy="1237856"/>
              </a:xfrm>
              <a:custGeom>
                <a:avLst/>
                <a:gdLst>
                  <a:gd name="T0" fmla="*/ 557 w 865"/>
                  <a:gd name="T1" fmla="*/ 1258 h 1258"/>
                  <a:gd name="T2" fmla="*/ 250 w 865"/>
                  <a:gd name="T3" fmla="*/ 933 h 1258"/>
                  <a:gd name="T4" fmla="*/ 0 w 865"/>
                  <a:gd name="T5" fmla="*/ 147 h 1258"/>
                  <a:gd name="T6" fmla="*/ 865 w 865"/>
                  <a:gd name="T7" fmla="*/ 0 h 1258"/>
                  <a:gd name="T8" fmla="*/ 557 w 865"/>
                  <a:gd name="T9" fmla="*/ 1258 h 1258"/>
                </a:gdLst>
                <a:ahLst/>
                <a:cxnLst>
                  <a:cxn ang="0">
                    <a:pos x="T0" y="T1"/>
                  </a:cxn>
                  <a:cxn ang="0">
                    <a:pos x="T2" y="T3"/>
                  </a:cxn>
                  <a:cxn ang="0">
                    <a:pos x="T4" y="T5"/>
                  </a:cxn>
                  <a:cxn ang="0">
                    <a:pos x="T6" y="T7"/>
                  </a:cxn>
                  <a:cxn ang="0">
                    <a:pos x="T8" y="T9"/>
                  </a:cxn>
                </a:cxnLst>
                <a:rect l="0" t="0" r="r" b="b"/>
                <a:pathLst>
                  <a:path w="865" h="1258">
                    <a:moveTo>
                      <a:pt x="557" y="1258"/>
                    </a:moveTo>
                    <a:lnTo>
                      <a:pt x="250" y="933"/>
                    </a:lnTo>
                    <a:lnTo>
                      <a:pt x="0" y="147"/>
                    </a:lnTo>
                    <a:lnTo>
                      <a:pt x="865" y="0"/>
                    </a:lnTo>
                    <a:lnTo>
                      <a:pt x="557" y="1258"/>
                    </a:lnTo>
                    <a:close/>
                  </a:path>
                </a:pathLst>
              </a:custGeom>
              <a:gradFill>
                <a:gsLst>
                  <a:gs pos="100000">
                    <a:sysClr val="window" lastClr="FFFFFF">
                      <a:lumMod val="95000"/>
                      <a:alpha val="0"/>
                    </a:sysClr>
                  </a:gs>
                  <a:gs pos="0">
                    <a:sysClr val="window" lastClr="FFFFFF">
                      <a:lumMod val="65000"/>
                    </a:sysClr>
                  </a:gs>
                </a:gsLst>
                <a:lin ang="0" scaled="0"/>
              </a:gradFill>
              <a:ln>
                <a:noFill/>
              </a:ln>
            </p:spPr>
            <p:txBody>
              <a:bodyPr lIns="68580" tIns="34290" rIns="68580" bIns="34290" anchor="ctr">
                <a:normAutofit/>
              </a:bodyPr>
              <a:lstStyle/>
              <a:p>
                <a:pPr eaLnBrk="1" fontAlgn="auto" hangingPunct="1">
                  <a:spcBef>
                    <a:spcPts val="0"/>
                  </a:spcBef>
                  <a:spcAft>
                    <a:spcPts val="0"/>
                  </a:spcAft>
                  <a:defRPr/>
                </a:pPr>
                <a:endParaRPr lang="zh-CN" altLang="en-US" kern="0">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MH_Other_4"/>
              <p:cNvSpPr/>
              <p:nvPr>
                <p:custDataLst>
                  <p:tags r:id="rId4"/>
                </p:custDataLst>
              </p:nvPr>
            </p:nvSpPr>
            <p:spPr bwMode="auto">
              <a:xfrm flipV="1">
                <a:off x="3124883" y="2448519"/>
                <a:ext cx="305692" cy="287324"/>
              </a:xfrm>
              <a:custGeom>
                <a:avLst/>
                <a:gdLst>
                  <a:gd name="T0" fmla="*/ 137 w 137"/>
                  <a:gd name="T1" fmla="*/ 0 h 128"/>
                  <a:gd name="T2" fmla="*/ 1 w 137"/>
                  <a:gd name="T3" fmla="*/ 128 h 128"/>
                  <a:gd name="T4" fmla="*/ 30 w 137"/>
                  <a:gd name="T5" fmla="*/ 48 h 128"/>
                  <a:gd name="T6" fmla="*/ 30 w 137"/>
                  <a:gd name="T7" fmla="*/ 48 h 128"/>
                  <a:gd name="T8" fmla="*/ 30 w 137"/>
                  <a:gd name="T9" fmla="*/ 48 h 128"/>
                  <a:gd name="T10" fmla="*/ 47 w 137"/>
                  <a:gd name="T11" fmla="*/ 31 h 128"/>
                  <a:gd name="T12" fmla="*/ 114 w 137"/>
                  <a:gd name="T13" fmla="*/ 2 h 128"/>
                  <a:gd name="T14" fmla="*/ 137 w 137"/>
                  <a:gd name="T15" fmla="*/ 0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28">
                    <a:moveTo>
                      <a:pt x="137" y="0"/>
                    </a:moveTo>
                    <a:cubicBezTo>
                      <a:pt x="1" y="128"/>
                      <a:pt x="1" y="128"/>
                      <a:pt x="1" y="128"/>
                    </a:cubicBezTo>
                    <a:cubicBezTo>
                      <a:pt x="1" y="128"/>
                      <a:pt x="0" y="84"/>
                      <a:pt x="30" y="48"/>
                    </a:cubicBezTo>
                    <a:cubicBezTo>
                      <a:pt x="30" y="48"/>
                      <a:pt x="30" y="48"/>
                      <a:pt x="30" y="48"/>
                    </a:cubicBezTo>
                    <a:cubicBezTo>
                      <a:pt x="30" y="48"/>
                      <a:pt x="30" y="48"/>
                      <a:pt x="30" y="48"/>
                    </a:cubicBezTo>
                    <a:cubicBezTo>
                      <a:pt x="35" y="42"/>
                      <a:pt x="40" y="36"/>
                      <a:pt x="47" y="31"/>
                    </a:cubicBezTo>
                    <a:cubicBezTo>
                      <a:pt x="63" y="18"/>
                      <a:pt x="85" y="7"/>
                      <a:pt x="114" y="2"/>
                    </a:cubicBezTo>
                    <a:cubicBezTo>
                      <a:pt x="121" y="1"/>
                      <a:pt x="129" y="0"/>
                      <a:pt x="137" y="0"/>
                    </a:cubicBezTo>
                    <a:close/>
                  </a:path>
                </a:pathLst>
              </a:custGeom>
              <a:solidFill>
                <a:srgbClr val="C00000"/>
              </a:solidFill>
              <a:ln>
                <a:noFill/>
              </a:ln>
            </p:spPr>
            <p:txBody>
              <a:bodyPr lIns="68580" tIns="34290" rIns="68580" bIns="34290" anchor="ctr">
                <a:normAutofit fontScale="92500" lnSpcReduction="20000"/>
              </a:bodyPr>
              <a:lstStyle/>
              <a:p>
                <a:pPr eaLnBrk="1" fontAlgn="auto" hangingPunct="1">
                  <a:spcBef>
                    <a:spcPts val="0"/>
                  </a:spcBef>
                  <a:spcAft>
                    <a:spcPts val="0"/>
                  </a:spcAft>
                  <a:defRPr/>
                </a:pPr>
                <a:endParaRPr lang="zh-CN" altLang="en-US" kern="0">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MH_Other_5"/>
              <p:cNvSpPr/>
              <p:nvPr>
                <p:custDataLst>
                  <p:tags r:id="rId5"/>
                </p:custDataLst>
              </p:nvPr>
            </p:nvSpPr>
            <p:spPr bwMode="auto">
              <a:xfrm flipV="1">
                <a:off x="3185235" y="2574470"/>
                <a:ext cx="1413006" cy="838357"/>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solidFill>
                <a:srgbClr val="C00000"/>
              </a:solidFill>
              <a:ln>
                <a:noFill/>
              </a:ln>
            </p:spPr>
            <p:txBody>
              <a:bodyPr lIns="68580" tIns="34290" rIns="68580" bIns="34290" anchor="ctr">
                <a:normAutofit/>
              </a:bodyPr>
              <a:lstStyle/>
              <a:p>
                <a:pPr eaLnBrk="1" fontAlgn="auto" hangingPunct="1">
                  <a:spcBef>
                    <a:spcPts val="0"/>
                  </a:spcBef>
                  <a:spcAft>
                    <a:spcPts val="0"/>
                  </a:spcAft>
                  <a:defRPr/>
                </a:pPr>
                <a:endParaRPr lang="zh-CN" altLang="en-US" kern="0">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MH_Other_6"/>
              <p:cNvSpPr/>
              <p:nvPr>
                <p:custDataLst>
                  <p:tags r:id="rId6"/>
                </p:custDataLst>
              </p:nvPr>
            </p:nvSpPr>
            <p:spPr bwMode="auto">
              <a:xfrm flipH="1">
                <a:off x="4742558" y="2600709"/>
                <a:ext cx="1371023" cy="814741"/>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solidFill>
                <a:srgbClr val="C00000"/>
              </a:solidFill>
              <a:ln>
                <a:noFill/>
              </a:ln>
            </p:spPr>
            <p:txBody>
              <a:bodyPr lIns="68580" tIns="34290" rIns="68580" bIns="34290" anchor="ctr">
                <a:normAutofit/>
              </a:bodyPr>
              <a:lstStyle/>
              <a:p>
                <a:pPr eaLnBrk="1" fontAlgn="auto" hangingPunct="1">
                  <a:spcBef>
                    <a:spcPts val="0"/>
                  </a:spcBef>
                  <a:spcAft>
                    <a:spcPts val="0"/>
                  </a:spcAft>
                  <a:defRPr/>
                </a:pPr>
                <a:endParaRPr lang="zh-CN" altLang="en-US" kern="0">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MH_Other_7"/>
              <p:cNvSpPr/>
              <p:nvPr>
                <p:custDataLst>
                  <p:tags r:id="rId7"/>
                </p:custDataLst>
              </p:nvPr>
            </p:nvSpPr>
            <p:spPr bwMode="auto">
              <a:xfrm flipH="1">
                <a:off x="5918095" y="3292124"/>
                <a:ext cx="297821" cy="279453"/>
              </a:xfrm>
              <a:custGeom>
                <a:avLst/>
                <a:gdLst>
                  <a:gd name="T0" fmla="*/ 137 w 137"/>
                  <a:gd name="T1" fmla="*/ 0 h 128"/>
                  <a:gd name="T2" fmla="*/ 1 w 137"/>
                  <a:gd name="T3" fmla="*/ 128 h 128"/>
                  <a:gd name="T4" fmla="*/ 30 w 137"/>
                  <a:gd name="T5" fmla="*/ 48 h 128"/>
                  <a:gd name="T6" fmla="*/ 30 w 137"/>
                  <a:gd name="T7" fmla="*/ 48 h 128"/>
                  <a:gd name="T8" fmla="*/ 30 w 137"/>
                  <a:gd name="T9" fmla="*/ 48 h 128"/>
                  <a:gd name="T10" fmla="*/ 47 w 137"/>
                  <a:gd name="T11" fmla="*/ 31 h 128"/>
                  <a:gd name="T12" fmla="*/ 114 w 137"/>
                  <a:gd name="T13" fmla="*/ 2 h 128"/>
                  <a:gd name="T14" fmla="*/ 137 w 137"/>
                  <a:gd name="T15" fmla="*/ 0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28">
                    <a:moveTo>
                      <a:pt x="137" y="0"/>
                    </a:moveTo>
                    <a:cubicBezTo>
                      <a:pt x="1" y="128"/>
                      <a:pt x="1" y="128"/>
                      <a:pt x="1" y="128"/>
                    </a:cubicBezTo>
                    <a:cubicBezTo>
                      <a:pt x="1" y="128"/>
                      <a:pt x="0" y="84"/>
                      <a:pt x="30" y="48"/>
                    </a:cubicBezTo>
                    <a:cubicBezTo>
                      <a:pt x="30" y="48"/>
                      <a:pt x="30" y="48"/>
                      <a:pt x="30" y="48"/>
                    </a:cubicBezTo>
                    <a:cubicBezTo>
                      <a:pt x="30" y="48"/>
                      <a:pt x="30" y="48"/>
                      <a:pt x="30" y="48"/>
                    </a:cubicBezTo>
                    <a:cubicBezTo>
                      <a:pt x="35" y="42"/>
                      <a:pt x="40" y="36"/>
                      <a:pt x="47" y="31"/>
                    </a:cubicBezTo>
                    <a:cubicBezTo>
                      <a:pt x="63" y="18"/>
                      <a:pt x="85" y="7"/>
                      <a:pt x="114" y="2"/>
                    </a:cubicBezTo>
                    <a:cubicBezTo>
                      <a:pt x="121" y="1"/>
                      <a:pt x="129" y="0"/>
                      <a:pt x="137" y="0"/>
                    </a:cubicBezTo>
                    <a:close/>
                  </a:path>
                </a:pathLst>
              </a:custGeom>
              <a:solidFill>
                <a:srgbClr val="C00000"/>
              </a:solidFill>
              <a:ln>
                <a:noFill/>
              </a:ln>
            </p:spPr>
            <p:txBody>
              <a:bodyPr lIns="68580" tIns="34290" rIns="68580" bIns="34290" anchor="ctr">
                <a:normAutofit fontScale="92500" lnSpcReduction="20000"/>
              </a:bodyPr>
              <a:lstStyle/>
              <a:p>
                <a:pPr eaLnBrk="1" fontAlgn="auto" hangingPunct="1">
                  <a:spcBef>
                    <a:spcPts val="0"/>
                  </a:spcBef>
                  <a:spcAft>
                    <a:spcPts val="0"/>
                  </a:spcAft>
                  <a:defRPr/>
                </a:pPr>
                <a:endParaRPr lang="zh-CN" altLang="en-US" kern="0">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MH_Other_8"/>
              <p:cNvSpPr/>
              <p:nvPr>
                <p:custDataLst>
                  <p:tags r:id="rId8"/>
                </p:custDataLst>
              </p:nvPr>
            </p:nvSpPr>
            <p:spPr bwMode="auto">
              <a:xfrm flipV="1">
                <a:off x="4712580" y="1284494"/>
                <a:ext cx="851149" cy="1237856"/>
              </a:xfrm>
              <a:custGeom>
                <a:avLst/>
                <a:gdLst>
                  <a:gd name="T0" fmla="*/ 557 w 865"/>
                  <a:gd name="T1" fmla="*/ 1258 h 1258"/>
                  <a:gd name="T2" fmla="*/ 250 w 865"/>
                  <a:gd name="T3" fmla="*/ 933 h 1258"/>
                  <a:gd name="T4" fmla="*/ 0 w 865"/>
                  <a:gd name="T5" fmla="*/ 147 h 1258"/>
                  <a:gd name="T6" fmla="*/ 865 w 865"/>
                  <a:gd name="T7" fmla="*/ 0 h 1258"/>
                  <a:gd name="T8" fmla="*/ 557 w 865"/>
                  <a:gd name="T9" fmla="*/ 1258 h 1258"/>
                </a:gdLst>
                <a:ahLst/>
                <a:cxnLst>
                  <a:cxn ang="0">
                    <a:pos x="T0" y="T1"/>
                  </a:cxn>
                  <a:cxn ang="0">
                    <a:pos x="T2" y="T3"/>
                  </a:cxn>
                  <a:cxn ang="0">
                    <a:pos x="T4" y="T5"/>
                  </a:cxn>
                  <a:cxn ang="0">
                    <a:pos x="T6" y="T7"/>
                  </a:cxn>
                  <a:cxn ang="0">
                    <a:pos x="T8" y="T9"/>
                  </a:cxn>
                </a:cxnLst>
                <a:rect l="0" t="0" r="r" b="b"/>
                <a:pathLst>
                  <a:path w="865" h="1258">
                    <a:moveTo>
                      <a:pt x="557" y="1258"/>
                    </a:moveTo>
                    <a:lnTo>
                      <a:pt x="250" y="933"/>
                    </a:lnTo>
                    <a:lnTo>
                      <a:pt x="0" y="147"/>
                    </a:lnTo>
                    <a:lnTo>
                      <a:pt x="865" y="0"/>
                    </a:lnTo>
                    <a:lnTo>
                      <a:pt x="557" y="1258"/>
                    </a:lnTo>
                    <a:close/>
                  </a:path>
                </a:pathLst>
              </a:custGeom>
              <a:gradFill>
                <a:gsLst>
                  <a:gs pos="100000">
                    <a:sysClr val="window" lastClr="FFFFFF">
                      <a:lumMod val="95000"/>
                      <a:alpha val="0"/>
                    </a:sysClr>
                  </a:gs>
                  <a:gs pos="0">
                    <a:sysClr val="window" lastClr="FFFFFF">
                      <a:lumMod val="65000"/>
                    </a:sysClr>
                  </a:gs>
                </a:gsLst>
                <a:lin ang="0" scaled="0"/>
              </a:gradFill>
              <a:ln>
                <a:noFill/>
              </a:ln>
            </p:spPr>
            <p:txBody>
              <a:bodyPr lIns="68580" tIns="34290" rIns="68580" bIns="34290" anchor="ctr">
                <a:normAutofit/>
              </a:bodyPr>
              <a:lstStyle/>
              <a:p>
                <a:pPr eaLnBrk="1" fontAlgn="auto" hangingPunct="1">
                  <a:spcBef>
                    <a:spcPts val="0"/>
                  </a:spcBef>
                  <a:spcAft>
                    <a:spcPts val="0"/>
                  </a:spcAft>
                  <a:defRPr/>
                </a:pPr>
                <a:endParaRPr lang="zh-CN" altLang="en-US" kern="0">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MH_Other_9"/>
              <p:cNvSpPr/>
              <p:nvPr>
                <p:custDataLst>
                  <p:tags r:id="rId9"/>
                </p:custDataLst>
              </p:nvPr>
            </p:nvSpPr>
            <p:spPr bwMode="auto">
              <a:xfrm rot="16200000" flipH="1">
                <a:off x="4939356" y="1440916"/>
                <a:ext cx="295197" cy="276828"/>
              </a:xfrm>
              <a:custGeom>
                <a:avLst/>
                <a:gdLst>
                  <a:gd name="T0" fmla="*/ 137 w 137"/>
                  <a:gd name="T1" fmla="*/ 0 h 128"/>
                  <a:gd name="T2" fmla="*/ 1 w 137"/>
                  <a:gd name="T3" fmla="*/ 128 h 128"/>
                  <a:gd name="T4" fmla="*/ 30 w 137"/>
                  <a:gd name="T5" fmla="*/ 48 h 128"/>
                  <a:gd name="T6" fmla="*/ 30 w 137"/>
                  <a:gd name="T7" fmla="*/ 48 h 128"/>
                  <a:gd name="T8" fmla="*/ 30 w 137"/>
                  <a:gd name="T9" fmla="*/ 48 h 128"/>
                  <a:gd name="T10" fmla="*/ 47 w 137"/>
                  <a:gd name="T11" fmla="*/ 31 h 128"/>
                  <a:gd name="T12" fmla="*/ 114 w 137"/>
                  <a:gd name="T13" fmla="*/ 2 h 128"/>
                  <a:gd name="T14" fmla="*/ 137 w 137"/>
                  <a:gd name="T15" fmla="*/ 0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28">
                    <a:moveTo>
                      <a:pt x="137" y="0"/>
                    </a:moveTo>
                    <a:cubicBezTo>
                      <a:pt x="1" y="128"/>
                      <a:pt x="1" y="128"/>
                      <a:pt x="1" y="128"/>
                    </a:cubicBezTo>
                    <a:cubicBezTo>
                      <a:pt x="1" y="128"/>
                      <a:pt x="0" y="84"/>
                      <a:pt x="30" y="48"/>
                    </a:cubicBezTo>
                    <a:cubicBezTo>
                      <a:pt x="30" y="48"/>
                      <a:pt x="30" y="48"/>
                      <a:pt x="30" y="48"/>
                    </a:cubicBezTo>
                    <a:cubicBezTo>
                      <a:pt x="30" y="48"/>
                      <a:pt x="30" y="48"/>
                      <a:pt x="30" y="48"/>
                    </a:cubicBezTo>
                    <a:cubicBezTo>
                      <a:pt x="35" y="42"/>
                      <a:pt x="40" y="36"/>
                      <a:pt x="47" y="31"/>
                    </a:cubicBezTo>
                    <a:cubicBezTo>
                      <a:pt x="63" y="18"/>
                      <a:pt x="85" y="7"/>
                      <a:pt x="114" y="2"/>
                    </a:cubicBezTo>
                    <a:cubicBezTo>
                      <a:pt x="121" y="1"/>
                      <a:pt x="129" y="0"/>
                      <a:pt x="137" y="0"/>
                    </a:cubicBezTo>
                    <a:close/>
                  </a:path>
                </a:pathLst>
              </a:custGeom>
              <a:solidFill>
                <a:srgbClr val="002060"/>
              </a:solidFill>
              <a:ln>
                <a:noFill/>
              </a:ln>
            </p:spPr>
            <p:txBody>
              <a:bodyPr lIns="68580" tIns="34290" rIns="68580" bIns="34290" anchor="ctr">
                <a:normAutofit fontScale="92500" lnSpcReduction="20000"/>
              </a:bodyPr>
              <a:lstStyle/>
              <a:p>
                <a:endParaRPr lang="zh-CN" altLang="en-US" kern="0">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MH_Other_10"/>
              <p:cNvSpPr/>
              <p:nvPr>
                <p:custDataLst>
                  <p:tags r:id="rId10"/>
                </p:custDataLst>
              </p:nvPr>
            </p:nvSpPr>
            <p:spPr bwMode="auto">
              <a:xfrm rot="16200000" flipH="1">
                <a:off x="4011128" y="1776128"/>
                <a:ext cx="1363151" cy="810806"/>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solidFill>
                <a:srgbClr val="002060"/>
              </a:solidFill>
              <a:ln>
                <a:noFill/>
              </a:ln>
            </p:spPr>
            <p:txBody>
              <a:bodyPr lIns="68580" tIns="34290" rIns="68580" bIns="34290" anchor="ctr">
                <a:normAutofit/>
              </a:bodyPr>
              <a:lstStyle/>
              <a:p>
                <a:pPr eaLnBrk="1" fontAlgn="auto" hangingPunct="1">
                  <a:spcBef>
                    <a:spcPts val="0"/>
                  </a:spcBef>
                  <a:spcAft>
                    <a:spcPts val="0"/>
                  </a:spcAft>
                  <a:defRPr/>
                </a:pPr>
                <a:endParaRPr lang="zh-CN" altLang="en-US" kern="0">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MH_Other_11"/>
              <p:cNvSpPr/>
              <p:nvPr>
                <p:custDataLst>
                  <p:tags r:id="rId11"/>
                </p:custDataLst>
              </p:nvPr>
            </p:nvSpPr>
            <p:spPr bwMode="auto">
              <a:xfrm rot="5400000" flipH="1">
                <a:off x="4125926" y="4339088"/>
                <a:ext cx="300444" cy="282076"/>
              </a:xfrm>
              <a:custGeom>
                <a:avLst/>
                <a:gdLst>
                  <a:gd name="T0" fmla="*/ 137 w 137"/>
                  <a:gd name="T1" fmla="*/ 0 h 128"/>
                  <a:gd name="T2" fmla="*/ 1 w 137"/>
                  <a:gd name="T3" fmla="*/ 128 h 128"/>
                  <a:gd name="T4" fmla="*/ 30 w 137"/>
                  <a:gd name="T5" fmla="*/ 48 h 128"/>
                  <a:gd name="T6" fmla="*/ 30 w 137"/>
                  <a:gd name="T7" fmla="*/ 48 h 128"/>
                  <a:gd name="T8" fmla="*/ 30 w 137"/>
                  <a:gd name="T9" fmla="*/ 48 h 128"/>
                  <a:gd name="T10" fmla="*/ 47 w 137"/>
                  <a:gd name="T11" fmla="*/ 31 h 128"/>
                  <a:gd name="T12" fmla="*/ 114 w 137"/>
                  <a:gd name="T13" fmla="*/ 2 h 128"/>
                  <a:gd name="T14" fmla="*/ 137 w 137"/>
                  <a:gd name="T15" fmla="*/ 0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28">
                    <a:moveTo>
                      <a:pt x="137" y="0"/>
                    </a:moveTo>
                    <a:cubicBezTo>
                      <a:pt x="1" y="128"/>
                      <a:pt x="1" y="128"/>
                      <a:pt x="1" y="128"/>
                    </a:cubicBezTo>
                    <a:cubicBezTo>
                      <a:pt x="1" y="128"/>
                      <a:pt x="0" y="84"/>
                      <a:pt x="30" y="48"/>
                    </a:cubicBezTo>
                    <a:cubicBezTo>
                      <a:pt x="30" y="48"/>
                      <a:pt x="30" y="48"/>
                      <a:pt x="30" y="48"/>
                    </a:cubicBezTo>
                    <a:cubicBezTo>
                      <a:pt x="30" y="48"/>
                      <a:pt x="30" y="48"/>
                      <a:pt x="30" y="48"/>
                    </a:cubicBezTo>
                    <a:cubicBezTo>
                      <a:pt x="35" y="42"/>
                      <a:pt x="40" y="36"/>
                      <a:pt x="47" y="31"/>
                    </a:cubicBezTo>
                    <a:cubicBezTo>
                      <a:pt x="63" y="18"/>
                      <a:pt x="85" y="7"/>
                      <a:pt x="114" y="2"/>
                    </a:cubicBezTo>
                    <a:cubicBezTo>
                      <a:pt x="121" y="1"/>
                      <a:pt x="129" y="0"/>
                      <a:pt x="137" y="0"/>
                    </a:cubicBezTo>
                    <a:close/>
                  </a:path>
                </a:pathLst>
              </a:custGeom>
              <a:solidFill>
                <a:srgbClr val="002060"/>
              </a:solidFill>
              <a:ln>
                <a:noFill/>
              </a:ln>
            </p:spPr>
            <p:txBody>
              <a:bodyPr lIns="68580" tIns="34290" rIns="68580" bIns="34290" anchor="ctr">
                <a:normAutofit fontScale="92500" lnSpcReduction="20000"/>
              </a:bodyPr>
              <a:lstStyle/>
              <a:p>
                <a:pPr eaLnBrk="1" fontAlgn="auto" hangingPunct="1">
                  <a:spcBef>
                    <a:spcPts val="0"/>
                  </a:spcBef>
                  <a:spcAft>
                    <a:spcPts val="0"/>
                  </a:spcAft>
                  <a:defRPr/>
                </a:pPr>
                <a:endParaRPr lang="zh-CN" altLang="en-US" kern="0">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MH_Other_12"/>
              <p:cNvSpPr/>
              <p:nvPr>
                <p:custDataLst>
                  <p:tags r:id="rId12"/>
                </p:custDataLst>
              </p:nvPr>
            </p:nvSpPr>
            <p:spPr bwMode="auto">
              <a:xfrm rot="5400000" flipH="1">
                <a:off x="3995384" y="3439723"/>
                <a:ext cx="1386767" cy="823926"/>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solidFill>
                <a:srgbClr val="002060"/>
              </a:solidFill>
              <a:ln>
                <a:noFill/>
              </a:ln>
            </p:spPr>
            <p:txBody>
              <a:bodyPr lIns="68580" tIns="34290" rIns="68580" bIns="34290" anchor="ctr">
                <a:normAutofit/>
              </a:bodyPr>
              <a:lstStyle/>
              <a:p>
                <a:pPr eaLnBrk="1" fontAlgn="auto" hangingPunct="1">
                  <a:spcBef>
                    <a:spcPts val="0"/>
                  </a:spcBef>
                  <a:spcAft>
                    <a:spcPts val="0"/>
                  </a:spcAft>
                  <a:defRPr/>
                </a:pPr>
                <a:endParaRPr lang="zh-CN" altLang="en-US" kern="0">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MH_Other_13"/>
              <p:cNvSpPr txBox="1"/>
              <p:nvPr>
                <p:custDataLst>
                  <p:tags r:id="rId13"/>
                </p:custDataLst>
              </p:nvPr>
            </p:nvSpPr>
            <p:spPr>
              <a:xfrm>
                <a:off x="4508313" y="2160656"/>
                <a:ext cx="470568" cy="457850"/>
              </a:xfrm>
              <a:prstGeom prst="rect">
                <a:avLst/>
              </a:prstGeom>
              <a:noFill/>
              <a:effectLst/>
            </p:spPr>
            <p:txBody>
              <a:bodyPr anchor="ctr">
                <a:normAutofit fontScale="62500" lnSpcReduction="20000"/>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pPr eaLnBrk="1" fontAlgn="auto" hangingPunct="1">
                  <a:spcBef>
                    <a:spcPts val="0"/>
                  </a:spcBef>
                  <a:spcAft>
                    <a:spcPts val="0"/>
                  </a:spcAft>
                  <a:defRPr/>
                </a:pPr>
                <a:r>
                  <a:rPr lang="en-US" altLang="zh-CN" sz="3000" dirty="0">
                    <a:solidFill>
                      <a:prstClr val="white"/>
                    </a:solidFill>
                    <a:latin typeface="微软雅黑" panose="020B0503020204020204" pitchFamily="34" charset="-122"/>
                    <a:ea typeface="微软雅黑" panose="020B0503020204020204" pitchFamily="34" charset="-122"/>
                    <a:sym typeface="微软雅黑" panose="020B0503020204020204" pitchFamily="34" charset="-122"/>
                  </a:rPr>
                  <a:t>01</a:t>
                </a:r>
                <a:endParaRPr lang="zh-CN" altLang="en-US" sz="3000" dirty="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MH_Other_14"/>
              <p:cNvSpPr txBox="1"/>
              <p:nvPr>
                <p:custDataLst>
                  <p:tags r:id="rId14"/>
                </p:custDataLst>
              </p:nvPr>
            </p:nvSpPr>
            <p:spPr>
              <a:xfrm>
                <a:off x="4452672" y="3355970"/>
                <a:ext cx="581850" cy="591389"/>
              </a:xfrm>
              <a:prstGeom prst="rect">
                <a:avLst/>
              </a:prstGeom>
              <a:noFill/>
              <a:effectLst/>
            </p:spPr>
            <p:txBody>
              <a:bodyPr anchor="ctr">
                <a:norm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pPr>
                  <a:defRPr/>
                </a:pPr>
                <a:r>
                  <a:rPr lang="en-US" altLang="zh-CN" sz="2100" dirty="0">
                    <a:solidFill>
                      <a:prstClr val="white"/>
                    </a:solidFill>
                    <a:latin typeface="微软雅黑" panose="020B0503020204020204" pitchFamily="34" charset="-122"/>
                    <a:ea typeface="微软雅黑" panose="020B0503020204020204" pitchFamily="34" charset="-122"/>
                    <a:sym typeface="微软雅黑" panose="020B0503020204020204" pitchFamily="34" charset="-122"/>
                  </a:rPr>
                  <a:t>03</a:t>
                </a:r>
                <a:endParaRPr lang="zh-CN" altLang="en-US" sz="2100" dirty="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MH_Other_15"/>
              <p:cNvSpPr txBox="1"/>
              <p:nvPr>
                <p:custDataLst>
                  <p:tags r:id="rId15"/>
                </p:custDataLst>
              </p:nvPr>
            </p:nvSpPr>
            <p:spPr>
              <a:xfrm>
                <a:off x="3812315" y="2702314"/>
                <a:ext cx="581850" cy="591389"/>
              </a:xfrm>
              <a:prstGeom prst="rect">
                <a:avLst/>
              </a:prstGeom>
              <a:noFill/>
              <a:effectLst/>
            </p:spPr>
            <p:txBody>
              <a:bodyPr anchor="ctr">
                <a:norm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pPr>
                  <a:defRPr/>
                </a:pPr>
                <a:r>
                  <a:rPr lang="en-US" altLang="zh-CN" sz="2100" dirty="0">
                    <a:solidFill>
                      <a:prstClr val="white"/>
                    </a:solidFill>
                    <a:latin typeface="微软雅黑" panose="020B0503020204020204" pitchFamily="34" charset="-122"/>
                    <a:ea typeface="微软雅黑" panose="020B0503020204020204" pitchFamily="34" charset="-122"/>
                    <a:sym typeface="微软雅黑" panose="020B0503020204020204" pitchFamily="34" charset="-122"/>
                  </a:rPr>
                  <a:t>04</a:t>
                </a:r>
                <a:endParaRPr lang="zh-CN" altLang="en-US" sz="2100" dirty="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MH_Other_16"/>
              <p:cNvSpPr txBox="1"/>
              <p:nvPr>
                <p:custDataLst>
                  <p:tags r:id="rId16"/>
                </p:custDataLst>
              </p:nvPr>
            </p:nvSpPr>
            <p:spPr>
              <a:xfrm>
                <a:off x="4884000" y="2702314"/>
                <a:ext cx="581850" cy="591389"/>
              </a:xfrm>
              <a:prstGeom prst="rect">
                <a:avLst/>
              </a:prstGeom>
              <a:noFill/>
              <a:effectLst/>
            </p:spPr>
            <p:txBody>
              <a:bodyPr anchor="ctr">
                <a:norm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pPr>
                  <a:defRPr/>
                </a:pPr>
                <a:r>
                  <a:rPr lang="en-US" altLang="zh-CN" sz="2100" dirty="0">
                    <a:solidFill>
                      <a:prstClr val="white"/>
                    </a:solidFill>
                    <a:latin typeface="微软雅黑" panose="020B0503020204020204" pitchFamily="34" charset="-122"/>
                    <a:ea typeface="微软雅黑" panose="020B0503020204020204" pitchFamily="34" charset="-122"/>
                    <a:sym typeface="微软雅黑" panose="020B0503020204020204" pitchFamily="34" charset="-122"/>
                  </a:rPr>
                  <a:t>02</a:t>
                </a:r>
                <a:endParaRPr lang="zh-CN" altLang="en-US" sz="2100" dirty="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
        <p:nvSpPr>
          <p:cNvPr id="40" name="TextBox 39"/>
          <p:cNvSpPr txBox="1"/>
          <p:nvPr/>
        </p:nvSpPr>
        <p:spPr>
          <a:xfrm>
            <a:off x="827584" y="138382"/>
            <a:ext cx="1415772" cy="461665"/>
          </a:xfrm>
          <a:prstGeom prst="rect">
            <a:avLst/>
          </a:prstGeom>
          <a:noFill/>
        </p:spPr>
        <p:txBody>
          <a:bodyPr wrap="none" rtlCol="0">
            <a:spAutoFit/>
          </a:bodyPr>
          <a:lstStyle/>
          <a:p>
            <a:pPr algn="ctr"/>
            <a:r>
              <a:rPr lang="zh-CN" altLang="en-US" sz="2400"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投资意向</a:t>
            </a:r>
            <a:endParaRPr lang="zh-CN" altLang="zh-CN" sz="2400"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slow" advTm="10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 fill="hold"/>
                                        <p:tgtEl>
                                          <p:spTgt spid="40"/>
                                        </p:tgtEl>
                                        <p:attrNameLst>
                                          <p:attrName>ppt_x</p:attrName>
                                        </p:attrNameLst>
                                      </p:cBhvr>
                                      <p:tavLst>
                                        <p:tav tm="0">
                                          <p:val>
                                            <p:strVal val="0-#ppt_w/2"/>
                                          </p:val>
                                        </p:tav>
                                        <p:tav tm="100000">
                                          <p:val>
                                            <p:strVal val="#ppt_x"/>
                                          </p:val>
                                        </p:tav>
                                      </p:tavLst>
                                    </p:anim>
                                    <p:anim calcmode="lin" valueType="num">
                                      <p:cBhvr additive="base">
                                        <p:cTn id="8" dur="500" fill="hold"/>
                                        <p:tgtEl>
                                          <p:spTgt spid="4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31" presetClass="entr" presetSubtype="0" fill="hold"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1000" fill="hold"/>
                                        <p:tgtEl>
                                          <p:spTgt spid="16"/>
                                        </p:tgtEl>
                                        <p:attrNameLst>
                                          <p:attrName>ppt_w</p:attrName>
                                        </p:attrNameLst>
                                      </p:cBhvr>
                                      <p:tavLst>
                                        <p:tav tm="0">
                                          <p:val>
                                            <p:fltVal val="0"/>
                                          </p:val>
                                        </p:tav>
                                        <p:tav tm="100000">
                                          <p:val>
                                            <p:strVal val="#ppt_w"/>
                                          </p:val>
                                        </p:tav>
                                      </p:tavLst>
                                    </p:anim>
                                    <p:anim calcmode="lin" valueType="num">
                                      <p:cBhvr>
                                        <p:cTn id="13" dur="1000" fill="hold"/>
                                        <p:tgtEl>
                                          <p:spTgt spid="16"/>
                                        </p:tgtEl>
                                        <p:attrNameLst>
                                          <p:attrName>ppt_h</p:attrName>
                                        </p:attrNameLst>
                                      </p:cBhvr>
                                      <p:tavLst>
                                        <p:tav tm="0">
                                          <p:val>
                                            <p:fltVal val="0"/>
                                          </p:val>
                                        </p:tav>
                                        <p:tav tm="100000">
                                          <p:val>
                                            <p:strVal val="#ppt_h"/>
                                          </p:val>
                                        </p:tav>
                                      </p:tavLst>
                                    </p:anim>
                                    <p:anim calcmode="lin" valueType="num">
                                      <p:cBhvr>
                                        <p:cTn id="14" dur="1000" fill="hold"/>
                                        <p:tgtEl>
                                          <p:spTgt spid="16"/>
                                        </p:tgtEl>
                                        <p:attrNameLst>
                                          <p:attrName>style.rotation</p:attrName>
                                        </p:attrNameLst>
                                      </p:cBhvr>
                                      <p:tavLst>
                                        <p:tav tm="0">
                                          <p:val>
                                            <p:fltVal val="90"/>
                                          </p:val>
                                        </p:tav>
                                        <p:tav tm="100000">
                                          <p:val>
                                            <p:fltVal val="0"/>
                                          </p:val>
                                        </p:tav>
                                      </p:tavLst>
                                    </p:anim>
                                    <p:animEffect transition="in" filter="fade">
                                      <p:cBhvr>
                                        <p:cTn id="15" dur="1000"/>
                                        <p:tgtEl>
                                          <p:spTgt spid="16"/>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wipe(left)">
                                      <p:cBhvr>
                                        <p:cTn id="19" dur="500"/>
                                        <p:tgtEl>
                                          <p:spTgt spid="28"/>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wipe(left)">
                                      <p:cBhvr>
                                        <p:cTn id="23" dur="500"/>
                                        <p:tgtEl>
                                          <p:spTgt spid="31"/>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wipe(left)">
                                      <p:cBhvr>
                                        <p:cTn id="27" dur="500"/>
                                        <p:tgtEl>
                                          <p:spTgt spid="37"/>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wipe(left)">
                                      <p:cBhvr>
                                        <p:cTn id="31"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42862" y="110511"/>
            <a:ext cx="1415772" cy="461665"/>
          </a:xfrm>
          <a:prstGeom prst="rect">
            <a:avLst/>
          </a:prstGeom>
          <a:noFill/>
        </p:spPr>
        <p:txBody>
          <a:bodyPr wrap="none" rtlCol="0">
            <a:spAutoFit/>
          </a:bodyPr>
          <a:lstStyle/>
          <a:p>
            <a:pPr algn="ctr"/>
            <a:r>
              <a:rPr lang="zh-CN" altLang="en-US" sz="2400"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投资意向</a:t>
            </a:r>
            <a:endParaRPr lang="zh-CN" altLang="zh-CN" sz="2400"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五角星 2"/>
          <p:cNvSpPr/>
          <p:nvPr/>
        </p:nvSpPr>
        <p:spPr>
          <a:xfrm>
            <a:off x="2091738" y="1720059"/>
            <a:ext cx="2165350" cy="2165350"/>
          </a:xfrm>
          <a:prstGeom prst="star5">
            <a:avLst/>
          </a:prstGeom>
          <a:noFill/>
          <a:ln w="762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397" tIns="45699" rIns="91397" bIns="45699" rtlCol="0" anchor="ctr"/>
          <a:lstStyle/>
          <a:p>
            <a:pPr algn="ctr"/>
            <a:endParaRPr lang="zh-CN" altLang="en-US" sz="120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4" name="组合 3"/>
          <p:cNvGrpSpPr/>
          <p:nvPr/>
        </p:nvGrpSpPr>
        <p:grpSpPr>
          <a:xfrm>
            <a:off x="2565063" y="2336008"/>
            <a:ext cx="1218704" cy="1218704"/>
            <a:chOff x="3962648" y="2819400"/>
            <a:chExt cx="1218704" cy="1218704"/>
          </a:xfrm>
          <a:solidFill>
            <a:srgbClr val="C00000"/>
          </a:solidFill>
        </p:grpSpPr>
        <p:grpSp>
          <p:nvGrpSpPr>
            <p:cNvPr id="5" name="组合 4"/>
            <p:cNvGrpSpPr/>
            <p:nvPr/>
          </p:nvGrpSpPr>
          <p:grpSpPr>
            <a:xfrm>
              <a:off x="3962648" y="2819400"/>
              <a:ext cx="1218704" cy="1218704"/>
              <a:chOff x="304800" y="673100"/>
              <a:chExt cx="4000500" cy="4000500"/>
            </a:xfrm>
            <a:grpFill/>
            <a:effectLst>
              <a:outerShdw blurRad="444500" dist="254000" dir="8100000" algn="tr" rotWithShape="0">
                <a:prstClr val="black">
                  <a:alpha val="50000"/>
                </a:prstClr>
              </a:outerShdw>
            </a:effectLst>
          </p:grpSpPr>
          <p:sp>
            <p:nvSpPr>
              <p:cNvPr id="7" name="同心圆 6"/>
              <p:cNvSpPr/>
              <p:nvPr/>
            </p:nvSpPr>
            <p:spPr>
              <a:xfrm>
                <a:off x="304800" y="673100"/>
                <a:ext cx="4000500" cy="4000500"/>
              </a:xfrm>
              <a:prstGeom prst="donut">
                <a:avLst>
                  <a:gd name="adj" fmla="val 4879"/>
                </a:avLst>
              </a:prstGeom>
              <a:grpFill/>
              <a:ln>
                <a:noFill/>
              </a:ln>
            </p:spPr>
            <p:txBody>
              <a:bodyPr vert="horz" wrap="square" lIns="91440" tIns="45720" rIns="91440" bIns="45720" numCol="1" anchor="t" anchorCtr="0" compatLnSpc="1"/>
              <a:lstStyle/>
              <a:p>
                <a:endParaRPr lang="zh-CN" alt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椭圆 7"/>
              <p:cNvSpPr/>
              <p:nvPr/>
            </p:nvSpPr>
            <p:spPr>
              <a:xfrm>
                <a:off x="392112" y="760412"/>
                <a:ext cx="3825874" cy="3825874"/>
              </a:xfrm>
              <a:prstGeom prst="ellipse">
                <a:avLst/>
              </a:prstGeom>
              <a:grpFill/>
              <a:ln>
                <a:noFill/>
              </a:ln>
            </p:spPr>
            <p:txBody>
              <a:bodyPr vert="horz" wrap="square" lIns="91440" tIns="45720" rIns="91440" bIns="45720" numCol="1" anchor="t" anchorCtr="0" compatLnSpc="1"/>
              <a:lstStyle/>
              <a:p>
                <a:endParaRPr lang="zh-CN" alt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6" name="TextBox 5"/>
            <p:cNvSpPr txBox="1"/>
            <p:nvPr/>
          </p:nvSpPr>
          <p:spPr>
            <a:xfrm>
              <a:off x="4109553" y="3120030"/>
              <a:ext cx="926663" cy="646331"/>
            </a:xfrm>
            <a:prstGeom prst="rect">
              <a:avLst/>
            </a:prstGeom>
            <a:grpFill/>
            <a:ln>
              <a:noFill/>
            </a:ln>
          </p:spPr>
          <p:txBody>
            <a:bodyPr vert="horz" wrap="square" lIns="91440" tIns="45720" rIns="91440" bIns="45720" numCol="1" anchor="t" anchorCtr="0" compatLnSpc="1"/>
            <a:lstStyle>
              <a:defPPr>
                <a:defRPr lang="zh-CN"/>
              </a:defPPr>
            </a:lstStyle>
            <a:p>
              <a:pPr algn="ctr"/>
              <a:r>
                <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a:t>
              </a:r>
              <a:endParaRPr lang="en-US" altLang="zh-CN"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r>
                <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标题</a:t>
              </a:r>
              <a:endParaRPr lang="en-US" altLang="zh-CN"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9" name="椭圆 8"/>
          <p:cNvSpPr/>
          <p:nvPr/>
        </p:nvSpPr>
        <p:spPr>
          <a:xfrm>
            <a:off x="1588994" y="2200548"/>
            <a:ext cx="710139" cy="710139"/>
          </a:xfrm>
          <a:prstGeom prst="ellipse">
            <a:avLst/>
          </a:prstGeom>
          <a:solidFill>
            <a:srgbClr val="002060"/>
          </a:solidFill>
          <a:ln>
            <a:noFill/>
          </a:ln>
        </p:spPr>
        <p:txBody>
          <a:bodyPr vert="horz" wrap="square" lIns="91440" tIns="45720" rIns="91440" bIns="45720" numCol="1" anchor="t" anchorCtr="0" compatLnSpc="1"/>
          <a:lstStyle/>
          <a:p>
            <a:endParaRPr lang="zh-CN" alt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椭圆 9"/>
          <p:cNvSpPr/>
          <p:nvPr/>
        </p:nvSpPr>
        <p:spPr>
          <a:xfrm>
            <a:off x="2819348" y="1203598"/>
            <a:ext cx="710139" cy="710139"/>
          </a:xfrm>
          <a:prstGeom prst="ellipse">
            <a:avLst/>
          </a:prstGeom>
          <a:solidFill>
            <a:srgbClr val="002060"/>
          </a:solidFill>
          <a:ln>
            <a:noFill/>
          </a:ln>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椭圆 10"/>
          <p:cNvSpPr/>
          <p:nvPr/>
        </p:nvSpPr>
        <p:spPr>
          <a:xfrm>
            <a:off x="4063946" y="2200548"/>
            <a:ext cx="710139" cy="710139"/>
          </a:xfrm>
          <a:prstGeom prst="ellipse">
            <a:avLst/>
          </a:prstGeom>
          <a:solidFill>
            <a:srgbClr val="002060"/>
          </a:solidFill>
          <a:ln>
            <a:noFill/>
          </a:ln>
        </p:spPr>
        <p:txBody>
          <a:bodyPr vert="horz" wrap="square" lIns="91440" tIns="45720" rIns="91440" bIns="45720" numCol="1" anchor="t" anchorCtr="0" compatLnSpc="1"/>
          <a:lstStyle/>
          <a:p>
            <a:endParaRPr lang="zh-CN" alt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椭圆 11"/>
          <p:cNvSpPr/>
          <p:nvPr/>
        </p:nvSpPr>
        <p:spPr>
          <a:xfrm>
            <a:off x="3572353" y="3643616"/>
            <a:ext cx="710139" cy="710139"/>
          </a:xfrm>
          <a:prstGeom prst="ellipse">
            <a:avLst/>
          </a:prstGeom>
          <a:solidFill>
            <a:srgbClr val="002060"/>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椭圆 12"/>
          <p:cNvSpPr/>
          <p:nvPr/>
        </p:nvSpPr>
        <p:spPr>
          <a:xfrm>
            <a:off x="2078995" y="3630916"/>
            <a:ext cx="710139" cy="710139"/>
          </a:xfrm>
          <a:prstGeom prst="ellipse">
            <a:avLst/>
          </a:prstGeom>
          <a:solidFill>
            <a:srgbClr val="002060"/>
          </a:solidFill>
          <a:ln>
            <a:noFill/>
          </a:ln>
        </p:spPr>
        <p:txBody>
          <a:bodyPr vert="horz" wrap="square" lIns="91440" tIns="45720" rIns="91440" bIns="45720" numCol="1" anchor="t" anchorCtr="0" compatLnSpc="1"/>
          <a:lstStyle/>
          <a:p>
            <a:endParaRPr lang="zh-CN" alt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TextBox 13"/>
          <p:cNvSpPr txBox="1"/>
          <p:nvPr/>
        </p:nvSpPr>
        <p:spPr>
          <a:xfrm>
            <a:off x="1822371" y="1383420"/>
            <a:ext cx="902724" cy="307734"/>
          </a:xfrm>
          <a:prstGeom prst="rect">
            <a:avLst/>
          </a:prstGeom>
          <a:noFill/>
        </p:spPr>
        <p:txBody>
          <a:bodyPr wrap="none" lIns="91397" tIns="45699" rIns="91397" bIns="45699" rtlCol="0">
            <a:spAutoFit/>
          </a:bodyPr>
          <a:lstStyle/>
          <a:p>
            <a:pPr algn="ctr"/>
            <a:r>
              <a:rPr lang="zh-CN" altLang="en-US" sz="1400" b="1" dirty="0" smtClean="0">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sz="1400"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TextBox 14"/>
          <p:cNvSpPr txBox="1"/>
          <p:nvPr/>
        </p:nvSpPr>
        <p:spPr>
          <a:xfrm>
            <a:off x="4892331" y="2399925"/>
            <a:ext cx="902725" cy="307734"/>
          </a:xfrm>
          <a:prstGeom prst="rect">
            <a:avLst/>
          </a:prstGeom>
          <a:noFill/>
        </p:spPr>
        <p:txBody>
          <a:bodyPr wrap="none" lIns="91397" tIns="45699" rIns="91397" bIns="45699" rtlCol="0">
            <a:spAutoFit/>
          </a:bodyPr>
          <a:lstStyle/>
          <a:p>
            <a:pPr algn="ctr"/>
            <a:r>
              <a:rPr lang="zh-CN" altLang="en-US" sz="1400" b="1" dirty="0" smtClean="0">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sz="1400"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TextBox 15"/>
          <p:cNvSpPr txBox="1"/>
          <p:nvPr/>
        </p:nvSpPr>
        <p:spPr>
          <a:xfrm>
            <a:off x="4385673" y="3901959"/>
            <a:ext cx="902724" cy="307734"/>
          </a:xfrm>
          <a:prstGeom prst="rect">
            <a:avLst/>
          </a:prstGeom>
          <a:noFill/>
        </p:spPr>
        <p:txBody>
          <a:bodyPr wrap="none" lIns="91397" tIns="45699" rIns="91397" bIns="45699" rtlCol="0">
            <a:spAutoFit/>
          </a:bodyPr>
          <a:lstStyle/>
          <a:p>
            <a:pPr algn="ctr"/>
            <a:r>
              <a:rPr lang="zh-CN" altLang="en-US" sz="1400" b="1" dirty="0" smtClean="0">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sz="1400"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TextBox 16"/>
          <p:cNvSpPr txBox="1"/>
          <p:nvPr/>
        </p:nvSpPr>
        <p:spPr>
          <a:xfrm>
            <a:off x="539552" y="2433402"/>
            <a:ext cx="902724" cy="307734"/>
          </a:xfrm>
          <a:prstGeom prst="rect">
            <a:avLst/>
          </a:prstGeom>
          <a:noFill/>
        </p:spPr>
        <p:txBody>
          <a:bodyPr wrap="none" lIns="91397" tIns="45699" rIns="91397" bIns="45699" rtlCol="0">
            <a:spAutoFit/>
          </a:bodyPr>
          <a:lstStyle/>
          <a:p>
            <a:pPr algn="ctr"/>
            <a:r>
              <a:rPr lang="zh-CN" altLang="en-US" sz="1400" b="1" dirty="0" smtClean="0">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sz="1400"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TextBox 17"/>
          <p:cNvSpPr txBox="1"/>
          <p:nvPr/>
        </p:nvSpPr>
        <p:spPr>
          <a:xfrm>
            <a:off x="1050081" y="3901959"/>
            <a:ext cx="902724" cy="307734"/>
          </a:xfrm>
          <a:prstGeom prst="rect">
            <a:avLst/>
          </a:prstGeom>
          <a:noFill/>
        </p:spPr>
        <p:txBody>
          <a:bodyPr wrap="none" lIns="91397" tIns="45699" rIns="91397" bIns="45699" rtlCol="0">
            <a:spAutoFit/>
          </a:bodyPr>
          <a:lstStyle/>
          <a:p>
            <a:pPr algn="ctr"/>
            <a:r>
              <a:rPr lang="zh-CN" altLang="en-US" sz="1400" b="1" dirty="0" smtClean="0">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sz="1400" b="1"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9" name="组合 18"/>
          <p:cNvGrpSpPr/>
          <p:nvPr/>
        </p:nvGrpSpPr>
        <p:grpSpPr>
          <a:xfrm>
            <a:off x="5967466" y="1234843"/>
            <a:ext cx="2077200" cy="432536"/>
            <a:chOff x="814328" y="3219334"/>
            <a:chExt cx="2077200" cy="432536"/>
          </a:xfrm>
          <a:solidFill>
            <a:srgbClr val="18B29D"/>
          </a:solidFill>
        </p:grpSpPr>
        <p:grpSp>
          <p:nvGrpSpPr>
            <p:cNvPr id="20" name="组合 19"/>
            <p:cNvGrpSpPr/>
            <p:nvPr/>
          </p:nvGrpSpPr>
          <p:grpSpPr>
            <a:xfrm>
              <a:off x="814328" y="3219334"/>
              <a:ext cx="2077200" cy="432536"/>
              <a:chOff x="4304043" y="1286668"/>
              <a:chExt cx="5877487" cy="2757793"/>
            </a:xfrm>
            <a:grpFill/>
            <a:effectLst>
              <a:outerShdw blurRad="381000" dist="254000" dir="8100000" algn="tr" rotWithShape="0">
                <a:prstClr val="black">
                  <a:alpha val="40000"/>
                </a:prstClr>
              </a:outerShdw>
            </a:effectLst>
          </p:grpSpPr>
          <p:sp>
            <p:nvSpPr>
              <p:cNvPr id="22" name="圆角矩形 21"/>
              <p:cNvSpPr/>
              <p:nvPr/>
            </p:nvSpPr>
            <p:spPr>
              <a:xfrm>
                <a:off x="4304043" y="1286668"/>
                <a:ext cx="5877487" cy="2757793"/>
              </a:xfrm>
              <a:prstGeom prst="round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圆角矩形 22"/>
              <p:cNvSpPr/>
              <p:nvPr/>
            </p:nvSpPr>
            <p:spPr>
              <a:xfrm>
                <a:off x="4351924" y="1373342"/>
                <a:ext cx="5775624" cy="2584452"/>
              </a:xfrm>
              <a:prstGeom prst="roundRect">
                <a:avLst/>
              </a:prstGeom>
              <a:solidFill>
                <a:srgbClr val="002060"/>
              </a:solidFill>
              <a:ln>
                <a:noFill/>
              </a:ln>
            </p:spPr>
            <p:txBody>
              <a:bodyPr vert="horz" wrap="square" lIns="91440" tIns="45720" rIns="91440" bIns="45720" numCol="1" anchor="t" anchorCtr="0" compatLnSpc="1"/>
              <a:lstStyle/>
              <a:p>
                <a:endParaRPr lang="zh-CN" alt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1" name="TextBox 20"/>
            <p:cNvSpPr txBox="1"/>
            <p:nvPr/>
          </p:nvSpPr>
          <p:spPr>
            <a:xfrm>
              <a:off x="831250" y="3312492"/>
              <a:ext cx="1999302" cy="246221"/>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sz="1600" dirty="0" smtClean="0">
                  <a:sym typeface="微软雅黑" panose="020B0503020204020204" pitchFamily="34" charset="-122"/>
                </a:rPr>
                <a:t>添加标题</a:t>
              </a:r>
              <a:endParaRPr lang="zh-CN" altLang="en-US" sz="1600" dirty="0">
                <a:sym typeface="微软雅黑" panose="020B0503020204020204" pitchFamily="34" charset="-122"/>
              </a:endParaRPr>
            </a:p>
          </p:txBody>
        </p:sp>
      </p:grpSp>
      <p:sp>
        <p:nvSpPr>
          <p:cNvPr id="24" name="TextBox 23"/>
          <p:cNvSpPr txBox="1"/>
          <p:nvPr/>
        </p:nvSpPr>
        <p:spPr>
          <a:xfrm>
            <a:off x="5871443" y="1964274"/>
            <a:ext cx="2520281" cy="752514"/>
          </a:xfrm>
          <a:prstGeom prst="rect">
            <a:avLst/>
          </a:prstGeom>
          <a:noFill/>
        </p:spPr>
        <p:txBody>
          <a:bodyPr wrap="square" lIns="91397" tIns="45699" rIns="91397" bIns="45699" rtlCol="0">
            <a:spAutoFit/>
          </a:bodyPr>
          <a:lstStyle/>
          <a:p>
            <a:pPr>
              <a:lnSpc>
                <a:spcPct val="130000"/>
              </a:lnSpc>
              <a:defRPr/>
            </a:pPr>
            <a:r>
              <a:rPr lang="en-US" altLang="zh-CN" sz="1100" dirty="0">
                <a:latin typeface="微软雅黑" panose="020B0503020204020204" pitchFamily="34" charset="-122"/>
                <a:ea typeface="微软雅黑" panose="020B0503020204020204" pitchFamily="34" charset="-122"/>
                <a:sym typeface="微软雅黑" panose="020B0503020204020204" pitchFamily="34" charset="-122"/>
              </a:rPr>
              <a:t>01</a:t>
            </a:r>
            <a:r>
              <a:rPr lang="zh-CN" altLang="en-US" sz="1100" dirty="0">
                <a:latin typeface="微软雅黑" panose="020B0503020204020204" pitchFamily="34" charset="-122"/>
                <a:ea typeface="微软雅黑" panose="020B0503020204020204" pitchFamily="34" charset="-122"/>
                <a:sym typeface="微软雅黑" panose="020B0503020204020204" pitchFamily="34" charset="-122"/>
              </a:rPr>
              <a:t>、点击输入简要文字内容，文字内容需概括精炼，不用多余的文字修饰，言简意赅的说明分项内容</a:t>
            </a:r>
            <a:r>
              <a:rPr lang="en-US" altLang="zh-CN" sz="1100" dirty="0">
                <a:latin typeface="微软雅黑" panose="020B0503020204020204" pitchFamily="34" charset="-122"/>
                <a:ea typeface="微软雅黑" panose="020B0503020204020204" pitchFamily="34" charset="-122"/>
                <a:sym typeface="微软雅黑" panose="020B0503020204020204" pitchFamily="34" charset="-122"/>
              </a:rPr>
              <a:t>……</a:t>
            </a:r>
            <a:endParaRPr lang="zh-CN" altLang="en-US" sz="11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TextBox 24"/>
          <p:cNvSpPr txBox="1"/>
          <p:nvPr/>
        </p:nvSpPr>
        <p:spPr>
          <a:xfrm>
            <a:off x="5871443" y="2787072"/>
            <a:ext cx="2520281" cy="752514"/>
          </a:xfrm>
          <a:prstGeom prst="rect">
            <a:avLst/>
          </a:prstGeom>
          <a:noFill/>
        </p:spPr>
        <p:txBody>
          <a:bodyPr wrap="square" lIns="91397" tIns="45699" rIns="91397" bIns="45699" rtlCol="0">
            <a:spAutoFit/>
          </a:bodyPr>
          <a:lstStyle/>
          <a:p>
            <a:pPr>
              <a:lnSpc>
                <a:spcPct val="130000"/>
              </a:lnSpc>
              <a:defRPr/>
            </a:pPr>
            <a:r>
              <a:rPr lang="en-US" altLang="zh-CN" sz="1100" dirty="0">
                <a:latin typeface="微软雅黑" panose="020B0503020204020204" pitchFamily="34" charset="-122"/>
                <a:ea typeface="微软雅黑" panose="020B0503020204020204" pitchFamily="34" charset="-122"/>
                <a:sym typeface="微软雅黑" panose="020B0503020204020204" pitchFamily="34" charset="-122"/>
              </a:rPr>
              <a:t>02</a:t>
            </a:r>
            <a:r>
              <a:rPr lang="zh-CN" altLang="en-US" sz="1100" dirty="0">
                <a:latin typeface="微软雅黑" panose="020B0503020204020204" pitchFamily="34" charset="-122"/>
                <a:ea typeface="微软雅黑" panose="020B0503020204020204" pitchFamily="34" charset="-122"/>
                <a:sym typeface="微软雅黑" panose="020B0503020204020204" pitchFamily="34" charset="-122"/>
              </a:rPr>
              <a:t>、点击输入简要文字内容，文字内容需概括精炼，不用多余的文字修饰，言简意赅的说明分项内容</a:t>
            </a:r>
            <a:r>
              <a:rPr lang="en-US" altLang="zh-CN" sz="1100" dirty="0">
                <a:latin typeface="微软雅黑" panose="020B0503020204020204" pitchFamily="34" charset="-122"/>
                <a:ea typeface="微软雅黑" panose="020B0503020204020204" pitchFamily="34" charset="-122"/>
                <a:sym typeface="微软雅黑" panose="020B0503020204020204" pitchFamily="34" charset="-122"/>
              </a:rPr>
              <a:t>……</a:t>
            </a:r>
            <a:endParaRPr lang="zh-CN" altLang="en-US" sz="11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TextBox 25"/>
          <p:cNvSpPr txBox="1"/>
          <p:nvPr/>
        </p:nvSpPr>
        <p:spPr>
          <a:xfrm>
            <a:off x="5871443" y="3651169"/>
            <a:ext cx="2520281" cy="752514"/>
          </a:xfrm>
          <a:prstGeom prst="rect">
            <a:avLst/>
          </a:prstGeom>
          <a:noFill/>
        </p:spPr>
        <p:txBody>
          <a:bodyPr wrap="square" lIns="91397" tIns="45699" rIns="91397" bIns="45699" rtlCol="0">
            <a:spAutoFit/>
          </a:bodyPr>
          <a:lstStyle/>
          <a:p>
            <a:pPr>
              <a:lnSpc>
                <a:spcPct val="130000"/>
              </a:lnSpc>
              <a:defRPr/>
            </a:pPr>
            <a:r>
              <a:rPr lang="en-US" altLang="zh-CN" sz="1100" dirty="0">
                <a:latin typeface="微软雅黑" panose="020B0503020204020204" pitchFamily="34" charset="-122"/>
                <a:ea typeface="微软雅黑" panose="020B0503020204020204" pitchFamily="34" charset="-122"/>
                <a:sym typeface="微软雅黑" panose="020B0503020204020204" pitchFamily="34" charset="-122"/>
              </a:rPr>
              <a:t>03</a:t>
            </a:r>
            <a:r>
              <a:rPr lang="zh-CN" altLang="en-US" sz="1100" dirty="0">
                <a:latin typeface="微软雅黑" panose="020B0503020204020204" pitchFamily="34" charset="-122"/>
                <a:ea typeface="微软雅黑" panose="020B0503020204020204" pitchFamily="34" charset="-122"/>
                <a:sym typeface="微软雅黑" panose="020B0503020204020204" pitchFamily="34" charset="-122"/>
              </a:rPr>
              <a:t>、点击输入简要文字内容，文字内容需概括精炼，不用多余的文字修饰，言简意赅的说明分项内容</a:t>
            </a:r>
            <a:r>
              <a:rPr lang="en-US" altLang="zh-CN" sz="1100" dirty="0">
                <a:latin typeface="微软雅黑" panose="020B0503020204020204" pitchFamily="34" charset="-122"/>
                <a:ea typeface="微软雅黑" panose="020B0503020204020204" pitchFamily="34" charset="-122"/>
                <a:sym typeface="微软雅黑" panose="020B0503020204020204" pitchFamily="34" charset="-122"/>
              </a:rPr>
              <a:t>……</a:t>
            </a:r>
            <a:endParaRPr lang="zh-CN" altLang="en-US" sz="11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TextBox 26"/>
          <p:cNvSpPr txBox="1"/>
          <p:nvPr/>
        </p:nvSpPr>
        <p:spPr>
          <a:xfrm>
            <a:off x="2839620" y="1433101"/>
            <a:ext cx="671359" cy="246221"/>
          </a:xfrm>
          <a:prstGeom prst="rect">
            <a:avLst/>
          </a:prstGeom>
          <a:noFill/>
        </p:spPr>
        <p:txBody>
          <a:bodyPr wrap="square" lIns="0" tIns="0" rIns="0" bIns="0" rtlCol="0">
            <a:spAutoFit/>
          </a:bodyPr>
          <a:lstStyle/>
          <a:p>
            <a:pPr algn="ctr"/>
            <a:r>
              <a:rPr lang="en-US" altLang="zh-CN" sz="1600"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01</a:t>
            </a:r>
            <a:endParaRPr lang="zh-CN" altLang="en-US" sz="1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TextBox 27"/>
          <p:cNvSpPr txBox="1"/>
          <p:nvPr/>
        </p:nvSpPr>
        <p:spPr>
          <a:xfrm>
            <a:off x="1602372" y="2435181"/>
            <a:ext cx="671359" cy="246221"/>
          </a:xfrm>
          <a:prstGeom prst="rect">
            <a:avLst/>
          </a:prstGeom>
          <a:noFill/>
        </p:spPr>
        <p:txBody>
          <a:bodyPr wrap="square" lIns="0" tIns="0" rIns="0" bIns="0" rtlCol="0">
            <a:spAutoFit/>
          </a:bodyPr>
          <a:lstStyle/>
          <a:p>
            <a:pPr algn="ctr"/>
            <a:r>
              <a:rPr lang="en-US" altLang="zh-CN" sz="1600"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02</a:t>
            </a:r>
            <a:endParaRPr lang="zh-CN" altLang="en-US" sz="1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TextBox 28"/>
          <p:cNvSpPr txBox="1"/>
          <p:nvPr/>
        </p:nvSpPr>
        <p:spPr>
          <a:xfrm>
            <a:off x="4083336" y="2435181"/>
            <a:ext cx="671359" cy="246221"/>
          </a:xfrm>
          <a:prstGeom prst="rect">
            <a:avLst/>
          </a:prstGeom>
          <a:noFill/>
        </p:spPr>
        <p:txBody>
          <a:bodyPr wrap="square" lIns="0" tIns="0" rIns="0" bIns="0" rtlCol="0">
            <a:spAutoFit/>
          </a:bodyPr>
          <a:lstStyle/>
          <a:p>
            <a:pPr algn="ctr"/>
            <a:r>
              <a:rPr lang="en-US" altLang="zh-CN" sz="1600"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04</a:t>
            </a:r>
            <a:endParaRPr lang="zh-CN" altLang="en-US" sz="1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TextBox 29"/>
          <p:cNvSpPr txBox="1"/>
          <p:nvPr/>
        </p:nvSpPr>
        <p:spPr>
          <a:xfrm>
            <a:off x="2098384" y="3875573"/>
            <a:ext cx="671359" cy="246221"/>
          </a:xfrm>
          <a:prstGeom prst="rect">
            <a:avLst/>
          </a:prstGeom>
          <a:noFill/>
        </p:spPr>
        <p:txBody>
          <a:bodyPr wrap="square" lIns="0" tIns="0" rIns="0" bIns="0" rtlCol="0">
            <a:spAutoFit/>
          </a:bodyPr>
          <a:lstStyle/>
          <a:p>
            <a:pPr algn="ctr"/>
            <a:r>
              <a:rPr lang="en-US" altLang="zh-CN" sz="1600"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03</a:t>
            </a:r>
            <a:endParaRPr lang="zh-CN" altLang="en-US" sz="1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TextBox 30"/>
          <p:cNvSpPr txBox="1"/>
          <p:nvPr/>
        </p:nvSpPr>
        <p:spPr>
          <a:xfrm>
            <a:off x="3585732" y="3882894"/>
            <a:ext cx="671359" cy="246221"/>
          </a:xfrm>
          <a:prstGeom prst="rect">
            <a:avLst/>
          </a:prstGeom>
          <a:noFill/>
        </p:spPr>
        <p:txBody>
          <a:bodyPr wrap="square" lIns="0" tIns="0" rIns="0" bIns="0" rtlCol="0">
            <a:spAutoFit/>
          </a:bodyPr>
          <a:lstStyle/>
          <a:p>
            <a:pPr algn="ctr"/>
            <a:r>
              <a:rPr lang="en-US" altLang="zh-CN" sz="1600"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05</a:t>
            </a:r>
            <a:endParaRPr lang="zh-CN" altLang="en-US" sz="1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Tm="10000"/>
    </mc:Choice>
    <mc:Fallback xmlns="">
      <p:transition spd="slow" advTm="10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528"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anim calcmode="lin" valueType="num">
                                      <p:cBhvr>
                                        <p:cTn id="15" dur="500" fill="hold"/>
                                        <p:tgtEl>
                                          <p:spTgt spid="4"/>
                                        </p:tgtEl>
                                        <p:attrNameLst>
                                          <p:attrName>ppt_x</p:attrName>
                                        </p:attrNameLst>
                                      </p:cBhvr>
                                      <p:tavLst>
                                        <p:tav tm="0">
                                          <p:val>
                                            <p:fltVal val="0.5"/>
                                          </p:val>
                                        </p:tav>
                                        <p:tav tm="100000">
                                          <p:val>
                                            <p:strVal val="#ppt_x"/>
                                          </p:val>
                                        </p:tav>
                                      </p:tavLst>
                                    </p:anim>
                                    <p:anim calcmode="lin" valueType="num">
                                      <p:cBhvr>
                                        <p:cTn id="16" dur="500" fill="hold"/>
                                        <p:tgtEl>
                                          <p:spTgt spid="4"/>
                                        </p:tgtEl>
                                        <p:attrNameLst>
                                          <p:attrName>ppt_y</p:attrName>
                                        </p:attrNameLst>
                                      </p:cBhvr>
                                      <p:tavLst>
                                        <p:tav tm="0">
                                          <p:val>
                                            <p:fltVal val="0.5"/>
                                          </p:val>
                                        </p:tav>
                                        <p:tav tm="100000">
                                          <p:val>
                                            <p:strVal val="#ppt_y"/>
                                          </p:val>
                                        </p:tav>
                                      </p:tavLst>
                                    </p:anim>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p:cTn id="20" dur="500" fill="hold"/>
                                        <p:tgtEl>
                                          <p:spTgt spid="3"/>
                                        </p:tgtEl>
                                        <p:attrNameLst>
                                          <p:attrName>ppt_w</p:attrName>
                                        </p:attrNameLst>
                                      </p:cBhvr>
                                      <p:tavLst>
                                        <p:tav tm="0">
                                          <p:val>
                                            <p:fltVal val="0"/>
                                          </p:val>
                                        </p:tav>
                                        <p:tav tm="100000">
                                          <p:val>
                                            <p:strVal val="#ppt_w"/>
                                          </p:val>
                                        </p:tav>
                                      </p:tavLst>
                                    </p:anim>
                                    <p:anim calcmode="lin" valueType="num">
                                      <p:cBhvr>
                                        <p:cTn id="21" dur="500" fill="hold"/>
                                        <p:tgtEl>
                                          <p:spTgt spid="3"/>
                                        </p:tgtEl>
                                        <p:attrNameLst>
                                          <p:attrName>ppt_h</p:attrName>
                                        </p:attrNameLst>
                                      </p:cBhvr>
                                      <p:tavLst>
                                        <p:tav tm="0">
                                          <p:val>
                                            <p:fltVal val="0"/>
                                          </p:val>
                                        </p:tav>
                                        <p:tav tm="100000">
                                          <p:val>
                                            <p:strVal val="#ppt_h"/>
                                          </p:val>
                                        </p:tav>
                                      </p:tavLst>
                                    </p:anim>
                                    <p:animEffect transition="in" filter="fade">
                                      <p:cBhvr>
                                        <p:cTn id="22" dur="500"/>
                                        <p:tgtEl>
                                          <p:spTgt spid="3"/>
                                        </p:tgtEl>
                                      </p:cBhvr>
                                    </p:animEffect>
                                  </p:childTnLst>
                                </p:cTn>
                              </p:par>
                            </p:childTnLst>
                          </p:cTn>
                        </p:par>
                        <p:par>
                          <p:cTn id="23" fill="hold">
                            <p:stCondLst>
                              <p:cond delay="1500"/>
                            </p:stCondLst>
                            <p:childTnLst>
                              <p:par>
                                <p:cTn id="24" presetID="53" presetClass="entr" presetSubtype="16"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p:cTn id="26" dur="500" fill="hold"/>
                                        <p:tgtEl>
                                          <p:spTgt spid="10"/>
                                        </p:tgtEl>
                                        <p:attrNameLst>
                                          <p:attrName>ppt_w</p:attrName>
                                        </p:attrNameLst>
                                      </p:cBhvr>
                                      <p:tavLst>
                                        <p:tav tm="0">
                                          <p:val>
                                            <p:fltVal val="0"/>
                                          </p:val>
                                        </p:tav>
                                        <p:tav tm="100000">
                                          <p:val>
                                            <p:strVal val="#ppt_w"/>
                                          </p:val>
                                        </p:tav>
                                      </p:tavLst>
                                    </p:anim>
                                    <p:anim calcmode="lin" valueType="num">
                                      <p:cBhvr>
                                        <p:cTn id="27" dur="500" fill="hold"/>
                                        <p:tgtEl>
                                          <p:spTgt spid="10"/>
                                        </p:tgtEl>
                                        <p:attrNameLst>
                                          <p:attrName>ppt_h</p:attrName>
                                        </p:attrNameLst>
                                      </p:cBhvr>
                                      <p:tavLst>
                                        <p:tav tm="0">
                                          <p:val>
                                            <p:fltVal val="0"/>
                                          </p:val>
                                        </p:tav>
                                        <p:tav tm="100000">
                                          <p:val>
                                            <p:strVal val="#ppt_h"/>
                                          </p:val>
                                        </p:tav>
                                      </p:tavLst>
                                    </p:anim>
                                    <p:animEffect transition="in" filter="fade">
                                      <p:cBhvr>
                                        <p:cTn id="28" dur="500"/>
                                        <p:tgtEl>
                                          <p:spTgt spid="10"/>
                                        </p:tgtEl>
                                      </p:cBhvr>
                                    </p:animEffect>
                                  </p:childTnLst>
                                </p:cTn>
                              </p:par>
                              <p:par>
                                <p:cTn id="29" presetID="53" presetClass="entr" presetSubtype="16" fill="hold" grpId="0" nodeType="withEffect">
                                  <p:stCondLst>
                                    <p:cond delay="100"/>
                                  </p:stCondLst>
                                  <p:childTnLst>
                                    <p:set>
                                      <p:cBhvr>
                                        <p:cTn id="30" dur="1" fill="hold">
                                          <p:stCondLst>
                                            <p:cond delay="0"/>
                                          </p:stCondLst>
                                        </p:cTn>
                                        <p:tgtEl>
                                          <p:spTgt spid="9"/>
                                        </p:tgtEl>
                                        <p:attrNameLst>
                                          <p:attrName>style.visibility</p:attrName>
                                        </p:attrNameLst>
                                      </p:cBhvr>
                                      <p:to>
                                        <p:strVal val="visible"/>
                                      </p:to>
                                    </p:set>
                                    <p:anim calcmode="lin" valueType="num">
                                      <p:cBhvr>
                                        <p:cTn id="31" dur="500" fill="hold"/>
                                        <p:tgtEl>
                                          <p:spTgt spid="9"/>
                                        </p:tgtEl>
                                        <p:attrNameLst>
                                          <p:attrName>ppt_w</p:attrName>
                                        </p:attrNameLst>
                                      </p:cBhvr>
                                      <p:tavLst>
                                        <p:tav tm="0">
                                          <p:val>
                                            <p:fltVal val="0"/>
                                          </p:val>
                                        </p:tav>
                                        <p:tav tm="100000">
                                          <p:val>
                                            <p:strVal val="#ppt_w"/>
                                          </p:val>
                                        </p:tav>
                                      </p:tavLst>
                                    </p:anim>
                                    <p:anim calcmode="lin" valueType="num">
                                      <p:cBhvr>
                                        <p:cTn id="32" dur="500" fill="hold"/>
                                        <p:tgtEl>
                                          <p:spTgt spid="9"/>
                                        </p:tgtEl>
                                        <p:attrNameLst>
                                          <p:attrName>ppt_h</p:attrName>
                                        </p:attrNameLst>
                                      </p:cBhvr>
                                      <p:tavLst>
                                        <p:tav tm="0">
                                          <p:val>
                                            <p:fltVal val="0"/>
                                          </p:val>
                                        </p:tav>
                                        <p:tav tm="100000">
                                          <p:val>
                                            <p:strVal val="#ppt_h"/>
                                          </p:val>
                                        </p:tav>
                                      </p:tavLst>
                                    </p:anim>
                                    <p:animEffect transition="in" filter="fade">
                                      <p:cBhvr>
                                        <p:cTn id="33" dur="500"/>
                                        <p:tgtEl>
                                          <p:spTgt spid="9"/>
                                        </p:tgtEl>
                                      </p:cBhvr>
                                    </p:animEffect>
                                  </p:childTnLst>
                                </p:cTn>
                              </p:par>
                              <p:par>
                                <p:cTn id="34" presetID="53" presetClass="entr" presetSubtype="16" fill="hold" grpId="0" nodeType="withEffect">
                                  <p:stCondLst>
                                    <p:cond delay="200"/>
                                  </p:stCondLst>
                                  <p:childTnLst>
                                    <p:set>
                                      <p:cBhvr>
                                        <p:cTn id="35" dur="1" fill="hold">
                                          <p:stCondLst>
                                            <p:cond delay="0"/>
                                          </p:stCondLst>
                                        </p:cTn>
                                        <p:tgtEl>
                                          <p:spTgt spid="13"/>
                                        </p:tgtEl>
                                        <p:attrNameLst>
                                          <p:attrName>style.visibility</p:attrName>
                                        </p:attrNameLst>
                                      </p:cBhvr>
                                      <p:to>
                                        <p:strVal val="visible"/>
                                      </p:to>
                                    </p:set>
                                    <p:anim calcmode="lin" valueType="num">
                                      <p:cBhvr>
                                        <p:cTn id="36" dur="500" fill="hold"/>
                                        <p:tgtEl>
                                          <p:spTgt spid="13"/>
                                        </p:tgtEl>
                                        <p:attrNameLst>
                                          <p:attrName>ppt_w</p:attrName>
                                        </p:attrNameLst>
                                      </p:cBhvr>
                                      <p:tavLst>
                                        <p:tav tm="0">
                                          <p:val>
                                            <p:fltVal val="0"/>
                                          </p:val>
                                        </p:tav>
                                        <p:tav tm="100000">
                                          <p:val>
                                            <p:strVal val="#ppt_w"/>
                                          </p:val>
                                        </p:tav>
                                      </p:tavLst>
                                    </p:anim>
                                    <p:anim calcmode="lin" valueType="num">
                                      <p:cBhvr>
                                        <p:cTn id="37" dur="500" fill="hold"/>
                                        <p:tgtEl>
                                          <p:spTgt spid="13"/>
                                        </p:tgtEl>
                                        <p:attrNameLst>
                                          <p:attrName>ppt_h</p:attrName>
                                        </p:attrNameLst>
                                      </p:cBhvr>
                                      <p:tavLst>
                                        <p:tav tm="0">
                                          <p:val>
                                            <p:fltVal val="0"/>
                                          </p:val>
                                        </p:tav>
                                        <p:tav tm="100000">
                                          <p:val>
                                            <p:strVal val="#ppt_h"/>
                                          </p:val>
                                        </p:tav>
                                      </p:tavLst>
                                    </p:anim>
                                    <p:animEffect transition="in" filter="fade">
                                      <p:cBhvr>
                                        <p:cTn id="38" dur="500"/>
                                        <p:tgtEl>
                                          <p:spTgt spid="13"/>
                                        </p:tgtEl>
                                      </p:cBhvr>
                                    </p:animEffect>
                                  </p:childTnLst>
                                </p:cTn>
                              </p:par>
                              <p:par>
                                <p:cTn id="39" presetID="53" presetClass="entr" presetSubtype="16" fill="hold" grpId="0" nodeType="withEffect">
                                  <p:stCondLst>
                                    <p:cond delay="300"/>
                                  </p:stCondLst>
                                  <p:childTnLst>
                                    <p:set>
                                      <p:cBhvr>
                                        <p:cTn id="40" dur="1" fill="hold">
                                          <p:stCondLst>
                                            <p:cond delay="0"/>
                                          </p:stCondLst>
                                        </p:cTn>
                                        <p:tgtEl>
                                          <p:spTgt spid="12"/>
                                        </p:tgtEl>
                                        <p:attrNameLst>
                                          <p:attrName>style.visibility</p:attrName>
                                        </p:attrNameLst>
                                      </p:cBhvr>
                                      <p:to>
                                        <p:strVal val="visible"/>
                                      </p:to>
                                    </p:set>
                                    <p:anim calcmode="lin" valueType="num">
                                      <p:cBhvr>
                                        <p:cTn id="41" dur="500" fill="hold"/>
                                        <p:tgtEl>
                                          <p:spTgt spid="12"/>
                                        </p:tgtEl>
                                        <p:attrNameLst>
                                          <p:attrName>ppt_w</p:attrName>
                                        </p:attrNameLst>
                                      </p:cBhvr>
                                      <p:tavLst>
                                        <p:tav tm="0">
                                          <p:val>
                                            <p:fltVal val="0"/>
                                          </p:val>
                                        </p:tav>
                                        <p:tav tm="100000">
                                          <p:val>
                                            <p:strVal val="#ppt_w"/>
                                          </p:val>
                                        </p:tav>
                                      </p:tavLst>
                                    </p:anim>
                                    <p:anim calcmode="lin" valueType="num">
                                      <p:cBhvr>
                                        <p:cTn id="42" dur="500" fill="hold"/>
                                        <p:tgtEl>
                                          <p:spTgt spid="12"/>
                                        </p:tgtEl>
                                        <p:attrNameLst>
                                          <p:attrName>ppt_h</p:attrName>
                                        </p:attrNameLst>
                                      </p:cBhvr>
                                      <p:tavLst>
                                        <p:tav tm="0">
                                          <p:val>
                                            <p:fltVal val="0"/>
                                          </p:val>
                                        </p:tav>
                                        <p:tav tm="100000">
                                          <p:val>
                                            <p:strVal val="#ppt_h"/>
                                          </p:val>
                                        </p:tav>
                                      </p:tavLst>
                                    </p:anim>
                                    <p:animEffect transition="in" filter="fade">
                                      <p:cBhvr>
                                        <p:cTn id="43" dur="500"/>
                                        <p:tgtEl>
                                          <p:spTgt spid="12"/>
                                        </p:tgtEl>
                                      </p:cBhvr>
                                    </p:animEffect>
                                  </p:childTnLst>
                                </p:cTn>
                              </p:par>
                              <p:par>
                                <p:cTn id="44" presetID="53" presetClass="entr" presetSubtype="16" fill="hold" grpId="0" nodeType="withEffect">
                                  <p:stCondLst>
                                    <p:cond delay="400"/>
                                  </p:stCondLst>
                                  <p:childTnLst>
                                    <p:set>
                                      <p:cBhvr>
                                        <p:cTn id="45" dur="1" fill="hold">
                                          <p:stCondLst>
                                            <p:cond delay="0"/>
                                          </p:stCondLst>
                                        </p:cTn>
                                        <p:tgtEl>
                                          <p:spTgt spid="11"/>
                                        </p:tgtEl>
                                        <p:attrNameLst>
                                          <p:attrName>style.visibility</p:attrName>
                                        </p:attrNameLst>
                                      </p:cBhvr>
                                      <p:to>
                                        <p:strVal val="visible"/>
                                      </p:to>
                                    </p:set>
                                    <p:anim calcmode="lin" valueType="num">
                                      <p:cBhvr>
                                        <p:cTn id="46" dur="500" fill="hold"/>
                                        <p:tgtEl>
                                          <p:spTgt spid="11"/>
                                        </p:tgtEl>
                                        <p:attrNameLst>
                                          <p:attrName>ppt_w</p:attrName>
                                        </p:attrNameLst>
                                      </p:cBhvr>
                                      <p:tavLst>
                                        <p:tav tm="0">
                                          <p:val>
                                            <p:fltVal val="0"/>
                                          </p:val>
                                        </p:tav>
                                        <p:tav tm="100000">
                                          <p:val>
                                            <p:strVal val="#ppt_w"/>
                                          </p:val>
                                        </p:tav>
                                      </p:tavLst>
                                    </p:anim>
                                    <p:anim calcmode="lin" valueType="num">
                                      <p:cBhvr>
                                        <p:cTn id="47" dur="500" fill="hold"/>
                                        <p:tgtEl>
                                          <p:spTgt spid="11"/>
                                        </p:tgtEl>
                                        <p:attrNameLst>
                                          <p:attrName>ppt_h</p:attrName>
                                        </p:attrNameLst>
                                      </p:cBhvr>
                                      <p:tavLst>
                                        <p:tav tm="0">
                                          <p:val>
                                            <p:fltVal val="0"/>
                                          </p:val>
                                        </p:tav>
                                        <p:tav tm="100000">
                                          <p:val>
                                            <p:strVal val="#ppt_h"/>
                                          </p:val>
                                        </p:tav>
                                      </p:tavLst>
                                    </p:anim>
                                    <p:animEffect transition="in" filter="fade">
                                      <p:cBhvr>
                                        <p:cTn id="48" dur="500"/>
                                        <p:tgtEl>
                                          <p:spTgt spid="11"/>
                                        </p:tgtEl>
                                      </p:cBhvr>
                                    </p:animEffect>
                                  </p:childTnLst>
                                </p:cTn>
                              </p:par>
                            </p:childTnLst>
                          </p:cTn>
                        </p:par>
                        <p:par>
                          <p:cTn id="49" fill="hold">
                            <p:stCondLst>
                              <p:cond delay="2400"/>
                            </p:stCondLst>
                            <p:childTnLst>
                              <p:par>
                                <p:cTn id="50" presetID="10" presetClass="entr" presetSubtype="0" fill="hold" grpId="0" nodeType="after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fade">
                                      <p:cBhvr>
                                        <p:cTn id="52" dur="500"/>
                                        <p:tgtEl>
                                          <p:spTgt spid="27"/>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8"/>
                                        </p:tgtEl>
                                        <p:attrNameLst>
                                          <p:attrName>style.visibility</p:attrName>
                                        </p:attrNameLst>
                                      </p:cBhvr>
                                      <p:to>
                                        <p:strVal val="visible"/>
                                      </p:to>
                                    </p:set>
                                    <p:animEffect transition="in" filter="fade">
                                      <p:cBhvr>
                                        <p:cTn id="55" dur="500"/>
                                        <p:tgtEl>
                                          <p:spTgt spid="28"/>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9"/>
                                        </p:tgtEl>
                                        <p:attrNameLst>
                                          <p:attrName>style.visibility</p:attrName>
                                        </p:attrNameLst>
                                      </p:cBhvr>
                                      <p:to>
                                        <p:strVal val="visible"/>
                                      </p:to>
                                    </p:set>
                                    <p:animEffect transition="in" filter="fade">
                                      <p:cBhvr>
                                        <p:cTn id="58" dur="500"/>
                                        <p:tgtEl>
                                          <p:spTgt spid="29"/>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31"/>
                                        </p:tgtEl>
                                        <p:attrNameLst>
                                          <p:attrName>style.visibility</p:attrName>
                                        </p:attrNameLst>
                                      </p:cBhvr>
                                      <p:to>
                                        <p:strVal val="visible"/>
                                      </p:to>
                                    </p:set>
                                    <p:animEffect transition="in" filter="fade">
                                      <p:cBhvr>
                                        <p:cTn id="61" dur="500"/>
                                        <p:tgtEl>
                                          <p:spTgt spid="31"/>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30"/>
                                        </p:tgtEl>
                                        <p:attrNameLst>
                                          <p:attrName>style.visibility</p:attrName>
                                        </p:attrNameLst>
                                      </p:cBhvr>
                                      <p:to>
                                        <p:strVal val="visible"/>
                                      </p:to>
                                    </p:set>
                                    <p:animEffect transition="in" filter="fade">
                                      <p:cBhvr>
                                        <p:cTn id="64" dur="500"/>
                                        <p:tgtEl>
                                          <p:spTgt spid="30"/>
                                        </p:tgtEl>
                                      </p:cBhvr>
                                    </p:animEffect>
                                  </p:childTnLst>
                                </p:cTn>
                              </p:par>
                            </p:childTnLst>
                          </p:cTn>
                        </p:par>
                        <p:par>
                          <p:cTn id="65" fill="hold">
                            <p:stCondLst>
                              <p:cond delay="2900"/>
                            </p:stCondLst>
                            <p:childTnLst>
                              <p:par>
                                <p:cTn id="66" presetID="12" presetClass="entr" presetSubtype="2" fill="hold" grpId="0" nodeType="afterEffect">
                                  <p:stCondLst>
                                    <p:cond delay="0"/>
                                  </p:stCondLst>
                                  <p:childTnLst>
                                    <p:set>
                                      <p:cBhvr>
                                        <p:cTn id="67" dur="1" fill="hold">
                                          <p:stCondLst>
                                            <p:cond delay="0"/>
                                          </p:stCondLst>
                                        </p:cTn>
                                        <p:tgtEl>
                                          <p:spTgt spid="14"/>
                                        </p:tgtEl>
                                        <p:attrNameLst>
                                          <p:attrName>style.visibility</p:attrName>
                                        </p:attrNameLst>
                                      </p:cBhvr>
                                      <p:to>
                                        <p:strVal val="visible"/>
                                      </p:to>
                                    </p:set>
                                    <p:anim calcmode="lin" valueType="num">
                                      <p:cBhvr additive="base">
                                        <p:cTn id="68" dur="500"/>
                                        <p:tgtEl>
                                          <p:spTgt spid="14"/>
                                        </p:tgtEl>
                                        <p:attrNameLst>
                                          <p:attrName>ppt_x</p:attrName>
                                        </p:attrNameLst>
                                      </p:cBhvr>
                                      <p:tavLst>
                                        <p:tav tm="0">
                                          <p:val>
                                            <p:strVal val="#ppt_x+#ppt_w*1.125000"/>
                                          </p:val>
                                        </p:tav>
                                        <p:tav tm="100000">
                                          <p:val>
                                            <p:strVal val="#ppt_x"/>
                                          </p:val>
                                        </p:tav>
                                      </p:tavLst>
                                    </p:anim>
                                    <p:animEffect transition="in" filter="wipe(left)">
                                      <p:cBhvr>
                                        <p:cTn id="69" dur="500"/>
                                        <p:tgtEl>
                                          <p:spTgt spid="14"/>
                                        </p:tgtEl>
                                      </p:cBhvr>
                                    </p:animEffect>
                                  </p:childTnLst>
                                </p:cTn>
                              </p:par>
                              <p:par>
                                <p:cTn id="70" presetID="12" presetClass="entr" presetSubtype="2" fill="hold" grpId="0" nodeType="withEffect">
                                  <p:stCondLst>
                                    <p:cond delay="0"/>
                                  </p:stCondLst>
                                  <p:childTnLst>
                                    <p:set>
                                      <p:cBhvr>
                                        <p:cTn id="71" dur="1" fill="hold">
                                          <p:stCondLst>
                                            <p:cond delay="0"/>
                                          </p:stCondLst>
                                        </p:cTn>
                                        <p:tgtEl>
                                          <p:spTgt spid="17"/>
                                        </p:tgtEl>
                                        <p:attrNameLst>
                                          <p:attrName>style.visibility</p:attrName>
                                        </p:attrNameLst>
                                      </p:cBhvr>
                                      <p:to>
                                        <p:strVal val="visible"/>
                                      </p:to>
                                    </p:set>
                                    <p:anim calcmode="lin" valueType="num">
                                      <p:cBhvr additive="base">
                                        <p:cTn id="72" dur="500"/>
                                        <p:tgtEl>
                                          <p:spTgt spid="17"/>
                                        </p:tgtEl>
                                        <p:attrNameLst>
                                          <p:attrName>ppt_x</p:attrName>
                                        </p:attrNameLst>
                                      </p:cBhvr>
                                      <p:tavLst>
                                        <p:tav tm="0">
                                          <p:val>
                                            <p:strVal val="#ppt_x+#ppt_w*1.125000"/>
                                          </p:val>
                                        </p:tav>
                                        <p:tav tm="100000">
                                          <p:val>
                                            <p:strVal val="#ppt_x"/>
                                          </p:val>
                                        </p:tav>
                                      </p:tavLst>
                                    </p:anim>
                                    <p:animEffect transition="in" filter="wipe(left)">
                                      <p:cBhvr>
                                        <p:cTn id="73" dur="500"/>
                                        <p:tgtEl>
                                          <p:spTgt spid="17"/>
                                        </p:tgtEl>
                                      </p:cBhvr>
                                    </p:animEffect>
                                  </p:childTnLst>
                                </p:cTn>
                              </p:par>
                              <p:par>
                                <p:cTn id="74" presetID="12" presetClass="entr" presetSubtype="2" fill="hold" grpId="0" nodeType="withEffect">
                                  <p:stCondLst>
                                    <p:cond delay="0"/>
                                  </p:stCondLst>
                                  <p:childTnLst>
                                    <p:set>
                                      <p:cBhvr>
                                        <p:cTn id="75" dur="1" fill="hold">
                                          <p:stCondLst>
                                            <p:cond delay="0"/>
                                          </p:stCondLst>
                                        </p:cTn>
                                        <p:tgtEl>
                                          <p:spTgt spid="18"/>
                                        </p:tgtEl>
                                        <p:attrNameLst>
                                          <p:attrName>style.visibility</p:attrName>
                                        </p:attrNameLst>
                                      </p:cBhvr>
                                      <p:to>
                                        <p:strVal val="visible"/>
                                      </p:to>
                                    </p:set>
                                    <p:anim calcmode="lin" valueType="num">
                                      <p:cBhvr additive="base">
                                        <p:cTn id="76" dur="500"/>
                                        <p:tgtEl>
                                          <p:spTgt spid="18"/>
                                        </p:tgtEl>
                                        <p:attrNameLst>
                                          <p:attrName>ppt_x</p:attrName>
                                        </p:attrNameLst>
                                      </p:cBhvr>
                                      <p:tavLst>
                                        <p:tav tm="0">
                                          <p:val>
                                            <p:strVal val="#ppt_x+#ppt_w*1.125000"/>
                                          </p:val>
                                        </p:tav>
                                        <p:tav tm="100000">
                                          <p:val>
                                            <p:strVal val="#ppt_x"/>
                                          </p:val>
                                        </p:tav>
                                      </p:tavLst>
                                    </p:anim>
                                    <p:animEffect transition="in" filter="wipe(left)">
                                      <p:cBhvr>
                                        <p:cTn id="77" dur="500"/>
                                        <p:tgtEl>
                                          <p:spTgt spid="18"/>
                                        </p:tgtEl>
                                      </p:cBhvr>
                                    </p:animEffect>
                                  </p:childTnLst>
                                </p:cTn>
                              </p:par>
                              <p:par>
                                <p:cTn id="78" presetID="12" presetClass="entr" presetSubtype="8" fill="hold" grpId="0" nodeType="withEffect">
                                  <p:stCondLst>
                                    <p:cond delay="0"/>
                                  </p:stCondLst>
                                  <p:childTnLst>
                                    <p:set>
                                      <p:cBhvr>
                                        <p:cTn id="79" dur="1" fill="hold">
                                          <p:stCondLst>
                                            <p:cond delay="0"/>
                                          </p:stCondLst>
                                        </p:cTn>
                                        <p:tgtEl>
                                          <p:spTgt spid="15"/>
                                        </p:tgtEl>
                                        <p:attrNameLst>
                                          <p:attrName>style.visibility</p:attrName>
                                        </p:attrNameLst>
                                      </p:cBhvr>
                                      <p:to>
                                        <p:strVal val="visible"/>
                                      </p:to>
                                    </p:set>
                                    <p:anim calcmode="lin" valueType="num">
                                      <p:cBhvr additive="base">
                                        <p:cTn id="80" dur="500"/>
                                        <p:tgtEl>
                                          <p:spTgt spid="15"/>
                                        </p:tgtEl>
                                        <p:attrNameLst>
                                          <p:attrName>ppt_x</p:attrName>
                                        </p:attrNameLst>
                                      </p:cBhvr>
                                      <p:tavLst>
                                        <p:tav tm="0">
                                          <p:val>
                                            <p:strVal val="#ppt_x-#ppt_w*1.125000"/>
                                          </p:val>
                                        </p:tav>
                                        <p:tav tm="100000">
                                          <p:val>
                                            <p:strVal val="#ppt_x"/>
                                          </p:val>
                                        </p:tav>
                                      </p:tavLst>
                                    </p:anim>
                                    <p:animEffect transition="in" filter="wipe(right)">
                                      <p:cBhvr>
                                        <p:cTn id="81" dur="500"/>
                                        <p:tgtEl>
                                          <p:spTgt spid="15"/>
                                        </p:tgtEl>
                                      </p:cBhvr>
                                    </p:animEffect>
                                  </p:childTnLst>
                                </p:cTn>
                              </p:par>
                              <p:par>
                                <p:cTn id="82" presetID="12" presetClass="entr" presetSubtype="8" fill="hold" grpId="0" nodeType="withEffect">
                                  <p:stCondLst>
                                    <p:cond delay="0"/>
                                  </p:stCondLst>
                                  <p:childTnLst>
                                    <p:set>
                                      <p:cBhvr>
                                        <p:cTn id="83" dur="1" fill="hold">
                                          <p:stCondLst>
                                            <p:cond delay="0"/>
                                          </p:stCondLst>
                                        </p:cTn>
                                        <p:tgtEl>
                                          <p:spTgt spid="16"/>
                                        </p:tgtEl>
                                        <p:attrNameLst>
                                          <p:attrName>style.visibility</p:attrName>
                                        </p:attrNameLst>
                                      </p:cBhvr>
                                      <p:to>
                                        <p:strVal val="visible"/>
                                      </p:to>
                                    </p:set>
                                    <p:anim calcmode="lin" valueType="num">
                                      <p:cBhvr additive="base">
                                        <p:cTn id="84" dur="500"/>
                                        <p:tgtEl>
                                          <p:spTgt spid="16"/>
                                        </p:tgtEl>
                                        <p:attrNameLst>
                                          <p:attrName>ppt_x</p:attrName>
                                        </p:attrNameLst>
                                      </p:cBhvr>
                                      <p:tavLst>
                                        <p:tav tm="0">
                                          <p:val>
                                            <p:strVal val="#ppt_x-#ppt_w*1.125000"/>
                                          </p:val>
                                        </p:tav>
                                        <p:tav tm="100000">
                                          <p:val>
                                            <p:strVal val="#ppt_x"/>
                                          </p:val>
                                        </p:tav>
                                      </p:tavLst>
                                    </p:anim>
                                    <p:animEffect transition="in" filter="wipe(right)">
                                      <p:cBhvr>
                                        <p:cTn id="85" dur="500"/>
                                        <p:tgtEl>
                                          <p:spTgt spid="16"/>
                                        </p:tgtEl>
                                      </p:cBhvr>
                                    </p:animEffect>
                                  </p:childTnLst>
                                </p:cTn>
                              </p:par>
                            </p:childTnLst>
                          </p:cTn>
                        </p:par>
                        <p:par>
                          <p:cTn id="86" fill="hold">
                            <p:stCondLst>
                              <p:cond delay="3400"/>
                            </p:stCondLst>
                            <p:childTnLst>
                              <p:par>
                                <p:cTn id="87" presetID="42" presetClass="entr" presetSubtype="0" fill="hold" nodeType="afterEffect">
                                  <p:stCondLst>
                                    <p:cond delay="0"/>
                                  </p:stCondLst>
                                  <p:childTnLst>
                                    <p:set>
                                      <p:cBhvr>
                                        <p:cTn id="88" dur="1" fill="hold">
                                          <p:stCondLst>
                                            <p:cond delay="0"/>
                                          </p:stCondLst>
                                        </p:cTn>
                                        <p:tgtEl>
                                          <p:spTgt spid="19"/>
                                        </p:tgtEl>
                                        <p:attrNameLst>
                                          <p:attrName>style.visibility</p:attrName>
                                        </p:attrNameLst>
                                      </p:cBhvr>
                                      <p:to>
                                        <p:strVal val="visible"/>
                                      </p:to>
                                    </p:set>
                                    <p:animEffect transition="in" filter="fade">
                                      <p:cBhvr>
                                        <p:cTn id="89" dur="500"/>
                                        <p:tgtEl>
                                          <p:spTgt spid="19"/>
                                        </p:tgtEl>
                                      </p:cBhvr>
                                    </p:animEffect>
                                    <p:anim calcmode="lin" valueType="num">
                                      <p:cBhvr>
                                        <p:cTn id="90" dur="500" fill="hold"/>
                                        <p:tgtEl>
                                          <p:spTgt spid="19"/>
                                        </p:tgtEl>
                                        <p:attrNameLst>
                                          <p:attrName>ppt_x</p:attrName>
                                        </p:attrNameLst>
                                      </p:cBhvr>
                                      <p:tavLst>
                                        <p:tav tm="0">
                                          <p:val>
                                            <p:strVal val="#ppt_x"/>
                                          </p:val>
                                        </p:tav>
                                        <p:tav tm="100000">
                                          <p:val>
                                            <p:strVal val="#ppt_x"/>
                                          </p:val>
                                        </p:tav>
                                      </p:tavLst>
                                    </p:anim>
                                    <p:anim calcmode="lin" valueType="num">
                                      <p:cBhvr>
                                        <p:cTn id="91" dur="500" fill="hold"/>
                                        <p:tgtEl>
                                          <p:spTgt spid="19"/>
                                        </p:tgtEl>
                                        <p:attrNameLst>
                                          <p:attrName>ppt_y</p:attrName>
                                        </p:attrNameLst>
                                      </p:cBhvr>
                                      <p:tavLst>
                                        <p:tav tm="0">
                                          <p:val>
                                            <p:strVal val="#ppt_y+.1"/>
                                          </p:val>
                                        </p:tav>
                                        <p:tav tm="100000">
                                          <p:val>
                                            <p:strVal val="#ppt_y"/>
                                          </p:val>
                                        </p:tav>
                                      </p:tavLst>
                                    </p:anim>
                                  </p:childTnLst>
                                </p:cTn>
                              </p:par>
                            </p:childTnLst>
                          </p:cTn>
                        </p:par>
                        <p:par>
                          <p:cTn id="92" fill="hold">
                            <p:stCondLst>
                              <p:cond delay="3900"/>
                            </p:stCondLst>
                            <p:childTnLst>
                              <p:par>
                                <p:cTn id="93" presetID="22" presetClass="entr" presetSubtype="1" fill="hold" grpId="0" nodeType="afterEffect">
                                  <p:stCondLst>
                                    <p:cond delay="0"/>
                                  </p:stCondLst>
                                  <p:childTnLst>
                                    <p:set>
                                      <p:cBhvr>
                                        <p:cTn id="94" dur="1" fill="hold">
                                          <p:stCondLst>
                                            <p:cond delay="0"/>
                                          </p:stCondLst>
                                        </p:cTn>
                                        <p:tgtEl>
                                          <p:spTgt spid="24"/>
                                        </p:tgtEl>
                                        <p:attrNameLst>
                                          <p:attrName>style.visibility</p:attrName>
                                        </p:attrNameLst>
                                      </p:cBhvr>
                                      <p:to>
                                        <p:strVal val="visible"/>
                                      </p:to>
                                    </p:set>
                                    <p:animEffect transition="in" filter="wipe(up)">
                                      <p:cBhvr>
                                        <p:cTn id="95" dur="500"/>
                                        <p:tgtEl>
                                          <p:spTgt spid="24"/>
                                        </p:tgtEl>
                                      </p:cBhvr>
                                    </p:animEffect>
                                  </p:childTnLst>
                                </p:cTn>
                              </p:par>
                              <p:par>
                                <p:cTn id="96" presetID="22" presetClass="entr" presetSubtype="1" fill="hold" grpId="0" nodeType="withEffect">
                                  <p:stCondLst>
                                    <p:cond delay="100"/>
                                  </p:stCondLst>
                                  <p:childTnLst>
                                    <p:set>
                                      <p:cBhvr>
                                        <p:cTn id="97" dur="1" fill="hold">
                                          <p:stCondLst>
                                            <p:cond delay="0"/>
                                          </p:stCondLst>
                                        </p:cTn>
                                        <p:tgtEl>
                                          <p:spTgt spid="25"/>
                                        </p:tgtEl>
                                        <p:attrNameLst>
                                          <p:attrName>style.visibility</p:attrName>
                                        </p:attrNameLst>
                                      </p:cBhvr>
                                      <p:to>
                                        <p:strVal val="visible"/>
                                      </p:to>
                                    </p:set>
                                    <p:animEffect transition="in" filter="wipe(up)">
                                      <p:cBhvr>
                                        <p:cTn id="98" dur="500"/>
                                        <p:tgtEl>
                                          <p:spTgt spid="25"/>
                                        </p:tgtEl>
                                      </p:cBhvr>
                                    </p:animEffect>
                                  </p:childTnLst>
                                </p:cTn>
                              </p:par>
                              <p:par>
                                <p:cTn id="99" presetID="22" presetClass="entr" presetSubtype="1" fill="hold" grpId="0" nodeType="withEffect">
                                  <p:stCondLst>
                                    <p:cond delay="200"/>
                                  </p:stCondLst>
                                  <p:childTnLst>
                                    <p:set>
                                      <p:cBhvr>
                                        <p:cTn id="100" dur="1" fill="hold">
                                          <p:stCondLst>
                                            <p:cond delay="0"/>
                                          </p:stCondLst>
                                        </p:cTn>
                                        <p:tgtEl>
                                          <p:spTgt spid="26"/>
                                        </p:tgtEl>
                                        <p:attrNameLst>
                                          <p:attrName>style.visibility</p:attrName>
                                        </p:attrNameLst>
                                      </p:cBhvr>
                                      <p:to>
                                        <p:strVal val="visible"/>
                                      </p:to>
                                    </p:set>
                                    <p:animEffect transition="in" filter="wipe(up)">
                                      <p:cBhvr>
                                        <p:cTn id="10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9" grpId="0" animBg="1"/>
      <p:bldP spid="10" grpId="0" animBg="1"/>
      <p:bldP spid="11" grpId="0" animBg="1"/>
      <p:bldP spid="12" grpId="0" animBg="1"/>
      <p:bldP spid="13" grpId="0" animBg="1"/>
      <p:bldP spid="14" grpId="0"/>
      <p:bldP spid="15" grpId="0"/>
      <p:bldP spid="16" grpId="0"/>
      <p:bldP spid="17" grpId="0"/>
      <p:bldP spid="18" grpId="0"/>
      <p:bldP spid="24" grpId="0"/>
      <p:bldP spid="25" grpId="0"/>
      <p:bldP spid="26" grpId="0"/>
      <p:bldP spid="27" grpId="0"/>
      <p:bldP spid="28" grpId="0"/>
      <p:bldP spid="29" grpId="0"/>
      <p:bldP spid="30" grpId="0"/>
      <p:bldP spid="3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95627" y="123478"/>
            <a:ext cx="1415772" cy="461665"/>
          </a:xfrm>
          <a:prstGeom prst="rect">
            <a:avLst/>
          </a:prstGeom>
          <a:noFill/>
        </p:spPr>
        <p:txBody>
          <a:bodyPr wrap="none" rtlCol="0">
            <a:spAutoFit/>
          </a:bodyPr>
          <a:lstStyle/>
          <a:p>
            <a:pPr algn="ctr"/>
            <a:r>
              <a:rPr lang="zh-CN" altLang="en-US" sz="2400"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投资意向</a:t>
            </a:r>
            <a:endParaRPr lang="zh-CN" altLang="zh-CN" sz="2400"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 name="组合 2"/>
          <p:cNvGrpSpPr/>
          <p:nvPr/>
        </p:nvGrpSpPr>
        <p:grpSpPr>
          <a:xfrm>
            <a:off x="539552" y="2026615"/>
            <a:ext cx="8030306" cy="1559152"/>
            <a:chOff x="806609" y="3509755"/>
            <a:chExt cx="10343040" cy="2008187"/>
          </a:xfrm>
        </p:grpSpPr>
        <p:grpSp>
          <p:nvGrpSpPr>
            <p:cNvPr id="4" name="组合 44"/>
            <p:cNvGrpSpPr/>
            <p:nvPr/>
          </p:nvGrpSpPr>
          <p:grpSpPr bwMode="auto">
            <a:xfrm>
              <a:off x="806609" y="3532106"/>
              <a:ext cx="10343040" cy="1959292"/>
              <a:chOff x="1278168" y="2752056"/>
              <a:chExt cx="9402532" cy="1781844"/>
            </a:xfrm>
          </p:grpSpPr>
          <p:sp>
            <p:nvSpPr>
              <p:cNvPr id="17" name="椭圆 28"/>
              <p:cNvSpPr/>
              <p:nvPr/>
            </p:nvSpPr>
            <p:spPr>
              <a:xfrm>
                <a:off x="2406852" y="3641390"/>
                <a:ext cx="1785894" cy="892510"/>
              </a:xfrm>
              <a:custGeom>
                <a:avLst/>
                <a:gdLst>
                  <a:gd name="connsiteX0" fmla="*/ 0 w 2307304"/>
                  <a:gd name="connsiteY0" fmla="*/ 1153652 h 2307304"/>
                  <a:gd name="connsiteX1" fmla="*/ 1153652 w 2307304"/>
                  <a:gd name="connsiteY1" fmla="*/ 0 h 2307304"/>
                  <a:gd name="connsiteX2" fmla="*/ 2307304 w 2307304"/>
                  <a:gd name="connsiteY2" fmla="*/ 1153652 h 2307304"/>
                  <a:gd name="connsiteX3" fmla="*/ 1153652 w 2307304"/>
                  <a:gd name="connsiteY3" fmla="*/ 2307304 h 2307304"/>
                  <a:gd name="connsiteX4" fmla="*/ 0 w 2307304"/>
                  <a:gd name="connsiteY4" fmla="*/ 1153652 h 2307304"/>
                  <a:gd name="connsiteX0-1" fmla="*/ 2307304 w 2398744"/>
                  <a:gd name="connsiteY0-2" fmla="*/ 1153652 h 2307304"/>
                  <a:gd name="connsiteX1-3" fmla="*/ 1153652 w 2398744"/>
                  <a:gd name="connsiteY1-4" fmla="*/ 2307304 h 2307304"/>
                  <a:gd name="connsiteX2-5" fmla="*/ 0 w 2398744"/>
                  <a:gd name="connsiteY2-6" fmla="*/ 1153652 h 2307304"/>
                  <a:gd name="connsiteX3-7" fmla="*/ 1153652 w 2398744"/>
                  <a:gd name="connsiteY3-8" fmla="*/ 0 h 2307304"/>
                  <a:gd name="connsiteX4-9" fmla="*/ 2398744 w 2398744"/>
                  <a:gd name="connsiteY4-10" fmla="*/ 1245092 h 2307304"/>
                  <a:gd name="connsiteX0-11" fmla="*/ 2307304 w 2307304"/>
                  <a:gd name="connsiteY0-12" fmla="*/ 1153652 h 2307304"/>
                  <a:gd name="connsiteX1-13" fmla="*/ 1153652 w 2307304"/>
                  <a:gd name="connsiteY1-14" fmla="*/ 2307304 h 2307304"/>
                  <a:gd name="connsiteX2-15" fmla="*/ 0 w 2307304"/>
                  <a:gd name="connsiteY2-16" fmla="*/ 1153652 h 2307304"/>
                  <a:gd name="connsiteX3-17" fmla="*/ 1153652 w 2307304"/>
                  <a:gd name="connsiteY3-18" fmla="*/ 0 h 2307304"/>
                  <a:gd name="connsiteX0-19" fmla="*/ 2307304 w 2307304"/>
                  <a:gd name="connsiteY0-20" fmla="*/ 0 h 1153652"/>
                  <a:gd name="connsiteX1-21" fmla="*/ 1153652 w 2307304"/>
                  <a:gd name="connsiteY1-22" fmla="*/ 1153652 h 1153652"/>
                  <a:gd name="connsiteX2-23" fmla="*/ 0 w 2307304"/>
                  <a:gd name="connsiteY2-24" fmla="*/ 0 h 1153652"/>
                </a:gdLst>
                <a:ahLst/>
                <a:cxnLst>
                  <a:cxn ang="0">
                    <a:pos x="connsiteX0-1" y="connsiteY0-2"/>
                  </a:cxn>
                  <a:cxn ang="0">
                    <a:pos x="connsiteX1-3" y="connsiteY1-4"/>
                  </a:cxn>
                  <a:cxn ang="0">
                    <a:pos x="connsiteX2-5" y="connsiteY2-6"/>
                  </a:cxn>
                </a:cxnLst>
                <a:rect l="l" t="t" r="r" b="b"/>
                <a:pathLst>
                  <a:path w="2307304" h="1153652">
                    <a:moveTo>
                      <a:pt x="2307304" y="0"/>
                    </a:moveTo>
                    <a:cubicBezTo>
                      <a:pt x="2307304" y="637144"/>
                      <a:pt x="1790796" y="1153652"/>
                      <a:pt x="1153652" y="1153652"/>
                    </a:cubicBezTo>
                    <a:cubicBezTo>
                      <a:pt x="516508" y="1153652"/>
                      <a:pt x="0" y="637144"/>
                      <a:pt x="0"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椭圆 28"/>
              <p:cNvSpPr/>
              <p:nvPr/>
            </p:nvSpPr>
            <p:spPr>
              <a:xfrm flipV="1">
                <a:off x="4191159" y="2752056"/>
                <a:ext cx="1785894" cy="892510"/>
              </a:xfrm>
              <a:custGeom>
                <a:avLst/>
                <a:gdLst>
                  <a:gd name="connsiteX0" fmla="*/ 0 w 2307304"/>
                  <a:gd name="connsiteY0" fmla="*/ 1153652 h 2307304"/>
                  <a:gd name="connsiteX1" fmla="*/ 1153652 w 2307304"/>
                  <a:gd name="connsiteY1" fmla="*/ 0 h 2307304"/>
                  <a:gd name="connsiteX2" fmla="*/ 2307304 w 2307304"/>
                  <a:gd name="connsiteY2" fmla="*/ 1153652 h 2307304"/>
                  <a:gd name="connsiteX3" fmla="*/ 1153652 w 2307304"/>
                  <a:gd name="connsiteY3" fmla="*/ 2307304 h 2307304"/>
                  <a:gd name="connsiteX4" fmla="*/ 0 w 2307304"/>
                  <a:gd name="connsiteY4" fmla="*/ 1153652 h 2307304"/>
                  <a:gd name="connsiteX0-1" fmla="*/ 2307304 w 2398744"/>
                  <a:gd name="connsiteY0-2" fmla="*/ 1153652 h 2307304"/>
                  <a:gd name="connsiteX1-3" fmla="*/ 1153652 w 2398744"/>
                  <a:gd name="connsiteY1-4" fmla="*/ 2307304 h 2307304"/>
                  <a:gd name="connsiteX2-5" fmla="*/ 0 w 2398744"/>
                  <a:gd name="connsiteY2-6" fmla="*/ 1153652 h 2307304"/>
                  <a:gd name="connsiteX3-7" fmla="*/ 1153652 w 2398744"/>
                  <a:gd name="connsiteY3-8" fmla="*/ 0 h 2307304"/>
                  <a:gd name="connsiteX4-9" fmla="*/ 2398744 w 2398744"/>
                  <a:gd name="connsiteY4-10" fmla="*/ 1245092 h 2307304"/>
                  <a:gd name="connsiteX0-11" fmla="*/ 2307304 w 2307304"/>
                  <a:gd name="connsiteY0-12" fmla="*/ 1153652 h 2307304"/>
                  <a:gd name="connsiteX1-13" fmla="*/ 1153652 w 2307304"/>
                  <a:gd name="connsiteY1-14" fmla="*/ 2307304 h 2307304"/>
                  <a:gd name="connsiteX2-15" fmla="*/ 0 w 2307304"/>
                  <a:gd name="connsiteY2-16" fmla="*/ 1153652 h 2307304"/>
                  <a:gd name="connsiteX3-17" fmla="*/ 1153652 w 2307304"/>
                  <a:gd name="connsiteY3-18" fmla="*/ 0 h 2307304"/>
                  <a:gd name="connsiteX0-19" fmla="*/ 2307304 w 2307304"/>
                  <a:gd name="connsiteY0-20" fmla="*/ 0 h 1153652"/>
                  <a:gd name="connsiteX1-21" fmla="*/ 1153652 w 2307304"/>
                  <a:gd name="connsiteY1-22" fmla="*/ 1153652 h 1153652"/>
                  <a:gd name="connsiteX2-23" fmla="*/ 0 w 2307304"/>
                  <a:gd name="connsiteY2-24" fmla="*/ 0 h 1153652"/>
                </a:gdLst>
                <a:ahLst/>
                <a:cxnLst>
                  <a:cxn ang="0">
                    <a:pos x="connsiteX0-1" y="connsiteY0-2"/>
                  </a:cxn>
                  <a:cxn ang="0">
                    <a:pos x="connsiteX1-3" y="connsiteY1-4"/>
                  </a:cxn>
                  <a:cxn ang="0">
                    <a:pos x="connsiteX2-5" y="connsiteY2-6"/>
                  </a:cxn>
                </a:cxnLst>
                <a:rect l="l" t="t" r="r" b="b"/>
                <a:pathLst>
                  <a:path w="2307304" h="1153652">
                    <a:moveTo>
                      <a:pt x="2307304" y="0"/>
                    </a:moveTo>
                    <a:cubicBezTo>
                      <a:pt x="2307304" y="637144"/>
                      <a:pt x="1790796" y="1153652"/>
                      <a:pt x="1153652" y="1153652"/>
                    </a:cubicBezTo>
                    <a:cubicBezTo>
                      <a:pt x="516508" y="1153652"/>
                      <a:pt x="0" y="637144"/>
                      <a:pt x="0"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椭圆 28"/>
              <p:cNvSpPr/>
              <p:nvPr/>
            </p:nvSpPr>
            <p:spPr>
              <a:xfrm>
                <a:off x="5978640" y="3641390"/>
                <a:ext cx="1785894" cy="892510"/>
              </a:xfrm>
              <a:custGeom>
                <a:avLst/>
                <a:gdLst>
                  <a:gd name="connsiteX0" fmla="*/ 0 w 2307304"/>
                  <a:gd name="connsiteY0" fmla="*/ 1153652 h 2307304"/>
                  <a:gd name="connsiteX1" fmla="*/ 1153652 w 2307304"/>
                  <a:gd name="connsiteY1" fmla="*/ 0 h 2307304"/>
                  <a:gd name="connsiteX2" fmla="*/ 2307304 w 2307304"/>
                  <a:gd name="connsiteY2" fmla="*/ 1153652 h 2307304"/>
                  <a:gd name="connsiteX3" fmla="*/ 1153652 w 2307304"/>
                  <a:gd name="connsiteY3" fmla="*/ 2307304 h 2307304"/>
                  <a:gd name="connsiteX4" fmla="*/ 0 w 2307304"/>
                  <a:gd name="connsiteY4" fmla="*/ 1153652 h 2307304"/>
                  <a:gd name="connsiteX0-1" fmla="*/ 2307304 w 2398744"/>
                  <a:gd name="connsiteY0-2" fmla="*/ 1153652 h 2307304"/>
                  <a:gd name="connsiteX1-3" fmla="*/ 1153652 w 2398744"/>
                  <a:gd name="connsiteY1-4" fmla="*/ 2307304 h 2307304"/>
                  <a:gd name="connsiteX2-5" fmla="*/ 0 w 2398744"/>
                  <a:gd name="connsiteY2-6" fmla="*/ 1153652 h 2307304"/>
                  <a:gd name="connsiteX3-7" fmla="*/ 1153652 w 2398744"/>
                  <a:gd name="connsiteY3-8" fmla="*/ 0 h 2307304"/>
                  <a:gd name="connsiteX4-9" fmla="*/ 2398744 w 2398744"/>
                  <a:gd name="connsiteY4-10" fmla="*/ 1245092 h 2307304"/>
                  <a:gd name="connsiteX0-11" fmla="*/ 2307304 w 2307304"/>
                  <a:gd name="connsiteY0-12" fmla="*/ 1153652 h 2307304"/>
                  <a:gd name="connsiteX1-13" fmla="*/ 1153652 w 2307304"/>
                  <a:gd name="connsiteY1-14" fmla="*/ 2307304 h 2307304"/>
                  <a:gd name="connsiteX2-15" fmla="*/ 0 w 2307304"/>
                  <a:gd name="connsiteY2-16" fmla="*/ 1153652 h 2307304"/>
                  <a:gd name="connsiteX3-17" fmla="*/ 1153652 w 2307304"/>
                  <a:gd name="connsiteY3-18" fmla="*/ 0 h 2307304"/>
                  <a:gd name="connsiteX0-19" fmla="*/ 2307304 w 2307304"/>
                  <a:gd name="connsiteY0-20" fmla="*/ 0 h 1153652"/>
                  <a:gd name="connsiteX1-21" fmla="*/ 1153652 w 2307304"/>
                  <a:gd name="connsiteY1-22" fmla="*/ 1153652 h 1153652"/>
                  <a:gd name="connsiteX2-23" fmla="*/ 0 w 2307304"/>
                  <a:gd name="connsiteY2-24" fmla="*/ 0 h 1153652"/>
                </a:gdLst>
                <a:ahLst/>
                <a:cxnLst>
                  <a:cxn ang="0">
                    <a:pos x="connsiteX0-1" y="connsiteY0-2"/>
                  </a:cxn>
                  <a:cxn ang="0">
                    <a:pos x="connsiteX1-3" y="connsiteY1-4"/>
                  </a:cxn>
                  <a:cxn ang="0">
                    <a:pos x="connsiteX2-5" y="connsiteY2-6"/>
                  </a:cxn>
                </a:cxnLst>
                <a:rect l="l" t="t" r="r" b="b"/>
                <a:pathLst>
                  <a:path w="2307304" h="1153652">
                    <a:moveTo>
                      <a:pt x="2307304" y="0"/>
                    </a:moveTo>
                    <a:cubicBezTo>
                      <a:pt x="2307304" y="637144"/>
                      <a:pt x="1790796" y="1153652"/>
                      <a:pt x="1153652" y="1153652"/>
                    </a:cubicBezTo>
                    <a:cubicBezTo>
                      <a:pt x="516508" y="1153652"/>
                      <a:pt x="0" y="637144"/>
                      <a:pt x="0"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椭圆 28"/>
              <p:cNvSpPr/>
              <p:nvPr/>
            </p:nvSpPr>
            <p:spPr>
              <a:xfrm flipV="1">
                <a:off x="7764534" y="2752056"/>
                <a:ext cx="1785893" cy="892510"/>
              </a:xfrm>
              <a:custGeom>
                <a:avLst/>
                <a:gdLst>
                  <a:gd name="connsiteX0" fmla="*/ 0 w 2307304"/>
                  <a:gd name="connsiteY0" fmla="*/ 1153652 h 2307304"/>
                  <a:gd name="connsiteX1" fmla="*/ 1153652 w 2307304"/>
                  <a:gd name="connsiteY1" fmla="*/ 0 h 2307304"/>
                  <a:gd name="connsiteX2" fmla="*/ 2307304 w 2307304"/>
                  <a:gd name="connsiteY2" fmla="*/ 1153652 h 2307304"/>
                  <a:gd name="connsiteX3" fmla="*/ 1153652 w 2307304"/>
                  <a:gd name="connsiteY3" fmla="*/ 2307304 h 2307304"/>
                  <a:gd name="connsiteX4" fmla="*/ 0 w 2307304"/>
                  <a:gd name="connsiteY4" fmla="*/ 1153652 h 2307304"/>
                  <a:gd name="connsiteX0-1" fmla="*/ 2307304 w 2398744"/>
                  <a:gd name="connsiteY0-2" fmla="*/ 1153652 h 2307304"/>
                  <a:gd name="connsiteX1-3" fmla="*/ 1153652 w 2398744"/>
                  <a:gd name="connsiteY1-4" fmla="*/ 2307304 h 2307304"/>
                  <a:gd name="connsiteX2-5" fmla="*/ 0 w 2398744"/>
                  <a:gd name="connsiteY2-6" fmla="*/ 1153652 h 2307304"/>
                  <a:gd name="connsiteX3-7" fmla="*/ 1153652 w 2398744"/>
                  <a:gd name="connsiteY3-8" fmla="*/ 0 h 2307304"/>
                  <a:gd name="connsiteX4-9" fmla="*/ 2398744 w 2398744"/>
                  <a:gd name="connsiteY4-10" fmla="*/ 1245092 h 2307304"/>
                  <a:gd name="connsiteX0-11" fmla="*/ 2307304 w 2307304"/>
                  <a:gd name="connsiteY0-12" fmla="*/ 1153652 h 2307304"/>
                  <a:gd name="connsiteX1-13" fmla="*/ 1153652 w 2307304"/>
                  <a:gd name="connsiteY1-14" fmla="*/ 2307304 h 2307304"/>
                  <a:gd name="connsiteX2-15" fmla="*/ 0 w 2307304"/>
                  <a:gd name="connsiteY2-16" fmla="*/ 1153652 h 2307304"/>
                  <a:gd name="connsiteX3-17" fmla="*/ 1153652 w 2307304"/>
                  <a:gd name="connsiteY3-18" fmla="*/ 0 h 2307304"/>
                  <a:gd name="connsiteX0-19" fmla="*/ 2307304 w 2307304"/>
                  <a:gd name="connsiteY0-20" fmla="*/ 0 h 1153652"/>
                  <a:gd name="connsiteX1-21" fmla="*/ 1153652 w 2307304"/>
                  <a:gd name="connsiteY1-22" fmla="*/ 1153652 h 1153652"/>
                  <a:gd name="connsiteX2-23" fmla="*/ 0 w 2307304"/>
                  <a:gd name="connsiteY2-24" fmla="*/ 0 h 1153652"/>
                </a:gdLst>
                <a:ahLst/>
                <a:cxnLst>
                  <a:cxn ang="0">
                    <a:pos x="connsiteX0-1" y="connsiteY0-2"/>
                  </a:cxn>
                  <a:cxn ang="0">
                    <a:pos x="connsiteX1-3" y="connsiteY1-4"/>
                  </a:cxn>
                  <a:cxn ang="0">
                    <a:pos x="connsiteX2-5" y="connsiteY2-6"/>
                  </a:cxn>
                </a:cxnLst>
                <a:rect l="l" t="t" r="r" b="b"/>
                <a:pathLst>
                  <a:path w="2307304" h="1153652">
                    <a:moveTo>
                      <a:pt x="2307304" y="0"/>
                    </a:moveTo>
                    <a:cubicBezTo>
                      <a:pt x="2307304" y="637144"/>
                      <a:pt x="1790796" y="1153652"/>
                      <a:pt x="1153652" y="1153652"/>
                    </a:cubicBezTo>
                    <a:cubicBezTo>
                      <a:pt x="516508" y="1153652"/>
                      <a:pt x="0" y="637144"/>
                      <a:pt x="0"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21" name="直接连接符 20"/>
              <p:cNvCxnSpPr/>
              <p:nvPr/>
            </p:nvCxnSpPr>
            <p:spPr>
              <a:xfrm>
                <a:off x="9552016" y="3641390"/>
                <a:ext cx="1128684" cy="0"/>
              </a:xfrm>
              <a:prstGeom prst="line">
                <a:avLst/>
              </a:prstGeom>
              <a:ln w="9525">
                <a:solidFill>
                  <a:schemeClr val="tx1"/>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1278168" y="3642979"/>
                <a:ext cx="1128684" cy="0"/>
              </a:xfrm>
              <a:prstGeom prst="line">
                <a:avLst/>
              </a:prstGeom>
              <a:ln w="9525">
                <a:solidFill>
                  <a:schemeClr val="tx1"/>
                </a:solidFill>
                <a:headEnd type="oval"/>
              </a:ln>
            </p:spPr>
            <p:style>
              <a:lnRef idx="1">
                <a:schemeClr val="accent1"/>
              </a:lnRef>
              <a:fillRef idx="0">
                <a:schemeClr val="accent1"/>
              </a:fillRef>
              <a:effectRef idx="0">
                <a:schemeClr val="accent1"/>
              </a:effectRef>
              <a:fontRef idx="minor">
                <a:schemeClr val="tx1"/>
              </a:fontRef>
            </p:style>
          </p:cxnSp>
        </p:grpSp>
        <p:grpSp>
          <p:nvGrpSpPr>
            <p:cNvPr id="5" name="组合 4"/>
            <p:cNvGrpSpPr/>
            <p:nvPr/>
          </p:nvGrpSpPr>
          <p:grpSpPr>
            <a:xfrm>
              <a:off x="1999647" y="3520931"/>
              <a:ext cx="1997013" cy="1997011"/>
              <a:chOff x="2389188" y="2700655"/>
              <a:chExt cx="1815465" cy="1815465"/>
            </a:xfrm>
          </p:grpSpPr>
          <p:sp>
            <p:nvSpPr>
              <p:cNvPr id="15" name="矩形 14"/>
              <p:cNvSpPr/>
              <p:nvPr/>
            </p:nvSpPr>
            <p:spPr>
              <a:xfrm rot="16200000">
                <a:off x="2389188" y="2700655"/>
                <a:ext cx="1815465" cy="18154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空心弧 15"/>
              <p:cNvSpPr/>
              <p:nvPr/>
            </p:nvSpPr>
            <p:spPr>
              <a:xfrm rot="19800000">
                <a:off x="2398394" y="2704383"/>
                <a:ext cx="1797050" cy="1797050"/>
              </a:xfrm>
              <a:prstGeom prst="blockArc">
                <a:avLst>
                  <a:gd name="adj1" fmla="val 10782304"/>
                  <a:gd name="adj2" fmla="val 12569082"/>
                  <a:gd name="adj3" fmla="val 2151"/>
                </a:avLst>
              </a:prstGeom>
              <a:solidFill>
                <a:schemeClr val="tx1"/>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 name="组合 5"/>
            <p:cNvGrpSpPr/>
            <p:nvPr/>
          </p:nvGrpSpPr>
          <p:grpSpPr>
            <a:xfrm>
              <a:off x="3984039" y="3509755"/>
              <a:ext cx="1997013" cy="1997012"/>
              <a:chOff x="4166508" y="2732405"/>
              <a:chExt cx="1815465" cy="1815465"/>
            </a:xfrm>
          </p:grpSpPr>
          <p:sp>
            <p:nvSpPr>
              <p:cNvPr id="13" name="矩形 12"/>
              <p:cNvSpPr/>
              <p:nvPr/>
            </p:nvSpPr>
            <p:spPr>
              <a:xfrm rot="16200000">
                <a:off x="4166508" y="2732405"/>
                <a:ext cx="1815465" cy="18154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空心弧 13"/>
              <p:cNvSpPr/>
              <p:nvPr/>
            </p:nvSpPr>
            <p:spPr>
              <a:xfrm>
                <a:off x="4178300" y="2746375"/>
                <a:ext cx="1797050" cy="1797050"/>
              </a:xfrm>
              <a:prstGeom prst="blockArc">
                <a:avLst>
                  <a:gd name="adj1" fmla="val 10861918"/>
                  <a:gd name="adj2" fmla="val 12575204"/>
                  <a:gd name="adj3" fmla="val 2129"/>
                </a:avLst>
              </a:prstGeom>
              <a:solidFill>
                <a:schemeClr val="tx1"/>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7" name="组合 6"/>
            <p:cNvGrpSpPr/>
            <p:nvPr/>
          </p:nvGrpSpPr>
          <p:grpSpPr>
            <a:xfrm>
              <a:off x="5973764" y="3518136"/>
              <a:ext cx="1997013" cy="1997012"/>
              <a:chOff x="5975350" y="2740024"/>
              <a:chExt cx="1815465" cy="1815465"/>
            </a:xfrm>
          </p:grpSpPr>
          <p:sp>
            <p:nvSpPr>
              <p:cNvPr id="11" name="矩形 10"/>
              <p:cNvSpPr/>
              <p:nvPr/>
            </p:nvSpPr>
            <p:spPr>
              <a:xfrm rot="14400000">
                <a:off x="5975350" y="2740024"/>
                <a:ext cx="1815465" cy="18154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空心弧 11"/>
              <p:cNvSpPr/>
              <p:nvPr/>
            </p:nvSpPr>
            <p:spPr>
              <a:xfrm rot="19800000">
                <a:off x="5983288" y="2751138"/>
                <a:ext cx="1797050" cy="1797050"/>
              </a:xfrm>
              <a:prstGeom prst="blockArc">
                <a:avLst>
                  <a:gd name="adj1" fmla="val 10800000"/>
                  <a:gd name="adj2" fmla="val 12569082"/>
                  <a:gd name="adj3" fmla="val 2151"/>
                </a:avLst>
              </a:prstGeom>
              <a:solidFill>
                <a:schemeClr val="tx1"/>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8" name="组合 7"/>
            <p:cNvGrpSpPr/>
            <p:nvPr/>
          </p:nvGrpSpPr>
          <p:grpSpPr>
            <a:xfrm>
              <a:off x="7930612" y="3516740"/>
              <a:ext cx="1997013" cy="1997012"/>
              <a:chOff x="7754303" y="2738755"/>
              <a:chExt cx="1815465" cy="1815465"/>
            </a:xfrm>
          </p:grpSpPr>
          <p:sp>
            <p:nvSpPr>
              <p:cNvPr id="9" name="矩形 8"/>
              <p:cNvSpPr/>
              <p:nvPr/>
            </p:nvSpPr>
            <p:spPr>
              <a:xfrm rot="10800000">
                <a:off x="7754303" y="2738755"/>
                <a:ext cx="1815465" cy="18154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空心弧 9"/>
              <p:cNvSpPr/>
              <p:nvPr/>
            </p:nvSpPr>
            <p:spPr>
              <a:xfrm>
                <a:off x="7759700" y="2746375"/>
                <a:ext cx="1797050" cy="1797050"/>
              </a:xfrm>
              <a:prstGeom prst="blockArc">
                <a:avLst>
                  <a:gd name="adj1" fmla="val 10861918"/>
                  <a:gd name="adj2" fmla="val 12575204"/>
                  <a:gd name="adj3" fmla="val 2129"/>
                </a:avLst>
              </a:prstGeom>
              <a:solidFill>
                <a:schemeClr val="tx1"/>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23" name="组合 22"/>
          <p:cNvGrpSpPr/>
          <p:nvPr/>
        </p:nvGrpSpPr>
        <p:grpSpPr>
          <a:xfrm>
            <a:off x="3211801" y="2212084"/>
            <a:ext cx="1164618" cy="1164619"/>
            <a:chOff x="4248468" y="3748642"/>
            <a:chExt cx="1500029" cy="1500029"/>
          </a:xfrm>
          <a:solidFill>
            <a:srgbClr val="002060"/>
          </a:solidFill>
        </p:grpSpPr>
        <p:sp>
          <p:nvSpPr>
            <p:cNvPr id="24" name="椭圆 23"/>
            <p:cNvSpPr/>
            <p:nvPr/>
          </p:nvSpPr>
          <p:spPr>
            <a:xfrm>
              <a:off x="4248468" y="3748642"/>
              <a:ext cx="1500029" cy="1500029"/>
            </a:xfrm>
            <a:prstGeom prst="ellipse">
              <a:avLst/>
            </a:pr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5" name="组合 24"/>
            <p:cNvGrpSpPr/>
            <p:nvPr/>
          </p:nvGrpSpPr>
          <p:grpSpPr>
            <a:xfrm>
              <a:off x="4692956" y="4211422"/>
              <a:ext cx="663471" cy="603155"/>
              <a:chOff x="1725613" y="5659438"/>
              <a:chExt cx="498475" cy="498475"/>
            </a:xfrm>
            <a:grpFill/>
          </p:grpSpPr>
          <p:sp>
            <p:nvSpPr>
              <p:cNvPr id="26" name="Freeform 564"/>
              <p:cNvSpPr/>
              <p:nvPr/>
            </p:nvSpPr>
            <p:spPr bwMode="auto">
              <a:xfrm>
                <a:off x="2132013" y="5659438"/>
                <a:ext cx="92075" cy="104775"/>
              </a:xfrm>
              <a:custGeom>
                <a:avLst/>
                <a:gdLst>
                  <a:gd name="T0" fmla="*/ 2147483646 w 40"/>
                  <a:gd name="T1" fmla="*/ 2147483646 h 45"/>
                  <a:gd name="T2" fmla="*/ 2147483646 w 40"/>
                  <a:gd name="T3" fmla="*/ 2147483646 h 45"/>
                  <a:gd name="T4" fmla="*/ 2147483646 w 40"/>
                  <a:gd name="T5" fmla="*/ 2147483646 h 45"/>
                  <a:gd name="T6" fmla="*/ 2147483646 w 40"/>
                  <a:gd name="T7" fmla="*/ 2147483646 h 45"/>
                  <a:gd name="T8" fmla="*/ 2147483646 w 40"/>
                  <a:gd name="T9" fmla="*/ 2147483646 h 45"/>
                  <a:gd name="T10" fmla="*/ 2147483646 w 40"/>
                  <a:gd name="T11" fmla="*/ 2147483646 h 45"/>
                  <a:gd name="T12" fmla="*/ 2147483646 w 40"/>
                  <a:gd name="T13" fmla="*/ 2147483646 h 45"/>
                  <a:gd name="T14" fmla="*/ 2147483646 w 40"/>
                  <a:gd name="T15" fmla="*/ 2147483646 h 45"/>
                  <a:gd name="T16" fmla="*/ 2147483646 w 40"/>
                  <a:gd name="T17" fmla="*/ 2147483646 h 45"/>
                  <a:gd name="T18" fmla="*/ 2147483646 w 40"/>
                  <a:gd name="T19" fmla="*/ 2147483646 h 45"/>
                  <a:gd name="T20" fmla="*/ 0 w 40"/>
                  <a:gd name="T21" fmla="*/ 2147483646 h 45"/>
                  <a:gd name="T22" fmla="*/ 2147483646 w 40"/>
                  <a:gd name="T23" fmla="*/ 0 h 45"/>
                  <a:gd name="T24" fmla="*/ 2147483646 w 40"/>
                  <a:gd name="T25" fmla="*/ 0 h 45"/>
                  <a:gd name="T26" fmla="*/ 2147483646 w 40"/>
                  <a:gd name="T27" fmla="*/ 0 h 45"/>
                  <a:gd name="T28" fmla="*/ 2147483646 w 40"/>
                  <a:gd name="T29" fmla="*/ 0 h 45"/>
                  <a:gd name="T30" fmla="*/ 2147483646 w 40"/>
                  <a:gd name="T31" fmla="*/ 0 h 45"/>
                  <a:gd name="T32" fmla="*/ 2147483646 w 40"/>
                  <a:gd name="T33" fmla="*/ 0 h 45"/>
                  <a:gd name="T34" fmla="*/ 2147483646 w 40"/>
                  <a:gd name="T35" fmla="*/ 2147483646 h 45"/>
                  <a:gd name="T36" fmla="*/ 2147483646 w 40"/>
                  <a:gd name="T37" fmla="*/ 2147483646 h 45"/>
                  <a:gd name="T38" fmla="*/ 2147483646 w 40"/>
                  <a:gd name="T39" fmla="*/ 2147483646 h 4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40" h="45">
                    <a:moveTo>
                      <a:pt x="40" y="40"/>
                    </a:moveTo>
                    <a:cubicBezTo>
                      <a:pt x="40" y="43"/>
                      <a:pt x="38" y="45"/>
                      <a:pt x="35" y="45"/>
                    </a:cubicBezTo>
                    <a:cubicBezTo>
                      <a:pt x="32" y="45"/>
                      <a:pt x="30" y="43"/>
                      <a:pt x="30" y="40"/>
                    </a:cubicBezTo>
                    <a:cubicBezTo>
                      <a:pt x="30" y="40"/>
                      <a:pt x="30" y="40"/>
                      <a:pt x="30" y="40"/>
                    </a:cubicBezTo>
                    <a:cubicBezTo>
                      <a:pt x="30" y="20"/>
                      <a:pt x="30" y="20"/>
                      <a:pt x="30" y="20"/>
                    </a:cubicBezTo>
                    <a:cubicBezTo>
                      <a:pt x="30" y="14"/>
                      <a:pt x="25" y="10"/>
                      <a:pt x="20" y="10"/>
                    </a:cubicBezTo>
                    <a:cubicBezTo>
                      <a:pt x="12" y="10"/>
                      <a:pt x="12" y="10"/>
                      <a:pt x="12" y="10"/>
                    </a:cubicBezTo>
                    <a:cubicBezTo>
                      <a:pt x="12" y="10"/>
                      <a:pt x="12" y="10"/>
                      <a:pt x="12" y="10"/>
                    </a:cubicBezTo>
                    <a:cubicBezTo>
                      <a:pt x="5" y="10"/>
                      <a:pt x="5" y="10"/>
                      <a:pt x="5" y="10"/>
                    </a:cubicBezTo>
                    <a:cubicBezTo>
                      <a:pt x="5" y="10"/>
                      <a:pt x="5" y="10"/>
                      <a:pt x="5" y="10"/>
                    </a:cubicBezTo>
                    <a:cubicBezTo>
                      <a:pt x="2" y="10"/>
                      <a:pt x="0" y="7"/>
                      <a:pt x="0" y="5"/>
                    </a:cubicBezTo>
                    <a:cubicBezTo>
                      <a:pt x="0" y="2"/>
                      <a:pt x="2" y="0"/>
                      <a:pt x="5" y="0"/>
                    </a:cubicBezTo>
                    <a:cubicBezTo>
                      <a:pt x="5" y="0"/>
                      <a:pt x="5" y="0"/>
                      <a:pt x="5" y="0"/>
                    </a:cubicBezTo>
                    <a:cubicBezTo>
                      <a:pt x="5" y="0"/>
                      <a:pt x="5" y="0"/>
                      <a:pt x="5" y="0"/>
                    </a:cubicBezTo>
                    <a:cubicBezTo>
                      <a:pt x="22" y="0"/>
                      <a:pt x="22" y="0"/>
                      <a:pt x="22" y="0"/>
                    </a:cubicBezTo>
                    <a:cubicBezTo>
                      <a:pt x="22" y="0"/>
                      <a:pt x="22" y="0"/>
                      <a:pt x="22" y="0"/>
                    </a:cubicBezTo>
                    <a:cubicBezTo>
                      <a:pt x="25" y="0"/>
                      <a:pt x="25" y="0"/>
                      <a:pt x="25" y="0"/>
                    </a:cubicBezTo>
                    <a:cubicBezTo>
                      <a:pt x="33" y="0"/>
                      <a:pt x="40" y="6"/>
                      <a:pt x="40" y="15"/>
                    </a:cubicBezTo>
                    <a:cubicBezTo>
                      <a:pt x="40" y="40"/>
                      <a:pt x="40" y="40"/>
                      <a:pt x="40" y="40"/>
                    </a:cubicBezTo>
                    <a:cubicBezTo>
                      <a:pt x="40" y="40"/>
                      <a:pt x="40" y="40"/>
                      <a:pt x="40" y="40"/>
                    </a:cubicBezTo>
                    <a:close/>
                  </a:path>
                </a:pathLst>
              </a:custGeom>
              <a:grpFill/>
              <a:ln w="9525">
                <a:solidFill>
                  <a:schemeClr val="bg1"/>
                </a:solidFill>
                <a:rou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Rectangle 565"/>
              <p:cNvSpPr>
                <a:spLocks noChangeArrowheads="1"/>
              </p:cNvSpPr>
              <p:nvPr/>
            </p:nvSpPr>
            <p:spPr bwMode="auto">
              <a:xfrm>
                <a:off x="2132013" y="5764213"/>
                <a:ext cx="22225" cy="173037"/>
              </a:xfrm>
              <a:prstGeom prst="rect">
                <a:avLst/>
              </a:prstGeom>
              <a:grpFill/>
              <a:ln w="9525">
                <a:solidFill>
                  <a:schemeClr val="bg1"/>
                </a:solidFill>
                <a:miter lim="800000"/>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Rectangle 566"/>
              <p:cNvSpPr>
                <a:spLocks noChangeArrowheads="1"/>
              </p:cNvSpPr>
              <p:nvPr/>
            </p:nvSpPr>
            <p:spPr bwMode="auto">
              <a:xfrm>
                <a:off x="2097088" y="5764213"/>
                <a:ext cx="11112" cy="173037"/>
              </a:xfrm>
              <a:prstGeom prst="rect">
                <a:avLst/>
              </a:prstGeom>
              <a:grpFill/>
              <a:ln w="9525">
                <a:solidFill>
                  <a:schemeClr val="bg1"/>
                </a:solidFill>
                <a:miter lim="800000"/>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Rectangle 567"/>
              <p:cNvSpPr>
                <a:spLocks noChangeArrowheads="1"/>
              </p:cNvSpPr>
              <p:nvPr/>
            </p:nvSpPr>
            <p:spPr bwMode="auto">
              <a:xfrm>
                <a:off x="2051050" y="5764213"/>
                <a:ext cx="11113" cy="173037"/>
              </a:xfrm>
              <a:prstGeom prst="rect">
                <a:avLst/>
              </a:prstGeom>
              <a:grpFill/>
              <a:ln w="9525">
                <a:solidFill>
                  <a:schemeClr val="bg1"/>
                </a:solidFill>
                <a:miter lim="800000"/>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Rectangle 568"/>
              <p:cNvSpPr>
                <a:spLocks noChangeArrowheads="1"/>
              </p:cNvSpPr>
              <p:nvPr/>
            </p:nvSpPr>
            <p:spPr bwMode="auto">
              <a:xfrm>
                <a:off x="2001838" y="5764213"/>
                <a:ext cx="25400" cy="173037"/>
              </a:xfrm>
              <a:prstGeom prst="rect">
                <a:avLst/>
              </a:prstGeom>
              <a:grpFill/>
              <a:ln w="9525">
                <a:solidFill>
                  <a:schemeClr val="bg1"/>
                </a:solidFill>
                <a:miter lim="800000"/>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Rectangle 569"/>
              <p:cNvSpPr>
                <a:spLocks noChangeArrowheads="1"/>
              </p:cNvSpPr>
              <p:nvPr/>
            </p:nvSpPr>
            <p:spPr bwMode="auto">
              <a:xfrm>
                <a:off x="1920875" y="5764213"/>
                <a:ext cx="38100" cy="173037"/>
              </a:xfrm>
              <a:prstGeom prst="rect">
                <a:avLst/>
              </a:prstGeom>
              <a:grpFill/>
              <a:ln w="9525">
                <a:solidFill>
                  <a:schemeClr val="bg1"/>
                </a:solidFill>
                <a:miter lim="800000"/>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Rectangle 570"/>
              <p:cNvSpPr>
                <a:spLocks noChangeArrowheads="1"/>
              </p:cNvSpPr>
              <p:nvPr/>
            </p:nvSpPr>
            <p:spPr bwMode="auto">
              <a:xfrm>
                <a:off x="1885950" y="5764213"/>
                <a:ext cx="12700" cy="173037"/>
              </a:xfrm>
              <a:prstGeom prst="rect">
                <a:avLst/>
              </a:prstGeom>
              <a:grpFill/>
              <a:ln w="9525">
                <a:solidFill>
                  <a:schemeClr val="bg1"/>
                </a:solidFill>
                <a:miter lim="800000"/>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Rectangle 571"/>
              <p:cNvSpPr>
                <a:spLocks noChangeArrowheads="1"/>
              </p:cNvSpPr>
              <p:nvPr/>
            </p:nvSpPr>
            <p:spPr bwMode="auto">
              <a:xfrm>
                <a:off x="1839913" y="5764213"/>
                <a:ext cx="12700" cy="173037"/>
              </a:xfrm>
              <a:prstGeom prst="rect">
                <a:avLst/>
              </a:prstGeom>
              <a:grpFill/>
              <a:ln w="9525">
                <a:solidFill>
                  <a:schemeClr val="bg1"/>
                </a:solidFill>
                <a:miter lim="800000"/>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Freeform 572"/>
              <p:cNvSpPr/>
              <p:nvPr/>
            </p:nvSpPr>
            <p:spPr bwMode="auto">
              <a:xfrm>
                <a:off x="1725613" y="5659438"/>
                <a:ext cx="92075" cy="104775"/>
              </a:xfrm>
              <a:custGeom>
                <a:avLst/>
                <a:gdLst>
                  <a:gd name="T0" fmla="*/ 2147483646 w 40"/>
                  <a:gd name="T1" fmla="*/ 2147483646 h 45"/>
                  <a:gd name="T2" fmla="*/ 2147483646 w 40"/>
                  <a:gd name="T3" fmla="*/ 2147483646 h 45"/>
                  <a:gd name="T4" fmla="*/ 2147483646 w 40"/>
                  <a:gd name="T5" fmla="*/ 2147483646 h 45"/>
                  <a:gd name="T6" fmla="*/ 2147483646 w 40"/>
                  <a:gd name="T7" fmla="*/ 2147483646 h 45"/>
                  <a:gd name="T8" fmla="*/ 2147483646 w 40"/>
                  <a:gd name="T9" fmla="*/ 2147483646 h 45"/>
                  <a:gd name="T10" fmla="*/ 2147483646 w 40"/>
                  <a:gd name="T11" fmla="*/ 2147483646 h 45"/>
                  <a:gd name="T12" fmla="*/ 2147483646 w 40"/>
                  <a:gd name="T13" fmla="*/ 2147483646 h 45"/>
                  <a:gd name="T14" fmla="*/ 2147483646 w 40"/>
                  <a:gd name="T15" fmla="*/ 2147483646 h 45"/>
                  <a:gd name="T16" fmla="*/ 2147483646 w 40"/>
                  <a:gd name="T17" fmla="*/ 2147483646 h 45"/>
                  <a:gd name="T18" fmla="*/ 0 w 40"/>
                  <a:gd name="T19" fmla="*/ 2147483646 h 45"/>
                  <a:gd name="T20" fmla="*/ 0 w 40"/>
                  <a:gd name="T21" fmla="*/ 2147483646 h 45"/>
                  <a:gd name="T22" fmla="*/ 0 w 40"/>
                  <a:gd name="T23" fmla="*/ 2147483646 h 45"/>
                  <a:gd name="T24" fmla="*/ 2147483646 w 40"/>
                  <a:gd name="T25" fmla="*/ 0 h 45"/>
                  <a:gd name="T26" fmla="*/ 2147483646 w 40"/>
                  <a:gd name="T27" fmla="*/ 0 h 45"/>
                  <a:gd name="T28" fmla="*/ 2147483646 w 40"/>
                  <a:gd name="T29" fmla="*/ 0 h 45"/>
                  <a:gd name="T30" fmla="*/ 2147483646 w 40"/>
                  <a:gd name="T31" fmla="*/ 0 h 45"/>
                  <a:gd name="T32" fmla="*/ 2147483646 w 40"/>
                  <a:gd name="T33" fmla="*/ 0 h 45"/>
                  <a:gd name="T34" fmla="*/ 2147483646 w 40"/>
                  <a:gd name="T35" fmla="*/ 0 h 45"/>
                  <a:gd name="T36" fmla="*/ 2147483646 w 40"/>
                  <a:gd name="T37" fmla="*/ 2147483646 h 45"/>
                  <a:gd name="T38" fmla="*/ 2147483646 w 40"/>
                  <a:gd name="T39" fmla="*/ 2147483646 h 4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40" h="45">
                    <a:moveTo>
                      <a:pt x="35" y="10"/>
                    </a:moveTo>
                    <a:cubicBezTo>
                      <a:pt x="35" y="10"/>
                      <a:pt x="35" y="10"/>
                      <a:pt x="35" y="10"/>
                    </a:cubicBezTo>
                    <a:cubicBezTo>
                      <a:pt x="33" y="10"/>
                      <a:pt x="33" y="10"/>
                      <a:pt x="33" y="10"/>
                    </a:cubicBezTo>
                    <a:cubicBezTo>
                      <a:pt x="33" y="10"/>
                      <a:pt x="33" y="10"/>
                      <a:pt x="33" y="10"/>
                    </a:cubicBezTo>
                    <a:cubicBezTo>
                      <a:pt x="20" y="10"/>
                      <a:pt x="20" y="10"/>
                      <a:pt x="20" y="10"/>
                    </a:cubicBezTo>
                    <a:cubicBezTo>
                      <a:pt x="15" y="10"/>
                      <a:pt x="10" y="14"/>
                      <a:pt x="10" y="20"/>
                    </a:cubicBezTo>
                    <a:cubicBezTo>
                      <a:pt x="10" y="40"/>
                      <a:pt x="10" y="40"/>
                      <a:pt x="10" y="40"/>
                    </a:cubicBezTo>
                    <a:cubicBezTo>
                      <a:pt x="10" y="40"/>
                      <a:pt x="10" y="40"/>
                      <a:pt x="10" y="40"/>
                    </a:cubicBezTo>
                    <a:cubicBezTo>
                      <a:pt x="10" y="43"/>
                      <a:pt x="8" y="45"/>
                      <a:pt x="5" y="45"/>
                    </a:cubicBezTo>
                    <a:cubicBezTo>
                      <a:pt x="2" y="45"/>
                      <a:pt x="0" y="43"/>
                      <a:pt x="0" y="40"/>
                    </a:cubicBezTo>
                    <a:cubicBezTo>
                      <a:pt x="0" y="40"/>
                      <a:pt x="0" y="40"/>
                      <a:pt x="0" y="40"/>
                    </a:cubicBezTo>
                    <a:cubicBezTo>
                      <a:pt x="0" y="15"/>
                      <a:pt x="0" y="15"/>
                      <a:pt x="0" y="15"/>
                    </a:cubicBezTo>
                    <a:cubicBezTo>
                      <a:pt x="0" y="6"/>
                      <a:pt x="7" y="0"/>
                      <a:pt x="15" y="0"/>
                    </a:cubicBezTo>
                    <a:cubicBezTo>
                      <a:pt x="19" y="0"/>
                      <a:pt x="19" y="0"/>
                      <a:pt x="19" y="0"/>
                    </a:cubicBezTo>
                    <a:cubicBezTo>
                      <a:pt x="19" y="0"/>
                      <a:pt x="19" y="0"/>
                      <a:pt x="19" y="0"/>
                    </a:cubicBezTo>
                    <a:cubicBezTo>
                      <a:pt x="35" y="0"/>
                      <a:pt x="35" y="0"/>
                      <a:pt x="35" y="0"/>
                    </a:cubicBezTo>
                    <a:cubicBezTo>
                      <a:pt x="35" y="0"/>
                      <a:pt x="35" y="0"/>
                      <a:pt x="35" y="0"/>
                    </a:cubicBezTo>
                    <a:cubicBezTo>
                      <a:pt x="35" y="0"/>
                      <a:pt x="35" y="0"/>
                      <a:pt x="35" y="0"/>
                    </a:cubicBezTo>
                    <a:cubicBezTo>
                      <a:pt x="38" y="0"/>
                      <a:pt x="40" y="2"/>
                      <a:pt x="40" y="5"/>
                    </a:cubicBezTo>
                    <a:cubicBezTo>
                      <a:pt x="40" y="7"/>
                      <a:pt x="38" y="10"/>
                      <a:pt x="35" y="10"/>
                    </a:cubicBezTo>
                    <a:close/>
                  </a:path>
                </a:pathLst>
              </a:custGeom>
              <a:grpFill/>
              <a:ln w="9525">
                <a:solidFill>
                  <a:schemeClr val="bg1"/>
                </a:solidFill>
                <a:rou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Rectangle 573"/>
              <p:cNvSpPr>
                <a:spLocks noChangeArrowheads="1"/>
              </p:cNvSpPr>
              <p:nvPr/>
            </p:nvSpPr>
            <p:spPr bwMode="auto">
              <a:xfrm>
                <a:off x="1793875" y="5764213"/>
                <a:ext cx="23813" cy="173037"/>
              </a:xfrm>
              <a:prstGeom prst="rect">
                <a:avLst/>
              </a:prstGeom>
              <a:grpFill/>
              <a:ln w="9525">
                <a:solidFill>
                  <a:schemeClr val="bg1"/>
                </a:solidFill>
                <a:miter lim="800000"/>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Rectangle 574"/>
              <p:cNvSpPr>
                <a:spLocks noChangeArrowheads="1"/>
              </p:cNvSpPr>
              <p:nvPr/>
            </p:nvSpPr>
            <p:spPr bwMode="auto">
              <a:xfrm>
                <a:off x="1793875" y="5937250"/>
                <a:ext cx="23813" cy="114300"/>
              </a:xfrm>
              <a:prstGeom prst="rect">
                <a:avLst/>
              </a:prstGeom>
              <a:grpFill/>
              <a:ln w="9525">
                <a:solidFill>
                  <a:schemeClr val="bg1"/>
                </a:solidFill>
                <a:miter lim="800000"/>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 name="Freeform 575"/>
              <p:cNvSpPr/>
              <p:nvPr/>
            </p:nvSpPr>
            <p:spPr bwMode="auto">
              <a:xfrm>
                <a:off x="1725613" y="6051550"/>
                <a:ext cx="92075" cy="106363"/>
              </a:xfrm>
              <a:custGeom>
                <a:avLst/>
                <a:gdLst>
                  <a:gd name="T0" fmla="*/ 0 w 40"/>
                  <a:gd name="T1" fmla="*/ 2147483646 h 46"/>
                  <a:gd name="T2" fmla="*/ 2147483646 w 40"/>
                  <a:gd name="T3" fmla="*/ 0 h 46"/>
                  <a:gd name="T4" fmla="*/ 2147483646 w 40"/>
                  <a:gd name="T5" fmla="*/ 2147483646 h 46"/>
                  <a:gd name="T6" fmla="*/ 2147483646 w 40"/>
                  <a:gd name="T7" fmla="*/ 2147483646 h 46"/>
                  <a:gd name="T8" fmla="*/ 2147483646 w 40"/>
                  <a:gd name="T9" fmla="*/ 2147483646 h 46"/>
                  <a:gd name="T10" fmla="*/ 2147483646 w 40"/>
                  <a:gd name="T11" fmla="*/ 2147483646 h 46"/>
                  <a:gd name="T12" fmla="*/ 2147483646 w 40"/>
                  <a:gd name="T13" fmla="*/ 2147483646 h 46"/>
                  <a:gd name="T14" fmla="*/ 2147483646 w 40"/>
                  <a:gd name="T15" fmla="*/ 2147483646 h 46"/>
                  <a:gd name="T16" fmla="*/ 2147483646 w 40"/>
                  <a:gd name="T17" fmla="*/ 2147483646 h 46"/>
                  <a:gd name="T18" fmla="*/ 2147483646 w 40"/>
                  <a:gd name="T19" fmla="*/ 2147483646 h 46"/>
                  <a:gd name="T20" fmla="*/ 2147483646 w 40"/>
                  <a:gd name="T21" fmla="*/ 2147483646 h 46"/>
                  <a:gd name="T22" fmla="*/ 2147483646 w 40"/>
                  <a:gd name="T23" fmla="*/ 2147483646 h 46"/>
                  <a:gd name="T24" fmla="*/ 2147483646 w 40"/>
                  <a:gd name="T25" fmla="*/ 2147483646 h 46"/>
                  <a:gd name="T26" fmla="*/ 2147483646 w 40"/>
                  <a:gd name="T27" fmla="*/ 2147483646 h 46"/>
                  <a:gd name="T28" fmla="*/ 2147483646 w 40"/>
                  <a:gd name="T29" fmla="*/ 2147483646 h 46"/>
                  <a:gd name="T30" fmla="*/ 2147483646 w 40"/>
                  <a:gd name="T31" fmla="*/ 2147483646 h 46"/>
                  <a:gd name="T32" fmla="*/ 0 w 40"/>
                  <a:gd name="T33" fmla="*/ 2147483646 h 46"/>
                  <a:gd name="T34" fmla="*/ 0 w 40"/>
                  <a:gd name="T35" fmla="*/ 2147483646 h 46"/>
                  <a:gd name="T36" fmla="*/ 0 w 40"/>
                  <a:gd name="T37" fmla="*/ 2147483646 h 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0" h="46">
                    <a:moveTo>
                      <a:pt x="0" y="5"/>
                    </a:moveTo>
                    <a:cubicBezTo>
                      <a:pt x="0" y="3"/>
                      <a:pt x="2" y="0"/>
                      <a:pt x="5" y="0"/>
                    </a:cubicBezTo>
                    <a:cubicBezTo>
                      <a:pt x="8" y="0"/>
                      <a:pt x="10" y="3"/>
                      <a:pt x="10" y="5"/>
                    </a:cubicBezTo>
                    <a:cubicBezTo>
                      <a:pt x="10" y="5"/>
                      <a:pt x="10" y="5"/>
                      <a:pt x="10" y="6"/>
                    </a:cubicBezTo>
                    <a:cubicBezTo>
                      <a:pt x="10" y="25"/>
                      <a:pt x="10" y="25"/>
                      <a:pt x="10" y="25"/>
                    </a:cubicBezTo>
                    <a:cubicBezTo>
                      <a:pt x="10" y="31"/>
                      <a:pt x="14" y="35"/>
                      <a:pt x="19" y="35"/>
                    </a:cubicBezTo>
                    <a:cubicBezTo>
                      <a:pt x="19" y="35"/>
                      <a:pt x="19" y="35"/>
                      <a:pt x="19" y="35"/>
                    </a:cubicBezTo>
                    <a:cubicBezTo>
                      <a:pt x="35" y="35"/>
                      <a:pt x="35" y="35"/>
                      <a:pt x="35" y="35"/>
                    </a:cubicBezTo>
                    <a:cubicBezTo>
                      <a:pt x="35" y="35"/>
                      <a:pt x="35" y="35"/>
                      <a:pt x="35" y="35"/>
                    </a:cubicBezTo>
                    <a:cubicBezTo>
                      <a:pt x="35" y="35"/>
                      <a:pt x="35" y="35"/>
                      <a:pt x="35" y="35"/>
                    </a:cubicBezTo>
                    <a:cubicBezTo>
                      <a:pt x="38" y="35"/>
                      <a:pt x="40" y="38"/>
                      <a:pt x="40" y="40"/>
                    </a:cubicBezTo>
                    <a:cubicBezTo>
                      <a:pt x="40" y="43"/>
                      <a:pt x="38" y="45"/>
                      <a:pt x="35" y="45"/>
                    </a:cubicBezTo>
                    <a:cubicBezTo>
                      <a:pt x="35" y="45"/>
                      <a:pt x="35" y="45"/>
                      <a:pt x="35" y="45"/>
                    </a:cubicBezTo>
                    <a:cubicBezTo>
                      <a:pt x="33" y="45"/>
                      <a:pt x="33" y="45"/>
                      <a:pt x="33" y="45"/>
                    </a:cubicBezTo>
                    <a:cubicBezTo>
                      <a:pt x="33" y="46"/>
                      <a:pt x="33" y="46"/>
                      <a:pt x="33" y="46"/>
                    </a:cubicBezTo>
                    <a:cubicBezTo>
                      <a:pt x="15" y="46"/>
                      <a:pt x="15" y="46"/>
                      <a:pt x="15" y="46"/>
                    </a:cubicBezTo>
                    <a:cubicBezTo>
                      <a:pt x="7" y="46"/>
                      <a:pt x="0" y="39"/>
                      <a:pt x="0" y="30"/>
                    </a:cubicBezTo>
                    <a:cubicBezTo>
                      <a:pt x="0" y="5"/>
                      <a:pt x="0" y="5"/>
                      <a:pt x="0" y="5"/>
                    </a:cubicBezTo>
                    <a:cubicBezTo>
                      <a:pt x="0" y="5"/>
                      <a:pt x="0" y="5"/>
                      <a:pt x="0" y="5"/>
                    </a:cubicBezTo>
                    <a:close/>
                  </a:path>
                </a:pathLst>
              </a:custGeom>
              <a:grpFill/>
              <a:ln w="9525">
                <a:solidFill>
                  <a:schemeClr val="bg1"/>
                </a:solidFill>
                <a:rou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Rectangle 576"/>
              <p:cNvSpPr>
                <a:spLocks noChangeArrowheads="1"/>
              </p:cNvSpPr>
              <p:nvPr/>
            </p:nvSpPr>
            <p:spPr bwMode="auto">
              <a:xfrm>
                <a:off x="1839913" y="5937250"/>
                <a:ext cx="12700" cy="68263"/>
              </a:xfrm>
              <a:prstGeom prst="rect">
                <a:avLst/>
              </a:prstGeom>
              <a:grpFill/>
              <a:ln w="9525">
                <a:solidFill>
                  <a:schemeClr val="bg1"/>
                </a:solidFill>
                <a:miter lim="800000"/>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 name="Rectangle 577"/>
              <p:cNvSpPr>
                <a:spLocks noChangeArrowheads="1"/>
              </p:cNvSpPr>
              <p:nvPr/>
            </p:nvSpPr>
            <p:spPr bwMode="auto">
              <a:xfrm>
                <a:off x="1839913" y="6029325"/>
                <a:ext cx="23812" cy="22225"/>
              </a:xfrm>
              <a:prstGeom prst="rect">
                <a:avLst/>
              </a:prstGeom>
              <a:grpFill/>
              <a:ln w="9525">
                <a:solidFill>
                  <a:schemeClr val="bg1"/>
                </a:solidFill>
                <a:miter lim="800000"/>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 name="Rectangle 578"/>
              <p:cNvSpPr>
                <a:spLocks noChangeArrowheads="1"/>
              </p:cNvSpPr>
              <p:nvPr/>
            </p:nvSpPr>
            <p:spPr bwMode="auto">
              <a:xfrm>
                <a:off x="1885950" y="5937250"/>
                <a:ext cx="12700" cy="68263"/>
              </a:xfrm>
              <a:prstGeom prst="rect">
                <a:avLst/>
              </a:prstGeom>
              <a:grpFill/>
              <a:ln w="9525">
                <a:solidFill>
                  <a:schemeClr val="bg1"/>
                </a:solidFill>
                <a:miter lim="800000"/>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 name="Rectangle 579"/>
              <p:cNvSpPr>
                <a:spLocks noChangeArrowheads="1"/>
              </p:cNvSpPr>
              <p:nvPr/>
            </p:nvSpPr>
            <p:spPr bwMode="auto">
              <a:xfrm>
                <a:off x="1885950" y="6029325"/>
                <a:ext cx="23813" cy="22225"/>
              </a:xfrm>
              <a:prstGeom prst="rect">
                <a:avLst/>
              </a:prstGeom>
              <a:grpFill/>
              <a:ln w="9525">
                <a:solidFill>
                  <a:schemeClr val="bg1"/>
                </a:solidFill>
                <a:miter lim="800000"/>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 name="Rectangle 580"/>
              <p:cNvSpPr>
                <a:spLocks noChangeArrowheads="1"/>
              </p:cNvSpPr>
              <p:nvPr/>
            </p:nvSpPr>
            <p:spPr bwMode="auto">
              <a:xfrm>
                <a:off x="1920875" y="5937250"/>
                <a:ext cx="38100" cy="68263"/>
              </a:xfrm>
              <a:prstGeom prst="rect">
                <a:avLst/>
              </a:prstGeom>
              <a:grpFill/>
              <a:ln w="9525">
                <a:solidFill>
                  <a:schemeClr val="bg1"/>
                </a:solidFill>
                <a:miter lim="800000"/>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 name="Rectangle 581"/>
              <p:cNvSpPr>
                <a:spLocks noChangeArrowheads="1"/>
              </p:cNvSpPr>
              <p:nvPr/>
            </p:nvSpPr>
            <p:spPr bwMode="auto">
              <a:xfrm>
                <a:off x="1933575" y="6029325"/>
                <a:ext cx="22225" cy="22225"/>
              </a:xfrm>
              <a:prstGeom prst="rect">
                <a:avLst/>
              </a:prstGeom>
              <a:grpFill/>
              <a:ln w="9525">
                <a:solidFill>
                  <a:schemeClr val="bg1"/>
                </a:solidFill>
                <a:miter lim="800000"/>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 name="Rectangle 582"/>
              <p:cNvSpPr>
                <a:spLocks noChangeArrowheads="1"/>
              </p:cNvSpPr>
              <p:nvPr/>
            </p:nvSpPr>
            <p:spPr bwMode="auto">
              <a:xfrm>
                <a:off x="2001838" y="5937250"/>
                <a:ext cx="25400" cy="68263"/>
              </a:xfrm>
              <a:prstGeom prst="rect">
                <a:avLst/>
              </a:prstGeom>
              <a:grpFill/>
              <a:ln w="9525">
                <a:solidFill>
                  <a:schemeClr val="bg1"/>
                </a:solidFill>
                <a:miter lim="800000"/>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 name="Rectangle 583"/>
              <p:cNvSpPr>
                <a:spLocks noChangeArrowheads="1"/>
              </p:cNvSpPr>
              <p:nvPr/>
            </p:nvSpPr>
            <p:spPr bwMode="auto">
              <a:xfrm>
                <a:off x="1979613" y="6029325"/>
                <a:ext cx="22225" cy="22225"/>
              </a:xfrm>
              <a:prstGeom prst="rect">
                <a:avLst/>
              </a:prstGeom>
              <a:grpFill/>
              <a:ln w="9525">
                <a:solidFill>
                  <a:schemeClr val="bg1"/>
                </a:solidFill>
                <a:miter lim="800000"/>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6" name="Rectangle 584"/>
              <p:cNvSpPr>
                <a:spLocks noChangeArrowheads="1"/>
              </p:cNvSpPr>
              <p:nvPr/>
            </p:nvSpPr>
            <p:spPr bwMode="auto">
              <a:xfrm>
                <a:off x="2051050" y="5937250"/>
                <a:ext cx="11113" cy="68263"/>
              </a:xfrm>
              <a:prstGeom prst="rect">
                <a:avLst/>
              </a:prstGeom>
              <a:grpFill/>
              <a:ln w="9525">
                <a:solidFill>
                  <a:schemeClr val="bg1"/>
                </a:solidFill>
                <a:miter lim="800000"/>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 name="Rectangle 585"/>
              <p:cNvSpPr>
                <a:spLocks noChangeArrowheads="1"/>
              </p:cNvSpPr>
              <p:nvPr/>
            </p:nvSpPr>
            <p:spPr bwMode="auto">
              <a:xfrm>
                <a:off x="2038350" y="6029325"/>
                <a:ext cx="23813" cy="22225"/>
              </a:xfrm>
              <a:prstGeom prst="rect">
                <a:avLst/>
              </a:prstGeom>
              <a:grpFill/>
              <a:ln w="9525">
                <a:solidFill>
                  <a:schemeClr val="bg1"/>
                </a:solidFill>
                <a:miter lim="800000"/>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8" name="Rectangle 586"/>
              <p:cNvSpPr>
                <a:spLocks noChangeArrowheads="1"/>
              </p:cNvSpPr>
              <p:nvPr/>
            </p:nvSpPr>
            <p:spPr bwMode="auto">
              <a:xfrm>
                <a:off x="2097088" y="5937250"/>
                <a:ext cx="11112" cy="68263"/>
              </a:xfrm>
              <a:prstGeom prst="rect">
                <a:avLst/>
              </a:prstGeom>
              <a:grpFill/>
              <a:ln w="9525">
                <a:solidFill>
                  <a:schemeClr val="bg1"/>
                </a:solidFill>
                <a:miter lim="800000"/>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Rectangle 587"/>
              <p:cNvSpPr>
                <a:spLocks noChangeArrowheads="1"/>
              </p:cNvSpPr>
              <p:nvPr/>
            </p:nvSpPr>
            <p:spPr bwMode="auto">
              <a:xfrm>
                <a:off x="2085975" y="6029325"/>
                <a:ext cx="22225" cy="22225"/>
              </a:xfrm>
              <a:prstGeom prst="rect">
                <a:avLst/>
              </a:prstGeom>
              <a:grpFill/>
              <a:ln w="9525">
                <a:solidFill>
                  <a:schemeClr val="bg1"/>
                </a:solidFill>
                <a:miter lim="800000"/>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0" name="Rectangle 588"/>
              <p:cNvSpPr>
                <a:spLocks noChangeArrowheads="1"/>
              </p:cNvSpPr>
              <p:nvPr/>
            </p:nvSpPr>
            <p:spPr bwMode="auto">
              <a:xfrm>
                <a:off x="2132013" y="5937250"/>
                <a:ext cx="22225" cy="114300"/>
              </a:xfrm>
              <a:prstGeom prst="rect">
                <a:avLst/>
              </a:prstGeom>
              <a:grpFill/>
              <a:ln w="9525">
                <a:solidFill>
                  <a:schemeClr val="bg1"/>
                </a:solidFill>
                <a:miter lim="800000"/>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1" name="Freeform 589"/>
              <p:cNvSpPr/>
              <p:nvPr/>
            </p:nvSpPr>
            <p:spPr bwMode="auto">
              <a:xfrm>
                <a:off x="2132013" y="6051550"/>
                <a:ext cx="92075" cy="106363"/>
              </a:xfrm>
              <a:custGeom>
                <a:avLst/>
                <a:gdLst>
                  <a:gd name="T0" fmla="*/ 2147483646 w 40"/>
                  <a:gd name="T1" fmla="*/ 2147483646 h 46"/>
                  <a:gd name="T2" fmla="*/ 2147483646 w 40"/>
                  <a:gd name="T3" fmla="*/ 2147483646 h 46"/>
                  <a:gd name="T4" fmla="*/ 2147483646 w 40"/>
                  <a:gd name="T5" fmla="*/ 2147483646 h 46"/>
                  <a:gd name="T6" fmla="*/ 2147483646 w 40"/>
                  <a:gd name="T7" fmla="*/ 2147483646 h 46"/>
                  <a:gd name="T8" fmla="*/ 2147483646 w 40"/>
                  <a:gd name="T9" fmla="*/ 2147483646 h 46"/>
                  <a:gd name="T10" fmla="*/ 2147483646 w 40"/>
                  <a:gd name="T11" fmla="*/ 2147483646 h 46"/>
                  <a:gd name="T12" fmla="*/ 2147483646 w 40"/>
                  <a:gd name="T13" fmla="*/ 2147483646 h 46"/>
                  <a:gd name="T14" fmla="*/ 2147483646 w 40"/>
                  <a:gd name="T15" fmla="*/ 2147483646 h 46"/>
                  <a:gd name="T16" fmla="*/ 2147483646 w 40"/>
                  <a:gd name="T17" fmla="*/ 0 h 46"/>
                  <a:gd name="T18" fmla="*/ 2147483646 w 40"/>
                  <a:gd name="T19" fmla="*/ 2147483646 h 46"/>
                  <a:gd name="T20" fmla="*/ 2147483646 w 40"/>
                  <a:gd name="T21" fmla="*/ 2147483646 h 46"/>
                  <a:gd name="T22" fmla="*/ 2147483646 w 40"/>
                  <a:gd name="T23" fmla="*/ 2147483646 h 46"/>
                  <a:gd name="T24" fmla="*/ 2147483646 w 40"/>
                  <a:gd name="T25" fmla="*/ 2147483646 h 46"/>
                  <a:gd name="T26" fmla="*/ 2147483646 w 40"/>
                  <a:gd name="T27" fmla="*/ 2147483646 h 46"/>
                  <a:gd name="T28" fmla="*/ 2147483646 w 40"/>
                  <a:gd name="T29" fmla="*/ 2147483646 h 46"/>
                  <a:gd name="T30" fmla="*/ 2147483646 w 40"/>
                  <a:gd name="T31" fmla="*/ 2147483646 h 46"/>
                  <a:gd name="T32" fmla="*/ 2147483646 w 40"/>
                  <a:gd name="T33" fmla="*/ 2147483646 h 46"/>
                  <a:gd name="T34" fmla="*/ 0 w 40"/>
                  <a:gd name="T35" fmla="*/ 2147483646 h 46"/>
                  <a:gd name="T36" fmla="*/ 2147483646 w 40"/>
                  <a:gd name="T37" fmla="*/ 2147483646 h 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0" h="46">
                    <a:moveTo>
                      <a:pt x="5" y="35"/>
                    </a:moveTo>
                    <a:cubicBezTo>
                      <a:pt x="5" y="35"/>
                      <a:pt x="5" y="35"/>
                      <a:pt x="5" y="35"/>
                    </a:cubicBezTo>
                    <a:cubicBezTo>
                      <a:pt x="5" y="35"/>
                      <a:pt x="5" y="35"/>
                      <a:pt x="5" y="35"/>
                    </a:cubicBezTo>
                    <a:cubicBezTo>
                      <a:pt x="22" y="35"/>
                      <a:pt x="22" y="35"/>
                      <a:pt x="22" y="35"/>
                    </a:cubicBezTo>
                    <a:cubicBezTo>
                      <a:pt x="22" y="35"/>
                      <a:pt x="22" y="35"/>
                      <a:pt x="22" y="35"/>
                    </a:cubicBezTo>
                    <a:cubicBezTo>
                      <a:pt x="26" y="35"/>
                      <a:pt x="30" y="30"/>
                      <a:pt x="30" y="25"/>
                    </a:cubicBezTo>
                    <a:cubicBezTo>
                      <a:pt x="30" y="6"/>
                      <a:pt x="30" y="6"/>
                      <a:pt x="30" y="6"/>
                    </a:cubicBezTo>
                    <a:cubicBezTo>
                      <a:pt x="30" y="5"/>
                      <a:pt x="30" y="5"/>
                      <a:pt x="30" y="5"/>
                    </a:cubicBezTo>
                    <a:cubicBezTo>
                      <a:pt x="30" y="3"/>
                      <a:pt x="32" y="0"/>
                      <a:pt x="35" y="0"/>
                    </a:cubicBezTo>
                    <a:cubicBezTo>
                      <a:pt x="38" y="0"/>
                      <a:pt x="40" y="3"/>
                      <a:pt x="40" y="5"/>
                    </a:cubicBezTo>
                    <a:cubicBezTo>
                      <a:pt x="40" y="5"/>
                      <a:pt x="40" y="5"/>
                      <a:pt x="40" y="5"/>
                    </a:cubicBezTo>
                    <a:cubicBezTo>
                      <a:pt x="40" y="30"/>
                      <a:pt x="40" y="30"/>
                      <a:pt x="40" y="30"/>
                    </a:cubicBezTo>
                    <a:cubicBezTo>
                      <a:pt x="40" y="39"/>
                      <a:pt x="33" y="46"/>
                      <a:pt x="25" y="46"/>
                    </a:cubicBezTo>
                    <a:cubicBezTo>
                      <a:pt x="12" y="46"/>
                      <a:pt x="12" y="46"/>
                      <a:pt x="12" y="46"/>
                    </a:cubicBezTo>
                    <a:cubicBezTo>
                      <a:pt x="12" y="45"/>
                      <a:pt x="12" y="45"/>
                      <a:pt x="12" y="45"/>
                    </a:cubicBezTo>
                    <a:cubicBezTo>
                      <a:pt x="5" y="45"/>
                      <a:pt x="5" y="45"/>
                      <a:pt x="5" y="45"/>
                    </a:cubicBezTo>
                    <a:cubicBezTo>
                      <a:pt x="5" y="45"/>
                      <a:pt x="5" y="45"/>
                      <a:pt x="5" y="45"/>
                    </a:cubicBezTo>
                    <a:cubicBezTo>
                      <a:pt x="2" y="45"/>
                      <a:pt x="0" y="43"/>
                      <a:pt x="0" y="40"/>
                    </a:cubicBezTo>
                    <a:cubicBezTo>
                      <a:pt x="0" y="38"/>
                      <a:pt x="2" y="35"/>
                      <a:pt x="5" y="35"/>
                    </a:cubicBezTo>
                    <a:close/>
                  </a:path>
                </a:pathLst>
              </a:custGeom>
              <a:grpFill/>
              <a:ln w="9525">
                <a:solidFill>
                  <a:schemeClr val="bg1"/>
                </a:solidFill>
                <a:rou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52" name="组合 51"/>
          <p:cNvGrpSpPr/>
          <p:nvPr/>
        </p:nvGrpSpPr>
        <p:grpSpPr>
          <a:xfrm>
            <a:off x="1682477" y="2206661"/>
            <a:ext cx="1164618" cy="1164619"/>
            <a:chOff x="2278698" y="3741657"/>
            <a:chExt cx="1500029" cy="1500029"/>
          </a:xfrm>
          <a:solidFill>
            <a:srgbClr val="C00000"/>
          </a:solidFill>
        </p:grpSpPr>
        <p:sp>
          <p:nvSpPr>
            <p:cNvPr id="53" name="椭圆 52"/>
            <p:cNvSpPr/>
            <p:nvPr/>
          </p:nvSpPr>
          <p:spPr>
            <a:xfrm>
              <a:off x="2278698" y="3741657"/>
              <a:ext cx="1500029" cy="1500029"/>
            </a:xfrm>
            <a:prstGeom prst="ellipse">
              <a:avLst/>
            </a:pr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sz="4800"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4" name="组合 53"/>
            <p:cNvGrpSpPr/>
            <p:nvPr/>
          </p:nvGrpSpPr>
          <p:grpSpPr>
            <a:xfrm>
              <a:off x="2662538" y="4134603"/>
              <a:ext cx="693436" cy="691515"/>
              <a:chOff x="2722713" y="3648225"/>
              <a:chExt cx="573087" cy="571500"/>
            </a:xfrm>
            <a:grpFill/>
          </p:grpSpPr>
          <p:sp>
            <p:nvSpPr>
              <p:cNvPr id="55" name="Freeform 178"/>
              <p:cNvSpPr/>
              <p:nvPr/>
            </p:nvSpPr>
            <p:spPr bwMode="auto">
              <a:xfrm>
                <a:off x="2722713" y="3648225"/>
                <a:ext cx="573087" cy="571500"/>
              </a:xfrm>
              <a:custGeom>
                <a:avLst/>
                <a:gdLst>
                  <a:gd name="T0" fmla="*/ 2147483646 w 248"/>
                  <a:gd name="T1" fmla="*/ 0 h 248"/>
                  <a:gd name="T2" fmla="*/ 2147483646 w 248"/>
                  <a:gd name="T3" fmla="*/ 2147483646 h 248"/>
                  <a:gd name="T4" fmla="*/ 2147483646 w 248"/>
                  <a:gd name="T5" fmla="*/ 2147483646 h 248"/>
                  <a:gd name="T6" fmla="*/ 2147483646 w 248"/>
                  <a:gd name="T7" fmla="*/ 2147483646 h 248"/>
                  <a:gd name="T8" fmla="*/ 2147483646 w 248"/>
                  <a:gd name="T9" fmla="*/ 2147483646 h 248"/>
                  <a:gd name="T10" fmla="*/ 2147483646 w 248"/>
                  <a:gd name="T11" fmla="*/ 2147483646 h 248"/>
                  <a:gd name="T12" fmla="*/ 2147483646 w 248"/>
                  <a:gd name="T13" fmla="*/ 2147483646 h 248"/>
                  <a:gd name="T14" fmla="*/ 2147483646 w 248"/>
                  <a:gd name="T15" fmla="*/ 2147483646 h 248"/>
                  <a:gd name="T16" fmla="*/ 0 w 248"/>
                  <a:gd name="T17" fmla="*/ 2147483646 h 248"/>
                  <a:gd name="T18" fmla="*/ 2147483646 w 248"/>
                  <a:gd name="T19" fmla="*/ 2147483646 h 248"/>
                  <a:gd name="T20" fmla="*/ 2147483646 w 248"/>
                  <a:gd name="T21" fmla="*/ 2147483646 h 248"/>
                  <a:gd name="T22" fmla="*/ 2147483646 w 248"/>
                  <a:gd name="T23" fmla="*/ 2147483646 h 248"/>
                  <a:gd name="T24" fmla="*/ 2147483646 w 248"/>
                  <a:gd name="T25" fmla="*/ 2147483646 h 248"/>
                  <a:gd name="T26" fmla="*/ 2147483646 w 248"/>
                  <a:gd name="T27" fmla="*/ 2147483646 h 248"/>
                  <a:gd name="T28" fmla="*/ 2147483646 w 248"/>
                  <a:gd name="T29" fmla="*/ 2147483646 h 248"/>
                  <a:gd name="T30" fmla="*/ 2147483646 w 248"/>
                  <a:gd name="T31" fmla="*/ 2147483646 h 248"/>
                  <a:gd name="T32" fmla="*/ 2147483646 w 248"/>
                  <a:gd name="T33" fmla="*/ 2147483646 h 248"/>
                  <a:gd name="T34" fmla="*/ 2147483646 w 248"/>
                  <a:gd name="T35" fmla="*/ 2147483646 h 248"/>
                  <a:gd name="T36" fmla="*/ 2147483646 w 248"/>
                  <a:gd name="T37" fmla="*/ 2147483646 h 248"/>
                  <a:gd name="T38" fmla="*/ 2147483646 w 248"/>
                  <a:gd name="T39" fmla="*/ 2147483646 h 248"/>
                  <a:gd name="T40" fmla="*/ 2147483646 w 248"/>
                  <a:gd name="T41" fmla="*/ 2147483646 h 248"/>
                  <a:gd name="T42" fmla="*/ 2147483646 w 248"/>
                  <a:gd name="T43" fmla="*/ 2147483646 h 248"/>
                  <a:gd name="T44" fmla="*/ 2147483646 w 248"/>
                  <a:gd name="T45" fmla="*/ 2147483646 h 248"/>
                  <a:gd name="T46" fmla="*/ 2147483646 w 248"/>
                  <a:gd name="T47" fmla="*/ 2147483646 h 248"/>
                  <a:gd name="T48" fmla="*/ 2147483646 w 248"/>
                  <a:gd name="T49" fmla="*/ 2147483646 h 248"/>
                  <a:gd name="T50" fmla="*/ 2147483646 w 248"/>
                  <a:gd name="T51" fmla="*/ 2147483646 h 248"/>
                  <a:gd name="T52" fmla="*/ 2147483646 w 248"/>
                  <a:gd name="T53" fmla="*/ 2147483646 h 248"/>
                  <a:gd name="T54" fmla="*/ 2147483646 w 248"/>
                  <a:gd name="T55" fmla="*/ 2147483646 h 248"/>
                  <a:gd name="T56" fmla="*/ 2147483646 w 248"/>
                  <a:gd name="T57" fmla="*/ 2147483646 h 248"/>
                  <a:gd name="T58" fmla="*/ 2147483646 w 248"/>
                  <a:gd name="T59" fmla="*/ 2147483646 h 248"/>
                  <a:gd name="T60" fmla="*/ 2147483646 w 248"/>
                  <a:gd name="T61" fmla="*/ 2147483646 h 248"/>
                  <a:gd name="T62" fmla="*/ 2147483646 w 248"/>
                  <a:gd name="T63" fmla="*/ 2147483646 h 248"/>
                  <a:gd name="T64" fmla="*/ 2147483646 w 248"/>
                  <a:gd name="T65" fmla="*/ 0 h 24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48" h="248">
                    <a:moveTo>
                      <a:pt x="124" y="0"/>
                    </a:moveTo>
                    <a:cubicBezTo>
                      <a:pt x="112" y="0"/>
                      <a:pt x="112" y="0"/>
                      <a:pt x="112" y="0"/>
                    </a:cubicBezTo>
                    <a:cubicBezTo>
                      <a:pt x="105" y="0"/>
                      <a:pt x="100" y="5"/>
                      <a:pt x="100" y="12"/>
                    </a:cubicBezTo>
                    <a:cubicBezTo>
                      <a:pt x="100" y="27"/>
                      <a:pt x="100" y="27"/>
                      <a:pt x="100" y="27"/>
                    </a:cubicBezTo>
                    <a:cubicBezTo>
                      <a:pt x="100" y="33"/>
                      <a:pt x="97" y="37"/>
                      <a:pt x="92" y="39"/>
                    </a:cubicBezTo>
                    <a:cubicBezTo>
                      <a:pt x="83" y="42"/>
                      <a:pt x="83" y="42"/>
                      <a:pt x="83" y="42"/>
                    </a:cubicBezTo>
                    <a:cubicBezTo>
                      <a:pt x="79" y="43"/>
                      <a:pt x="74" y="42"/>
                      <a:pt x="71" y="39"/>
                    </a:cubicBezTo>
                    <a:cubicBezTo>
                      <a:pt x="60" y="28"/>
                      <a:pt x="60" y="28"/>
                      <a:pt x="60" y="28"/>
                    </a:cubicBezTo>
                    <a:cubicBezTo>
                      <a:pt x="56" y="24"/>
                      <a:pt x="48" y="24"/>
                      <a:pt x="44" y="28"/>
                    </a:cubicBezTo>
                    <a:cubicBezTo>
                      <a:pt x="28" y="44"/>
                      <a:pt x="28" y="44"/>
                      <a:pt x="28" y="44"/>
                    </a:cubicBezTo>
                    <a:cubicBezTo>
                      <a:pt x="24" y="48"/>
                      <a:pt x="24" y="56"/>
                      <a:pt x="28" y="60"/>
                    </a:cubicBezTo>
                    <a:cubicBezTo>
                      <a:pt x="39" y="71"/>
                      <a:pt x="39" y="71"/>
                      <a:pt x="39" y="71"/>
                    </a:cubicBezTo>
                    <a:cubicBezTo>
                      <a:pt x="42" y="74"/>
                      <a:pt x="43" y="79"/>
                      <a:pt x="42" y="83"/>
                    </a:cubicBezTo>
                    <a:cubicBezTo>
                      <a:pt x="39" y="92"/>
                      <a:pt x="39" y="92"/>
                      <a:pt x="39" y="92"/>
                    </a:cubicBezTo>
                    <a:cubicBezTo>
                      <a:pt x="37" y="97"/>
                      <a:pt x="33" y="100"/>
                      <a:pt x="27" y="100"/>
                    </a:cubicBezTo>
                    <a:cubicBezTo>
                      <a:pt x="12" y="100"/>
                      <a:pt x="12" y="100"/>
                      <a:pt x="12" y="100"/>
                    </a:cubicBezTo>
                    <a:cubicBezTo>
                      <a:pt x="5" y="100"/>
                      <a:pt x="0" y="105"/>
                      <a:pt x="0" y="112"/>
                    </a:cubicBezTo>
                    <a:cubicBezTo>
                      <a:pt x="0" y="136"/>
                      <a:pt x="0" y="136"/>
                      <a:pt x="0" y="136"/>
                    </a:cubicBezTo>
                    <a:cubicBezTo>
                      <a:pt x="0" y="143"/>
                      <a:pt x="5" y="148"/>
                      <a:pt x="12" y="148"/>
                    </a:cubicBezTo>
                    <a:cubicBezTo>
                      <a:pt x="27" y="148"/>
                      <a:pt x="27" y="148"/>
                      <a:pt x="27" y="148"/>
                    </a:cubicBezTo>
                    <a:cubicBezTo>
                      <a:pt x="33" y="148"/>
                      <a:pt x="37" y="151"/>
                      <a:pt x="39" y="156"/>
                    </a:cubicBezTo>
                    <a:cubicBezTo>
                      <a:pt x="42" y="165"/>
                      <a:pt x="42" y="165"/>
                      <a:pt x="42" y="165"/>
                    </a:cubicBezTo>
                    <a:cubicBezTo>
                      <a:pt x="43" y="169"/>
                      <a:pt x="42" y="174"/>
                      <a:pt x="39" y="177"/>
                    </a:cubicBezTo>
                    <a:cubicBezTo>
                      <a:pt x="28" y="188"/>
                      <a:pt x="28" y="188"/>
                      <a:pt x="28" y="188"/>
                    </a:cubicBezTo>
                    <a:cubicBezTo>
                      <a:pt x="24" y="192"/>
                      <a:pt x="24" y="200"/>
                      <a:pt x="28" y="204"/>
                    </a:cubicBezTo>
                    <a:cubicBezTo>
                      <a:pt x="44" y="220"/>
                      <a:pt x="44" y="220"/>
                      <a:pt x="44" y="220"/>
                    </a:cubicBezTo>
                    <a:cubicBezTo>
                      <a:pt x="48" y="224"/>
                      <a:pt x="56" y="224"/>
                      <a:pt x="60" y="220"/>
                    </a:cubicBezTo>
                    <a:cubicBezTo>
                      <a:pt x="71" y="209"/>
                      <a:pt x="71" y="209"/>
                      <a:pt x="71" y="209"/>
                    </a:cubicBezTo>
                    <a:cubicBezTo>
                      <a:pt x="74" y="206"/>
                      <a:pt x="79" y="205"/>
                      <a:pt x="83" y="206"/>
                    </a:cubicBezTo>
                    <a:cubicBezTo>
                      <a:pt x="92" y="209"/>
                      <a:pt x="92" y="209"/>
                      <a:pt x="92" y="209"/>
                    </a:cubicBezTo>
                    <a:cubicBezTo>
                      <a:pt x="97" y="211"/>
                      <a:pt x="100" y="215"/>
                      <a:pt x="100" y="221"/>
                    </a:cubicBezTo>
                    <a:cubicBezTo>
                      <a:pt x="100" y="236"/>
                      <a:pt x="100" y="236"/>
                      <a:pt x="100" y="236"/>
                    </a:cubicBezTo>
                    <a:cubicBezTo>
                      <a:pt x="100" y="243"/>
                      <a:pt x="105" y="248"/>
                      <a:pt x="112" y="248"/>
                    </a:cubicBezTo>
                    <a:cubicBezTo>
                      <a:pt x="124" y="248"/>
                      <a:pt x="124" y="248"/>
                      <a:pt x="124" y="248"/>
                    </a:cubicBezTo>
                    <a:cubicBezTo>
                      <a:pt x="136" y="248"/>
                      <a:pt x="136" y="248"/>
                      <a:pt x="136" y="248"/>
                    </a:cubicBezTo>
                    <a:cubicBezTo>
                      <a:pt x="143" y="248"/>
                      <a:pt x="148" y="243"/>
                      <a:pt x="148" y="236"/>
                    </a:cubicBezTo>
                    <a:cubicBezTo>
                      <a:pt x="148" y="221"/>
                      <a:pt x="148" y="221"/>
                      <a:pt x="148" y="221"/>
                    </a:cubicBezTo>
                    <a:cubicBezTo>
                      <a:pt x="148" y="215"/>
                      <a:pt x="151" y="211"/>
                      <a:pt x="156" y="209"/>
                    </a:cubicBezTo>
                    <a:cubicBezTo>
                      <a:pt x="165" y="206"/>
                      <a:pt x="165" y="206"/>
                      <a:pt x="165" y="206"/>
                    </a:cubicBezTo>
                    <a:cubicBezTo>
                      <a:pt x="169" y="205"/>
                      <a:pt x="174" y="206"/>
                      <a:pt x="177" y="209"/>
                    </a:cubicBezTo>
                    <a:cubicBezTo>
                      <a:pt x="188" y="220"/>
                      <a:pt x="188" y="220"/>
                      <a:pt x="188" y="220"/>
                    </a:cubicBezTo>
                    <a:cubicBezTo>
                      <a:pt x="192" y="224"/>
                      <a:pt x="200" y="224"/>
                      <a:pt x="204" y="220"/>
                    </a:cubicBezTo>
                    <a:cubicBezTo>
                      <a:pt x="220" y="204"/>
                      <a:pt x="220" y="204"/>
                      <a:pt x="220" y="204"/>
                    </a:cubicBezTo>
                    <a:cubicBezTo>
                      <a:pt x="224" y="200"/>
                      <a:pt x="224" y="192"/>
                      <a:pt x="220" y="188"/>
                    </a:cubicBezTo>
                    <a:cubicBezTo>
                      <a:pt x="209" y="177"/>
                      <a:pt x="209" y="177"/>
                      <a:pt x="209" y="177"/>
                    </a:cubicBezTo>
                    <a:cubicBezTo>
                      <a:pt x="206" y="174"/>
                      <a:pt x="205" y="169"/>
                      <a:pt x="206" y="165"/>
                    </a:cubicBezTo>
                    <a:cubicBezTo>
                      <a:pt x="209" y="156"/>
                      <a:pt x="209" y="156"/>
                      <a:pt x="209" y="156"/>
                    </a:cubicBezTo>
                    <a:cubicBezTo>
                      <a:pt x="211" y="151"/>
                      <a:pt x="215" y="148"/>
                      <a:pt x="221" y="148"/>
                    </a:cubicBezTo>
                    <a:cubicBezTo>
                      <a:pt x="236" y="148"/>
                      <a:pt x="236" y="148"/>
                      <a:pt x="236" y="148"/>
                    </a:cubicBezTo>
                    <a:cubicBezTo>
                      <a:pt x="243" y="148"/>
                      <a:pt x="248" y="143"/>
                      <a:pt x="248" y="136"/>
                    </a:cubicBezTo>
                    <a:cubicBezTo>
                      <a:pt x="248" y="112"/>
                      <a:pt x="248" y="112"/>
                      <a:pt x="248" y="112"/>
                    </a:cubicBezTo>
                    <a:cubicBezTo>
                      <a:pt x="248" y="105"/>
                      <a:pt x="243" y="100"/>
                      <a:pt x="236" y="100"/>
                    </a:cubicBezTo>
                    <a:cubicBezTo>
                      <a:pt x="221" y="100"/>
                      <a:pt x="221" y="100"/>
                      <a:pt x="221" y="100"/>
                    </a:cubicBezTo>
                    <a:cubicBezTo>
                      <a:pt x="215" y="100"/>
                      <a:pt x="211" y="97"/>
                      <a:pt x="209" y="92"/>
                    </a:cubicBezTo>
                    <a:cubicBezTo>
                      <a:pt x="206" y="83"/>
                      <a:pt x="206" y="83"/>
                      <a:pt x="206" y="83"/>
                    </a:cubicBezTo>
                    <a:cubicBezTo>
                      <a:pt x="205" y="79"/>
                      <a:pt x="206" y="74"/>
                      <a:pt x="209" y="71"/>
                    </a:cubicBezTo>
                    <a:cubicBezTo>
                      <a:pt x="220" y="60"/>
                      <a:pt x="220" y="60"/>
                      <a:pt x="220" y="60"/>
                    </a:cubicBezTo>
                    <a:cubicBezTo>
                      <a:pt x="224" y="56"/>
                      <a:pt x="224" y="48"/>
                      <a:pt x="220" y="44"/>
                    </a:cubicBezTo>
                    <a:cubicBezTo>
                      <a:pt x="204" y="28"/>
                      <a:pt x="204" y="28"/>
                      <a:pt x="204" y="28"/>
                    </a:cubicBezTo>
                    <a:cubicBezTo>
                      <a:pt x="200" y="24"/>
                      <a:pt x="192" y="24"/>
                      <a:pt x="188" y="28"/>
                    </a:cubicBezTo>
                    <a:cubicBezTo>
                      <a:pt x="177" y="39"/>
                      <a:pt x="177" y="39"/>
                      <a:pt x="177" y="39"/>
                    </a:cubicBezTo>
                    <a:cubicBezTo>
                      <a:pt x="174" y="42"/>
                      <a:pt x="169" y="43"/>
                      <a:pt x="165" y="42"/>
                    </a:cubicBezTo>
                    <a:cubicBezTo>
                      <a:pt x="156" y="39"/>
                      <a:pt x="156" y="39"/>
                      <a:pt x="156" y="39"/>
                    </a:cubicBezTo>
                    <a:cubicBezTo>
                      <a:pt x="151" y="37"/>
                      <a:pt x="148" y="33"/>
                      <a:pt x="148" y="27"/>
                    </a:cubicBezTo>
                    <a:cubicBezTo>
                      <a:pt x="148" y="12"/>
                      <a:pt x="148" y="12"/>
                      <a:pt x="148" y="12"/>
                    </a:cubicBezTo>
                    <a:cubicBezTo>
                      <a:pt x="148" y="5"/>
                      <a:pt x="143" y="0"/>
                      <a:pt x="136" y="0"/>
                    </a:cubicBezTo>
                    <a:lnTo>
                      <a:pt x="124" y="0"/>
                    </a:lnTo>
                    <a:close/>
                  </a:path>
                </a:pathLst>
              </a:custGeom>
              <a:grpFill/>
              <a:ln w="17463" cap="rnd">
                <a:solidFill>
                  <a:schemeClr val="bg1"/>
                </a:solidFill>
                <a:prstDash val="solid"/>
                <a:miter lim="800000"/>
              </a:ln>
              <a:extLst/>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6" name="Freeform 179"/>
              <p:cNvSpPr/>
              <p:nvPr/>
            </p:nvSpPr>
            <p:spPr bwMode="auto">
              <a:xfrm>
                <a:off x="2946550" y="3872063"/>
                <a:ext cx="125413" cy="125412"/>
              </a:xfrm>
              <a:custGeom>
                <a:avLst/>
                <a:gdLst>
                  <a:gd name="T0" fmla="*/ 2147483646 w 54"/>
                  <a:gd name="T1" fmla="*/ 2147483646 h 54"/>
                  <a:gd name="T2" fmla="*/ 2147483646 w 54"/>
                  <a:gd name="T3" fmla="*/ 2147483646 h 54"/>
                  <a:gd name="T4" fmla="*/ 2147483646 w 54"/>
                  <a:gd name="T5" fmla="*/ 2147483646 h 54"/>
                  <a:gd name="T6" fmla="*/ 2147483646 w 54"/>
                  <a:gd name="T7" fmla="*/ 2147483646 h 54"/>
                  <a:gd name="T8" fmla="*/ 2147483646 w 54"/>
                  <a:gd name="T9" fmla="*/ 2147483646 h 5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4" h="54">
                    <a:moveTo>
                      <a:pt x="50" y="32"/>
                    </a:moveTo>
                    <a:cubicBezTo>
                      <a:pt x="54" y="15"/>
                      <a:pt x="39" y="0"/>
                      <a:pt x="22" y="4"/>
                    </a:cubicBezTo>
                    <a:cubicBezTo>
                      <a:pt x="13" y="6"/>
                      <a:pt x="6" y="13"/>
                      <a:pt x="4" y="22"/>
                    </a:cubicBezTo>
                    <a:cubicBezTo>
                      <a:pt x="0" y="39"/>
                      <a:pt x="15" y="54"/>
                      <a:pt x="32" y="50"/>
                    </a:cubicBezTo>
                    <a:cubicBezTo>
                      <a:pt x="41" y="48"/>
                      <a:pt x="48" y="41"/>
                      <a:pt x="50" y="32"/>
                    </a:cubicBezTo>
                    <a:close/>
                  </a:path>
                </a:pathLst>
              </a:custGeom>
              <a:grpFill/>
              <a:ln w="17463" cap="rnd">
                <a:solidFill>
                  <a:schemeClr val="bg1"/>
                </a:solidFill>
                <a:prstDash val="solid"/>
                <a:miter lim="800000"/>
              </a:ln>
              <a:extLst/>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57" name="组合 56"/>
          <p:cNvGrpSpPr/>
          <p:nvPr/>
        </p:nvGrpSpPr>
        <p:grpSpPr>
          <a:xfrm>
            <a:off x="4732991" y="2206661"/>
            <a:ext cx="1164618" cy="1164619"/>
            <a:chOff x="6207761" y="3741657"/>
            <a:chExt cx="1500029" cy="1500029"/>
          </a:xfrm>
          <a:solidFill>
            <a:srgbClr val="C00000"/>
          </a:solidFill>
        </p:grpSpPr>
        <p:sp>
          <p:nvSpPr>
            <p:cNvPr id="58" name="椭圆 57"/>
            <p:cNvSpPr/>
            <p:nvPr/>
          </p:nvSpPr>
          <p:spPr>
            <a:xfrm>
              <a:off x="6207761" y="3741657"/>
              <a:ext cx="1500029" cy="1500029"/>
            </a:xfrm>
            <a:prstGeom prst="ellipse">
              <a:avLst/>
            </a:pr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9" name="组合 58"/>
            <p:cNvGrpSpPr/>
            <p:nvPr/>
          </p:nvGrpSpPr>
          <p:grpSpPr>
            <a:xfrm>
              <a:off x="6652054" y="4156692"/>
              <a:ext cx="647335" cy="647336"/>
              <a:chOff x="1830388" y="2073275"/>
              <a:chExt cx="534987" cy="534988"/>
            </a:xfrm>
            <a:grpFill/>
          </p:grpSpPr>
          <p:sp>
            <p:nvSpPr>
              <p:cNvPr id="60" name="Freeform 24"/>
              <p:cNvSpPr/>
              <p:nvPr/>
            </p:nvSpPr>
            <p:spPr bwMode="auto">
              <a:xfrm>
                <a:off x="2000250" y="2119313"/>
                <a:ext cx="365125" cy="109537"/>
              </a:xfrm>
              <a:custGeom>
                <a:avLst/>
                <a:gdLst>
                  <a:gd name="T0" fmla="*/ 2147483646 w 158"/>
                  <a:gd name="T1" fmla="*/ 2147483646 h 48"/>
                  <a:gd name="T2" fmla="*/ 2147483646 w 158"/>
                  <a:gd name="T3" fmla="*/ 2147483646 h 48"/>
                  <a:gd name="T4" fmla="*/ 0 w 158"/>
                  <a:gd name="T5" fmla="*/ 2147483646 h 48"/>
                  <a:gd name="T6" fmla="*/ 0 w 158"/>
                  <a:gd name="T7" fmla="*/ 2147483646 h 48"/>
                  <a:gd name="T8" fmla="*/ 2147483646 w 158"/>
                  <a:gd name="T9" fmla="*/ 0 h 48"/>
                  <a:gd name="T10" fmla="*/ 2147483646 w 158"/>
                  <a:gd name="T11" fmla="*/ 0 h 48"/>
                  <a:gd name="T12" fmla="*/ 2147483646 w 158"/>
                  <a:gd name="T13" fmla="*/ 2147483646 h 48"/>
                  <a:gd name="T14" fmla="*/ 2147483646 w 158"/>
                  <a:gd name="T15" fmla="*/ 2147483646 h 48"/>
                  <a:gd name="T16" fmla="*/ 2147483646 w 158"/>
                  <a:gd name="T17" fmla="*/ 2147483646 h 48"/>
                  <a:gd name="T18" fmla="*/ 2147483646 w 158"/>
                  <a:gd name="T19" fmla="*/ 2147483646 h 48"/>
                  <a:gd name="T20" fmla="*/ 2147483646 w 158"/>
                  <a:gd name="T21" fmla="*/ 2147483646 h 4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58" h="48">
                    <a:moveTo>
                      <a:pt x="130" y="48"/>
                    </a:moveTo>
                    <a:cubicBezTo>
                      <a:pt x="9" y="48"/>
                      <a:pt x="9" y="48"/>
                      <a:pt x="9" y="48"/>
                    </a:cubicBezTo>
                    <a:cubicBezTo>
                      <a:pt x="4" y="48"/>
                      <a:pt x="0" y="44"/>
                      <a:pt x="0" y="40"/>
                    </a:cubicBezTo>
                    <a:cubicBezTo>
                      <a:pt x="0" y="8"/>
                      <a:pt x="0" y="8"/>
                      <a:pt x="0" y="8"/>
                    </a:cubicBezTo>
                    <a:cubicBezTo>
                      <a:pt x="0" y="4"/>
                      <a:pt x="4" y="0"/>
                      <a:pt x="9" y="0"/>
                    </a:cubicBezTo>
                    <a:cubicBezTo>
                      <a:pt x="130" y="0"/>
                      <a:pt x="130" y="0"/>
                      <a:pt x="130" y="0"/>
                    </a:cubicBezTo>
                    <a:cubicBezTo>
                      <a:pt x="132" y="0"/>
                      <a:pt x="134" y="1"/>
                      <a:pt x="135" y="2"/>
                    </a:cubicBezTo>
                    <a:cubicBezTo>
                      <a:pt x="154" y="18"/>
                      <a:pt x="154" y="18"/>
                      <a:pt x="154" y="18"/>
                    </a:cubicBezTo>
                    <a:cubicBezTo>
                      <a:pt x="158" y="21"/>
                      <a:pt x="158" y="27"/>
                      <a:pt x="154" y="30"/>
                    </a:cubicBezTo>
                    <a:cubicBezTo>
                      <a:pt x="135" y="46"/>
                      <a:pt x="135" y="46"/>
                      <a:pt x="135" y="46"/>
                    </a:cubicBezTo>
                    <a:cubicBezTo>
                      <a:pt x="134" y="47"/>
                      <a:pt x="132" y="48"/>
                      <a:pt x="130" y="48"/>
                    </a:cubicBezTo>
                    <a:close/>
                  </a:path>
                </a:pathLst>
              </a:custGeom>
              <a:grpFill/>
              <a:ln w="17463" cap="rnd">
                <a:solidFill>
                  <a:schemeClr val="bg1"/>
                </a:solidFill>
                <a:prstDash val="solid"/>
                <a:miter lim="800000"/>
              </a:ln>
              <a:extLst/>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1" name="Freeform 25"/>
              <p:cNvSpPr/>
              <p:nvPr/>
            </p:nvSpPr>
            <p:spPr bwMode="auto">
              <a:xfrm>
                <a:off x="1830388" y="2266950"/>
                <a:ext cx="355600" cy="109538"/>
              </a:xfrm>
              <a:custGeom>
                <a:avLst/>
                <a:gdLst>
                  <a:gd name="T0" fmla="*/ 2147483646 w 154"/>
                  <a:gd name="T1" fmla="*/ 0 h 48"/>
                  <a:gd name="T2" fmla="*/ 2147483646 w 154"/>
                  <a:gd name="T3" fmla="*/ 0 h 48"/>
                  <a:gd name="T4" fmla="*/ 2147483646 w 154"/>
                  <a:gd name="T5" fmla="*/ 2147483646 h 48"/>
                  <a:gd name="T6" fmla="*/ 2147483646 w 154"/>
                  <a:gd name="T7" fmla="*/ 2147483646 h 48"/>
                  <a:gd name="T8" fmla="*/ 2147483646 w 154"/>
                  <a:gd name="T9" fmla="*/ 2147483646 h 48"/>
                  <a:gd name="T10" fmla="*/ 2147483646 w 154"/>
                  <a:gd name="T11" fmla="*/ 2147483646 h 48"/>
                  <a:gd name="T12" fmla="*/ 2147483646 w 154"/>
                  <a:gd name="T13" fmla="*/ 2147483646 h 48"/>
                  <a:gd name="T14" fmla="*/ 2147483646 w 154"/>
                  <a:gd name="T15" fmla="*/ 2147483646 h 48"/>
                  <a:gd name="T16" fmla="*/ 2147483646 w 154"/>
                  <a:gd name="T17" fmla="*/ 2147483646 h 48"/>
                  <a:gd name="T18" fmla="*/ 2147483646 w 154"/>
                  <a:gd name="T19" fmla="*/ 2147483646 h 48"/>
                  <a:gd name="T20" fmla="*/ 2147483646 w 154"/>
                  <a:gd name="T21" fmla="*/ 0 h 4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54" h="48">
                    <a:moveTo>
                      <a:pt x="27" y="0"/>
                    </a:moveTo>
                    <a:cubicBezTo>
                      <a:pt x="144" y="0"/>
                      <a:pt x="144" y="0"/>
                      <a:pt x="144" y="0"/>
                    </a:cubicBezTo>
                    <a:cubicBezTo>
                      <a:pt x="150" y="0"/>
                      <a:pt x="154" y="6"/>
                      <a:pt x="154" y="12"/>
                    </a:cubicBezTo>
                    <a:cubicBezTo>
                      <a:pt x="154" y="36"/>
                      <a:pt x="154" y="36"/>
                      <a:pt x="154" y="36"/>
                    </a:cubicBezTo>
                    <a:cubicBezTo>
                      <a:pt x="154" y="42"/>
                      <a:pt x="150" y="48"/>
                      <a:pt x="144" y="48"/>
                    </a:cubicBezTo>
                    <a:cubicBezTo>
                      <a:pt x="27" y="48"/>
                      <a:pt x="27" y="48"/>
                      <a:pt x="27" y="48"/>
                    </a:cubicBezTo>
                    <a:cubicBezTo>
                      <a:pt x="25" y="48"/>
                      <a:pt x="22" y="47"/>
                      <a:pt x="20" y="45"/>
                    </a:cubicBezTo>
                    <a:cubicBezTo>
                      <a:pt x="5" y="32"/>
                      <a:pt x="5" y="32"/>
                      <a:pt x="5" y="32"/>
                    </a:cubicBezTo>
                    <a:cubicBezTo>
                      <a:pt x="0" y="28"/>
                      <a:pt x="0" y="20"/>
                      <a:pt x="5" y="16"/>
                    </a:cubicBezTo>
                    <a:cubicBezTo>
                      <a:pt x="20" y="3"/>
                      <a:pt x="20" y="3"/>
                      <a:pt x="20" y="3"/>
                    </a:cubicBezTo>
                    <a:cubicBezTo>
                      <a:pt x="22" y="1"/>
                      <a:pt x="25" y="0"/>
                      <a:pt x="27" y="0"/>
                    </a:cubicBezTo>
                    <a:close/>
                  </a:path>
                </a:pathLst>
              </a:custGeom>
              <a:grpFill/>
              <a:ln w="17463" cap="rnd">
                <a:solidFill>
                  <a:schemeClr val="bg1"/>
                </a:solidFill>
                <a:prstDash val="solid"/>
                <a:miter lim="800000"/>
              </a:ln>
              <a:extLst/>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2" name="Line 26"/>
              <p:cNvSpPr>
                <a:spLocks noChangeShapeType="1"/>
              </p:cNvSpPr>
              <p:nvPr/>
            </p:nvSpPr>
            <p:spPr bwMode="auto">
              <a:xfrm>
                <a:off x="2093913" y="2376488"/>
                <a:ext cx="0" cy="222250"/>
              </a:xfrm>
              <a:prstGeom prst="line">
                <a:avLst/>
              </a:prstGeom>
              <a:grpFill/>
              <a:ln w="17463" cap="rnd">
                <a:solidFill>
                  <a:schemeClr val="bg1"/>
                </a:solidFill>
                <a:miter lim="800000"/>
              </a:ln>
              <a:extLst/>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3" name="Line 27"/>
              <p:cNvSpPr>
                <a:spLocks noChangeShapeType="1"/>
              </p:cNvSpPr>
              <p:nvPr/>
            </p:nvSpPr>
            <p:spPr bwMode="auto">
              <a:xfrm flipV="1">
                <a:off x="2093913" y="2228850"/>
                <a:ext cx="0" cy="38100"/>
              </a:xfrm>
              <a:prstGeom prst="line">
                <a:avLst/>
              </a:prstGeom>
              <a:grpFill/>
              <a:ln w="17463" cap="rnd">
                <a:solidFill>
                  <a:schemeClr val="bg1"/>
                </a:solidFill>
                <a:miter lim="800000"/>
              </a:ln>
              <a:extLst/>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4" name="Line 28"/>
              <p:cNvSpPr>
                <a:spLocks noChangeShapeType="1"/>
              </p:cNvSpPr>
              <p:nvPr/>
            </p:nvSpPr>
            <p:spPr bwMode="auto">
              <a:xfrm flipV="1">
                <a:off x="2093913" y="2073275"/>
                <a:ext cx="0" cy="46038"/>
              </a:xfrm>
              <a:prstGeom prst="line">
                <a:avLst/>
              </a:prstGeom>
              <a:grpFill/>
              <a:ln w="17463" cap="rnd">
                <a:solidFill>
                  <a:schemeClr val="bg1"/>
                </a:solidFill>
                <a:miter lim="800000"/>
              </a:ln>
              <a:extLst/>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5" name="Line 29"/>
              <p:cNvSpPr>
                <a:spLocks noChangeShapeType="1"/>
              </p:cNvSpPr>
              <p:nvPr/>
            </p:nvSpPr>
            <p:spPr bwMode="auto">
              <a:xfrm>
                <a:off x="2020888" y="2608263"/>
                <a:ext cx="149225" cy="0"/>
              </a:xfrm>
              <a:prstGeom prst="line">
                <a:avLst/>
              </a:prstGeom>
              <a:grpFill/>
              <a:ln w="17463" cap="rnd">
                <a:solidFill>
                  <a:schemeClr val="bg1"/>
                </a:solidFill>
                <a:miter lim="800000"/>
              </a:ln>
              <a:extLst/>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66" name="组合 65"/>
          <p:cNvGrpSpPr/>
          <p:nvPr/>
        </p:nvGrpSpPr>
        <p:grpSpPr>
          <a:xfrm>
            <a:off x="6263670" y="2212084"/>
            <a:ext cx="1164618" cy="1164619"/>
            <a:chOff x="8179277" y="3748642"/>
            <a:chExt cx="1500028" cy="1500029"/>
          </a:xfrm>
          <a:solidFill>
            <a:srgbClr val="002060"/>
          </a:solidFill>
        </p:grpSpPr>
        <p:sp>
          <p:nvSpPr>
            <p:cNvPr id="67" name="椭圆 66"/>
            <p:cNvSpPr/>
            <p:nvPr/>
          </p:nvSpPr>
          <p:spPr>
            <a:xfrm>
              <a:off x="8179277" y="3748642"/>
              <a:ext cx="1500028" cy="1500029"/>
            </a:xfrm>
            <a:prstGeom prst="ellipse">
              <a:avLst/>
            </a:pr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68" name="组合 67"/>
            <p:cNvGrpSpPr/>
            <p:nvPr/>
          </p:nvGrpSpPr>
          <p:grpSpPr>
            <a:xfrm>
              <a:off x="8605283" y="4234099"/>
              <a:ext cx="630396" cy="548323"/>
              <a:chOff x="11250613" y="919163"/>
              <a:chExt cx="573087" cy="498475"/>
            </a:xfrm>
            <a:grpFill/>
          </p:grpSpPr>
          <p:sp>
            <p:nvSpPr>
              <p:cNvPr id="69" name="Freeform 193"/>
              <p:cNvSpPr/>
              <p:nvPr/>
            </p:nvSpPr>
            <p:spPr bwMode="auto">
              <a:xfrm>
                <a:off x="11250613" y="919163"/>
                <a:ext cx="573087" cy="498475"/>
              </a:xfrm>
              <a:custGeom>
                <a:avLst/>
                <a:gdLst>
                  <a:gd name="T0" fmla="*/ 0 w 248"/>
                  <a:gd name="T1" fmla="*/ 2147483646 h 216"/>
                  <a:gd name="T2" fmla="*/ 2147483646 w 248"/>
                  <a:gd name="T3" fmla="*/ 2147483646 h 216"/>
                  <a:gd name="T4" fmla="*/ 2147483646 w 248"/>
                  <a:gd name="T5" fmla="*/ 2147483646 h 216"/>
                  <a:gd name="T6" fmla="*/ 2147483646 w 248"/>
                  <a:gd name="T7" fmla="*/ 0 h 216"/>
                  <a:gd name="T8" fmla="*/ 2147483646 w 248"/>
                  <a:gd name="T9" fmla="*/ 2147483646 h 216"/>
                  <a:gd name="T10" fmla="*/ 2147483646 w 248"/>
                  <a:gd name="T11" fmla="*/ 0 h 216"/>
                  <a:gd name="T12" fmla="*/ 0 w 248"/>
                  <a:gd name="T13" fmla="*/ 2147483646 h 21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8" h="216">
                    <a:moveTo>
                      <a:pt x="0" y="64"/>
                    </a:moveTo>
                    <a:cubicBezTo>
                      <a:pt x="0" y="144"/>
                      <a:pt x="124" y="216"/>
                      <a:pt x="124" y="216"/>
                    </a:cubicBezTo>
                    <a:cubicBezTo>
                      <a:pt x="124" y="216"/>
                      <a:pt x="248" y="144"/>
                      <a:pt x="248" y="64"/>
                    </a:cubicBezTo>
                    <a:cubicBezTo>
                      <a:pt x="248" y="31"/>
                      <a:pt x="224" y="0"/>
                      <a:pt x="188" y="0"/>
                    </a:cubicBezTo>
                    <a:cubicBezTo>
                      <a:pt x="155" y="0"/>
                      <a:pt x="124" y="23"/>
                      <a:pt x="124" y="56"/>
                    </a:cubicBezTo>
                    <a:cubicBezTo>
                      <a:pt x="124" y="23"/>
                      <a:pt x="93" y="0"/>
                      <a:pt x="60" y="0"/>
                    </a:cubicBezTo>
                    <a:cubicBezTo>
                      <a:pt x="24" y="0"/>
                      <a:pt x="0" y="31"/>
                      <a:pt x="0" y="64"/>
                    </a:cubicBezTo>
                    <a:close/>
                  </a:path>
                </a:pathLst>
              </a:custGeom>
              <a:grpFill/>
              <a:ln w="17463" cap="rnd">
                <a:solidFill>
                  <a:schemeClr val="bg1"/>
                </a:solidFill>
                <a:prstDash val="solid"/>
                <a:miter lim="800000"/>
              </a:ln>
              <a:extLst/>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0" name="Freeform 194"/>
              <p:cNvSpPr/>
              <p:nvPr/>
            </p:nvSpPr>
            <p:spPr bwMode="auto">
              <a:xfrm>
                <a:off x="11676063" y="984250"/>
                <a:ext cx="87312" cy="92075"/>
              </a:xfrm>
              <a:custGeom>
                <a:avLst/>
                <a:gdLst>
                  <a:gd name="T0" fmla="*/ 2147483646 w 38"/>
                  <a:gd name="T1" fmla="*/ 2147483646 h 40"/>
                  <a:gd name="T2" fmla="*/ 0 w 38"/>
                  <a:gd name="T3" fmla="*/ 0 h 40"/>
                  <a:gd name="T4" fmla="*/ 0 60000 65536"/>
                  <a:gd name="T5" fmla="*/ 0 60000 65536"/>
                </a:gdLst>
                <a:ahLst/>
                <a:cxnLst>
                  <a:cxn ang="T4">
                    <a:pos x="T0" y="T1"/>
                  </a:cxn>
                  <a:cxn ang="T5">
                    <a:pos x="T2" y="T3"/>
                  </a:cxn>
                </a:cxnLst>
                <a:rect l="0" t="0" r="r" b="b"/>
                <a:pathLst>
                  <a:path w="38" h="40">
                    <a:moveTo>
                      <a:pt x="38" y="40"/>
                    </a:moveTo>
                    <a:cubicBezTo>
                      <a:pt x="38" y="19"/>
                      <a:pt x="23" y="0"/>
                      <a:pt x="0" y="0"/>
                    </a:cubicBezTo>
                  </a:path>
                </a:pathLst>
              </a:custGeom>
              <a:grpFill/>
              <a:ln w="17463" cap="rnd">
                <a:solidFill>
                  <a:schemeClr val="bg1"/>
                </a:solidFill>
                <a:prstDash val="solid"/>
                <a:miter lim="800000"/>
              </a:ln>
              <a:extLst/>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
        <p:nvSpPr>
          <p:cNvPr id="71" name="矩形 70"/>
          <p:cNvSpPr/>
          <p:nvPr/>
        </p:nvSpPr>
        <p:spPr>
          <a:xfrm>
            <a:off x="1256777" y="1059582"/>
            <a:ext cx="2016018" cy="1052596"/>
          </a:xfrm>
          <a:prstGeom prst="rect">
            <a:avLst/>
          </a:prstGeom>
        </p:spPr>
        <p:txBody>
          <a:bodyPr wrap="square">
            <a:spAutoFit/>
          </a:bodyPr>
          <a:lstStyle/>
          <a:p>
            <a:pPr>
              <a:lnSpc>
                <a:spcPct val="130000"/>
              </a:lnSpc>
              <a:defRPr/>
            </a:pPr>
            <a:r>
              <a:rPr lang="zh-CN" altLang="en-US" sz="1200" dirty="0">
                <a:latin typeface="微软雅黑" panose="020B0503020204020204" pitchFamily="34" charset="-122"/>
                <a:ea typeface="微软雅黑" panose="020B0503020204020204" pitchFamily="34" charset="-122"/>
                <a:sym typeface="微软雅黑" panose="020B0503020204020204" pitchFamily="34" charset="-122"/>
              </a:rPr>
              <a:t>点击输入简要文字内容，文字内容需概括精炼，不用多余的文字修饰，言简意赅的说明分项内容</a:t>
            </a:r>
            <a:r>
              <a:rPr lang="en-US" altLang="zh-CN" sz="1200" dirty="0">
                <a:latin typeface="微软雅黑" panose="020B0503020204020204" pitchFamily="34" charset="-122"/>
                <a:ea typeface="微软雅黑" panose="020B0503020204020204" pitchFamily="34" charset="-122"/>
                <a:sym typeface="微软雅黑" panose="020B0503020204020204" pitchFamily="34" charset="-122"/>
              </a:rPr>
              <a:t>……</a:t>
            </a:r>
            <a:endParaRPr lang="zh-CN" altLang="en-US" sz="12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2" name="矩形 71"/>
          <p:cNvSpPr/>
          <p:nvPr/>
        </p:nvSpPr>
        <p:spPr>
          <a:xfrm>
            <a:off x="2847095" y="3745944"/>
            <a:ext cx="2016018" cy="1052596"/>
          </a:xfrm>
          <a:prstGeom prst="rect">
            <a:avLst/>
          </a:prstGeom>
        </p:spPr>
        <p:txBody>
          <a:bodyPr wrap="square">
            <a:spAutoFit/>
          </a:bodyPr>
          <a:lstStyle/>
          <a:p>
            <a:pPr>
              <a:lnSpc>
                <a:spcPct val="130000"/>
              </a:lnSpc>
              <a:defRPr/>
            </a:pPr>
            <a:r>
              <a:rPr lang="zh-CN" altLang="en-US" sz="1200" dirty="0">
                <a:latin typeface="微软雅黑" panose="020B0503020204020204" pitchFamily="34" charset="-122"/>
                <a:ea typeface="微软雅黑" panose="020B0503020204020204" pitchFamily="34" charset="-122"/>
                <a:sym typeface="微软雅黑" panose="020B0503020204020204" pitchFamily="34" charset="-122"/>
              </a:rPr>
              <a:t>点击输入简要文字内容，文字内容需概括精炼，不用多余的文字修饰，言简意赅的说明分项内容</a:t>
            </a:r>
            <a:r>
              <a:rPr lang="en-US" altLang="zh-CN" sz="1200" dirty="0">
                <a:latin typeface="微软雅黑" panose="020B0503020204020204" pitchFamily="34" charset="-122"/>
                <a:ea typeface="微软雅黑" panose="020B0503020204020204" pitchFamily="34" charset="-122"/>
                <a:sym typeface="微软雅黑" panose="020B0503020204020204" pitchFamily="34" charset="-122"/>
              </a:rPr>
              <a:t>……</a:t>
            </a:r>
            <a:endParaRPr lang="zh-CN" altLang="en-US" sz="12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3" name="矩形 72"/>
          <p:cNvSpPr/>
          <p:nvPr/>
        </p:nvSpPr>
        <p:spPr>
          <a:xfrm>
            <a:off x="4307291" y="1059582"/>
            <a:ext cx="2016018" cy="1052596"/>
          </a:xfrm>
          <a:prstGeom prst="rect">
            <a:avLst/>
          </a:prstGeom>
        </p:spPr>
        <p:txBody>
          <a:bodyPr wrap="square">
            <a:spAutoFit/>
          </a:bodyPr>
          <a:lstStyle/>
          <a:p>
            <a:pPr>
              <a:lnSpc>
                <a:spcPct val="130000"/>
              </a:lnSpc>
              <a:defRPr/>
            </a:pPr>
            <a:r>
              <a:rPr lang="zh-CN" altLang="en-US" sz="1200" dirty="0">
                <a:latin typeface="微软雅黑" panose="020B0503020204020204" pitchFamily="34" charset="-122"/>
                <a:ea typeface="微软雅黑" panose="020B0503020204020204" pitchFamily="34" charset="-122"/>
                <a:sym typeface="微软雅黑" panose="020B0503020204020204" pitchFamily="34" charset="-122"/>
              </a:rPr>
              <a:t>点击输入简要文字内容，文字内容需概括精炼，不用多余的文字修饰，言简意赅的说明分项内容</a:t>
            </a:r>
            <a:r>
              <a:rPr lang="en-US" altLang="zh-CN" sz="1200" dirty="0">
                <a:latin typeface="微软雅黑" panose="020B0503020204020204" pitchFamily="34" charset="-122"/>
                <a:ea typeface="微软雅黑" panose="020B0503020204020204" pitchFamily="34" charset="-122"/>
                <a:sym typeface="微软雅黑" panose="020B0503020204020204" pitchFamily="34" charset="-122"/>
              </a:rPr>
              <a:t>……</a:t>
            </a:r>
            <a:endParaRPr lang="zh-CN" altLang="en-US" sz="12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4" name="矩形 73"/>
          <p:cNvSpPr/>
          <p:nvPr/>
        </p:nvSpPr>
        <p:spPr>
          <a:xfrm>
            <a:off x="5837970" y="3745944"/>
            <a:ext cx="2016018" cy="1052596"/>
          </a:xfrm>
          <a:prstGeom prst="rect">
            <a:avLst/>
          </a:prstGeom>
        </p:spPr>
        <p:txBody>
          <a:bodyPr wrap="square">
            <a:spAutoFit/>
          </a:bodyPr>
          <a:lstStyle/>
          <a:p>
            <a:pPr>
              <a:lnSpc>
                <a:spcPct val="130000"/>
              </a:lnSpc>
              <a:defRPr/>
            </a:pPr>
            <a:r>
              <a:rPr lang="zh-CN" altLang="en-US" sz="1200" dirty="0">
                <a:latin typeface="微软雅黑" panose="020B0503020204020204" pitchFamily="34" charset="-122"/>
                <a:ea typeface="微软雅黑" panose="020B0503020204020204" pitchFamily="34" charset="-122"/>
                <a:sym typeface="微软雅黑" panose="020B0503020204020204" pitchFamily="34" charset="-122"/>
              </a:rPr>
              <a:t>点击输入简要文字内容，文字内容需概括精炼，不用多余的文字修饰，言简意赅的说明分项内容</a:t>
            </a:r>
            <a:r>
              <a:rPr lang="en-US" altLang="zh-CN" sz="1200" dirty="0">
                <a:latin typeface="微软雅黑" panose="020B0503020204020204" pitchFamily="34" charset="-122"/>
                <a:ea typeface="微软雅黑" panose="020B0503020204020204" pitchFamily="34" charset="-122"/>
                <a:sym typeface="微软雅黑" panose="020B0503020204020204" pitchFamily="34" charset="-122"/>
              </a:rPr>
              <a:t>……</a:t>
            </a:r>
            <a:endParaRPr lang="zh-CN" altLang="en-US" sz="1200" dirty="0">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Tm="10000"/>
    </mc:Choice>
    <mc:Fallback xmlns="">
      <p:transition spd="slow" advTm="1000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2100"/>
                                            <p:tgtEl>
                                              <p:spTgt spid="3"/>
                                            </p:tgtEl>
                                          </p:cBhvr>
                                        </p:animEffect>
                                      </p:childTnLst>
                                    </p:cTn>
                                  </p:par>
                                  <p:par>
                                    <p:cTn id="13" presetID="2" presetClass="entr" presetSubtype="1" fill="hold" nodeType="withEffect">
                                      <p:stCondLst>
                                        <p:cond delay="700"/>
                                      </p:stCondLst>
                                      <p:childTnLst>
                                        <p:set>
                                          <p:cBhvr>
                                            <p:cTn id="14" dur="1" fill="hold">
                                              <p:stCondLst>
                                                <p:cond delay="0"/>
                                              </p:stCondLst>
                                            </p:cTn>
                                            <p:tgtEl>
                                              <p:spTgt spid="52"/>
                                            </p:tgtEl>
                                            <p:attrNameLst>
                                              <p:attrName>style.visibility</p:attrName>
                                            </p:attrNameLst>
                                          </p:cBhvr>
                                          <p:to>
                                            <p:strVal val="visible"/>
                                          </p:to>
                                        </p:set>
                                        <p:anim calcmode="lin" valueType="num">
                                          <p:cBhvr additive="base">
                                            <p:cTn id="15" dur="500" fill="hold"/>
                                            <p:tgtEl>
                                              <p:spTgt spid="52"/>
                                            </p:tgtEl>
                                            <p:attrNameLst>
                                              <p:attrName>ppt_x</p:attrName>
                                            </p:attrNameLst>
                                          </p:cBhvr>
                                          <p:tavLst>
                                            <p:tav tm="0">
                                              <p:val>
                                                <p:strVal val="#ppt_x"/>
                                              </p:val>
                                            </p:tav>
                                            <p:tav tm="100000">
                                              <p:val>
                                                <p:strVal val="#ppt_x"/>
                                              </p:val>
                                            </p:tav>
                                          </p:tavLst>
                                        </p:anim>
                                        <p:anim calcmode="lin" valueType="num">
                                          <p:cBhvr additive="base">
                                            <p:cTn id="16" dur="500" fill="hold"/>
                                            <p:tgtEl>
                                              <p:spTgt spid="52"/>
                                            </p:tgtEl>
                                            <p:attrNameLst>
                                              <p:attrName>ppt_y</p:attrName>
                                            </p:attrNameLst>
                                          </p:cBhvr>
                                          <p:tavLst>
                                            <p:tav tm="0">
                                              <p:val>
                                                <p:strVal val="0-#ppt_h/2"/>
                                              </p:val>
                                            </p:tav>
                                            <p:tav tm="100000">
                                              <p:val>
                                                <p:strVal val="#ppt_y"/>
                                              </p:val>
                                            </p:tav>
                                          </p:tavLst>
                                        </p:anim>
                                      </p:childTnLst>
                                    </p:cTn>
                                  </p:par>
                                  <p:par>
                                    <p:cTn id="17" presetID="2" presetClass="entr" presetSubtype="4" fill="hold" nodeType="withEffect">
                                      <p:stCondLst>
                                        <p:cond delay="90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ppt_x"/>
                                              </p:val>
                                            </p:tav>
                                            <p:tav tm="100000">
                                              <p:val>
                                                <p:strVal val="#ppt_x"/>
                                              </p:val>
                                            </p:tav>
                                          </p:tavLst>
                                        </p:anim>
                                        <p:anim calcmode="lin" valueType="num">
                                          <p:cBhvr additive="base">
                                            <p:cTn id="20" dur="500" fill="hold"/>
                                            <p:tgtEl>
                                              <p:spTgt spid="23"/>
                                            </p:tgtEl>
                                            <p:attrNameLst>
                                              <p:attrName>ppt_y</p:attrName>
                                            </p:attrNameLst>
                                          </p:cBhvr>
                                          <p:tavLst>
                                            <p:tav tm="0">
                                              <p:val>
                                                <p:strVal val="1+#ppt_h/2"/>
                                              </p:val>
                                            </p:tav>
                                            <p:tav tm="100000">
                                              <p:val>
                                                <p:strVal val="#ppt_y"/>
                                              </p:val>
                                            </p:tav>
                                          </p:tavLst>
                                        </p:anim>
                                      </p:childTnLst>
                                    </p:cTn>
                                  </p:par>
                                  <p:par>
                                    <p:cTn id="21" presetID="2" presetClass="entr" presetSubtype="1" fill="hold" nodeType="withEffect">
                                      <p:stCondLst>
                                        <p:cond delay="1100"/>
                                      </p:stCondLst>
                                      <p:childTnLst>
                                        <p:set>
                                          <p:cBhvr>
                                            <p:cTn id="22" dur="1" fill="hold">
                                              <p:stCondLst>
                                                <p:cond delay="0"/>
                                              </p:stCondLst>
                                            </p:cTn>
                                            <p:tgtEl>
                                              <p:spTgt spid="57"/>
                                            </p:tgtEl>
                                            <p:attrNameLst>
                                              <p:attrName>style.visibility</p:attrName>
                                            </p:attrNameLst>
                                          </p:cBhvr>
                                          <p:to>
                                            <p:strVal val="visible"/>
                                          </p:to>
                                        </p:set>
                                        <p:anim calcmode="lin" valueType="num">
                                          <p:cBhvr additive="base">
                                            <p:cTn id="23" dur="500" fill="hold"/>
                                            <p:tgtEl>
                                              <p:spTgt spid="57"/>
                                            </p:tgtEl>
                                            <p:attrNameLst>
                                              <p:attrName>ppt_x</p:attrName>
                                            </p:attrNameLst>
                                          </p:cBhvr>
                                          <p:tavLst>
                                            <p:tav tm="0">
                                              <p:val>
                                                <p:strVal val="#ppt_x"/>
                                              </p:val>
                                            </p:tav>
                                            <p:tav tm="100000">
                                              <p:val>
                                                <p:strVal val="#ppt_x"/>
                                              </p:val>
                                            </p:tav>
                                          </p:tavLst>
                                        </p:anim>
                                        <p:anim calcmode="lin" valueType="num">
                                          <p:cBhvr additive="base">
                                            <p:cTn id="24" dur="500" fill="hold"/>
                                            <p:tgtEl>
                                              <p:spTgt spid="57"/>
                                            </p:tgtEl>
                                            <p:attrNameLst>
                                              <p:attrName>ppt_y</p:attrName>
                                            </p:attrNameLst>
                                          </p:cBhvr>
                                          <p:tavLst>
                                            <p:tav tm="0">
                                              <p:val>
                                                <p:strVal val="0-#ppt_h/2"/>
                                              </p:val>
                                            </p:tav>
                                            <p:tav tm="100000">
                                              <p:val>
                                                <p:strVal val="#ppt_y"/>
                                              </p:val>
                                            </p:tav>
                                          </p:tavLst>
                                        </p:anim>
                                      </p:childTnLst>
                                    </p:cTn>
                                  </p:par>
                                  <p:par>
                                    <p:cTn id="25" presetID="2" presetClass="entr" presetSubtype="4" fill="hold" nodeType="withEffect">
                                      <p:stCondLst>
                                        <p:cond delay="1300"/>
                                      </p:stCondLst>
                                      <p:childTnLst>
                                        <p:set>
                                          <p:cBhvr>
                                            <p:cTn id="26" dur="1" fill="hold">
                                              <p:stCondLst>
                                                <p:cond delay="0"/>
                                              </p:stCondLst>
                                            </p:cTn>
                                            <p:tgtEl>
                                              <p:spTgt spid="66"/>
                                            </p:tgtEl>
                                            <p:attrNameLst>
                                              <p:attrName>style.visibility</p:attrName>
                                            </p:attrNameLst>
                                          </p:cBhvr>
                                          <p:to>
                                            <p:strVal val="visible"/>
                                          </p:to>
                                        </p:set>
                                        <p:anim calcmode="lin" valueType="num">
                                          <p:cBhvr additive="base">
                                            <p:cTn id="27" dur="500" fill="hold"/>
                                            <p:tgtEl>
                                              <p:spTgt spid="66"/>
                                            </p:tgtEl>
                                            <p:attrNameLst>
                                              <p:attrName>ppt_x</p:attrName>
                                            </p:attrNameLst>
                                          </p:cBhvr>
                                          <p:tavLst>
                                            <p:tav tm="0">
                                              <p:val>
                                                <p:strVal val="#ppt_x"/>
                                              </p:val>
                                            </p:tav>
                                            <p:tav tm="100000">
                                              <p:val>
                                                <p:strVal val="#ppt_x"/>
                                              </p:val>
                                            </p:tav>
                                          </p:tavLst>
                                        </p:anim>
                                        <p:anim calcmode="lin" valueType="num">
                                          <p:cBhvr additive="base">
                                            <p:cTn id="28" dur="500" fill="hold"/>
                                            <p:tgtEl>
                                              <p:spTgt spid="66"/>
                                            </p:tgtEl>
                                            <p:attrNameLst>
                                              <p:attrName>ppt_y</p:attrName>
                                            </p:attrNameLst>
                                          </p:cBhvr>
                                          <p:tavLst>
                                            <p:tav tm="0">
                                              <p:val>
                                                <p:strVal val="1+#ppt_h/2"/>
                                              </p:val>
                                            </p:tav>
                                            <p:tav tm="100000">
                                              <p:val>
                                                <p:strVal val="#ppt_y"/>
                                              </p:val>
                                            </p:tav>
                                          </p:tavLst>
                                        </p:anim>
                                      </p:childTnLst>
                                    </p:cTn>
                                  </p:par>
                                </p:childTnLst>
                              </p:cTn>
                            </p:par>
                            <p:par>
                              <p:cTn id="29" fill="hold">
                                <p:stCondLst>
                                  <p:cond delay="2600"/>
                                </p:stCondLst>
                                <p:childTnLst>
                                  <p:par>
                                    <p:cTn id="30" presetID="2" presetClass="entr" presetSubtype="2" fill="hold" grpId="0" nodeType="afterEffect" p14:presetBounceEnd="56000">
                                      <p:stCondLst>
                                        <p:cond delay="0"/>
                                      </p:stCondLst>
                                      <p:childTnLst>
                                        <p:set>
                                          <p:cBhvr>
                                            <p:cTn id="31" dur="1" fill="hold">
                                              <p:stCondLst>
                                                <p:cond delay="0"/>
                                              </p:stCondLst>
                                            </p:cTn>
                                            <p:tgtEl>
                                              <p:spTgt spid="71"/>
                                            </p:tgtEl>
                                            <p:attrNameLst>
                                              <p:attrName>style.visibility</p:attrName>
                                            </p:attrNameLst>
                                          </p:cBhvr>
                                          <p:to>
                                            <p:strVal val="visible"/>
                                          </p:to>
                                        </p:set>
                                        <p:anim calcmode="lin" valueType="num" p14:bounceEnd="56000">
                                          <p:cBhvr additive="base">
                                            <p:cTn id="32" dur="300" fill="hold"/>
                                            <p:tgtEl>
                                              <p:spTgt spid="71"/>
                                            </p:tgtEl>
                                            <p:attrNameLst>
                                              <p:attrName>ppt_x</p:attrName>
                                            </p:attrNameLst>
                                          </p:cBhvr>
                                          <p:tavLst>
                                            <p:tav tm="0">
                                              <p:val>
                                                <p:strVal val="1+#ppt_w/2"/>
                                              </p:val>
                                            </p:tav>
                                            <p:tav tm="100000">
                                              <p:val>
                                                <p:strVal val="#ppt_x"/>
                                              </p:val>
                                            </p:tav>
                                          </p:tavLst>
                                        </p:anim>
                                        <p:anim calcmode="lin" valueType="num" p14:bounceEnd="56000">
                                          <p:cBhvr additive="base">
                                            <p:cTn id="33" dur="300" fill="hold"/>
                                            <p:tgtEl>
                                              <p:spTgt spid="71"/>
                                            </p:tgtEl>
                                            <p:attrNameLst>
                                              <p:attrName>ppt_y</p:attrName>
                                            </p:attrNameLst>
                                          </p:cBhvr>
                                          <p:tavLst>
                                            <p:tav tm="0">
                                              <p:val>
                                                <p:strVal val="#ppt_y"/>
                                              </p:val>
                                            </p:tav>
                                            <p:tav tm="100000">
                                              <p:val>
                                                <p:strVal val="#ppt_y"/>
                                              </p:val>
                                            </p:tav>
                                          </p:tavLst>
                                        </p:anim>
                                      </p:childTnLst>
                                    </p:cTn>
                                  </p:par>
                                </p:childTnLst>
                              </p:cTn>
                            </p:par>
                            <p:par>
                              <p:cTn id="34" fill="hold">
                                <p:stCondLst>
                                  <p:cond delay="2900"/>
                                </p:stCondLst>
                                <p:childTnLst>
                                  <p:par>
                                    <p:cTn id="35" presetID="2" presetClass="entr" presetSubtype="2" fill="hold" grpId="0" nodeType="afterEffect" p14:presetBounceEnd="56000">
                                      <p:stCondLst>
                                        <p:cond delay="0"/>
                                      </p:stCondLst>
                                      <p:childTnLst>
                                        <p:set>
                                          <p:cBhvr>
                                            <p:cTn id="36" dur="1" fill="hold">
                                              <p:stCondLst>
                                                <p:cond delay="0"/>
                                              </p:stCondLst>
                                            </p:cTn>
                                            <p:tgtEl>
                                              <p:spTgt spid="72"/>
                                            </p:tgtEl>
                                            <p:attrNameLst>
                                              <p:attrName>style.visibility</p:attrName>
                                            </p:attrNameLst>
                                          </p:cBhvr>
                                          <p:to>
                                            <p:strVal val="visible"/>
                                          </p:to>
                                        </p:set>
                                        <p:anim calcmode="lin" valueType="num" p14:bounceEnd="56000">
                                          <p:cBhvr additive="base">
                                            <p:cTn id="37" dur="300" fill="hold"/>
                                            <p:tgtEl>
                                              <p:spTgt spid="72"/>
                                            </p:tgtEl>
                                            <p:attrNameLst>
                                              <p:attrName>ppt_x</p:attrName>
                                            </p:attrNameLst>
                                          </p:cBhvr>
                                          <p:tavLst>
                                            <p:tav tm="0">
                                              <p:val>
                                                <p:strVal val="1+#ppt_w/2"/>
                                              </p:val>
                                            </p:tav>
                                            <p:tav tm="100000">
                                              <p:val>
                                                <p:strVal val="#ppt_x"/>
                                              </p:val>
                                            </p:tav>
                                          </p:tavLst>
                                        </p:anim>
                                        <p:anim calcmode="lin" valueType="num" p14:bounceEnd="56000">
                                          <p:cBhvr additive="base">
                                            <p:cTn id="38" dur="300" fill="hold"/>
                                            <p:tgtEl>
                                              <p:spTgt spid="72"/>
                                            </p:tgtEl>
                                            <p:attrNameLst>
                                              <p:attrName>ppt_y</p:attrName>
                                            </p:attrNameLst>
                                          </p:cBhvr>
                                          <p:tavLst>
                                            <p:tav tm="0">
                                              <p:val>
                                                <p:strVal val="#ppt_y"/>
                                              </p:val>
                                            </p:tav>
                                            <p:tav tm="100000">
                                              <p:val>
                                                <p:strVal val="#ppt_y"/>
                                              </p:val>
                                            </p:tav>
                                          </p:tavLst>
                                        </p:anim>
                                      </p:childTnLst>
                                    </p:cTn>
                                  </p:par>
                                </p:childTnLst>
                              </p:cTn>
                            </p:par>
                            <p:par>
                              <p:cTn id="39" fill="hold">
                                <p:stCondLst>
                                  <p:cond delay="3200"/>
                                </p:stCondLst>
                                <p:childTnLst>
                                  <p:par>
                                    <p:cTn id="40" presetID="2" presetClass="entr" presetSubtype="2" fill="hold" grpId="0" nodeType="afterEffect" p14:presetBounceEnd="56000">
                                      <p:stCondLst>
                                        <p:cond delay="0"/>
                                      </p:stCondLst>
                                      <p:childTnLst>
                                        <p:set>
                                          <p:cBhvr>
                                            <p:cTn id="41" dur="1" fill="hold">
                                              <p:stCondLst>
                                                <p:cond delay="0"/>
                                              </p:stCondLst>
                                            </p:cTn>
                                            <p:tgtEl>
                                              <p:spTgt spid="73"/>
                                            </p:tgtEl>
                                            <p:attrNameLst>
                                              <p:attrName>style.visibility</p:attrName>
                                            </p:attrNameLst>
                                          </p:cBhvr>
                                          <p:to>
                                            <p:strVal val="visible"/>
                                          </p:to>
                                        </p:set>
                                        <p:anim calcmode="lin" valueType="num" p14:bounceEnd="56000">
                                          <p:cBhvr additive="base">
                                            <p:cTn id="42" dur="300" fill="hold"/>
                                            <p:tgtEl>
                                              <p:spTgt spid="73"/>
                                            </p:tgtEl>
                                            <p:attrNameLst>
                                              <p:attrName>ppt_x</p:attrName>
                                            </p:attrNameLst>
                                          </p:cBhvr>
                                          <p:tavLst>
                                            <p:tav tm="0">
                                              <p:val>
                                                <p:strVal val="1+#ppt_w/2"/>
                                              </p:val>
                                            </p:tav>
                                            <p:tav tm="100000">
                                              <p:val>
                                                <p:strVal val="#ppt_x"/>
                                              </p:val>
                                            </p:tav>
                                          </p:tavLst>
                                        </p:anim>
                                        <p:anim calcmode="lin" valueType="num" p14:bounceEnd="56000">
                                          <p:cBhvr additive="base">
                                            <p:cTn id="43" dur="300" fill="hold"/>
                                            <p:tgtEl>
                                              <p:spTgt spid="73"/>
                                            </p:tgtEl>
                                            <p:attrNameLst>
                                              <p:attrName>ppt_y</p:attrName>
                                            </p:attrNameLst>
                                          </p:cBhvr>
                                          <p:tavLst>
                                            <p:tav tm="0">
                                              <p:val>
                                                <p:strVal val="#ppt_y"/>
                                              </p:val>
                                            </p:tav>
                                            <p:tav tm="100000">
                                              <p:val>
                                                <p:strVal val="#ppt_y"/>
                                              </p:val>
                                            </p:tav>
                                          </p:tavLst>
                                        </p:anim>
                                      </p:childTnLst>
                                    </p:cTn>
                                  </p:par>
                                </p:childTnLst>
                              </p:cTn>
                            </p:par>
                            <p:par>
                              <p:cTn id="44" fill="hold">
                                <p:stCondLst>
                                  <p:cond delay="3500"/>
                                </p:stCondLst>
                                <p:childTnLst>
                                  <p:par>
                                    <p:cTn id="45" presetID="2" presetClass="entr" presetSubtype="2" fill="hold" grpId="0" nodeType="afterEffect" p14:presetBounceEnd="56000">
                                      <p:stCondLst>
                                        <p:cond delay="0"/>
                                      </p:stCondLst>
                                      <p:childTnLst>
                                        <p:set>
                                          <p:cBhvr>
                                            <p:cTn id="46" dur="1" fill="hold">
                                              <p:stCondLst>
                                                <p:cond delay="0"/>
                                              </p:stCondLst>
                                            </p:cTn>
                                            <p:tgtEl>
                                              <p:spTgt spid="74"/>
                                            </p:tgtEl>
                                            <p:attrNameLst>
                                              <p:attrName>style.visibility</p:attrName>
                                            </p:attrNameLst>
                                          </p:cBhvr>
                                          <p:to>
                                            <p:strVal val="visible"/>
                                          </p:to>
                                        </p:set>
                                        <p:anim calcmode="lin" valueType="num" p14:bounceEnd="56000">
                                          <p:cBhvr additive="base">
                                            <p:cTn id="47" dur="300" fill="hold"/>
                                            <p:tgtEl>
                                              <p:spTgt spid="74"/>
                                            </p:tgtEl>
                                            <p:attrNameLst>
                                              <p:attrName>ppt_x</p:attrName>
                                            </p:attrNameLst>
                                          </p:cBhvr>
                                          <p:tavLst>
                                            <p:tav tm="0">
                                              <p:val>
                                                <p:strVal val="1+#ppt_w/2"/>
                                              </p:val>
                                            </p:tav>
                                            <p:tav tm="100000">
                                              <p:val>
                                                <p:strVal val="#ppt_x"/>
                                              </p:val>
                                            </p:tav>
                                          </p:tavLst>
                                        </p:anim>
                                        <p:anim calcmode="lin" valueType="num" p14:bounceEnd="56000">
                                          <p:cBhvr additive="base">
                                            <p:cTn id="48" dur="300" fill="hold"/>
                                            <p:tgtEl>
                                              <p:spTgt spid="7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1" grpId="0"/>
          <p:bldP spid="72" grpId="0"/>
          <p:bldP spid="73" grpId="0"/>
          <p:bldP spid="74"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2100"/>
                                            <p:tgtEl>
                                              <p:spTgt spid="3"/>
                                            </p:tgtEl>
                                          </p:cBhvr>
                                        </p:animEffect>
                                      </p:childTnLst>
                                    </p:cTn>
                                  </p:par>
                                  <p:par>
                                    <p:cTn id="13" presetID="2" presetClass="entr" presetSubtype="1" fill="hold" nodeType="withEffect">
                                      <p:stCondLst>
                                        <p:cond delay="700"/>
                                      </p:stCondLst>
                                      <p:childTnLst>
                                        <p:set>
                                          <p:cBhvr>
                                            <p:cTn id="14" dur="1" fill="hold">
                                              <p:stCondLst>
                                                <p:cond delay="0"/>
                                              </p:stCondLst>
                                            </p:cTn>
                                            <p:tgtEl>
                                              <p:spTgt spid="52"/>
                                            </p:tgtEl>
                                            <p:attrNameLst>
                                              <p:attrName>style.visibility</p:attrName>
                                            </p:attrNameLst>
                                          </p:cBhvr>
                                          <p:to>
                                            <p:strVal val="visible"/>
                                          </p:to>
                                        </p:set>
                                        <p:anim calcmode="lin" valueType="num">
                                          <p:cBhvr additive="base">
                                            <p:cTn id="15" dur="500" fill="hold"/>
                                            <p:tgtEl>
                                              <p:spTgt spid="52"/>
                                            </p:tgtEl>
                                            <p:attrNameLst>
                                              <p:attrName>ppt_x</p:attrName>
                                            </p:attrNameLst>
                                          </p:cBhvr>
                                          <p:tavLst>
                                            <p:tav tm="0">
                                              <p:val>
                                                <p:strVal val="#ppt_x"/>
                                              </p:val>
                                            </p:tav>
                                            <p:tav tm="100000">
                                              <p:val>
                                                <p:strVal val="#ppt_x"/>
                                              </p:val>
                                            </p:tav>
                                          </p:tavLst>
                                        </p:anim>
                                        <p:anim calcmode="lin" valueType="num">
                                          <p:cBhvr additive="base">
                                            <p:cTn id="16" dur="500" fill="hold"/>
                                            <p:tgtEl>
                                              <p:spTgt spid="52"/>
                                            </p:tgtEl>
                                            <p:attrNameLst>
                                              <p:attrName>ppt_y</p:attrName>
                                            </p:attrNameLst>
                                          </p:cBhvr>
                                          <p:tavLst>
                                            <p:tav tm="0">
                                              <p:val>
                                                <p:strVal val="0-#ppt_h/2"/>
                                              </p:val>
                                            </p:tav>
                                            <p:tav tm="100000">
                                              <p:val>
                                                <p:strVal val="#ppt_y"/>
                                              </p:val>
                                            </p:tav>
                                          </p:tavLst>
                                        </p:anim>
                                      </p:childTnLst>
                                    </p:cTn>
                                  </p:par>
                                  <p:par>
                                    <p:cTn id="17" presetID="2" presetClass="entr" presetSubtype="4" fill="hold" nodeType="withEffect">
                                      <p:stCondLst>
                                        <p:cond delay="90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ppt_x"/>
                                              </p:val>
                                            </p:tav>
                                            <p:tav tm="100000">
                                              <p:val>
                                                <p:strVal val="#ppt_x"/>
                                              </p:val>
                                            </p:tav>
                                          </p:tavLst>
                                        </p:anim>
                                        <p:anim calcmode="lin" valueType="num">
                                          <p:cBhvr additive="base">
                                            <p:cTn id="20" dur="500" fill="hold"/>
                                            <p:tgtEl>
                                              <p:spTgt spid="23"/>
                                            </p:tgtEl>
                                            <p:attrNameLst>
                                              <p:attrName>ppt_y</p:attrName>
                                            </p:attrNameLst>
                                          </p:cBhvr>
                                          <p:tavLst>
                                            <p:tav tm="0">
                                              <p:val>
                                                <p:strVal val="1+#ppt_h/2"/>
                                              </p:val>
                                            </p:tav>
                                            <p:tav tm="100000">
                                              <p:val>
                                                <p:strVal val="#ppt_y"/>
                                              </p:val>
                                            </p:tav>
                                          </p:tavLst>
                                        </p:anim>
                                      </p:childTnLst>
                                    </p:cTn>
                                  </p:par>
                                  <p:par>
                                    <p:cTn id="21" presetID="2" presetClass="entr" presetSubtype="1" fill="hold" nodeType="withEffect">
                                      <p:stCondLst>
                                        <p:cond delay="1100"/>
                                      </p:stCondLst>
                                      <p:childTnLst>
                                        <p:set>
                                          <p:cBhvr>
                                            <p:cTn id="22" dur="1" fill="hold">
                                              <p:stCondLst>
                                                <p:cond delay="0"/>
                                              </p:stCondLst>
                                            </p:cTn>
                                            <p:tgtEl>
                                              <p:spTgt spid="57"/>
                                            </p:tgtEl>
                                            <p:attrNameLst>
                                              <p:attrName>style.visibility</p:attrName>
                                            </p:attrNameLst>
                                          </p:cBhvr>
                                          <p:to>
                                            <p:strVal val="visible"/>
                                          </p:to>
                                        </p:set>
                                        <p:anim calcmode="lin" valueType="num">
                                          <p:cBhvr additive="base">
                                            <p:cTn id="23" dur="500" fill="hold"/>
                                            <p:tgtEl>
                                              <p:spTgt spid="57"/>
                                            </p:tgtEl>
                                            <p:attrNameLst>
                                              <p:attrName>ppt_x</p:attrName>
                                            </p:attrNameLst>
                                          </p:cBhvr>
                                          <p:tavLst>
                                            <p:tav tm="0">
                                              <p:val>
                                                <p:strVal val="#ppt_x"/>
                                              </p:val>
                                            </p:tav>
                                            <p:tav tm="100000">
                                              <p:val>
                                                <p:strVal val="#ppt_x"/>
                                              </p:val>
                                            </p:tav>
                                          </p:tavLst>
                                        </p:anim>
                                        <p:anim calcmode="lin" valueType="num">
                                          <p:cBhvr additive="base">
                                            <p:cTn id="24" dur="500" fill="hold"/>
                                            <p:tgtEl>
                                              <p:spTgt spid="57"/>
                                            </p:tgtEl>
                                            <p:attrNameLst>
                                              <p:attrName>ppt_y</p:attrName>
                                            </p:attrNameLst>
                                          </p:cBhvr>
                                          <p:tavLst>
                                            <p:tav tm="0">
                                              <p:val>
                                                <p:strVal val="0-#ppt_h/2"/>
                                              </p:val>
                                            </p:tav>
                                            <p:tav tm="100000">
                                              <p:val>
                                                <p:strVal val="#ppt_y"/>
                                              </p:val>
                                            </p:tav>
                                          </p:tavLst>
                                        </p:anim>
                                      </p:childTnLst>
                                    </p:cTn>
                                  </p:par>
                                  <p:par>
                                    <p:cTn id="25" presetID="2" presetClass="entr" presetSubtype="4" fill="hold" nodeType="withEffect">
                                      <p:stCondLst>
                                        <p:cond delay="1300"/>
                                      </p:stCondLst>
                                      <p:childTnLst>
                                        <p:set>
                                          <p:cBhvr>
                                            <p:cTn id="26" dur="1" fill="hold">
                                              <p:stCondLst>
                                                <p:cond delay="0"/>
                                              </p:stCondLst>
                                            </p:cTn>
                                            <p:tgtEl>
                                              <p:spTgt spid="66"/>
                                            </p:tgtEl>
                                            <p:attrNameLst>
                                              <p:attrName>style.visibility</p:attrName>
                                            </p:attrNameLst>
                                          </p:cBhvr>
                                          <p:to>
                                            <p:strVal val="visible"/>
                                          </p:to>
                                        </p:set>
                                        <p:anim calcmode="lin" valueType="num">
                                          <p:cBhvr additive="base">
                                            <p:cTn id="27" dur="500" fill="hold"/>
                                            <p:tgtEl>
                                              <p:spTgt spid="66"/>
                                            </p:tgtEl>
                                            <p:attrNameLst>
                                              <p:attrName>ppt_x</p:attrName>
                                            </p:attrNameLst>
                                          </p:cBhvr>
                                          <p:tavLst>
                                            <p:tav tm="0">
                                              <p:val>
                                                <p:strVal val="#ppt_x"/>
                                              </p:val>
                                            </p:tav>
                                            <p:tav tm="100000">
                                              <p:val>
                                                <p:strVal val="#ppt_x"/>
                                              </p:val>
                                            </p:tav>
                                          </p:tavLst>
                                        </p:anim>
                                        <p:anim calcmode="lin" valueType="num">
                                          <p:cBhvr additive="base">
                                            <p:cTn id="28" dur="500" fill="hold"/>
                                            <p:tgtEl>
                                              <p:spTgt spid="66"/>
                                            </p:tgtEl>
                                            <p:attrNameLst>
                                              <p:attrName>ppt_y</p:attrName>
                                            </p:attrNameLst>
                                          </p:cBhvr>
                                          <p:tavLst>
                                            <p:tav tm="0">
                                              <p:val>
                                                <p:strVal val="1+#ppt_h/2"/>
                                              </p:val>
                                            </p:tav>
                                            <p:tav tm="100000">
                                              <p:val>
                                                <p:strVal val="#ppt_y"/>
                                              </p:val>
                                            </p:tav>
                                          </p:tavLst>
                                        </p:anim>
                                      </p:childTnLst>
                                    </p:cTn>
                                  </p:par>
                                </p:childTnLst>
                              </p:cTn>
                            </p:par>
                            <p:par>
                              <p:cTn id="29" fill="hold">
                                <p:stCondLst>
                                  <p:cond delay="2600"/>
                                </p:stCondLst>
                                <p:childTnLst>
                                  <p:par>
                                    <p:cTn id="30" presetID="2" presetClass="entr" presetSubtype="2" fill="hold" grpId="0" nodeType="afterEffect">
                                      <p:stCondLst>
                                        <p:cond delay="0"/>
                                      </p:stCondLst>
                                      <p:childTnLst>
                                        <p:set>
                                          <p:cBhvr>
                                            <p:cTn id="31" dur="1" fill="hold">
                                              <p:stCondLst>
                                                <p:cond delay="0"/>
                                              </p:stCondLst>
                                            </p:cTn>
                                            <p:tgtEl>
                                              <p:spTgt spid="71"/>
                                            </p:tgtEl>
                                            <p:attrNameLst>
                                              <p:attrName>style.visibility</p:attrName>
                                            </p:attrNameLst>
                                          </p:cBhvr>
                                          <p:to>
                                            <p:strVal val="visible"/>
                                          </p:to>
                                        </p:set>
                                        <p:anim calcmode="lin" valueType="num">
                                          <p:cBhvr additive="base">
                                            <p:cTn id="32" dur="300" fill="hold"/>
                                            <p:tgtEl>
                                              <p:spTgt spid="71"/>
                                            </p:tgtEl>
                                            <p:attrNameLst>
                                              <p:attrName>ppt_x</p:attrName>
                                            </p:attrNameLst>
                                          </p:cBhvr>
                                          <p:tavLst>
                                            <p:tav tm="0">
                                              <p:val>
                                                <p:strVal val="1+#ppt_w/2"/>
                                              </p:val>
                                            </p:tav>
                                            <p:tav tm="100000">
                                              <p:val>
                                                <p:strVal val="#ppt_x"/>
                                              </p:val>
                                            </p:tav>
                                          </p:tavLst>
                                        </p:anim>
                                        <p:anim calcmode="lin" valueType="num">
                                          <p:cBhvr additive="base">
                                            <p:cTn id="33" dur="300" fill="hold"/>
                                            <p:tgtEl>
                                              <p:spTgt spid="71"/>
                                            </p:tgtEl>
                                            <p:attrNameLst>
                                              <p:attrName>ppt_y</p:attrName>
                                            </p:attrNameLst>
                                          </p:cBhvr>
                                          <p:tavLst>
                                            <p:tav tm="0">
                                              <p:val>
                                                <p:strVal val="#ppt_y"/>
                                              </p:val>
                                            </p:tav>
                                            <p:tav tm="100000">
                                              <p:val>
                                                <p:strVal val="#ppt_y"/>
                                              </p:val>
                                            </p:tav>
                                          </p:tavLst>
                                        </p:anim>
                                      </p:childTnLst>
                                    </p:cTn>
                                  </p:par>
                                </p:childTnLst>
                              </p:cTn>
                            </p:par>
                            <p:par>
                              <p:cTn id="34" fill="hold">
                                <p:stCondLst>
                                  <p:cond delay="2900"/>
                                </p:stCondLst>
                                <p:childTnLst>
                                  <p:par>
                                    <p:cTn id="35" presetID="2" presetClass="entr" presetSubtype="2" fill="hold" grpId="0" nodeType="afterEffect">
                                      <p:stCondLst>
                                        <p:cond delay="0"/>
                                      </p:stCondLst>
                                      <p:childTnLst>
                                        <p:set>
                                          <p:cBhvr>
                                            <p:cTn id="36" dur="1" fill="hold">
                                              <p:stCondLst>
                                                <p:cond delay="0"/>
                                              </p:stCondLst>
                                            </p:cTn>
                                            <p:tgtEl>
                                              <p:spTgt spid="72"/>
                                            </p:tgtEl>
                                            <p:attrNameLst>
                                              <p:attrName>style.visibility</p:attrName>
                                            </p:attrNameLst>
                                          </p:cBhvr>
                                          <p:to>
                                            <p:strVal val="visible"/>
                                          </p:to>
                                        </p:set>
                                        <p:anim calcmode="lin" valueType="num">
                                          <p:cBhvr additive="base">
                                            <p:cTn id="37" dur="300" fill="hold"/>
                                            <p:tgtEl>
                                              <p:spTgt spid="72"/>
                                            </p:tgtEl>
                                            <p:attrNameLst>
                                              <p:attrName>ppt_x</p:attrName>
                                            </p:attrNameLst>
                                          </p:cBhvr>
                                          <p:tavLst>
                                            <p:tav tm="0">
                                              <p:val>
                                                <p:strVal val="1+#ppt_w/2"/>
                                              </p:val>
                                            </p:tav>
                                            <p:tav tm="100000">
                                              <p:val>
                                                <p:strVal val="#ppt_x"/>
                                              </p:val>
                                            </p:tav>
                                          </p:tavLst>
                                        </p:anim>
                                        <p:anim calcmode="lin" valueType="num">
                                          <p:cBhvr additive="base">
                                            <p:cTn id="38" dur="300" fill="hold"/>
                                            <p:tgtEl>
                                              <p:spTgt spid="72"/>
                                            </p:tgtEl>
                                            <p:attrNameLst>
                                              <p:attrName>ppt_y</p:attrName>
                                            </p:attrNameLst>
                                          </p:cBhvr>
                                          <p:tavLst>
                                            <p:tav tm="0">
                                              <p:val>
                                                <p:strVal val="#ppt_y"/>
                                              </p:val>
                                            </p:tav>
                                            <p:tav tm="100000">
                                              <p:val>
                                                <p:strVal val="#ppt_y"/>
                                              </p:val>
                                            </p:tav>
                                          </p:tavLst>
                                        </p:anim>
                                      </p:childTnLst>
                                    </p:cTn>
                                  </p:par>
                                </p:childTnLst>
                              </p:cTn>
                            </p:par>
                            <p:par>
                              <p:cTn id="39" fill="hold">
                                <p:stCondLst>
                                  <p:cond delay="3200"/>
                                </p:stCondLst>
                                <p:childTnLst>
                                  <p:par>
                                    <p:cTn id="40" presetID="2" presetClass="entr" presetSubtype="2" fill="hold" grpId="0" nodeType="afterEffect">
                                      <p:stCondLst>
                                        <p:cond delay="0"/>
                                      </p:stCondLst>
                                      <p:childTnLst>
                                        <p:set>
                                          <p:cBhvr>
                                            <p:cTn id="41" dur="1" fill="hold">
                                              <p:stCondLst>
                                                <p:cond delay="0"/>
                                              </p:stCondLst>
                                            </p:cTn>
                                            <p:tgtEl>
                                              <p:spTgt spid="73"/>
                                            </p:tgtEl>
                                            <p:attrNameLst>
                                              <p:attrName>style.visibility</p:attrName>
                                            </p:attrNameLst>
                                          </p:cBhvr>
                                          <p:to>
                                            <p:strVal val="visible"/>
                                          </p:to>
                                        </p:set>
                                        <p:anim calcmode="lin" valueType="num">
                                          <p:cBhvr additive="base">
                                            <p:cTn id="42" dur="300" fill="hold"/>
                                            <p:tgtEl>
                                              <p:spTgt spid="73"/>
                                            </p:tgtEl>
                                            <p:attrNameLst>
                                              <p:attrName>ppt_x</p:attrName>
                                            </p:attrNameLst>
                                          </p:cBhvr>
                                          <p:tavLst>
                                            <p:tav tm="0">
                                              <p:val>
                                                <p:strVal val="1+#ppt_w/2"/>
                                              </p:val>
                                            </p:tav>
                                            <p:tav tm="100000">
                                              <p:val>
                                                <p:strVal val="#ppt_x"/>
                                              </p:val>
                                            </p:tav>
                                          </p:tavLst>
                                        </p:anim>
                                        <p:anim calcmode="lin" valueType="num">
                                          <p:cBhvr additive="base">
                                            <p:cTn id="43" dur="300" fill="hold"/>
                                            <p:tgtEl>
                                              <p:spTgt spid="73"/>
                                            </p:tgtEl>
                                            <p:attrNameLst>
                                              <p:attrName>ppt_y</p:attrName>
                                            </p:attrNameLst>
                                          </p:cBhvr>
                                          <p:tavLst>
                                            <p:tav tm="0">
                                              <p:val>
                                                <p:strVal val="#ppt_y"/>
                                              </p:val>
                                            </p:tav>
                                            <p:tav tm="100000">
                                              <p:val>
                                                <p:strVal val="#ppt_y"/>
                                              </p:val>
                                            </p:tav>
                                          </p:tavLst>
                                        </p:anim>
                                      </p:childTnLst>
                                    </p:cTn>
                                  </p:par>
                                </p:childTnLst>
                              </p:cTn>
                            </p:par>
                            <p:par>
                              <p:cTn id="44" fill="hold">
                                <p:stCondLst>
                                  <p:cond delay="3500"/>
                                </p:stCondLst>
                                <p:childTnLst>
                                  <p:par>
                                    <p:cTn id="45" presetID="2" presetClass="entr" presetSubtype="2" fill="hold" grpId="0" nodeType="afterEffect">
                                      <p:stCondLst>
                                        <p:cond delay="0"/>
                                      </p:stCondLst>
                                      <p:childTnLst>
                                        <p:set>
                                          <p:cBhvr>
                                            <p:cTn id="46" dur="1" fill="hold">
                                              <p:stCondLst>
                                                <p:cond delay="0"/>
                                              </p:stCondLst>
                                            </p:cTn>
                                            <p:tgtEl>
                                              <p:spTgt spid="74"/>
                                            </p:tgtEl>
                                            <p:attrNameLst>
                                              <p:attrName>style.visibility</p:attrName>
                                            </p:attrNameLst>
                                          </p:cBhvr>
                                          <p:to>
                                            <p:strVal val="visible"/>
                                          </p:to>
                                        </p:set>
                                        <p:anim calcmode="lin" valueType="num">
                                          <p:cBhvr additive="base">
                                            <p:cTn id="47" dur="300" fill="hold"/>
                                            <p:tgtEl>
                                              <p:spTgt spid="74"/>
                                            </p:tgtEl>
                                            <p:attrNameLst>
                                              <p:attrName>ppt_x</p:attrName>
                                            </p:attrNameLst>
                                          </p:cBhvr>
                                          <p:tavLst>
                                            <p:tav tm="0">
                                              <p:val>
                                                <p:strVal val="1+#ppt_w/2"/>
                                              </p:val>
                                            </p:tav>
                                            <p:tav tm="100000">
                                              <p:val>
                                                <p:strVal val="#ppt_x"/>
                                              </p:val>
                                            </p:tav>
                                          </p:tavLst>
                                        </p:anim>
                                        <p:anim calcmode="lin" valueType="num">
                                          <p:cBhvr additive="base">
                                            <p:cTn id="48" dur="300" fill="hold"/>
                                            <p:tgtEl>
                                              <p:spTgt spid="7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1" grpId="0"/>
          <p:bldP spid="72" grpId="0"/>
          <p:bldP spid="73" grpId="0"/>
          <p:bldP spid="74" grpId="0"/>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角三角形 3"/>
          <p:cNvSpPr/>
          <p:nvPr/>
        </p:nvSpPr>
        <p:spPr>
          <a:xfrm>
            <a:off x="0" y="2571750"/>
            <a:ext cx="2483768" cy="2584450"/>
          </a:xfrm>
          <a:prstGeom prst="rtTriangle">
            <a:avLst/>
          </a:prstGeom>
          <a:solidFill>
            <a:srgbClr val="C00000"/>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TextBox 8"/>
          <p:cNvSpPr txBox="1"/>
          <p:nvPr/>
        </p:nvSpPr>
        <p:spPr>
          <a:xfrm>
            <a:off x="3139927" y="857252"/>
            <a:ext cx="2614818" cy="1200329"/>
          </a:xfrm>
          <a:prstGeom prst="rect">
            <a:avLst/>
          </a:prstGeom>
          <a:noFill/>
        </p:spPr>
        <p:txBody>
          <a:bodyPr wrap="none" rtlCol="0">
            <a:spAutoFit/>
          </a:bodyPr>
          <a:lstStyle/>
          <a:p>
            <a:r>
              <a:rPr lang="en-US" altLang="zh-CN" sz="7200" b="1" spc="300" dirty="0" smtClean="0">
                <a:solidFill>
                  <a:srgbClr val="C0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2018</a:t>
            </a:r>
            <a:endParaRPr lang="zh-CN" altLang="en-US" sz="7200" b="1" spc="300" dirty="0">
              <a:solidFill>
                <a:srgbClr val="C0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TextBox 9"/>
          <p:cNvSpPr txBox="1"/>
          <p:nvPr/>
        </p:nvSpPr>
        <p:spPr>
          <a:xfrm>
            <a:off x="1170018" y="1918689"/>
            <a:ext cx="4685898" cy="646331"/>
          </a:xfrm>
          <a:prstGeom prst="rect">
            <a:avLst/>
          </a:prstGeom>
          <a:noFill/>
        </p:spPr>
        <p:txBody>
          <a:bodyPr wrap="none" rtlCol="0">
            <a:spAutoFit/>
          </a:bodyPr>
          <a:lstStyle/>
          <a:p>
            <a:r>
              <a:rPr lang="zh-CN" altLang="en-US" sz="3600" b="1" spc="300" dirty="0" smtClean="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商务通用新产品发布</a:t>
            </a:r>
            <a:endParaRPr lang="zh-CN" altLang="en-US" sz="3600" b="1" spc="300"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矩形 10"/>
          <p:cNvSpPr/>
          <p:nvPr/>
        </p:nvSpPr>
        <p:spPr>
          <a:xfrm>
            <a:off x="1267061" y="2819580"/>
            <a:ext cx="5283947" cy="461665"/>
          </a:xfrm>
          <a:prstGeom prst="rect">
            <a:avLst/>
          </a:prstGeom>
        </p:spPr>
        <p:txBody>
          <a:bodyPr wrap="square">
            <a:spAutoFit/>
          </a:bodyPr>
          <a:lstStyle/>
          <a:p>
            <a:r>
              <a:rPr lang="en-US" altLang="zh-CN" sz="1200" dirty="0">
                <a:latin typeface="微软雅黑" panose="020B0503020204020204" pitchFamily="34" charset="-122"/>
                <a:ea typeface="微软雅黑" panose="020B0503020204020204" pitchFamily="34" charset="-122"/>
                <a:sym typeface="微软雅黑" panose="020B0503020204020204" pitchFamily="34" charset="-122"/>
              </a:rPr>
              <a:t>Framework full business plan road show business culture and promote the introduction of universal dynamic template</a:t>
            </a:r>
            <a:endParaRPr lang="zh-CN" altLang="en-US" sz="1200"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2" name="组合 11"/>
          <p:cNvGrpSpPr/>
          <p:nvPr/>
        </p:nvGrpSpPr>
        <p:grpSpPr>
          <a:xfrm>
            <a:off x="5838438" y="0"/>
            <a:ext cx="4253510" cy="4033192"/>
            <a:chOff x="2229863" y="454427"/>
            <a:chExt cx="4253510" cy="4033192"/>
          </a:xfrm>
        </p:grpSpPr>
        <p:sp>
          <p:nvSpPr>
            <p:cNvPr id="32" name="菱形 31"/>
            <p:cNvSpPr/>
            <p:nvPr/>
          </p:nvSpPr>
          <p:spPr>
            <a:xfrm>
              <a:off x="3229698" y="2011284"/>
              <a:ext cx="1386789" cy="1484361"/>
            </a:xfrm>
            <a:prstGeom prst="diamond">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直角三角形 26"/>
            <p:cNvSpPr/>
            <p:nvPr/>
          </p:nvSpPr>
          <p:spPr>
            <a:xfrm rot="10800000">
              <a:off x="2376626" y="454427"/>
              <a:ext cx="3220185" cy="3057206"/>
            </a:xfrm>
            <a:prstGeom prst="rtTriangle">
              <a:avLst/>
            </a:prstGeom>
            <a:solidFill>
              <a:srgbClr val="C00000"/>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 name="矩形 1"/>
            <p:cNvSpPr/>
            <p:nvPr/>
          </p:nvSpPr>
          <p:spPr>
            <a:xfrm rot="2648252">
              <a:off x="2229863" y="1594107"/>
              <a:ext cx="4253510" cy="17319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菱形 30"/>
            <p:cNvSpPr/>
            <p:nvPr/>
          </p:nvSpPr>
          <p:spPr>
            <a:xfrm>
              <a:off x="2653500" y="1782916"/>
              <a:ext cx="1386789" cy="1484361"/>
            </a:xfrm>
            <a:prstGeom prst="diamond">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菱形 5"/>
            <p:cNvSpPr/>
            <p:nvPr/>
          </p:nvSpPr>
          <p:spPr>
            <a:xfrm>
              <a:off x="3384740" y="1345808"/>
              <a:ext cx="425093" cy="455002"/>
            </a:xfrm>
            <a:prstGeom prst="diamond">
              <a:avLst/>
            </a:prstGeom>
            <a:solidFill>
              <a:srgbClr val="00206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菱形 27"/>
            <p:cNvSpPr/>
            <p:nvPr/>
          </p:nvSpPr>
          <p:spPr>
            <a:xfrm>
              <a:off x="2500933" y="1332414"/>
              <a:ext cx="1009689" cy="1080729"/>
            </a:xfrm>
            <a:prstGeom prst="diamond">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菱形 28"/>
            <p:cNvSpPr/>
            <p:nvPr/>
          </p:nvSpPr>
          <p:spPr>
            <a:xfrm>
              <a:off x="3204605" y="1599028"/>
              <a:ext cx="1436976" cy="1538079"/>
            </a:xfrm>
            <a:prstGeom prst="diamond">
              <a:avLst/>
            </a:prstGeom>
            <a:solidFill>
              <a:srgbClr val="C00000"/>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菱形 29"/>
            <p:cNvSpPr/>
            <p:nvPr/>
          </p:nvSpPr>
          <p:spPr>
            <a:xfrm>
              <a:off x="4547474" y="2598196"/>
              <a:ext cx="799563" cy="855819"/>
            </a:xfrm>
            <a:prstGeom prst="diamond">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菱形 32"/>
            <p:cNvSpPr/>
            <p:nvPr/>
          </p:nvSpPr>
          <p:spPr>
            <a:xfrm>
              <a:off x="3359516" y="3625782"/>
              <a:ext cx="622770" cy="666587"/>
            </a:xfrm>
            <a:prstGeom prst="diamond">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菱形 33"/>
            <p:cNvSpPr/>
            <p:nvPr/>
          </p:nvSpPr>
          <p:spPr>
            <a:xfrm>
              <a:off x="3151644" y="4069645"/>
              <a:ext cx="390499" cy="417974"/>
            </a:xfrm>
            <a:prstGeom prst="diamond">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sym typeface="微软雅黑" panose="020B0503020204020204" pitchFamily="34" charset="-122"/>
              </a:endParaRPr>
            </a:p>
          </p:txBody>
        </p:sp>
      </p:grpSp>
    </p:spTree>
    <p:extLst>
      <p:ext uri="{BB962C8B-B14F-4D97-AF65-F5344CB8AC3E}">
        <p14:creationId xmlns:p14="http://schemas.microsoft.com/office/powerpoint/2010/main" val="984913570"/>
      </p:ext>
    </p:extLst>
  </p:cSld>
  <p:clrMapOvr>
    <a:masterClrMapping/>
  </p:clrMapOvr>
  <mc:AlternateContent xmlns:mc="http://schemas.openxmlformats.org/markup-compatibility/2006" xmlns:p14="http://schemas.microsoft.com/office/powerpoint/2010/main">
    <mc:Choice Requires="p14">
      <p:transition spd="slow" p14:dur="2000" advTm="10000"/>
    </mc:Choice>
    <mc:Fallback xmlns="">
      <p:transition spd="slow" advTm="10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down)">
                                      <p:cBhvr>
                                        <p:cTn id="13" dur="500"/>
                                        <p:tgtEl>
                                          <p:spTgt spid="4"/>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childTnLst>
                          </p:cTn>
                        </p:par>
                        <p:par>
                          <p:cTn id="20" fill="hold">
                            <p:stCondLst>
                              <p:cond delay="1500"/>
                            </p:stCondLst>
                            <p:childTnLst>
                              <p:par>
                                <p:cTn id="21" presetID="42"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1000"/>
                                        <p:tgtEl>
                                          <p:spTgt spid="10"/>
                                        </p:tgtEl>
                                      </p:cBhvr>
                                    </p:animEffect>
                                    <p:anim calcmode="lin" valueType="num">
                                      <p:cBhvr>
                                        <p:cTn id="24" dur="1000" fill="hold"/>
                                        <p:tgtEl>
                                          <p:spTgt spid="10"/>
                                        </p:tgtEl>
                                        <p:attrNameLst>
                                          <p:attrName>ppt_x</p:attrName>
                                        </p:attrNameLst>
                                      </p:cBhvr>
                                      <p:tavLst>
                                        <p:tav tm="0">
                                          <p:val>
                                            <p:strVal val="#ppt_x"/>
                                          </p:val>
                                        </p:tav>
                                        <p:tav tm="100000">
                                          <p:val>
                                            <p:strVal val="#ppt_x"/>
                                          </p:val>
                                        </p:tav>
                                      </p:tavLst>
                                    </p:anim>
                                    <p:anim calcmode="lin" valueType="num">
                                      <p:cBhvr>
                                        <p:cTn id="25" dur="1000" fill="hold"/>
                                        <p:tgtEl>
                                          <p:spTgt spid="10"/>
                                        </p:tgtEl>
                                        <p:attrNameLst>
                                          <p:attrName>ppt_y</p:attrName>
                                        </p:attrNameLst>
                                      </p:cBhvr>
                                      <p:tavLst>
                                        <p:tav tm="0">
                                          <p:val>
                                            <p:strVal val="#ppt_y+.1"/>
                                          </p:val>
                                        </p:tav>
                                        <p:tav tm="100000">
                                          <p:val>
                                            <p:strVal val="#ppt_y"/>
                                          </p:val>
                                        </p:tav>
                                      </p:tavLst>
                                    </p:anim>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ipe(left)">
                                      <p:cBhvr>
                                        <p:cTn id="2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p:bldP spid="10" grpId="0"/>
      <p:bldP spid="11"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MH" val="20160106145507"/>
  <p:tag name="MH_LIBRARY" val="GRAPHIC"/>
  <p:tag name="MH_TYPE" val="Other"/>
  <p:tag name="MH_ORDER" val="6"/>
</p:tagLst>
</file>

<file path=ppt/tags/tag3.xml><?xml version="1.0" encoding="utf-8"?>
<p:tagLst xmlns:a="http://schemas.openxmlformats.org/drawingml/2006/main" xmlns:r="http://schemas.openxmlformats.org/officeDocument/2006/relationships" xmlns:p="http://schemas.openxmlformats.org/presentationml/2006/main">
  <p:tag name="MH" val="20160106145507"/>
  <p:tag name="MH_LIBRARY" val="GRAPHIC"/>
  <p:tag name="MH_TYPE" val="Other"/>
  <p:tag name="MH_ORDER" val="6"/>
</p:tagLst>
</file>

<file path=ppt/tags/tag4.xml><?xml version="1.0" encoding="utf-8"?>
<p:tagLst xmlns:a="http://schemas.openxmlformats.org/drawingml/2006/main" xmlns:r="http://schemas.openxmlformats.org/officeDocument/2006/relationships" xmlns:p="http://schemas.openxmlformats.org/presentationml/2006/main">
  <p:tag name="MH" val="20160106145507"/>
  <p:tag name="MH_LIBRARY" val="GRAPHIC"/>
  <p:tag name="MH_TYPE" val="Other"/>
  <p:tag name="MH_ORDER" val="6"/>
</p:tagLst>
</file>

<file path=ppt/tags/tag5.xml><?xml version="1.0" encoding="utf-8"?>
<p:tagLst xmlns:a="http://schemas.openxmlformats.org/drawingml/2006/main" xmlns:r="http://schemas.openxmlformats.org/officeDocument/2006/relationships" xmlns:p="http://schemas.openxmlformats.org/presentationml/2006/main">
  <p:tag name="MH" val="20160106145507"/>
  <p:tag name="MH_LIBRARY" val="GRAPHIC"/>
  <p:tag name="MH_TYPE" val="Other"/>
  <p:tag name="MH_ORDER" val="6"/>
</p:tagLst>
</file>

<file path=ppt/tags/tag6.xml><?xml version="1.0" encoding="utf-8"?>
<p:tagLst xmlns:a="http://schemas.openxmlformats.org/drawingml/2006/main" xmlns:r="http://schemas.openxmlformats.org/officeDocument/2006/relationships" xmlns:p="http://schemas.openxmlformats.org/presentationml/2006/main">
  <p:tag name="MH" val="20160106231356"/>
  <p:tag name="MH_LIBRARY" val="GRAPHIC"/>
  <p:tag name="MH_TYPE" val="Title"/>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60106231356"/>
  <p:tag name="MH_LIBRARY" val="GRAPHIC"/>
  <p:tag name="MH_TYPE" val="Other"/>
  <p:tag name="MH_ORDER" val="36"/>
</p:tagLst>
</file>

<file path=ppt/tags/tag8.xml><?xml version="1.0" encoding="utf-8"?>
<p:tagLst xmlns:a="http://schemas.openxmlformats.org/drawingml/2006/main" xmlns:r="http://schemas.openxmlformats.org/officeDocument/2006/relationships" xmlns:p="http://schemas.openxmlformats.org/presentationml/2006/main">
  <p:tag name="MH" val="20160106231356"/>
  <p:tag name="MH_LIBRARY" val="GRAPHIC"/>
  <p:tag name="MH_TYPE" val="Other"/>
  <p:tag name="MH_ORDER" val="41"/>
</p:tagLst>
</file>

<file path=ppt/tags/tag9.xml><?xml version="1.0" encoding="utf-8"?>
<p:tagLst xmlns:a="http://schemas.openxmlformats.org/drawingml/2006/main" xmlns:r="http://schemas.openxmlformats.org/officeDocument/2006/relationships" xmlns:p="http://schemas.openxmlformats.org/presentationml/2006/main">
  <p:tag name="MH" val="20160106231356"/>
  <p:tag name="MH_LIBRARY" val="GRAPHIC"/>
  <p:tag name="MH_TYPE" val="Other"/>
  <p:tag name="MH_ORDER" val="42"/>
</p:tagLst>
</file>

<file path=ppt/tags/tag10.xml><?xml version="1.0" encoding="utf-8"?>
<p:tagLst xmlns:a="http://schemas.openxmlformats.org/drawingml/2006/main" xmlns:r="http://schemas.openxmlformats.org/officeDocument/2006/relationships" xmlns:p="http://schemas.openxmlformats.org/presentationml/2006/main">
  <p:tag name="MH" val="20160106231356"/>
  <p:tag name="MH_LIBRARY" val="GRAPHIC"/>
  <p:tag name="MH_TYPE" val="Text"/>
  <p:tag name="MH_ORDER" val="4"/>
</p:tagLst>
</file>

<file path=ppt/tags/tag11.xml><?xml version="1.0" encoding="utf-8"?>
<p:tagLst xmlns:a="http://schemas.openxmlformats.org/drawingml/2006/main" xmlns:r="http://schemas.openxmlformats.org/officeDocument/2006/relationships" xmlns:p="http://schemas.openxmlformats.org/presentationml/2006/main">
  <p:tag name="MH" val="20160106231356"/>
  <p:tag name="MH_LIBRARY" val="GRAPHIC"/>
  <p:tag name="MH_TYPE" val="Other"/>
  <p:tag name="MH_ORDER" val="39"/>
</p:tagLst>
</file>

<file path=ppt/tags/tag12.xml><?xml version="1.0" encoding="utf-8"?>
<p:tagLst xmlns:a="http://schemas.openxmlformats.org/drawingml/2006/main" xmlns:r="http://schemas.openxmlformats.org/officeDocument/2006/relationships" xmlns:p="http://schemas.openxmlformats.org/presentationml/2006/main">
  <p:tag name="MH" val="20160106231356"/>
  <p:tag name="MH_LIBRARY" val="GRAPHIC"/>
  <p:tag name="MH_TYPE" val="Other"/>
  <p:tag name="MH_ORDER" val="40"/>
</p:tagLst>
</file>

<file path=ppt/tags/tag13.xml><?xml version="1.0" encoding="utf-8"?>
<p:tagLst xmlns:a="http://schemas.openxmlformats.org/drawingml/2006/main" xmlns:r="http://schemas.openxmlformats.org/officeDocument/2006/relationships" xmlns:p="http://schemas.openxmlformats.org/presentationml/2006/main">
  <p:tag name="MH" val="20160106231356"/>
  <p:tag name="MH_LIBRARY" val="GRAPHIC"/>
  <p:tag name="MH_TYPE" val="Text"/>
  <p:tag name="MH_ORDER" val="3"/>
</p:tagLst>
</file>

<file path=ppt/tags/tag14.xml><?xml version="1.0" encoding="utf-8"?>
<p:tagLst xmlns:a="http://schemas.openxmlformats.org/drawingml/2006/main" xmlns:r="http://schemas.openxmlformats.org/officeDocument/2006/relationships" xmlns:p="http://schemas.openxmlformats.org/presentationml/2006/main">
  <p:tag name="MH" val="20160106231356"/>
  <p:tag name="MH_LIBRARY" val="GRAPHIC"/>
  <p:tag name="MH_TYPE" val="Other"/>
  <p:tag name="MH_ORDER" val="37"/>
</p:tagLst>
</file>

<file path=ppt/tags/tag15.xml><?xml version="1.0" encoding="utf-8"?>
<p:tagLst xmlns:a="http://schemas.openxmlformats.org/drawingml/2006/main" xmlns:r="http://schemas.openxmlformats.org/officeDocument/2006/relationships" xmlns:p="http://schemas.openxmlformats.org/presentationml/2006/main">
  <p:tag name="MH" val="20160106231356"/>
  <p:tag name="MH_LIBRARY" val="GRAPHIC"/>
  <p:tag name="MH_TYPE" val="Other"/>
  <p:tag name="MH_ORDER" val="38"/>
</p:tagLst>
</file>

<file path=ppt/tags/tag16.xml><?xml version="1.0" encoding="utf-8"?>
<p:tagLst xmlns:a="http://schemas.openxmlformats.org/drawingml/2006/main" xmlns:r="http://schemas.openxmlformats.org/officeDocument/2006/relationships" xmlns:p="http://schemas.openxmlformats.org/presentationml/2006/main">
  <p:tag name="MH" val="20160106231356"/>
  <p:tag name="MH_LIBRARY" val="GRAPHIC"/>
  <p:tag name="MH_TYPE" val="Text"/>
  <p:tag name="MH_ORDER" val="2"/>
</p:tagLst>
</file>

<file path=ppt/tags/tag17.xml><?xml version="1.0" encoding="utf-8"?>
<p:tagLst xmlns:a="http://schemas.openxmlformats.org/drawingml/2006/main" xmlns:r="http://schemas.openxmlformats.org/officeDocument/2006/relationships" xmlns:p="http://schemas.openxmlformats.org/presentationml/2006/main">
  <p:tag name="MH" val="20160106231356"/>
  <p:tag name="MH_LIBRARY" val="GRAPHIC"/>
  <p:tag name="MH_TYPE" val="Other"/>
  <p:tag name="MH_ORDER" val="1"/>
</p:tagLst>
</file>

<file path=ppt/tags/tag18.xml><?xml version="1.0" encoding="utf-8"?>
<p:tagLst xmlns:a="http://schemas.openxmlformats.org/drawingml/2006/main" xmlns:r="http://schemas.openxmlformats.org/officeDocument/2006/relationships" xmlns:p="http://schemas.openxmlformats.org/presentationml/2006/main">
  <p:tag name="MH" val="20160106231356"/>
  <p:tag name="MH_LIBRARY" val="GRAPHIC"/>
  <p:tag name="MH_TYPE" val="Other"/>
  <p:tag name="MH_ORDER" val="2"/>
</p:tagLst>
</file>

<file path=ppt/tags/tag19.xml><?xml version="1.0" encoding="utf-8"?>
<p:tagLst xmlns:a="http://schemas.openxmlformats.org/drawingml/2006/main" xmlns:r="http://schemas.openxmlformats.org/officeDocument/2006/relationships" xmlns:p="http://schemas.openxmlformats.org/presentationml/2006/main">
  <p:tag name="MH" val="20160106231356"/>
  <p:tag name="MH_LIBRARY" val="GRAPHIC"/>
  <p:tag name="MH_TYPE" val="Text"/>
  <p:tag name="MH_ORDER" val="1"/>
</p:tagLst>
</file>

<file path=ppt/tags/tag20.xml><?xml version="1.0" encoding="utf-8"?>
<p:tagLst xmlns:a="http://schemas.openxmlformats.org/drawingml/2006/main" xmlns:r="http://schemas.openxmlformats.org/officeDocument/2006/relationships" xmlns:p="http://schemas.openxmlformats.org/presentationml/2006/main">
  <p:tag name="MH" val="20160106231356"/>
  <p:tag name="MH_LIBRARY" val="GRAPHIC"/>
  <p:tag name="MH_TYPE" val="Other"/>
  <p:tag name="MH_ORDER" val="4"/>
</p:tagLst>
</file>

<file path=ppt/tags/tag21.xml><?xml version="1.0" encoding="utf-8"?>
<p:tagLst xmlns:a="http://schemas.openxmlformats.org/drawingml/2006/main" xmlns:r="http://schemas.openxmlformats.org/officeDocument/2006/relationships" xmlns:p="http://schemas.openxmlformats.org/presentationml/2006/main">
  <p:tag name="MH" val="20160106231356"/>
  <p:tag name="MH_LIBRARY" val="GRAPHIC"/>
  <p:tag name="MH_TYPE" val="Other"/>
  <p:tag name="MH_ORDER" val="5"/>
</p:tagLst>
</file>

<file path=ppt/tags/tag22.xml><?xml version="1.0" encoding="utf-8"?>
<p:tagLst xmlns:a="http://schemas.openxmlformats.org/drawingml/2006/main" xmlns:r="http://schemas.openxmlformats.org/officeDocument/2006/relationships" xmlns:p="http://schemas.openxmlformats.org/presentationml/2006/main">
  <p:tag name="MH" val="20160106231356"/>
  <p:tag name="MH_LIBRARY" val="GRAPHIC"/>
  <p:tag name="MH_TYPE" val="Other"/>
  <p:tag name="MH_ORDER" val="6"/>
</p:tagLst>
</file>

<file path=ppt/tags/tag23.xml><?xml version="1.0" encoding="utf-8"?>
<p:tagLst xmlns:a="http://schemas.openxmlformats.org/drawingml/2006/main" xmlns:r="http://schemas.openxmlformats.org/officeDocument/2006/relationships" xmlns:p="http://schemas.openxmlformats.org/presentationml/2006/main">
  <p:tag name="MH" val="20160106231356"/>
  <p:tag name="MH_LIBRARY" val="GRAPHIC"/>
  <p:tag name="MH_TYPE" val="Other"/>
  <p:tag name="MH_ORDER" val="7"/>
</p:tagLst>
</file>

<file path=ppt/tags/tag24.xml><?xml version="1.0" encoding="utf-8"?>
<p:tagLst xmlns:a="http://schemas.openxmlformats.org/drawingml/2006/main" xmlns:r="http://schemas.openxmlformats.org/officeDocument/2006/relationships" xmlns:p="http://schemas.openxmlformats.org/presentationml/2006/main">
  <p:tag name="MH" val="20160106231356"/>
  <p:tag name="MH_LIBRARY" val="GRAPHIC"/>
  <p:tag name="MH_TYPE" val="Other"/>
  <p:tag name="MH_ORDER" val="8"/>
</p:tagLst>
</file>

<file path=ppt/tags/tag25.xml><?xml version="1.0" encoding="utf-8"?>
<p:tagLst xmlns:a="http://schemas.openxmlformats.org/drawingml/2006/main" xmlns:r="http://schemas.openxmlformats.org/officeDocument/2006/relationships" xmlns:p="http://schemas.openxmlformats.org/presentationml/2006/main">
  <p:tag name="MH" val="20160106231356"/>
  <p:tag name="MH_LIBRARY" val="GRAPHIC"/>
  <p:tag name="MH_TYPE" val="Other"/>
  <p:tag name="MH_ORDER" val="9"/>
</p:tagLst>
</file>

<file path=ppt/tags/tag26.xml><?xml version="1.0" encoding="utf-8"?>
<p:tagLst xmlns:a="http://schemas.openxmlformats.org/drawingml/2006/main" xmlns:r="http://schemas.openxmlformats.org/officeDocument/2006/relationships" xmlns:p="http://schemas.openxmlformats.org/presentationml/2006/main">
  <p:tag name="MH" val="20160106231356"/>
  <p:tag name="MH_LIBRARY" val="GRAPHIC"/>
  <p:tag name="MH_TYPE" val="Other"/>
  <p:tag name="MH_ORDER" val="10"/>
</p:tagLst>
</file>

<file path=ppt/tags/tag27.xml><?xml version="1.0" encoding="utf-8"?>
<p:tagLst xmlns:a="http://schemas.openxmlformats.org/drawingml/2006/main" xmlns:r="http://schemas.openxmlformats.org/officeDocument/2006/relationships" xmlns:p="http://schemas.openxmlformats.org/presentationml/2006/main">
  <p:tag name="MH" val="20160106231356"/>
  <p:tag name="MH_LIBRARY" val="GRAPHIC"/>
  <p:tag name="MH_TYPE" val="Other"/>
  <p:tag name="MH_ORDER" val="14"/>
</p:tagLst>
</file>

<file path=ppt/tags/tag28.xml><?xml version="1.0" encoding="utf-8"?>
<p:tagLst xmlns:a="http://schemas.openxmlformats.org/drawingml/2006/main" xmlns:r="http://schemas.openxmlformats.org/officeDocument/2006/relationships" xmlns:p="http://schemas.openxmlformats.org/presentationml/2006/main">
  <p:tag name="MH" val="20160106231356"/>
  <p:tag name="MH_LIBRARY" val="GRAPHIC"/>
  <p:tag name="MH_TYPE" val="Other"/>
  <p:tag name="MH_ORDER" val="15"/>
</p:tagLst>
</file>

<file path=ppt/tags/tag29.xml><?xml version="1.0" encoding="utf-8"?>
<p:tagLst xmlns:a="http://schemas.openxmlformats.org/drawingml/2006/main" xmlns:r="http://schemas.openxmlformats.org/officeDocument/2006/relationships" xmlns:p="http://schemas.openxmlformats.org/presentationml/2006/main">
  <p:tag name="MH" val="20160106231356"/>
  <p:tag name="MH_LIBRARY" val="GRAPHIC"/>
  <p:tag name="MH_TYPE" val="Other"/>
  <p:tag name="MH_ORDER" val="16"/>
</p:tagLst>
</file>

<file path=ppt/tags/tag30.xml><?xml version="1.0" encoding="utf-8"?>
<p:tagLst xmlns:a="http://schemas.openxmlformats.org/drawingml/2006/main" xmlns:r="http://schemas.openxmlformats.org/officeDocument/2006/relationships" xmlns:p="http://schemas.openxmlformats.org/presentationml/2006/main">
  <p:tag name="MH" val="20160106231356"/>
  <p:tag name="MH_LIBRARY" val="GRAPHIC"/>
  <p:tag name="MH_TYPE" val="Other"/>
  <p:tag name="MH_ORDER" val="17"/>
</p:tagLst>
</file>

<file path=ppt/tags/tag31.xml><?xml version="1.0" encoding="utf-8"?>
<p:tagLst xmlns:a="http://schemas.openxmlformats.org/drawingml/2006/main" xmlns:r="http://schemas.openxmlformats.org/officeDocument/2006/relationships" xmlns:p="http://schemas.openxmlformats.org/presentationml/2006/main">
  <p:tag name="MH" val="20160106231356"/>
  <p:tag name="MH_LIBRARY" val="GRAPHIC"/>
  <p:tag name="MH_TYPE" val="Other"/>
  <p:tag name="MH_ORDER" val="18"/>
</p:tagLst>
</file>

<file path=ppt/tags/tag32.xml><?xml version="1.0" encoding="utf-8"?>
<p:tagLst xmlns:a="http://schemas.openxmlformats.org/drawingml/2006/main" xmlns:r="http://schemas.openxmlformats.org/officeDocument/2006/relationships" xmlns:p="http://schemas.openxmlformats.org/presentationml/2006/main">
  <p:tag name="MH" val="20160106231356"/>
  <p:tag name="MH_LIBRARY" val="GRAPHIC"/>
  <p:tag name="MH_TYPE" val="Other"/>
  <p:tag name="MH_ORDER" val="19"/>
</p:tagLst>
</file>

<file path=ppt/tags/tag33.xml><?xml version="1.0" encoding="utf-8"?>
<p:tagLst xmlns:a="http://schemas.openxmlformats.org/drawingml/2006/main" xmlns:r="http://schemas.openxmlformats.org/officeDocument/2006/relationships" xmlns:p="http://schemas.openxmlformats.org/presentationml/2006/main">
  <p:tag name="MH" val="20160106231356"/>
  <p:tag name="MH_LIBRARY" val="GRAPHIC"/>
  <p:tag name="MH_TYPE" val="Other"/>
  <p:tag name="MH_ORDER" val="20"/>
</p:tagLst>
</file>

<file path=ppt/tags/tag34.xml><?xml version="1.0" encoding="utf-8"?>
<p:tagLst xmlns:a="http://schemas.openxmlformats.org/drawingml/2006/main" xmlns:r="http://schemas.openxmlformats.org/officeDocument/2006/relationships" xmlns:p="http://schemas.openxmlformats.org/presentationml/2006/main">
  <p:tag name="MH" val="20160106231356"/>
  <p:tag name="MH_LIBRARY" val="GRAPHIC"/>
  <p:tag name="MH_TYPE" val="Other"/>
  <p:tag name="MH_ORDER" val="22"/>
</p:tagLst>
</file>

<file path=ppt/tags/tag35.xml><?xml version="1.0" encoding="utf-8"?>
<p:tagLst xmlns:a="http://schemas.openxmlformats.org/drawingml/2006/main" xmlns:r="http://schemas.openxmlformats.org/officeDocument/2006/relationships" xmlns:p="http://schemas.openxmlformats.org/presentationml/2006/main">
  <p:tag name="MH" val="20160106231356"/>
  <p:tag name="MH_LIBRARY" val="GRAPHIC"/>
  <p:tag name="MH_TYPE" val="Other"/>
  <p:tag name="MH_ORDER" val="28"/>
</p:tagLst>
</file>

<file path=ppt/tags/tag36.xml><?xml version="1.0" encoding="utf-8"?>
<p:tagLst xmlns:a="http://schemas.openxmlformats.org/drawingml/2006/main" xmlns:r="http://schemas.openxmlformats.org/officeDocument/2006/relationships" xmlns:p="http://schemas.openxmlformats.org/presentationml/2006/main">
  <p:tag name="MH" val="20160106231356"/>
  <p:tag name="MH_LIBRARY" val="GRAPHIC"/>
  <p:tag name="MH_TYPE" val="Other"/>
  <p:tag name="MH_ORDER" val="29"/>
</p:tagLst>
</file>

<file path=ppt/tags/tag37.xml><?xml version="1.0" encoding="utf-8"?>
<p:tagLst xmlns:a="http://schemas.openxmlformats.org/drawingml/2006/main" xmlns:r="http://schemas.openxmlformats.org/officeDocument/2006/relationships" xmlns:p="http://schemas.openxmlformats.org/presentationml/2006/main">
  <p:tag name="MH" val="20160106231356"/>
  <p:tag name="MH_LIBRARY" val="GRAPHIC"/>
  <p:tag name="MH_TYPE" val="Other"/>
  <p:tag name="MH_ORDER" val="30"/>
</p:tagLst>
</file>

<file path=ppt/tags/tag38.xml><?xml version="1.0" encoding="utf-8"?>
<p:tagLst xmlns:a="http://schemas.openxmlformats.org/drawingml/2006/main" xmlns:r="http://schemas.openxmlformats.org/officeDocument/2006/relationships" xmlns:p="http://schemas.openxmlformats.org/presentationml/2006/main">
  <p:tag name="MH" val="20160106231356"/>
  <p:tag name="MH_LIBRARY" val="GRAPHIC"/>
  <p:tag name="MH_TYPE" val="Other"/>
  <p:tag name="MH_ORDER" val="11"/>
</p:tagLst>
</file>

<file path=ppt/tags/tag39.xml><?xml version="1.0" encoding="utf-8"?>
<p:tagLst xmlns:a="http://schemas.openxmlformats.org/drawingml/2006/main" xmlns:r="http://schemas.openxmlformats.org/officeDocument/2006/relationships" xmlns:p="http://schemas.openxmlformats.org/presentationml/2006/main">
  <p:tag name="MH" val="20160106231356"/>
  <p:tag name="MH_LIBRARY" val="GRAPHIC"/>
  <p:tag name="MH_TYPE" val="Other"/>
  <p:tag name="MH_ORDER" val="12"/>
</p:tagLst>
</file>

<file path=ppt/tags/tag40.xml><?xml version="1.0" encoding="utf-8"?>
<p:tagLst xmlns:a="http://schemas.openxmlformats.org/drawingml/2006/main" xmlns:r="http://schemas.openxmlformats.org/officeDocument/2006/relationships" xmlns:p="http://schemas.openxmlformats.org/presentationml/2006/main">
  <p:tag name="MH" val="20160106231356"/>
  <p:tag name="MH_LIBRARY" val="GRAPHIC"/>
  <p:tag name="MH_TYPE" val="Other"/>
  <p:tag name="MH_ORDER" val="13"/>
</p:tagLst>
</file>

<file path=ppt/tags/tag41.xml><?xml version="1.0" encoding="utf-8"?>
<p:tagLst xmlns:a="http://schemas.openxmlformats.org/drawingml/2006/main" xmlns:r="http://schemas.openxmlformats.org/officeDocument/2006/relationships" xmlns:p="http://schemas.openxmlformats.org/presentationml/2006/main">
  <p:tag name="MH" val="20160106231356"/>
  <p:tag name="MH_LIBRARY" val="GRAPHIC"/>
  <p:tag name="MH_TYPE" val="Other"/>
  <p:tag name="MH_ORDER" val="21"/>
</p:tagLst>
</file>

<file path=ppt/tags/tag42.xml><?xml version="1.0" encoding="utf-8"?>
<p:tagLst xmlns:a="http://schemas.openxmlformats.org/drawingml/2006/main" xmlns:r="http://schemas.openxmlformats.org/officeDocument/2006/relationships" xmlns:p="http://schemas.openxmlformats.org/presentationml/2006/main">
  <p:tag name="MH" val="20160106231356"/>
  <p:tag name="MH_LIBRARY" val="GRAPHIC"/>
  <p:tag name="MH_TYPE" val="Other"/>
  <p:tag name="MH_ORDER" val="23"/>
</p:tagLst>
</file>

<file path=ppt/tags/tag43.xml><?xml version="1.0" encoding="utf-8"?>
<p:tagLst xmlns:a="http://schemas.openxmlformats.org/drawingml/2006/main" xmlns:r="http://schemas.openxmlformats.org/officeDocument/2006/relationships" xmlns:p="http://schemas.openxmlformats.org/presentationml/2006/main">
  <p:tag name="MH" val="20160106231356"/>
  <p:tag name="MH_LIBRARY" val="GRAPHIC"/>
  <p:tag name="MH_TYPE" val="Other"/>
  <p:tag name="MH_ORDER" val="24"/>
</p:tagLst>
</file>

<file path=ppt/tags/tag44.xml><?xml version="1.0" encoding="utf-8"?>
<p:tagLst xmlns:a="http://schemas.openxmlformats.org/drawingml/2006/main" xmlns:r="http://schemas.openxmlformats.org/officeDocument/2006/relationships" xmlns:p="http://schemas.openxmlformats.org/presentationml/2006/main">
  <p:tag name="MH" val="20160106231356"/>
  <p:tag name="MH_LIBRARY" val="GRAPHIC"/>
  <p:tag name="MH_TYPE" val="Other"/>
  <p:tag name="MH_ORDER" val="25"/>
</p:tagLst>
</file>

<file path=ppt/tags/tag45.xml><?xml version="1.0" encoding="utf-8"?>
<p:tagLst xmlns:a="http://schemas.openxmlformats.org/drawingml/2006/main" xmlns:r="http://schemas.openxmlformats.org/officeDocument/2006/relationships" xmlns:p="http://schemas.openxmlformats.org/presentationml/2006/main">
  <p:tag name="MH" val="20160106231356"/>
  <p:tag name="MH_LIBRARY" val="GRAPHIC"/>
  <p:tag name="MH_TYPE" val="Other"/>
  <p:tag name="MH_ORDER" val="26"/>
</p:tagLst>
</file>

<file path=ppt/tags/tag46.xml><?xml version="1.0" encoding="utf-8"?>
<p:tagLst xmlns:a="http://schemas.openxmlformats.org/drawingml/2006/main" xmlns:r="http://schemas.openxmlformats.org/officeDocument/2006/relationships" xmlns:p="http://schemas.openxmlformats.org/presentationml/2006/main">
  <p:tag name="MH" val="20160106231356"/>
  <p:tag name="MH_LIBRARY" val="GRAPHIC"/>
  <p:tag name="MH_TYPE" val="Other"/>
  <p:tag name="MH_ORDER" val="27"/>
</p:tagLst>
</file>

<file path=ppt/tags/tag47.xml><?xml version="1.0" encoding="utf-8"?>
<p:tagLst xmlns:a="http://schemas.openxmlformats.org/drawingml/2006/main" xmlns:r="http://schemas.openxmlformats.org/officeDocument/2006/relationships" xmlns:p="http://schemas.openxmlformats.org/presentationml/2006/main">
  <p:tag name="MH" val="20160106231356"/>
  <p:tag name="MH_LIBRARY" val="GRAPHIC"/>
  <p:tag name="MH_TYPE" val="Other"/>
  <p:tag name="MH_ORDER" val="31"/>
</p:tagLst>
</file>

<file path=ppt/tags/tag48.xml><?xml version="1.0" encoding="utf-8"?>
<p:tagLst xmlns:a="http://schemas.openxmlformats.org/drawingml/2006/main" xmlns:r="http://schemas.openxmlformats.org/officeDocument/2006/relationships" xmlns:p="http://schemas.openxmlformats.org/presentationml/2006/main">
  <p:tag name="MH" val="20160106231356"/>
  <p:tag name="MH_LIBRARY" val="GRAPHIC"/>
  <p:tag name="MH_TYPE" val="Other"/>
  <p:tag name="MH_ORDER" val="32"/>
</p:tagLst>
</file>

<file path=ppt/tags/tag49.xml><?xml version="1.0" encoding="utf-8"?>
<p:tagLst xmlns:a="http://schemas.openxmlformats.org/drawingml/2006/main" xmlns:r="http://schemas.openxmlformats.org/officeDocument/2006/relationships" xmlns:p="http://schemas.openxmlformats.org/presentationml/2006/main">
  <p:tag name="MH" val="20160106231527"/>
  <p:tag name="MH_LIBRARY" val="GRAPHIC"/>
  <p:tag name="MH_TYPE" val="Other"/>
  <p:tag name="MH_ORDER" val="4"/>
</p:tagLst>
</file>

<file path=ppt/tags/tag50.xml><?xml version="1.0" encoding="utf-8"?>
<p:tagLst xmlns:a="http://schemas.openxmlformats.org/drawingml/2006/main" xmlns:r="http://schemas.openxmlformats.org/officeDocument/2006/relationships" xmlns:p="http://schemas.openxmlformats.org/presentationml/2006/main">
  <p:tag name="MH" val="20160106231527"/>
  <p:tag name="MH_LIBRARY" val="GRAPHIC"/>
  <p:tag name="MH_TYPE" val="Other"/>
  <p:tag name="MH_ORDER" val="5"/>
</p:tagLst>
</file>

<file path=ppt/tags/tag51.xml><?xml version="1.0" encoding="utf-8"?>
<p:tagLst xmlns:a="http://schemas.openxmlformats.org/drawingml/2006/main" xmlns:r="http://schemas.openxmlformats.org/officeDocument/2006/relationships" xmlns:p="http://schemas.openxmlformats.org/presentationml/2006/main">
  <p:tag name="MH" val="20160106231651"/>
  <p:tag name="MH_LIBRARY" val="GRAPHIC"/>
  <p:tag name="MH_TYPE" val="Other"/>
  <p:tag name="MH_ORDER" val="13"/>
</p:tagLst>
</file>

<file path=ppt/tags/tag52.xml><?xml version="1.0" encoding="utf-8"?>
<p:tagLst xmlns:a="http://schemas.openxmlformats.org/drawingml/2006/main" xmlns:r="http://schemas.openxmlformats.org/officeDocument/2006/relationships" xmlns:p="http://schemas.openxmlformats.org/presentationml/2006/main">
  <p:tag name="MH" val="20160106231651"/>
  <p:tag name="MH_LIBRARY" val="GRAPHIC"/>
  <p:tag name="MH_TYPE" val="Other"/>
  <p:tag name="MH_ORDER" val="14"/>
</p:tagLst>
</file>

<file path=ppt/tags/tag53.xml><?xml version="1.0" encoding="utf-8"?>
<p:tagLst xmlns:a="http://schemas.openxmlformats.org/drawingml/2006/main" xmlns:r="http://schemas.openxmlformats.org/officeDocument/2006/relationships" xmlns:p="http://schemas.openxmlformats.org/presentationml/2006/main">
  <p:tag name="MH" val="20160106231651"/>
  <p:tag name="MH_LIBRARY" val="GRAPHIC"/>
  <p:tag name="MH_TYPE" val="Other"/>
  <p:tag name="MH_ORDER" val="18"/>
</p:tagLst>
</file>

<file path=ppt/tags/tag54.xml><?xml version="1.0" encoding="utf-8"?>
<p:tagLst xmlns:a="http://schemas.openxmlformats.org/drawingml/2006/main" xmlns:r="http://schemas.openxmlformats.org/officeDocument/2006/relationships" xmlns:p="http://schemas.openxmlformats.org/presentationml/2006/main">
  <p:tag name="MH" val="20160106231651"/>
  <p:tag name="MH_LIBRARY" val="GRAPHIC"/>
  <p:tag name="MH_TYPE" val="Other"/>
  <p:tag name="MH_ORDER" val="15"/>
</p:tagLst>
</file>

<file path=ppt/tags/tag55.xml><?xml version="1.0" encoding="utf-8"?>
<p:tagLst xmlns:a="http://schemas.openxmlformats.org/drawingml/2006/main" xmlns:r="http://schemas.openxmlformats.org/officeDocument/2006/relationships" xmlns:p="http://schemas.openxmlformats.org/presentationml/2006/main">
  <p:tag name="MH" val="20160106231651"/>
  <p:tag name="MH_LIBRARY" val="GRAPHIC"/>
  <p:tag name="MH_TYPE" val="Other"/>
  <p:tag name="MH_ORDER" val="16"/>
</p:tagLst>
</file>

<file path=ppt/tags/tag56.xml><?xml version="1.0" encoding="utf-8"?>
<p:tagLst xmlns:a="http://schemas.openxmlformats.org/drawingml/2006/main" xmlns:r="http://schemas.openxmlformats.org/officeDocument/2006/relationships" xmlns:p="http://schemas.openxmlformats.org/presentationml/2006/main">
  <p:tag name="MH" val="20160106231651"/>
  <p:tag name="MH_LIBRARY" val="GRAPHIC"/>
  <p:tag name="MH_TYPE" val="Other"/>
  <p:tag name="MH_ORDER" val="17"/>
</p:tagLst>
</file>

<file path=ppt/tags/tag57.xml><?xml version="1.0" encoding="utf-8"?>
<p:tagLst xmlns:a="http://schemas.openxmlformats.org/drawingml/2006/main" xmlns:r="http://schemas.openxmlformats.org/officeDocument/2006/relationships" xmlns:p="http://schemas.openxmlformats.org/presentationml/2006/main">
  <p:tag name="MH" val="20160106231651"/>
  <p:tag name="MH_LIBRARY" val="GRAPHIC"/>
  <p:tag name="MH_TYPE" val="Other"/>
  <p:tag name="MH_ORDER" val="7"/>
</p:tagLst>
</file>

<file path=ppt/tags/tag58.xml><?xml version="1.0" encoding="utf-8"?>
<p:tagLst xmlns:a="http://schemas.openxmlformats.org/drawingml/2006/main" xmlns:r="http://schemas.openxmlformats.org/officeDocument/2006/relationships" xmlns:p="http://schemas.openxmlformats.org/presentationml/2006/main">
  <p:tag name="MH" val="20160106231651"/>
  <p:tag name="MH_LIBRARY" val="GRAPHIC"/>
  <p:tag name="MH_TYPE" val="Other"/>
  <p:tag name="MH_ORDER" val="8"/>
</p:tagLst>
</file>

<file path=ppt/tags/tag59.xml><?xml version="1.0" encoding="utf-8"?>
<p:tagLst xmlns:a="http://schemas.openxmlformats.org/drawingml/2006/main" xmlns:r="http://schemas.openxmlformats.org/officeDocument/2006/relationships" xmlns:p="http://schemas.openxmlformats.org/presentationml/2006/main">
  <p:tag name="MH" val="20160106231651"/>
  <p:tag name="MH_LIBRARY" val="GRAPHIC"/>
  <p:tag name="MH_TYPE" val="Other"/>
  <p:tag name="MH_ORDER" val="12"/>
</p:tagLst>
</file>

<file path=ppt/tags/tag60.xml><?xml version="1.0" encoding="utf-8"?>
<p:tagLst xmlns:a="http://schemas.openxmlformats.org/drawingml/2006/main" xmlns:r="http://schemas.openxmlformats.org/officeDocument/2006/relationships" xmlns:p="http://schemas.openxmlformats.org/presentationml/2006/main">
  <p:tag name="MH" val="20160106231651"/>
  <p:tag name="MH_LIBRARY" val="GRAPHIC"/>
  <p:tag name="MH_TYPE" val="Other"/>
  <p:tag name="MH_ORDER" val="9"/>
</p:tagLst>
</file>

<file path=ppt/tags/tag61.xml><?xml version="1.0" encoding="utf-8"?>
<p:tagLst xmlns:a="http://schemas.openxmlformats.org/drawingml/2006/main" xmlns:r="http://schemas.openxmlformats.org/officeDocument/2006/relationships" xmlns:p="http://schemas.openxmlformats.org/presentationml/2006/main">
  <p:tag name="MH" val="20160106231651"/>
  <p:tag name="MH_LIBRARY" val="GRAPHIC"/>
  <p:tag name="MH_TYPE" val="Other"/>
  <p:tag name="MH_ORDER" val="10"/>
</p:tagLst>
</file>

<file path=ppt/tags/tag62.xml><?xml version="1.0" encoding="utf-8"?>
<p:tagLst xmlns:a="http://schemas.openxmlformats.org/drawingml/2006/main" xmlns:r="http://schemas.openxmlformats.org/officeDocument/2006/relationships" xmlns:p="http://schemas.openxmlformats.org/presentationml/2006/main">
  <p:tag name="MH" val="20160106231651"/>
  <p:tag name="MH_LIBRARY" val="GRAPHIC"/>
  <p:tag name="MH_TYPE" val="Other"/>
  <p:tag name="MH_ORDER" val="11"/>
</p:tagLst>
</file>

<file path=ppt/tags/tag63.xml><?xml version="1.0" encoding="utf-8"?>
<p:tagLst xmlns:a="http://schemas.openxmlformats.org/drawingml/2006/main" xmlns:r="http://schemas.openxmlformats.org/officeDocument/2006/relationships" xmlns:p="http://schemas.openxmlformats.org/presentationml/2006/main">
  <p:tag name="MH" val="20160106231651"/>
  <p:tag name="MH_LIBRARY" val="GRAPHIC"/>
  <p:tag name="MH_TYPE" val="Other"/>
  <p:tag name="MH_ORDER" val="1"/>
</p:tagLst>
</file>

<file path=ppt/tags/tag64.xml><?xml version="1.0" encoding="utf-8"?>
<p:tagLst xmlns:a="http://schemas.openxmlformats.org/drawingml/2006/main" xmlns:r="http://schemas.openxmlformats.org/officeDocument/2006/relationships" xmlns:p="http://schemas.openxmlformats.org/presentationml/2006/main">
  <p:tag name="MH" val="20160106231651"/>
  <p:tag name="MH_LIBRARY" val="GRAPHIC"/>
  <p:tag name="MH_TYPE" val="Other"/>
  <p:tag name="MH_ORDER" val="2"/>
</p:tagLst>
</file>

<file path=ppt/tags/tag65.xml><?xml version="1.0" encoding="utf-8"?>
<p:tagLst xmlns:a="http://schemas.openxmlformats.org/drawingml/2006/main" xmlns:r="http://schemas.openxmlformats.org/officeDocument/2006/relationships" xmlns:p="http://schemas.openxmlformats.org/presentationml/2006/main">
  <p:tag name="MH" val="20160106231651"/>
  <p:tag name="MH_LIBRARY" val="GRAPHIC"/>
  <p:tag name="MH_TYPE" val="Other"/>
  <p:tag name="MH_ORDER" val="6"/>
</p:tagLst>
</file>

<file path=ppt/tags/tag66.xml><?xml version="1.0" encoding="utf-8"?>
<p:tagLst xmlns:a="http://schemas.openxmlformats.org/drawingml/2006/main" xmlns:r="http://schemas.openxmlformats.org/officeDocument/2006/relationships" xmlns:p="http://schemas.openxmlformats.org/presentationml/2006/main">
  <p:tag name="MH" val="20160106231651"/>
  <p:tag name="MH_LIBRARY" val="GRAPHIC"/>
  <p:tag name="MH_TYPE" val="Other"/>
  <p:tag name="MH_ORDER" val="3"/>
</p:tagLst>
</file>

<file path=ppt/tags/tag67.xml><?xml version="1.0" encoding="utf-8"?>
<p:tagLst xmlns:a="http://schemas.openxmlformats.org/drawingml/2006/main" xmlns:r="http://schemas.openxmlformats.org/officeDocument/2006/relationships" xmlns:p="http://schemas.openxmlformats.org/presentationml/2006/main">
  <p:tag name="MH" val="20160106231651"/>
  <p:tag name="MH_LIBRARY" val="GRAPHIC"/>
  <p:tag name="MH_TYPE" val="Other"/>
  <p:tag name="MH_ORDER" val="4"/>
</p:tagLst>
</file>

<file path=ppt/tags/tag68.xml><?xml version="1.0" encoding="utf-8"?>
<p:tagLst xmlns:a="http://schemas.openxmlformats.org/drawingml/2006/main" xmlns:r="http://schemas.openxmlformats.org/officeDocument/2006/relationships" xmlns:p="http://schemas.openxmlformats.org/presentationml/2006/main">
  <p:tag name="MH" val="20160106231651"/>
  <p:tag name="MH_LIBRARY" val="GRAPHIC"/>
  <p:tag name="MH_TYPE" val="Other"/>
  <p:tag name="MH_ORDER" val="5"/>
</p:tagLst>
</file>

<file path=ppt/tags/tag69.xml><?xml version="1.0" encoding="utf-8"?>
<p:tagLst xmlns:a="http://schemas.openxmlformats.org/drawingml/2006/main" xmlns:r="http://schemas.openxmlformats.org/officeDocument/2006/relationships" xmlns:p="http://schemas.openxmlformats.org/presentationml/2006/main">
  <p:tag name="MH" val="20160106231618"/>
  <p:tag name="MH_LIBRARY" val="GRAPHIC"/>
  <p:tag name="MH_TYPE" val="Other"/>
  <p:tag name="MH_ORDER" val="1"/>
</p:tagLst>
</file>

<file path=ppt/tags/tag70.xml><?xml version="1.0" encoding="utf-8"?>
<p:tagLst xmlns:a="http://schemas.openxmlformats.org/drawingml/2006/main" xmlns:r="http://schemas.openxmlformats.org/officeDocument/2006/relationships" xmlns:p="http://schemas.openxmlformats.org/presentationml/2006/main">
  <p:tag name="MH" val="20160106231618"/>
  <p:tag name="MH_LIBRARY" val="GRAPHIC"/>
  <p:tag name="MH_TYPE" val="Other"/>
  <p:tag name="MH_ORDER" val="2"/>
</p:tagLst>
</file>

<file path=ppt/tags/tag71.xml><?xml version="1.0" encoding="utf-8"?>
<p:tagLst xmlns:a="http://schemas.openxmlformats.org/drawingml/2006/main" xmlns:r="http://schemas.openxmlformats.org/officeDocument/2006/relationships" xmlns:p="http://schemas.openxmlformats.org/presentationml/2006/main">
  <p:tag name="MH" val="20160106231618"/>
  <p:tag name="MH_LIBRARY" val="GRAPHIC"/>
  <p:tag name="MH_TYPE" val="Other"/>
  <p:tag name="MH_ORDER" val="3"/>
</p:tagLst>
</file>

<file path=ppt/tags/tag72.xml><?xml version="1.0" encoding="utf-8"?>
<p:tagLst xmlns:a="http://schemas.openxmlformats.org/drawingml/2006/main" xmlns:r="http://schemas.openxmlformats.org/officeDocument/2006/relationships" xmlns:p="http://schemas.openxmlformats.org/presentationml/2006/main">
  <p:tag name="MH" val="20160106231618"/>
  <p:tag name="MH_LIBRARY" val="GRAPHIC"/>
  <p:tag name="MH_TYPE" val="Other"/>
  <p:tag name="MH_ORDER" val="4"/>
</p:tagLst>
</file>

<file path=ppt/tags/tag73.xml><?xml version="1.0" encoding="utf-8"?>
<p:tagLst xmlns:a="http://schemas.openxmlformats.org/drawingml/2006/main" xmlns:r="http://schemas.openxmlformats.org/officeDocument/2006/relationships" xmlns:p="http://schemas.openxmlformats.org/presentationml/2006/main">
  <p:tag name="MH" val="20160106231618"/>
  <p:tag name="MH_LIBRARY" val="GRAPHIC"/>
  <p:tag name="MH_TYPE" val="Other"/>
  <p:tag name="MH_ORDER" val="5"/>
</p:tagLst>
</file>

<file path=ppt/tags/tag74.xml><?xml version="1.0" encoding="utf-8"?>
<p:tagLst xmlns:a="http://schemas.openxmlformats.org/drawingml/2006/main" xmlns:r="http://schemas.openxmlformats.org/officeDocument/2006/relationships" xmlns:p="http://schemas.openxmlformats.org/presentationml/2006/main">
  <p:tag name="MH" val="20160106231618"/>
  <p:tag name="MH_LIBRARY" val="GRAPHIC"/>
  <p:tag name="MH_TYPE" val="Other"/>
  <p:tag name="MH_ORDER" val="6"/>
</p:tagLst>
</file>

<file path=ppt/tags/tag75.xml><?xml version="1.0" encoding="utf-8"?>
<p:tagLst xmlns:a="http://schemas.openxmlformats.org/drawingml/2006/main" xmlns:r="http://schemas.openxmlformats.org/officeDocument/2006/relationships" xmlns:p="http://schemas.openxmlformats.org/presentationml/2006/main">
  <p:tag name="MH" val="20160106231618"/>
  <p:tag name="MH_LIBRARY" val="GRAPHIC"/>
  <p:tag name="MH_TYPE" val="Other"/>
  <p:tag name="MH_ORDER" val="7"/>
</p:tagLst>
</file>

<file path=ppt/tags/tag76.xml><?xml version="1.0" encoding="utf-8"?>
<p:tagLst xmlns:a="http://schemas.openxmlformats.org/drawingml/2006/main" xmlns:r="http://schemas.openxmlformats.org/officeDocument/2006/relationships" xmlns:p="http://schemas.openxmlformats.org/presentationml/2006/main">
  <p:tag name="MH" val="20160106231618"/>
  <p:tag name="MH_LIBRARY" val="GRAPHIC"/>
  <p:tag name="MH_TYPE" val="Other"/>
  <p:tag name="MH_ORDER" val="8"/>
</p:tagLst>
</file>

<file path=ppt/tags/tag77.xml><?xml version="1.0" encoding="utf-8"?>
<p:tagLst xmlns:a="http://schemas.openxmlformats.org/drawingml/2006/main" xmlns:r="http://schemas.openxmlformats.org/officeDocument/2006/relationships" xmlns:p="http://schemas.openxmlformats.org/presentationml/2006/main">
  <p:tag name="MH" val="20160106231618"/>
  <p:tag name="MH_LIBRARY" val="GRAPHIC"/>
  <p:tag name="MH_TYPE" val="Other"/>
  <p:tag name="MH_ORDER" val="9"/>
</p:tagLst>
</file>

<file path=ppt/tags/tag78.xml><?xml version="1.0" encoding="utf-8"?>
<p:tagLst xmlns:a="http://schemas.openxmlformats.org/drawingml/2006/main" xmlns:r="http://schemas.openxmlformats.org/officeDocument/2006/relationships" xmlns:p="http://schemas.openxmlformats.org/presentationml/2006/main">
  <p:tag name="MH" val="20160106231618"/>
  <p:tag name="MH_LIBRARY" val="GRAPHIC"/>
  <p:tag name="MH_TYPE" val="Other"/>
  <p:tag name="MH_ORDER" val="10"/>
</p:tagLst>
</file>

<file path=ppt/tags/tag79.xml><?xml version="1.0" encoding="utf-8"?>
<p:tagLst xmlns:a="http://schemas.openxmlformats.org/drawingml/2006/main" xmlns:r="http://schemas.openxmlformats.org/officeDocument/2006/relationships" xmlns:p="http://schemas.openxmlformats.org/presentationml/2006/main">
  <p:tag name="MH" val="20160106231618"/>
  <p:tag name="MH_LIBRARY" val="GRAPHIC"/>
  <p:tag name="MH_TYPE" val="Other"/>
  <p:tag name="MH_ORDER" val="11"/>
</p:tagLst>
</file>

<file path=ppt/tags/tag80.xml><?xml version="1.0" encoding="utf-8"?>
<p:tagLst xmlns:a="http://schemas.openxmlformats.org/drawingml/2006/main" xmlns:r="http://schemas.openxmlformats.org/officeDocument/2006/relationships" xmlns:p="http://schemas.openxmlformats.org/presentationml/2006/main">
  <p:tag name="MH" val="20160106231618"/>
  <p:tag name="MH_LIBRARY" val="GRAPHIC"/>
  <p:tag name="MH_TYPE" val="Other"/>
  <p:tag name="MH_ORDER" val="12"/>
</p:tagLst>
</file>

<file path=ppt/tags/tag81.xml><?xml version="1.0" encoding="utf-8"?>
<p:tagLst xmlns:a="http://schemas.openxmlformats.org/drawingml/2006/main" xmlns:r="http://schemas.openxmlformats.org/officeDocument/2006/relationships" xmlns:p="http://schemas.openxmlformats.org/presentationml/2006/main">
  <p:tag name="MH" val="20160106231618"/>
  <p:tag name="MH_LIBRARY" val="GRAPHIC"/>
  <p:tag name="MH_TYPE" val="Other"/>
  <p:tag name="MH_ORDER" val="13"/>
</p:tagLst>
</file>

<file path=ppt/tags/tag82.xml><?xml version="1.0" encoding="utf-8"?>
<p:tagLst xmlns:a="http://schemas.openxmlformats.org/drawingml/2006/main" xmlns:r="http://schemas.openxmlformats.org/officeDocument/2006/relationships" xmlns:p="http://schemas.openxmlformats.org/presentationml/2006/main">
  <p:tag name="MH" val="20160106231618"/>
  <p:tag name="MH_LIBRARY" val="GRAPHIC"/>
  <p:tag name="MH_TYPE" val="Other"/>
  <p:tag name="MH_ORDER" val="14"/>
</p:tagLst>
</file>

<file path=ppt/tags/tag83.xml><?xml version="1.0" encoding="utf-8"?>
<p:tagLst xmlns:a="http://schemas.openxmlformats.org/drawingml/2006/main" xmlns:r="http://schemas.openxmlformats.org/officeDocument/2006/relationships" xmlns:p="http://schemas.openxmlformats.org/presentationml/2006/main">
  <p:tag name="MH" val="20160106231618"/>
  <p:tag name="MH_LIBRARY" val="GRAPHIC"/>
  <p:tag name="MH_TYPE" val="Other"/>
  <p:tag name="MH_ORDER" val="15"/>
</p:tagLst>
</file>

<file path=ppt/tags/tag84.xml><?xml version="1.0" encoding="utf-8"?>
<p:tagLst xmlns:a="http://schemas.openxmlformats.org/drawingml/2006/main" xmlns:r="http://schemas.openxmlformats.org/officeDocument/2006/relationships" xmlns:p="http://schemas.openxmlformats.org/presentationml/2006/main">
  <p:tag name="MH" val="20160106231618"/>
  <p:tag name="MH_LIBRARY" val="GRAPHIC"/>
  <p:tag name="MH_TYPE" val="Other"/>
  <p:tag name="MH_ORDER" val="16"/>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233</TotalTime>
  <Words>2267</Words>
  <Application>Microsoft Office PowerPoint</Application>
  <PresentationFormat>全屏显示(16:9)</PresentationFormat>
  <Paragraphs>260</Paragraphs>
  <Slides>28</Slides>
  <Notes>28</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28</vt:i4>
      </vt:variant>
    </vt:vector>
  </HeadingPairs>
  <TitlesOfParts>
    <vt:vector size="37" baseType="lpstr">
      <vt:lpstr>Arial Unicode MS</vt:lpstr>
      <vt:lpstr>方正兰亭细黑_GBK_M</vt:lpstr>
      <vt:lpstr>宋体</vt:lpstr>
      <vt:lpstr>微软雅黑</vt:lpstr>
      <vt:lpstr>Arial</vt:lpstr>
      <vt:lpstr>Calibri</vt:lpstr>
      <vt:lpstr>Leelawadee</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jsj</dc:creator>
  <cp:lastModifiedBy>faith123</cp:lastModifiedBy>
  <cp:revision>32</cp:revision>
  <dcterms:created xsi:type="dcterms:W3CDTF">2016-06-16T06:17:00Z</dcterms:created>
  <dcterms:modified xsi:type="dcterms:W3CDTF">2018-12-01T01:45:25Z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2052-10.1.0.6260</vt:lpwstr>
  </property>
</Properties>
</file>