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4"/>
  </p:notesMasterIdLst>
  <p:handoutMasterIdLst>
    <p:handoutMasterId r:id="rId25"/>
  </p:handoutMasterIdLst>
  <p:sldIdLst>
    <p:sldId id="3105" r:id="rId2"/>
    <p:sldId id="3151" r:id="rId3"/>
    <p:sldId id="3152" r:id="rId4"/>
    <p:sldId id="3172" r:id="rId5"/>
    <p:sldId id="3173" r:id="rId6"/>
    <p:sldId id="3177" r:id="rId7"/>
    <p:sldId id="3181" r:id="rId8"/>
    <p:sldId id="3153" r:id="rId9"/>
    <p:sldId id="3180" r:id="rId10"/>
    <p:sldId id="3178" r:id="rId11"/>
    <p:sldId id="3183" r:id="rId12"/>
    <p:sldId id="3186" r:id="rId13"/>
    <p:sldId id="3154" r:id="rId14"/>
    <p:sldId id="3176" r:id="rId15"/>
    <p:sldId id="3175" r:id="rId16"/>
    <p:sldId id="3179" r:id="rId17"/>
    <p:sldId id="3185" r:id="rId18"/>
    <p:sldId id="3155" r:id="rId19"/>
    <p:sldId id="3184" r:id="rId20"/>
    <p:sldId id="3174" r:id="rId21"/>
    <p:sldId id="3182" r:id="rId22"/>
    <p:sldId id="3171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191F28"/>
    <a:srgbClr val="CA8F45"/>
    <a:srgbClr val="3B5C94"/>
    <a:srgbClr val="7F7F7F"/>
    <a:srgbClr val="333F50"/>
    <a:srgbClr val="28B095"/>
    <a:srgbClr val="4BC1DD"/>
    <a:srgbClr val="DD202E"/>
    <a:srgbClr val="328D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62" autoAdjust="0"/>
    <p:restoredTop sz="95317" autoAdjust="0"/>
  </p:normalViewPr>
  <p:slideViewPr>
    <p:cSldViewPr>
      <p:cViewPr varScale="1">
        <p:scale>
          <a:sx n="87" d="100"/>
          <a:sy n="87" d="100"/>
        </p:scale>
        <p:origin x="528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99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2018/9/5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329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7211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71315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5639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324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865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37354868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49867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25007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70628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91535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2602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25220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63857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27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7566210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28312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2662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7164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4725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32623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1338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47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</p:sldLayoutIdLst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25000"/>
                      </a14:imgEffect>
                      <a14:imgEffect>
                        <a14:colorTemperature colorTemp="112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59" t="-6585" r="-12329" b="-658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793701" y="3398019"/>
            <a:ext cx="6355754" cy="43088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Entrepreneurial Finance PPT Template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793701" y="3838479"/>
            <a:ext cx="7435874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5400" b="1" dirty="0">
                <a:solidFill>
                  <a:schemeClr val="bg1"/>
                </a:solidFill>
                <a:cs typeface="Arial" panose="020B0604020202020204" pitchFamily="34" charset="0"/>
              </a:rPr>
              <a:t>企业宣传片策划</a:t>
            </a:r>
            <a:r>
              <a:rPr lang="en-US" altLang="zh-CN" sz="5400" b="1" dirty="0" err="1">
                <a:solidFill>
                  <a:schemeClr val="bg1"/>
                </a:solidFill>
                <a:cs typeface="Arial" panose="020B0604020202020204" pitchFamily="34" charset="0"/>
              </a:rPr>
              <a:t>ppt</a:t>
            </a:r>
            <a:r>
              <a:rPr lang="zh-CN" altLang="en-US" sz="5400" b="1" dirty="0">
                <a:solidFill>
                  <a:schemeClr val="bg1"/>
                </a:solidFill>
                <a:cs typeface="Arial" panose="020B0604020202020204" pitchFamily="34" charset="0"/>
              </a:rPr>
              <a:t>模板</a:t>
            </a:r>
            <a:endParaRPr lang="zh-CN" altLang="en-US" sz="5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3" name="Daydrea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24575" y="-11893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0795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ractur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1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15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  <p:bldP spid="8" grpId="0"/>
      <p:bldP spid="8" grpId="1"/>
      <p:bldP spid="10" grpId="0"/>
      <p:bldP spid="1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6"/>
          <p:cNvSpPr>
            <a:spLocks/>
          </p:cNvSpPr>
          <p:nvPr/>
        </p:nvSpPr>
        <p:spPr bwMode="auto">
          <a:xfrm>
            <a:off x="1237462" y="2162555"/>
            <a:ext cx="4937180" cy="4349428"/>
          </a:xfrm>
          <a:custGeom>
            <a:avLst/>
            <a:gdLst>
              <a:gd name="T0" fmla="*/ 0 w 998"/>
              <a:gd name="T1" fmla="*/ 0 h 861"/>
              <a:gd name="T2" fmla="*/ 998 w 998"/>
              <a:gd name="T3" fmla="*/ 0 h 861"/>
              <a:gd name="T4" fmla="*/ 492 w 998"/>
              <a:gd name="T5" fmla="*/ 861 h 861"/>
              <a:gd name="T6" fmla="*/ 0 w 998"/>
              <a:gd name="T7" fmla="*/ 0 h 8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98" h="861">
                <a:moveTo>
                  <a:pt x="0" y="0"/>
                </a:moveTo>
                <a:lnTo>
                  <a:pt x="998" y="0"/>
                </a:lnTo>
                <a:lnTo>
                  <a:pt x="492" y="8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11"/>
          <p:cNvSpPr>
            <a:spLocks/>
          </p:cNvSpPr>
          <p:nvPr/>
        </p:nvSpPr>
        <p:spPr bwMode="auto">
          <a:xfrm>
            <a:off x="1648542" y="1423110"/>
            <a:ext cx="4115020" cy="3581420"/>
          </a:xfrm>
          <a:custGeom>
            <a:avLst/>
            <a:gdLst>
              <a:gd name="T0" fmla="*/ 949 w 1896"/>
              <a:gd name="T1" fmla="*/ 0 h 1616"/>
              <a:gd name="T2" fmla="*/ 1896 w 1896"/>
              <a:gd name="T3" fmla="*/ 1616 h 1616"/>
              <a:gd name="T4" fmla="*/ 0 w 1896"/>
              <a:gd name="T5" fmla="*/ 1616 h 1616"/>
              <a:gd name="T6" fmla="*/ 949 w 1896"/>
              <a:gd name="T7" fmla="*/ 0 h 1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6" h="1616">
                <a:moveTo>
                  <a:pt x="949" y="0"/>
                </a:moveTo>
                <a:lnTo>
                  <a:pt x="1896" y="1616"/>
                </a:lnTo>
                <a:lnTo>
                  <a:pt x="0" y="1616"/>
                </a:lnTo>
                <a:lnTo>
                  <a:pt x="949" y="0"/>
                </a:lnTo>
                <a:close/>
              </a:path>
            </a:pathLst>
          </a:custGeom>
          <a:noFill/>
          <a:ln w="19050">
            <a:solidFill>
              <a:schemeClr val="accent2"/>
            </a:solidFill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16" name="MH_Number_1"/>
          <p:cNvSpPr/>
          <p:nvPr>
            <p:custDataLst>
              <p:tags r:id="rId1"/>
            </p:custDataLst>
          </p:nvPr>
        </p:nvSpPr>
        <p:spPr>
          <a:xfrm>
            <a:off x="7406716" y="2031927"/>
            <a:ext cx="379646" cy="379646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7" name="MH_Entry_1"/>
          <p:cNvSpPr/>
          <p:nvPr>
            <p:custDataLst>
              <p:tags r:id="rId2"/>
            </p:custDataLst>
          </p:nvPr>
        </p:nvSpPr>
        <p:spPr>
          <a:xfrm>
            <a:off x="8024195" y="1889100"/>
            <a:ext cx="2694705" cy="73879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320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MH_Number_2"/>
          <p:cNvSpPr/>
          <p:nvPr>
            <p:custDataLst>
              <p:tags r:id="rId3"/>
            </p:custDataLst>
          </p:nvPr>
        </p:nvSpPr>
        <p:spPr>
          <a:xfrm>
            <a:off x="7406716" y="3026862"/>
            <a:ext cx="379646" cy="379646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9" name="MH_Entry_2"/>
          <p:cNvSpPr/>
          <p:nvPr>
            <p:custDataLst>
              <p:tags r:id="rId4"/>
            </p:custDataLst>
          </p:nvPr>
        </p:nvSpPr>
        <p:spPr>
          <a:xfrm>
            <a:off x="8024195" y="2884035"/>
            <a:ext cx="2694705" cy="73879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20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320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Number_3"/>
          <p:cNvSpPr/>
          <p:nvPr>
            <p:custDataLst>
              <p:tags r:id="rId5"/>
            </p:custDataLst>
          </p:nvPr>
        </p:nvSpPr>
        <p:spPr>
          <a:xfrm>
            <a:off x="7406716" y="4021795"/>
            <a:ext cx="379646" cy="379646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Entry_3"/>
          <p:cNvSpPr/>
          <p:nvPr>
            <p:custDataLst>
              <p:tags r:id="rId6"/>
            </p:custDataLst>
          </p:nvPr>
        </p:nvSpPr>
        <p:spPr>
          <a:xfrm>
            <a:off x="8024195" y="3878969"/>
            <a:ext cx="2694705" cy="73879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20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320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</a:t>
            </a:r>
            <a:endParaRPr lang="zh-CN" altLang="en-US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Number_4"/>
          <p:cNvSpPr/>
          <p:nvPr>
            <p:custDataLst>
              <p:tags r:id="rId7"/>
            </p:custDataLst>
          </p:nvPr>
        </p:nvSpPr>
        <p:spPr>
          <a:xfrm>
            <a:off x="7406716" y="5016729"/>
            <a:ext cx="379646" cy="379646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3" name="MH_Entry_4"/>
          <p:cNvSpPr/>
          <p:nvPr>
            <p:custDataLst>
              <p:tags r:id="rId8"/>
            </p:custDataLst>
          </p:nvPr>
        </p:nvSpPr>
        <p:spPr>
          <a:xfrm>
            <a:off x="8024195" y="4873902"/>
            <a:ext cx="2694705" cy="73879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20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320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MH_Others_1"/>
          <p:cNvSpPr txBox="1"/>
          <p:nvPr>
            <p:custDataLst>
              <p:tags r:id="rId9"/>
            </p:custDataLst>
          </p:nvPr>
        </p:nvSpPr>
        <p:spPr>
          <a:xfrm>
            <a:off x="2392797" y="2697519"/>
            <a:ext cx="2626510" cy="110799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录</a:t>
            </a:r>
          </a:p>
        </p:txBody>
      </p:sp>
      <p:sp>
        <p:nvSpPr>
          <p:cNvPr id="25" name="MH_Others_2"/>
          <p:cNvSpPr txBox="1"/>
          <p:nvPr>
            <p:custDataLst>
              <p:tags r:id="rId10"/>
            </p:custDataLst>
          </p:nvPr>
        </p:nvSpPr>
        <p:spPr>
          <a:xfrm>
            <a:off x="2541108" y="3875228"/>
            <a:ext cx="2329889" cy="430887"/>
          </a:xfrm>
          <a:prstGeom prst="rect">
            <a:avLst/>
          </a:prstGeom>
          <a:noFill/>
        </p:spPr>
        <p:txBody>
          <a:bodyPr vert="horz"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0632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0">
        <p15:prstTrans prst="curtains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8" grpId="0" animBg="1"/>
          <p:bldP spid="16" grpId="0" animBg="1"/>
          <p:bldP spid="17" grpId="0"/>
          <p:bldP spid="18" grpId="0" animBg="1"/>
          <p:bldP spid="19" grpId="0"/>
          <p:bldP spid="20" grpId="0" animBg="1"/>
          <p:bldP spid="21" grpId="0"/>
          <p:bldP spid="22" grpId="0" animBg="1"/>
          <p:bldP spid="23" grpId="0"/>
          <p:bldP spid="24" grpId="0"/>
          <p:bldP spid="2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8" grpId="0" animBg="1"/>
          <p:bldP spid="16" grpId="0" animBg="1"/>
          <p:bldP spid="17" grpId="0"/>
          <p:bldP spid="18" grpId="0" animBg="1"/>
          <p:bldP spid="19" grpId="0"/>
          <p:bldP spid="20" grpId="0" animBg="1"/>
          <p:bldP spid="21" grpId="0"/>
          <p:bldP spid="22" grpId="0" animBg="1"/>
          <p:bldP spid="23" grpId="0"/>
          <p:bldP spid="24" grpId="0"/>
          <p:bldP spid="25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6"/>
          <p:cNvSpPr>
            <a:spLocks/>
          </p:cNvSpPr>
          <p:nvPr/>
        </p:nvSpPr>
        <p:spPr bwMode="auto">
          <a:xfrm>
            <a:off x="1237462" y="2162555"/>
            <a:ext cx="4937180" cy="4349428"/>
          </a:xfrm>
          <a:custGeom>
            <a:avLst/>
            <a:gdLst>
              <a:gd name="T0" fmla="*/ 0 w 998"/>
              <a:gd name="T1" fmla="*/ 0 h 861"/>
              <a:gd name="T2" fmla="*/ 998 w 998"/>
              <a:gd name="T3" fmla="*/ 0 h 861"/>
              <a:gd name="T4" fmla="*/ 492 w 998"/>
              <a:gd name="T5" fmla="*/ 861 h 861"/>
              <a:gd name="T6" fmla="*/ 0 w 998"/>
              <a:gd name="T7" fmla="*/ 0 h 8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98" h="861">
                <a:moveTo>
                  <a:pt x="0" y="0"/>
                </a:moveTo>
                <a:lnTo>
                  <a:pt x="998" y="0"/>
                </a:lnTo>
                <a:lnTo>
                  <a:pt x="492" y="86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30196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1"/>
          <p:cNvSpPr>
            <a:spLocks/>
          </p:cNvSpPr>
          <p:nvPr/>
        </p:nvSpPr>
        <p:spPr bwMode="auto">
          <a:xfrm>
            <a:off x="1648542" y="1423110"/>
            <a:ext cx="4115020" cy="3581420"/>
          </a:xfrm>
          <a:custGeom>
            <a:avLst/>
            <a:gdLst>
              <a:gd name="T0" fmla="*/ 949 w 1896"/>
              <a:gd name="T1" fmla="*/ 0 h 1616"/>
              <a:gd name="T2" fmla="*/ 1896 w 1896"/>
              <a:gd name="T3" fmla="*/ 1616 h 1616"/>
              <a:gd name="T4" fmla="*/ 0 w 1896"/>
              <a:gd name="T5" fmla="*/ 1616 h 1616"/>
              <a:gd name="T6" fmla="*/ 949 w 1896"/>
              <a:gd name="T7" fmla="*/ 0 h 1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6" h="1616">
                <a:moveTo>
                  <a:pt x="949" y="0"/>
                </a:moveTo>
                <a:lnTo>
                  <a:pt x="1896" y="1616"/>
                </a:lnTo>
                <a:lnTo>
                  <a:pt x="0" y="1616"/>
                </a:lnTo>
                <a:lnTo>
                  <a:pt x="949" y="0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952413" y="2449016"/>
            <a:ext cx="1695986" cy="1569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019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01</a:t>
            </a:r>
            <a:endParaRPr lang="zh-CN" altLang="en-US" sz="1019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6205337" y="3616325"/>
            <a:ext cx="4143101" cy="0"/>
          </a:xfrm>
          <a:prstGeom prst="line">
            <a:avLst/>
          </a:prstGeom>
          <a:ln w="12700">
            <a:solidFill>
              <a:schemeClr val="bg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2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7237" y="3868624"/>
            <a:ext cx="3466334" cy="43088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05340" y="2748641"/>
            <a:ext cx="4468132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42" y="369613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4" lvl="1" indent="-171424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395" y="369613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4" lvl="1" indent="-171424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42" y="407050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4" lvl="1" indent="-171424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395" y="407050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4" lvl="1" indent="-171424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715853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0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6" grpId="0" animBg="1"/>
          <p:bldP spid="17" grpId="0" animBg="1"/>
          <p:bldP spid="2050" grpId="0"/>
          <p:bldP spid="2052" grpId="0"/>
          <p:bldP spid="8" grpId="0"/>
          <p:bldP spid="11" grpId="0"/>
          <p:bldP spid="12" grpId="0"/>
          <p:bldP spid="13" grpId="0"/>
          <p:bldP spid="1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0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6" grpId="0" animBg="1"/>
          <p:bldP spid="17" grpId="0" animBg="1"/>
          <p:bldP spid="2050" grpId="0"/>
          <p:bldP spid="2052" grpId="0"/>
          <p:bldP spid="8" grpId="0"/>
          <p:bldP spid="11" grpId="0"/>
          <p:bldP spid="12" grpId="0"/>
          <p:bldP spid="13" grpId="0"/>
          <p:bldP spid="14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43"/>
          <p:cNvSpPr/>
          <p:nvPr/>
        </p:nvSpPr>
        <p:spPr>
          <a:xfrm>
            <a:off x="1461198" y="2634849"/>
            <a:ext cx="2948549" cy="2541855"/>
          </a:xfrm>
          <a:prstGeom prst="hexagon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148" tIns="51075" rIns="102148" bIns="510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endParaRPr lang="en-US" sz="1431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Hexagon 35"/>
          <p:cNvSpPr/>
          <p:nvPr/>
        </p:nvSpPr>
        <p:spPr>
          <a:xfrm>
            <a:off x="3800797" y="2634849"/>
            <a:ext cx="2948549" cy="2541855"/>
          </a:xfrm>
          <a:prstGeom prst="hexagon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148" tIns="51075" rIns="102148" bIns="510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endParaRPr lang="en-US" sz="1431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Hexagon 39"/>
          <p:cNvSpPr/>
          <p:nvPr/>
        </p:nvSpPr>
        <p:spPr>
          <a:xfrm>
            <a:off x="6136573" y="2634849"/>
            <a:ext cx="2948549" cy="2541855"/>
          </a:xfrm>
          <a:prstGeom prst="hexag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148" tIns="51075" rIns="102148" bIns="510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endParaRPr lang="en-US" sz="1431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Hexagon 40"/>
          <p:cNvSpPr/>
          <p:nvPr/>
        </p:nvSpPr>
        <p:spPr>
          <a:xfrm>
            <a:off x="8472350" y="2634849"/>
            <a:ext cx="2948549" cy="2541855"/>
          </a:xfrm>
          <a:prstGeom prst="hexagon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148" tIns="51075" rIns="102148" bIns="510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endParaRPr lang="en-US" sz="1431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66"/>
          <p:cNvSpPr txBox="1">
            <a:spLocks noChangeArrowheads="1"/>
          </p:cNvSpPr>
          <p:nvPr/>
        </p:nvSpPr>
        <p:spPr bwMode="auto">
          <a:xfrm>
            <a:off x="1545689" y="5875873"/>
            <a:ext cx="2779568" cy="55399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9" name="文本框 13"/>
          <p:cNvSpPr txBox="1">
            <a:spLocks noChangeArrowheads="1"/>
          </p:cNvSpPr>
          <p:nvPr/>
        </p:nvSpPr>
        <p:spPr bwMode="auto">
          <a:xfrm>
            <a:off x="2012143" y="5593914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2" name="文本框 66"/>
          <p:cNvSpPr txBox="1">
            <a:spLocks noChangeArrowheads="1"/>
          </p:cNvSpPr>
          <p:nvPr/>
        </p:nvSpPr>
        <p:spPr bwMode="auto">
          <a:xfrm>
            <a:off x="3885288" y="1712928"/>
            <a:ext cx="2779568" cy="55399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3" name="文本框 13"/>
          <p:cNvSpPr txBox="1">
            <a:spLocks noChangeArrowheads="1"/>
          </p:cNvSpPr>
          <p:nvPr/>
        </p:nvSpPr>
        <p:spPr bwMode="auto">
          <a:xfrm>
            <a:off x="4351742" y="1430969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4" name="文本框 66"/>
          <p:cNvSpPr txBox="1">
            <a:spLocks noChangeArrowheads="1"/>
          </p:cNvSpPr>
          <p:nvPr/>
        </p:nvSpPr>
        <p:spPr bwMode="auto">
          <a:xfrm>
            <a:off x="6221063" y="5875873"/>
            <a:ext cx="2779568" cy="55399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5" name="文本框 13"/>
          <p:cNvSpPr txBox="1">
            <a:spLocks noChangeArrowheads="1"/>
          </p:cNvSpPr>
          <p:nvPr/>
        </p:nvSpPr>
        <p:spPr bwMode="auto">
          <a:xfrm>
            <a:off x="6687518" y="5593914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6" name="文本框 66"/>
          <p:cNvSpPr txBox="1">
            <a:spLocks noChangeArrowheads="1"/>
          </p:cNvSpPr>
          <p:nvPr/>
        </p:nvSpPr>
        <p:spPr bwMode="auto">
          <a:xfrm>
            <a:off x="8556840" y="1712928"/>
            <a:ext cx="2779568" cy="55399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7" name="文本框 13"/>
          <p:cNvSpPr txBox="1">
            <a:spLocks noChangeArrowheads="1"/>
          </p:cNvSpPr>
          <p:nvPr/>
        </p:nvSpPr>
        <p:spPr bwMode="auto">
          <a:xfrm>
            <a:off x="9023295" y="1430969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8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91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6" grpId="0" animBg="1"/>
      <p:bldP spid="40" grpId="0" animBg="1"/>
      <p:bldP spid="41" grpId="0" animBg="1"/>
      <p:bldP spid="8" grpId="0"/>
      <p:bldP spid="9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7"/>
          <p:cNvGrpSpPr/>
          <p:nvPr/>
        </p:nvGrpSpPr>
        <p:grpSpPr>
          <a:xfrm>
            <a:off x="1164369" y="2680221"/>
            <a:ext cx="2316294" cy="1514496"/>
            <a:chOff x="1" y="0"/>
            <a:chExt cx="4392858" cy="2872248"/>
          </a:xfrm>
        </p:grpSpPr>
        <p:sp>
          <p:nvSpPr>
            <p:cNvPr id="3" name="Shape 333"/>
            <p:cNvSpPr/>
            <p:nvPr/>
          </p:nvSpPr>
          <p:spPr>
            <a:xfrm>
              <a:off x="1" y="0"/>
              <a:ext cx="4392858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Shape 335"/>
            <p:cNvSpPr/>
            <p:nvPr/>
          </p:nvSpPr>
          <p:spPr>
            <a:xfrm>
              <a:off x="1498551" y="1229870"/>
              <a:ext cx="2042947" cy="4479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42"/>
          <p:cNvGrpSpPr/>
          <p:nvPr/>
        </p:nvGrpSpPr>
        <p:grpSpPr>
          <a:xfrm>
            <a:off x="3181743" y="2680221"/>
            <a:ext cx="2316294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8" name="Shape 33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340"/>
            <p:cNvSpPr/>
            <p:nvPr/>
          </p:nvSpPr>
          <p:spPr>
            <a:xfrm>
              <a:off x="1194479" y="1289712"/>
              <a:ext cx="285243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47"/>
          <p:cNvGrpSpPr/>
          <p:nvPr/>
        </p:nvGrpSpPr>
        <p:grpSpPr>
          <a:xfrm>
            <a:off x="5248957" y="2680221"/>
            <a:ext cx="2316294" cy="1514496"/>
            <a:chOff x="0" y="0"/>
            <a:chExt cx="4392859" cy="2872248"/>
          </a:xfrm>
        </p:grpSpPr>
        <p:sp>
          <p:nvSpPr>
            <p:cNvPr id="13" name="Shape 34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Shape 345"/>
            <p:cNvSpPr/>
            <p:nvPr/>
          </p:nvSpPr>
          <p:spPr>
            <a:xfrm>
              <a:off x="1086541" y="1289712"/>
              <a:ext cx="297247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352"/>
          <p:cNvGrpSpPr/>
          <p:nvPr/>
        </p:nvGrpSpPr>
        <p:grpSpPr>
          <a:xfrm>
            <a:off x="7299143" y="2680221"/>
            <a:ext cx="2316291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18" name="Shape 34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Shape 350"/>
            <p:cNvSpPr/>
            <p:nvPr/>
          </p:nvSpPr>
          <p:spPr>
            <a:xfrm>
              <a:off x="1186403" y="1289712"/>
              <a:ext cx="2924718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357"/>
          <p:cNvGrpSpPr/>
          <p:nvPr/>
        </p:nvGrpSpPr>
        <p:grpSpPr>
          <a:xfrm>
            <a:off x="9378091" y="2680221"/>
            <a:ext cx="2316291" cy="1514496"/>
            <a:chOff x="0" y="0"/>
            <a:chExt cx="4392859" cy="2872248"/>
          </a:xfrm>
        </p:grpSpPr>
        <p:sp>
          <p:nvSpPr>
            <p:cNvPr id="23" name="Shape 35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355"/>
            <p:cNvSpPr/>
            <p:nvPr/>
          </p:nvSpPr>
          <p:spPr>
            <a:xfrm>
              <a:off x="1186405" y="1289715"/>
              <a:ext cx="3014432" cy="3693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360"/>
          <p:cNvGrpSpPr/>
          <p:nvPr/>
        </p:nvGrpSpPr>
        <p:grpSpPr>
          <a:xfrm>
            <a:off x="2098263" y="3978266"/>
            <a:ext cx="448507" cy="448507"/>
            <a:chOff x="0" y="0"/>
            <a:chExt cx="850594" cy="850594"/>
          </a:xfrm>
        </p:grpSpPr>
        <p:sp>
          <p:nvSpPr>
            <p:cNvPr id="28" name="Shape 358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359"/>
            <p:cNvSpPr/>
            <p:nvPr/>
          </p:nvSpPr>
          <p:spPr>
            <a:xfrm>
              <a:off x="300082" y="114147"/>
              <a:ext cx="25043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0" name="Group 363"/>
          <p:cNvGrpSpPr/>
          <p:nvPr/>
        </p:nvGrpSpPr>
        <p:grpSpPr>
          <a:xfrm>
            <a:off x="4119893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1" name="Shape 361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362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3" name="Group 366"/>
          <p:cNvGrpSpPr/>
          <p:nvPr/>
        </p:nvGrpSpPr>
        <p:grpSpPr>
          <a:xfrm>
            <a:off x="6182851" y="3978266"/>
            <a:ext cx="448507" cy="448507"/>
            <a:chOff x="0" y="0"/>
            <a:chExt cx="850594" cy="850594"/>
          </a:xfrm>
        </p:grpSpPr>
        <p:sp>
          <p:nvSpPr>
            <p:cNvPr id="34" name="Shape 364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365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36" name="Group 369"/>
          <p:cNvGrpSpPr/>
          <p:nvPr/>
        </p:nvGrpSpPr>
        <p:grpSpPr>
          <a:xfrm>
            <a:off x="8233035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7" name="Shape 367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368"/>
            <p:cNvSpPr/>
            <p:nvPr/>
          </p:nvSpPr>
          <p:spPr>
            <a:xfrm>
              <a:off x="243825" y="114147"/>
              <a:ext cx="362944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39" name="Group 372"/>
          <p:cNvGrpSpPr/>
          <p:nvPr/>
        </p:nvGrpSpPr>
        <p:grpSpPr>
          <a:xfrm>
            <a:off x="10311984" y="3978266"/>
            <a:ext cx="448507" cy="448507"/>
            <a:chOff x="0" y="0"/>
            <a:chExt cx="850594" cy="850594"/>
          </a:xfrm>
        </p:grpSpPr>
        <p:sp>
          <p:nvSpPr>
            <p:cNvPr id="40" name="Shape 370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Shape 371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43" name="Shape 373"/>
          <p:cNvSpPr/>
          <p:nvPr/>
        </p:nvSpPr>
        <p:spPr>
          <a:xfrm>
            <a:off x="139364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6" name="Shape 376"/>
          <p:cNvSpPr/>
          <p:nvPr/>
        </p:nvSpPr>
        <p:spPr>
          <a:xfrm>
            <a:off x="345462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9" name="Shape 379"/>
          <p:cNvSpPr/>
          <p:nvPr/>
        </p:nvSpPr>
        <p:spPr>
          <a:xfrm>
            <a:off x="5479631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2" name="Shape 382"/>
          <p:cNvSpPr/>
          <p:nvPr/>
        </p:nvSpPr>
        <p:spPr>
          <a:xfrm>
            <a:off x="756990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606B83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5" name="Shape 385"/>
          <p:cNvSpPr/>
          <p:nvPr/>
        </p:nvSpPr>
        <p:spPr>
          <a:xfrm>
            <a:off x="9630886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2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37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8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3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8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3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8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dvAuto="0"/>
      <p:bldP spid="7" grpId="0" animBg="1" advAuto="0"/>
      <p:bldP spid="12" grpId="0" advAuto="0"/>
      <p:bldP spid="17" grpId="0" animBg="1" advAuto="0"/>
      <p:bldP spid="22" grpId="0" advAuto="0"/>
      <p:bldP spid="27" grpId="0" advAuto="0"/>
      <p:bldP spid="30" grpId="0" animBg="1" advAuto="0"/>
      <p:bldP spid="33" grpId="0" advAuto="0"/>
      <p:bldP spid="36" grpId="0" animBg="1" advAuto="0"/>
      <p:bldP spid="39" grpId="0" advAuto="0"/>
      <p:bldP spid="43" grpId="0"/>
      <p:bldP spid="46" grpId="0"/>
      <p:bldP spid="49" grpId="0"/>
      <p:bldP spid="52" grpId="0"/>
      <p:bldP spid="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042720" y="3368509"/>
            <a:ext cx="2762008" cy="2496581"/>
            <a:chOff x="3471863" y="2343150"/>
            <a:chExt cx="2197101" cy="1985963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3476626" y="2381250"/>
              <a:ext cx="2192338" cy="1495425"/>
            </a:xfrm>
            <a:custGeom>
              <a:avLst/>
              <a:gdLst/>
              <a:ahLst/>
              <a:cxnLst>
                <a:cxn ang="0">
                  <a:pos x="1202" y="800"/>
                </a:cxn>
                <a:cxn ang="0">
                  <a:pos x="1182" y="820"/>
                </a:cxn>
                <a:cxn ang="0">
                  <a:pos x="20" y="820"/>
                </a:cxn>
                <a:cxn ang="0">
                  <a:pos x="0" y="800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182" y="0"/>
                </a:cxn>
                <a:cxn ang="0">
                  <a:pos x="1202" y="20"/>
                </a:cxn>
                <a:cxn ang="0">
                  <a:pos x="1202" y="800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563938" y="3713163"/>
              <a:ext cx="2019300" cy="904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573587" y="2343150"/>
              <a:ext cx="1009650" cy="1460500"/>
            </a:xfrm>
            <a:custGeom>
              <a:avLst/>
              <a:gdLst/>
              <a:ahLst/>
              <a:cxnLst>
                <a:cxn ang="0">
                  <a:pos x="0" y="801"/>
                </a:cxn>
                <a:cxn ang="0">
                  <a:pos x="0" y="73"/>
                </a:cxn>
                <a:cxn ang="0">
                  <a:pos x="1" y="71"/>
                </a:cxn>
                <a:cxn ang="0">
                  <a:pos x="1" y="65"/>
                </a:cxn>
                <a:cxn ang="0">
                  <a:pos x="70" y="0"/>
                </a:cxn>
                <a:cxn ang="0">
                  <a:pos x="554" y="0"/>
                </a:cxn>
                <a:cxn ang="0">
                  <a:pos x="554" y="758"/>
                </a:cxn>
                <a:cxn ang="0">
                  <a:pos x="70" y="758"/>
                </a:cxn>
                <a:cxn ang="0">
                  <a:pos x="0" y="801"/>
                </a:cxn>
              </a:cxnLst>
              <a:rect l="0" t="0" r="r" b="b"/>
              <a:pathLst>
                <a:path w="554" h="801">
                  <a:moveTo>
                    <a:pt x="0" y="801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1" y="72"/>
                    <a:pt x="1" y="71"/>
                    <a:pt x="1" y="71"/>
                  </a:cubicBezTo>
                  <a:cubicBezTo>
                    <a:pt x="1" y="69"/>
                    <a:pt x="1" y="67"/>
                    <a:pt x="1" y="65"/>
                  </a:cubicBezTo>
                  <a:cubicBezTo>
                    <a:pt x="4" y="29"/>
                    <a:pt x="34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563938" y="2343150"/>
              <a:ext cx="1011238" cy="1460500"/>
            </a:xfrm>
            <a:custGeom>
              <a:avLst/>
              <a:gdLst/>
              <a:ahLst/>
              <a:cxnLst>
                <a:cxn ang="0">
                  <a:pos x="554" y="801"/>
                </a:cxn>
                <a:cxn ang="0">
                  <a:pos x="554" y="73"/>
                </a:cxn>
                <a:cxn ang="0">
                  <a:pos x="553" y="71"/>
                </a:cxn>
                <a:cxn ang="0">
                  <a:pos x="553" y="65"/>
                </a:cxn>
                <a:cxn ang="0">
                  <a:pos x="483" y="0"/>
                </a:cxn>
                <a:cxn ang="0">
                  <a:pos x="0" y="0"/>
                </a:cxn>
                <a:cxn ang="0">
                  <a:pos x="0" y="758"/>
                </a:cxn>
                <a:cxn ang="0">
                  <a:pos x="483" y="758"/>
                </a:cxn>
                <a:cxn ang="0">
                  <a:pos x="554" y="801"/>
                </a:cxn>
              </a:cxnLst>
              <a:rect l="0" t="0" r="r" b="b"/>
              <a:pathLst>
                <a:path w="554" h="801">
                  <a:moveTo>
                    <a:pt x="554" y="801"/>
                  </a:moveTo>
                  <a:cubicBezTo>
                    <a:pt x="554" y="73"/>
                    <a:pt x="554" y="73"/>
                    <a:pt x="554" y="73"/>
                  </a:cubicBezTo>
                  <a:cubicBezTo>
                    <a:pt x="553" y="72"/>
                    <a:pt x="553" y="71"/>
                    <a:pt x="553" y="71"/>
                  </a:cubicBezTo>
                  <a:cubicBezTo>
                    <a:pt x="553" y="69"/>
                    <a:pt x="553" y="67"/>
                    <a:pt x="553" y="65"/>
                  </a:cubicBezTo>
                  <a:cubicBezTo>
                    <a:pt x="550" y="29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4" y="758"/>
                    <a:pt x="540" y="775"/>
                    <a:pt x="554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502151" y="2357438"/>
              <a:ext cx="73025" cy="1446213"/>
            </a:xfrm>
            <a:custGeom>
              <a:avLst/>
              <a:gdLst/>
              <a:ahLst/>
              <a:cxnLst>
                <a:cxn ang="0">
                  <a:pos x="39" y="57"/>
                </a:cxn>
                <a:cxn ang="0">
                  <a:pos x="0" y="0"/>
                </a:cxn>
                <a:cxn ang="0">
                  <a:pos x="0" y="756"/>
                </a:cxn>
                <a:cxn ang="0">
                  <a:pos x="40" y="793"/>
                </a:cxn>
                <a:cxn ang="0">
                  <a:pos x="40" y="65"/>
                </a:cxn>
                <a:cxn ang="0">
                  <a:pos x="39" y="63"/>
                </a:cxn>
                <a:cxn ang="0">
                  <a:pos x="39" y="57"/>
                </a:cxn>
              </a:cxnLst>
              <a:rect l="0" t="0" r="r" b="b"/>
              <a:pathLst>
                <a:path w="40" h="793">
                  <a:moveTo>
                    <a:pt x="39" y="57"/>
                  </a:moveTo>
                  <a:cubicBezTo>
                    <a:pt x="37" y="32"/>
                    <a:pt x="22" y="10"/>
                    <a:pt x="0" y="0"/>
                  </a:cubicBezTo>
                  <a:cubicBezTo>
                    <a:pt x="0" y="756"/>
                    <a:pt x="0" y="756"/>
                    <a:pt x="0" y="756"/>
                  </a:cubicBezTo>
                  <a:cubicBezTo>
                    <a:pt x="17" y="764"/>
                    <a:pt x="31" y="776"/>
                    <a:pt x="40" y="793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9" y="64"/>
                    <a:pt x="39" y="63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700588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700588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700588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700588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700588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700588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692526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692526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692526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692526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692526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692526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548063" y="3338513"/>
              <a:ext cx="928688" cy="917575"/>
            </a:xfrm>
            <a:custGeom>
              <a:avLst/>
              <a:gdLst/>
              <a:ahLst/>
              <a:cxnLst>
                <a:cxn ang="0">
                  <a:pos x="32" y="500"/>
                </a:cxn>
                <a:cxn ang="0">
                  <a:pos x="14" y="489"/>
                </a:cxn>
                <a:cxn ang="0">
                  <a:pos x="15" y="436"/>
                </a:cxn>
                <a:cxn ang="0">
                  <a:pos x="441" y="15"/>
                </a:cxn>
                <a:cxn ang="0">
                  <a:pos x="495" y="15"/>
                </a:cxn>
                <a:cxn ang="0">
                  <a:pos x="494" y="69"/>
                </a:cxn>
                <a:cxn ang="0">
                  <a:pos x="68" y="490"/>
                </a:cxn>
                <a:cxn ang="0">
                  <a:pos x="32" y="500"/>
                </a:cxn>
              </a:cxnLst>
              <a:rect l="0" t="0" r="r" b="b"/>
              <a:pathLst>
                <a:path w="509" h="503">
                  <a:moveTo>
                    <a:pt x="32" y="500"/>
                  </a:moveTo>
                  <a:cubicBezTo>
                    <a:pt x="26" y="498"/>
                    <a:pt x="19" y="495"/>
                    <a:pt x="14" y="489"/>
                  </a:cubicBezTo>
                  <a:cubicBezTo>
                    <a:pt x="0" y="475"/>
                    <a:pt x="0" y="450"/>
                    <a:pt x="15" y="436"/>
                  </a:cubicBezTo>
                  <a:cubicBezTo>
                    <a:pt x="441" y="15"/>
                    <a:pt x="441" y="15"/>
                    <a:pt x="441" y="15"/>
                  </a:cubicBezTo>
                  <a:cubicBezTo>
                    <a:pt x="456" y="0"/>
                    <a:pt x="480" y="0"/>
                    <a:pt x="495" y="15"/>
                  </a:cubicBezTo>
                  <a:cubicBezTo>
                    <a:pt x="509" y="30"/>
                    <a:pt x="509" y="54"/>
                    <a:pt x="494" y="69"/>
                  </a:cubicBezTo>
                  <a:cubicBezTo>
                    <a:pt x="68" y="490"/>
                    <a:pt x="68" y="490"/>
                    <a:pt x="68" y="490"/>
                  </a:cubicBezTo>
                  <a:cubicBezTo>
                    <a:pt x="58" y="499"/>
                    <a:pt x="44" y="503"/>
                    <a:pt x="32" y="5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471863" y="3467100"/>
              <a:ext cx="874713" cy="862013"/>
            </a:xfrm>
            <a:custGeom>
              <a:avLst/>
              <a:gdLst/>
              <a:ahLst/>
              <a:cxnLst>
                <a:cxn ang="0">
                  <a:pos x="65" y="466"/>
                </a:cxn>
                <a:cxn ang="0">
                  <a:pos x="29" y="446"/>
                </a:cxn>
                <a:cxn ang="0">
                  <a:pos x="30" y="339"/>
                </a:cxn>
                <a:cxn ang="0">
                  <a:pos x="343" y="29"/>
                </a:cxn>
                <a:cxn ang="0">
                  <a:pos x="451" y="30"/>
                </a:cxn>
                <a:cxn ang="0">
                  <a:pos x="450" y="137"/>
                </a:cxn>
                <a:cxn ang="0">
                  <a:pos x="137" y="447"/>
                </a:cxn>
                <a:cxn ang="0">
                  <a:pos x="65" y="466"/>
                </a:cxn>
              </a:cxnLst>
              <a:rect l="0" t="0" r="r" b="b"/>
              <a:pathLst>
                <a:path w="480" h="473">
                  <a:moveTo>
                    <a:pt x="65" y="466"/>
                  </a:moveTo>
                  <a:cubicBezTo>
                    <a:pt x="52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1" y="30"/>
                  </a:cubicBezTo>
                  <a:cubicBezTo>
                    <a:pt x="480" y="60"/>
                    <a:pt x="480" y="108"/>
                    <a:pt x="450" y="137"/>
                  </a:cubicBezTo>
                  <a:cubicBezTo>
                    <a:pt x="137" y="447"/>
                    <a:pt x="137" y="447"/>
                    <a:pt x="137" y="447"/>
                  </a:cubicBezTo>
                  <a:cubicBezTo>
                    <a:pt x="117" y="466"/>
                    <a:pt x="90" y="473"/>
                    <a:pt x="65" y="4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4195763" y="2540000"/>
              <a:ext cx="1084263" cy="1084263"/>
            </a:xfrm>
            <a:custGeom>
              <a:avLst/>
              <a:gdLst/>
              <a:ahLst/>
              <a:cxnLst>
                <a:cxn ang="0">
                  <a:pos x="595" y="299"/>
                </a:cxn>
                <a:cxn ang="0">
                  <a:pos x="370" y="9"/>
                </a:cxn>
                <a:cxn ang="0">
                  <a:pos x="300" y="0"/>
                </a:cxn>
                <a:cxn ang="0">
                  <a:pos x="89" y="86"/>
                </a:cxn>
                <a:cxn ang="0">
                  <a:pos x="1" y="295"/>
                </a:cxn>
                <a:cxn ang="0">
                  <a:pos x="225" y="585"/>
                </a:cxn>
                <a:cxn ang="0">
                  <a:pos x="296" y="594"/>
                </a:cxn>
                <a:cxn ang="0">
                  <a:pos x="506" y="508"/>
                </a:cxn>
                <a:cxn ang="0">
                  <a:pos x="595" y="299"/>
                </a:cxn>
                <a:cxn ang="0">
                  <a:pos x="453" y="454"/>
                </a:cxn>
                <a:cxn ang="0">
                  <a:pos x="296" y="518"/>
                </a:cxn>
                <a:cxn ang="0">
                  <a:pos x="244" y="511"/>
                </a:cxn>
                <a:cxn ang="0">
                  <a:pos x="77" y="296"/>
                </a:cxn>
                <a:cxn ang="0">
                  <a:pos x="143" y="140"/>
                </a:cxn>
                <a:cxn ang="0">
                  <a:pos x="299" y="76"/>
                </a:cxn>
                <a:cxn ang="0">
                  <a:pos x="352" y="83"/>
                </a:cxn>
                <a:cxn ang="0">
                  <a:pos x="519" y="298"/>
                </a:cxn>
                <a:cxn ang="0">
                  <a:pos x="453" y="454"/>
                </a:cxn>
              </a:cxnLst>
              <a:rect l="0" t="0" r="r" b="b"/>
              <a:pathLst>
                <a:path w="595" h="594">
                  <a:moveTo>
                    <a:pt x="595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300" y="0"/>
                  </a:cubicBezTo>
                  <a:cubicBezTo>
                    <a:pt x="220" y="0"/>
                    <a:pt x="146" y="30"/>
                    <a:pt x="89" y="86"/>
                  </a:cubicBezTo>
                  <a:cubicBezTo>
                    <a:pt x="33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4"/>
                    <a:pt x="450" y="564"/>
                    <a:pt x="506" y="508"/>
                  </a:cubicBezTo>
                  <a:cubicBezTo>
                    <a:pt x="563" y="452"/>
                    <a:pt x="594" y="378"/>
                    <a:pt x="595" y="299"/>
                  </a:cubicBezTo>
                  <a:close/>
                  <a:moveTo>
                    <a:pt x="453" y="454"/>
                  </a:moveTo>
                  <a:cubicBezTo>
                    <a:pt x="411" y="496"/>
                    <a:pt x="355" y="518"/>
                    <a:pt x="296" y="518"/>
                  </a:cubicBezTo>
                  <a:cubicBezTo>
                    <a:pt x="279" y="518"/>
                    <a:pt x="261" y="516"/>
                    <a:pt x="244" y="511"/>
                  </a:cubicBezTo>
                  <a:cubicBezTo>
                    <a:pt x="145" y="486"/>
                    <a:pt x="76" y="398"/>
                    <a:pt x="77" y="296"/>
                  </a:cubicBezTo>
                  <a:cubicBezTo>
                    <a:pt x="77" y="237"/>
                    <a:pt x="101" y="181"/>
                    <a:pt x="143" y="140"/>
                  </a:cubicBezTo>
                  <a:cubicBezTo>
                    <a:pt x="185" y="98"/>
                    <a:pt x="240" y="76"/>
                    <a:pt x="299" y="76"/>
                  </a:cubicBezTo>
                  <a:cubicBezTo>
                    <a:pt x="317" y="76"/>
                    <a:pt x="335" y="79"/>
                    <a:pt x="352" y="83"/>
                  </a:cubicBezTo>
                  <a:cubicBezTo>
                    <a:pt x="451" y="108"/>
                    <a:pt x="519" y="196"/>
                    <a:pt x="519" y="298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130"/>
          <p:cNvGrpSpPr/>
          <p:nvPr/>
        </p:nvGrpSpPr>
        <p:grpSpPr>
          <a:xfrm>
            <a:off x="9189262" y="2383391"/>
            <a:ext cx="2169031" cy="686214"/>
            <a:chOff x="1762139" y="1304396"/>
            <a:chExt cx="1542507" cy="488001"/>
          </a:xfrm>
        </p:grpSpPr>
        <p:sp>
          <p:nvSpPr>
            <p:cNvPr id="27" name="TextBox 26"/>
            <p:cNvSpPr txBox="1"/>
            <p:nvPr/>
          </p:nvSpPr>
          <p:spPr>
            <a:xfrm>
              <a:off x="1762140" y="130439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62139" y="147721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29" name="Group 131"/>
          <p:cNvGrpSpPr/>
          <p:nvPr/>
        </p:nvGrpSpPr>
        <p:grpSpPr>
          <a:xfrm>
            <a:off x="9189262" y="3471950"/>
            <a:ext cx="2169031" cy="740218"/>
            <a:chOff x="1762139" y="2072489"/>
            <a:chExt cx="1542507" cy="526406"/>
          </a:xfrm>
        </p:grpSpPr>
        <p:sp>
          <p:nvSpPr>
            <p:cNvPr id="30" name="TextBox 29"/>
            <p:cNvSpPr txBox="1"/>
            <p:nvPr/>
          </p:nvSpPr>
          <p:spPr>
            <a:xfrm>
              <a:off x="1762140" y="207248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62139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32" name="Group 144"/>
          <p:cNvGrpSpPr/>
          <p:nvPr/>
        </p:nvGrpSpPr>
        <p:grpSpPr>
          <a:xfrm>
            <a:off x="9189262" y="4614508"/>
            <a:ext cx="2169031" cy="713217"/>
            <a:chOff x="1762139" y="2840582"/>
            <a:chExt cx="1542507" cy="507204"/>
          </a:xfrm>
        </p:grpSpPr>
        <p:sp>
          <p:nvSpPr>
            <p:cNvPr id="33" name="TextBox 32"/>
            <p:cNvSpPr txBox="1"/>
            <p:nvPr/>
          </p:nvSpPr>
          <p:spPr>
            <a:xfrm>
              <a:off x="1762140" y="284058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62139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35" name="Group 145"/>
          <p:cNvGrpSpPr/>
          <p:nvPr/>
        </p:nvGrpSpPr>
        <p:grpSpPr>
          <a:xfrm>
            <a:off x="9189262" y="5730060"/>
            <a:ext cx="2169031" cy="686214"/>
            <a:chOff x="1762139" y="3608676"/>
            <a:chExt cx="1542507" cy="488001"/>
          </a:xfrm>
        </p:grpSpPr>
        <p:sp>
          <p:nvSpPr>
            <p:cNvPr id="36" name="TextBox 35"/>
            <p:cNvSpPr txBox="1"/>
            <p:nvPr/>
          </p:nvSpPr>
          <p:spPr>
            <a:xfrm>
              <a:off x="1762140" y="360867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62139" y="378149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38" name="Group 113"/>
          <p:cNvGrpSpPr/>
          <p:nvPr/>
        </p:nvGrpSpPr>
        <p:grpSpPr>
          <a:xfrm>
            <a:off x="1500459" y="2365595"/>
            <a:ext cx="2169031" cy="721811"/>
            <a:chOff x="5839354" y="1336688"/>
            <a:chExt cx="1542507" cy="513316"/>
          </a:xfrm>
        </p:grpSpPr>
        <p:sp>
          <p:nvSpPr>
            <p:cNvPr id="39" name="TextBox 38"/>
            <p:cNvSpPr txBox="1"/>
            <p:nvPr/>
          </p:nvSpPr>
          <p:spPr>
            <a:xfrm>
              <a:off x="5839355" y="1336688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839354" y="1534824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41" name="Group 117"/>
          <p:cNvGrpSpPr/>
          <p:nvPr/>
        </p:nvGrpSpPr>
        <p:grpSpPr>
          <a:xfrm>
            <a:off x="1534265" y="3467504"/>
            <a:ext cx="2169031" cy="730909"/>
            <a:chOff x="5863395" y="2079109"/>
            <a:chExt cx="1542507" cy="519786"/>
          </a:xfrm>
        </p:grpSpPr>
        <p:sp>
          <p:nvSpPr>
            <p:cNvPr id="42" name="TextBox 41"/>
            <p:cNvSpPr txBox="1"/>
            <p:nvPr/>
          </p:nvSpPr>
          <p:spPr>
            <a:xfrm>
              <a:off x="5863396" y="207910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63395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44" name="Group 118"/>
          <p:cNvGrpSpPr/>
          <p:nvPr/>
        </p:nvGrpSpPr>
        <p:grpSpPr>
          <a:xfrm>
            <a:off x="1534265" y="4578511"/>
            <a:ext cx="2169031" cy="740007"/>
            <a:chOff x="5863395" y="2821530"/>
            <a:chExt cx="1542507" cy="526256"/>
          </a:xfrm>
        </p:grpSpPr>
        <p:sp>
          <p:nvSpPr>
            <p:cNvPr id="45" name="TextBox 44"/>
            <p:cNvSpPr txBox="1"/>
            <p:nvPr/>
          </p:nvSpPr>
          <p:spPr>
            <a:xfrm>
              <a:off x="5863396" y="282153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863395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47" name="Group 119"/>
          <p:cNvGrpSpPr/>
          <p:nvPr/>
        </p:nvGrpSpPr>
        <p:grpSpPr>
          <a:xfrm>
            <a:off x="1534265" y="5698616"/>
            <a:ext cx="2169031" cy="749108"/>
            <a:chOff x="5863395" y="3563950"/>
            <a:chExt cx="1542507" cy="532728"/>
          </a:xfrm>
        </p:grpSpPr>
        <p:sp>
          <p:nvSpPr>
            <p:cNvPr id="48" name="TextBox 47"/>
            <p:cNvSpPr txBox="1"/>
            <p:nvPr/>
          </p:nvSpPr>
          <p:spPr>
            <a:xfrm>
              <a:off x="5863396" y="356395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863395" y="3781498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50" name="Group 108"/>
          <p:cNvGrpSpPr/>
          <p:nvPr/>
        </p:nvGrpSpPr>
        <p:grpSpPr>
          <a:xfrm>
            <a:off x="3871160" y="4632085"/>
            <a:ext cx="659525" cy="640643"/>
            <a:chOff x="6299532" y="3384456"/>
            <a:chExt cx="469021" cy="455593"/>
          </a:xfrm>
        </p:grpSpPr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111"/>
          <p:cNvGrpSpPr/>
          <p:nvPr/>
        </p:nvGrpSpPr>
        <p:grpSpPr>
          <a:xfrm>
            <a:off x="3871160" y="5747641"/>
            <a:ext cx="659525" cy="640643"/>
            <a:chOff x="630683" y="4190009"/>
            <a:chExt cx="469021" cy="455593"/>
          </a:xfrm>
        </p:grpSpPr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114"/>
          <p:cNvGrpSpPr/>
          <p:nvPr/>
        </p:nvGrpSpPr>
        <p:grpSpPr>
          <a:xfrm>
            <a:off x="3871160" y="3516530"/>
            <a:ext cx="659525" cy="640643"/>
            <a:chOff x="3425803" y="3384456"/>
            <a:chExt cx="469021" cy="4555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117"/>
          <p:cNvGrpSpPr/>
          <p:nvPr/>
        </p:nvGrpSpPr>
        <p:grpSpPr>
          <a:xfrm>
            <a:off x="3871160" y="2400975"/>
            <a:ext cx="659525" cy="640643"/>
            <a:chOff x="630683" y="3383511"/>
            <a:chExt cx="469021" cy="455593"/>
          </a:xfrm>
        </p:grpSpPr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120"/>
          <p:cNvGrpSpPr/>
          <p:nvPr/>
        </p:nvGrpSpPr>
        <p:grpSpPr>
          <a:xfrm>
            <a:off x="8345071" y="2400975"/>
            <a:ext cx="659525" cy="640643"/>
            <a:chOff x="3428938" y="4190009"/>
            <a:chExt cx="469021" cy="455593"/>
          </a:xfrm>
        </p:grpSpPr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123"/>
          <p:cNvGrpSpPr/>
          <p:nvPr/>
        </p:nvGrpSpPr>
        <p:grpSpPr>
          <a:xfrm>
            <a:off x="8345071" y="3516530"/>
            <a:ext cx="659525" cy="640643"/>
            <a:chOff x="6299532" y="4190009"/>
            <a:chExt cx="469021" cy="455593"/>
          </a:xfrm>
        </p:grpSpPr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126"/>
          <p:cNvGrpSpPr/>
          <p:nvPr/>
        </p:nvGrpSpPr>
        <p:grpSpPr>
          <a:xfrm>
            <a:off x="8345071" y="5747641"/>
            <a:ext cx="659525" cy="640643"/>
            <a:chOff x="7501792" y="3621100"/>
            <a:chExt cx="469021" cy="455593"/>
          </a:xfrm>
        </p:grpSpPr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7501792" y="3621100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135"/>
            <p:cNvSpPr>
              <a:spLocks noEditPoints="1"/>
            </p:cNvSpPr>
            <p:nvPr/>
          </p:nvSpPr>
          <p:spPr bwMode="auto">
            <a:xfrm>
              <a:off x="7610890" y="3731421"/>
              <a:ext cx="250825" cy="234950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29"/>
          <p:cNvGrpSpPr/>
          <p:nvPr/>
        </p:nvGrpSpPr>
        <p:grpSpPr>
          <a:xfrm>
            <a:off x="8345071" y="4632085"/>
            <a:ext cx="659525" cy="640643"/>
            <a:chOff x="7501792" y="2878680"/>
            <a:chExt cx="469021" cy="455593"/>
          </a:xfrm>
        </p:grpSpPr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7501792" y="2878680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>
              <a:spLocks/>
            </p:cNvSpPr>
            <p:nvPr/>
          </p:nvSpPr>
          <p:spPr bwMode="auto">
            <a:xfrm>
              <a:off x="7580281" y="2990787"/>
              <a:ext cx="312043" cy="231379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4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98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9"/>
          <p:cNvGrpSpPr/>
          <p:nvPr/>
        </p:nvGrpSpPr>
        <p:grpSpPr>
          <a:xfrm>
            <a:off x="3564749" y="4131163"/>
            <a:ext cx="948576" cy="948576"/>
            <a:chOff x="2502224" y="2594793"/>
            <a:chExt cx="905504" cy="905504"/>
          </a:xfrm>
        </p:grpSpPr>
        <p:sp>
          <p:nvSpPr>
            <p:cNvPr id="131" name="Freeform 130"/>
            <p:cNvSpPr/>
            <p:nvPr/>
          </p:nvSpPr>
          <p:spPr>
            <a:xfrm>
              <a:off x="2596064" y="2688633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250112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9"/>
            <p:cNvSpPr>
              <a:spLocks noEditPoints="1"/>
            </p:cNvSpPr>
            <p:nvPr/>
          </p:nvSpPr>
          <p:spPr bwMode="auto">
            <a:xfrm>
              <a:off x="2808330" y="2883878"/>
              <a:ext cx="293292" cy="32733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2502224" y="2594793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57161" rIns="222187" bIns="222187" numCol="1" spcCol="1270" anchor="ctr" anchorCtr="0">
              <a:noAutofit/>
            </a:bodyPr>
            <a:lstStyle/>
            <a:p>
              <a:pPr algn="ctr" defTabSz="1250112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34" name="Straight Connector 133"/>
          <p:cNvCxnSpPr/>
          <p:nvPr/>
        </p:nvCxnSpPr>
        <p:spPr>
          <a:xfrm>
            <a:off x="4539212" y="4605451"/>
            <a:ext cx="724166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135"/>
          <p:cNvGrpSpPr/>
          <p:nvPr/>
        </p:nvGrpSpPr>
        <p:grpSpPr>
          <a:xfrm>
            <a:off x="8461613" y="3141272"/>
            <a:ext cx="948576" cy="948576"/>
            <a:chOff x="5714220" y="3605271"/>
            <a:chExt cx="905504" cy="905504"/>
          </a:xfrm>
        </p:grpSpPr>
        <p:sp>
          <p:nvSpPr>
            <p:cNvPr id="137" name="Freeform 136"/>
            <p:cNvSpPr/>
            <p:nvPr/>
          </p:nvSpPr>
          <p:spPr>
            <a:xfrm>
              <a:off x="5808060" y="3699111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22187" rIns="222187" bIns="128580" numCol="1" spcCol="1270" anchor="ctr" anchorCtr="0">
              <a:noAutofit/>
            </a:bodyPr>
            <a:lstStyle/>
            <a:p>
              <a:pPr algn="ctr" defTabSz="1250112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00"/>
            <p:cNvSpPr>
              <a:spLocks noEditPoints="1"/>
            </p:cNvSpPr>
            <p:nvPr/>
          </p:nvSpPr>
          <p:spPr bwMode="auto">
            <a:xfrm>
              <a:off x="5994749" y="3892925"/>
              <a:ext cx="344447" cy="330196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5714220" y="3605271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57161" rIns="222187" bIns="222187" numCol="1" spcCol="1270" anchor="ctr" anchorCtr="0">
              <a:noAutofit/>
            </a:bodyPr>
            <a:lstStyle/>
            <a:p>
              <a:pPr algn="ctr" defTabSz="1250112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41" name="Straight Connector 140"/>
          <p:cNvCxnSpPr/>
          <p:nvPr/>
        </p:nvCxnSpPr>
        <p:spPr>
          <a:xfrm>
            <a:off x="7465115" y="3615560"/>
            <a:ext cx="984401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7512668" y="5106527"/>
            <a:ext cx="984401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148"/>
          <p:cNvGrpSpPr/>
          <p:nvPr/>
        </p:nvGrpSpPr>
        <p:grpSpPr>
          <a:xfrm>
            <a:off x="8509165" y="4632239"/>
            <a:ext cx="948576" cy="948576"/>
            <a:chOff x="6477261" y="3281463"/>
            <a:chExt cx="850954" cy="850954"/>
          </a:xfrm>
        </p:grpSpPr>
        <p:grpSp>
          <p:nvGrpSpPr>
            <p:cNvPr id="10" name="Group 141"/>
            <p:cNvGrpSpPr/>
            <p:nvPr/>
          </p:nvGrpSpPr>
          <p:grpSpPr>
            <a:xfrm>
              <a:off x="6477261" y="3281463"/>
              <a:ext cx="850954" cy="850954"/>
              <a:chOff x="5714220" y="3605271"/>
              <a:chExt cx="905504" cy="905504"/>
            </a:xfrm>
          </p:grpSpPr>
          <p:sp>
            <p:nvSpPr>
              <p:cNvPr id="143" name="Freeform 142"/>
              <p:cNvSpPr/>
              <p:nvPr/>
            </p:nvSpPr>
            <p:spPr>
              <a:xfrm>
                <a:off x="5808060" y="3699111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22187" rIns="222187" bIns="128580" numCol="1" spcCol="1270" anchor="ctr" anchorCtr="0">
                <a:noAutofit/>
              </a:bodyPr>
              <a:lstStyle/>
              <a:p>
                <a:pPr algn="ctr" defTabSz="1250112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5" name="Freeform 144"/>
              <p:cNvSpPr/>
              <p:nvPr/>
            </p:nvSpPr>
            <p:spPr>
              <a:xfrm>
                <a:off x="5714220" y="3605271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57161" rIns="222187" bIns="222187" numCol="1" spcCol="1270" anchor="ctr" anchorCtr="0">
                <a:noAutofit/>
              </a:bodyPr>
              <a:lstStyle/>
              <a:p>
                <a:pPr algn="ctr" defTabSz="1250112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8" name="Freeform 62"/>
            <p:cNvSpPr>
              <a:spLocks noEditPoints="1"/>
            </p:cNvSpPr>
            <p:nvPr/>
          </p:nvSpPr>
          <p:spPr bwMode="auto">
            <a:xfrm>
              <a:off x="6747482" y="3550443"/>
              <a:ext cx="310512" cy="312994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54" name="Straight Connector 153"/>
          <p:cNvCxnSpPr/>
          <p:nvPr/>
        </p:nvCxnSpPr>
        <p:spPr>
          <a:xfrm>
            <a:off x="4539212" y="2911959"/>
            <a:ext cx="724166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56"/>
          <p:cNvGrpSpPr/>
          <p:nvPr/>
        </p:nvGrpSpPr>
        <p:grpSpPr>
          <a:xfrm>
            <a:off x="3564749" y="2437671"/>
            <a:ext cx="948576" cy="948576"/>
            <a:chOff x="1991932" y="1640533"/>
            <a:chExt cx="850954" cy="850954"/>
          </a:xfrm>
        </p:grpSpPr>
        <p:grpSp>
          <p:nvGrpSpPr>
            <p:cNvPr id="12" name="Group 149"/>
            <p:cNvGrpSpPr/>
            <p:nvPr/>
          </p:nvGrpSpPr>
          <p:grpSpPr>
            <a:xfrm>
              <a:off x="1991932" y="1640533"/>
              <a:ext cx="850954" cy="850954"/>
              <a:chOff x="2502224" y="2594793"/>
              <a:chExt cx="905504" cy="905504"/>
            </a:xfrm>
          </p:grpSpPr>
          <p:sp>
            <p:nvSpPr>
              <p:cNvPr id="151" name="Freeform 150"/>
              <p:cNvSpPr/>
              <p:nvPr/>
            </p:nvSpPr>
            <p:spPr>
              <a:xfrm>
                <a:off x="2596064" y="2688633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1250112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Freeform 152"/>
              <p:cNvSpPr/>
              <p:nvPr/>
            </p:nvSpPr>
            <p:spPr>
              <a:xfrm>
                <a:off x="2502224" y="2594793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57161" rIns="222187" bIns="222187" numCol="1" spcCol="1270" anchor="ctr" anchorCtr="0">
                <a:noAutofit/>
              </a:bodyPr>
              <a:lstStyle/>
              <a:p>
                <a:pPr algn="ctr" defTabSz="1250112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56" name="Freeform 187"/>
            <p:cNvSpPr>
              <a:spLocks noEditPoints="1"/>
            </p:cNvSpPr>
            <p:nvPr/>
          </p:nvSpPr>
          <p:spPr bwMode="auto">
            <a:xfrm>
              <a:off x="2249043" y="1957202"/>
              <a:ext cx="336732" cy="217616"/>
            </a:xfrm>
            <a:custGeom>
              <a:avLst/>
              <a:gdLst/>
              <a:ahLst/>
              <a:cxnLst>
                <a:cxn ang="0">
                  <a:pos x="68" y="25"/>
                </a:cxn>
                <a:cxn ang="0">
                  <a:pos x="34" y="44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1" y="20"/>
                </a:cxn>
                <a:cxn ang="0">
                  <a:pos x="34" y="0"/>
                </a:cxn>
                <a:cxn ang="0">
                  <a:pos x="68" y="20"/>
                </a:cxn>
                <a:cxn ang="0">
                  <a:pos x="68" y="22"/>
                </a:cxn>
                <a:cxn ang="0">
                  <a:pos x="68" y="25"/>
                </a:cxn>
                <a:cxn ang="0">
                  <a:pos x="49" y="9"/>
                </a:cxn>
                <a:cxn ang="0">
                  <a:pos x="51" y="17"/>
                </a:cxn>
                <a:cxn ang="0">
                  <a:pos x="34" y="34"/>
                </a:cxn>
                <a:cxn ang="0">
                  <a:pos x="17" y="17"/>
                </a:cxn>
                <a:cxn ang="0">
                  <a:pos x="20" y="9"/>
                </a:cxn>
                <a:cxn ang="0">
                  <a:pos x="5" y="22"/>
                </a:cxn>
                <a:cxn ang="0">
                  <a:pos x="34" y="39"/>
                </a:cxn>
                <a:cxn ang="0">
                  <a:pos x="64" y="22"/>
                </a:cxn>
                <a:cxn ang="0">
                  <a:pos x="49" y="9"/>
                </a:cxn>
                <a:cxn ang="0">
                  <a:pos x="34" y="6"/>
                </a:cxn>
                <a:cxn ang="0">
                  <a:pos x="23" y="17"/>
                </a:cxn>
                <a:cxn ang="0">
                  <a:pos x="25" y="19"/>
                </a:cxn>
                <a:cxn ang="0">
                  <a:pos x="27" y="17"/>
                </a:cxn>
                <a:cxn ang="0">
                  <a:pos x="34" y="9"/>
                </a:cxn>
                <a:cxn ang="0">
                  <a:pos x="36" y="8"/>
                </a:cxn>
                <a:cxn ang="0">
                  <a:pos x="34" y="6"/>
                </a:cxn>
              </a:cxnLst>
              <a:rect l="0" t="0" r="r" b="b"/>
              <a:pathLst>
                <a:path w="68" h="44">
                  <a:moveTo>
                    <a:pt x="68" y="25"/>
                  </a:moveTo>
                  <a:cubicBezTo>
                    <a:pt x="61" y="36"/>
                    <a:pt x="48" y="44"/>
                    <a:pt x="34" y="44"/>
                  </a:cubicBezTo>
                  <a:cubicBezTo>
                    <a:pt x="21" y="44"/>
                    <a:pt x="8" y="36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8" y="8"/>
                    <a:pt x="21" y="0"/>
                    <a:pt x="34" y="0"/>
                  </a:cubicBezTo>
                  <a:cubicBezTo>
                    <a:pt x="48" y="0"/>
                    <a:pt x="61" y="8"/>
                    <a:pt x="68" y="20"/>
                  </a:cubicBezTo>
                  <a:cubicBezTo>
                    <a:pt x="68" y="20"/>
                    <a:pt x="68" y="21"/>
                    <a:pt x="68" y="22"/>
                  </a:cubicBezTo>
                  <a:cubicBezTo>
                    <a:pt x="68" y="23"/>
                    <a:pt x="68" y="24"/>
                    <a:pt x="68" y="25"/>
                  </a:cubicBezTo>
                  <a:close/>
                  <a:moveTo>
                    <a:pt x="49" y="9"/>
                  </a:moveTo>
                  <a:cubicBezTo>
                    <a:pt x="51" y="11"/>
                    <a:pt x="51" y="14"/>
                    <a:pt x="51" y="17"/>
                  </a:cubicBezTo>
                  <a:cubicBezTo>
                    <a:pt x="51" y="27"/>
                    <a:pt x="44" y="34"/>
                    <a:pt x="34" y="34"/>
                  </a:cubicBezTo>
                  <a:cubicBezTo>
                    <a:pt x="25" y="34"/>
                    <a:pt x="17" y="27"/>
                    <a:pt x="17" y="17"/>
                  </a:cubicBezTo>
                  <a:cubicBezTo>
                    <a:pt x="17" y="14"/>
                    <a:pt x="18" y="11"/>
                    <a:pt x="20" y="9"/>
                  </a:cubicBezTo>
                  <a:cubicBezTo>
                    <a:pt x="14" y="12"/>
                    <a:pt x="9" y="17"/>
                    <a:pt x="5" y="22"/>
                  </a:cubicBezTo>
                  <a:cubicBezTo>
                    <a:pt x="12" y="32"/>
                    <a:pt x="22" y="39"/>
                    <a:pt x="34" y="39"/>
                  </a:cubicBezTo>
                  <a:cubicBezTo>
                    <a:pt x="47" y="39"/>
                    <a:pt x="57" y="32"/>
                    <a:pt x="64" y="22"/>
                  </a:cubicBezTo>
                  <a:cubicBezTo>
                    <a:pt x="60" y="17"/>
                    <a:pt x="55" y="12"/>
                    <a:pt x="49" y="9"/>
                  </a:cubicBezTo>
                  <a:close/>
                  <a:moveTo>
                    <a:pt x="34" y="6"/>
                  </a:moveTo>
                  <a:cubicBezTo>
                    <a:pt x="28" y="6"/>
                    <a:pt x="23" y="11"/>
                    <a:pt x="23" y="17"/>
                  </a:cubicBezTo>
                  <a:cubicBezTo>
                    <a:pt x="23" y="18"/>
                    <a:pt x="24" y="19"/>
                    <a:pt x="25" y="19"/>
                  </a:cubicBezTo>
                  <a:cubicBezTo>
                    <a:pt x="26" y="19"/>
                    <a:pt x="27" y="18"/>
                    <a:pt x="27" y="17"/>
                  </a:cubicBezTo>
                  <a:cubicBezTo>
                    <a:pt x="27" y="13"/>
                    <a:pt x="30" y="9"/>
                    <a:pt x="34" y="9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8" name="Text Placeholder 3"/>
          <p:cNvSpPr txBox="1">
            <a:spLocks/>
          </p:cNvSpPr>
          <p:nvPr/>
        </p:nvSpPr>
        <p:spPr>
          <a:xfrm>
            <a:off x="9563707" y="4779643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Text Placeholder 3"/>
          <p:cNvSpPr txBox="1">
            <a:spLocks/>
          </p:cNvSpPr>
          <p:nvPr/>
        </p:nvSpPr>
        <p:spPr>
          <a:xfrm>
            <a:off x="1657463" y="4220094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60" name="Text Placeholder 3"/>
          <p:cNvSpPr txBox="1">
            <a:spLocks/>
          </p:cNvSpPr>
          <p:nvPr/>
        </p:nvSpPr>
        <p:spPr>
          <a:xfrm>
            <a:off x="9563707" y="3266144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61" name="Text Placeholder 3"/>
          <p:cNvSpPr txBox="1">
            <a:spLocks/>
          </p:cNvSpPr>
          <p:nvPr/>
        </p:nvSpPr>
        <p:spPr>
          <a:xfrm>
            <a:off x="1657463" y="2555287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grpSp>
        <p:nvGrpSpPr>
          <p:cNvPr id="2" name="Group 128"/>
          <p:cNvGrpSpPr/>
          <p:nvPr/>
        </p:nvGrpSpPr>
        <p:grpSpPr>
          <a:xfrm>
            <a:off x="5069713" y="2772229"/>
            <a:ext cx="2719324" cy="2764086"/>
            <a:chOff x="3124200" y="1657350"/>
            <a:chExt cx="2700338" cy="2744788"/>
          </a:xfrm>
        </p:grpSpPr>
        <p:sp>
          <p:nvSpPr>
            <p:cNvPr id="3077" name="Freeform 5"/>
            <p:cNvSpPr>
              <a:spLocks/>
            </p:cNvSpPr>
            <p:nvPr/>
          </p:nvSpPr>
          <p:spPr bwMode="auto">
            <a:xfrm>
              <a:off x="3789363" y="1657350"/>
              <a:ext cx="1874838" cy="738188"/>
            </a:xfrm>
            <a:custGeom>
              <a:avLst/>
              <a:gdLst/>
              <a:ahLst/>
              <a:cxnLst>
                <a:cxn ang="0">
                  <a:pos x="1181" y="465"/>
                </a:cxn>
                <a:cxn ang="0">
                  <a:pos x="12" y="428"/>
                </a:cxn>
                <a:cxn ang="0">
                  <a:pos x="0" y="0"/>
                </a:cxn>
                <a:cxn ang="0">
                  <a:pos x="1172" y="125"/>
                </a:cxn>
                <a:cxn ang="0">
                  <a:pos x="1181" y="465"/>
                </a:cxn>
              </a:cxnLst>
              <a:rect l="0" t="0" r="r" b="b"/>
              <a:pathLst>
                <a:path w="1181" h="465">
                  <a:moveTo>
                    <a:pt x="1181" y="465"/>
                  </a:moveTo>
                  <a:lnTo>
                    <a:pt x="12" y="428"/>
                  </a:lnTo>
                  <a:lnTo>
                    <a:pt x="0" y="0"/>
                  </a:lnTo>
                  <a:lnTo>
                    <a:pt x="1172" y="125"/>
                  </a:lnTo>
                  <a:lnTo>
                    <a:pt x="1181" y="46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8" name="Freeform 6"/>
            <p:cNvSpPr>
              <a:spLocks/>
            </p:cNvSpPr>
            <p:nvPr/>
          </p:nvSpPr>
          <p:spPr bwMode="auto">
            <a:xfrm>
              <a:off x="3624263" y="1671637"/>
              <a:ext cx="184150" cy="709613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116" y="428"/>
                </a:cxn>
                <a:cxn ang="0">
                  <a:pos x="0" y="447"/>
                </a:cxn>
                <a:cxn ang="0">
                  <a:pos x="3" y="80"/>
                </a:cxn>
                <a:cxn ang="0">
                  <a:pos x="104" y="0"/>
                </a:cxn>
              </a:cxnLst>
              <a:rect l="0" t="0" r="r" b="b"/>
              <a:pathLst>
                <a:path w="116" h="447">
                  <a:moveTo>
                    <a:pt x="104" y="0"/>
                  </a:moveTo>
                  <a:lnTo>
                    <a:pt x="116" y="428"/>
                  </a:lnTo>
                  <a:lnTo>
                    <a:pt x="0" y="447"/>
                  </a:lnTo>
                  <a:lnTo>
                    <a:pt x="3" y="8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9" name="Freeform 7"/>
            <p:cNvSpPr>
              <a:spLocks/>
            </p:cNvSpPr>
            <p:nvPr/>
          </p:nvSpPr>
          <p:spPr bwMode="auto">
            <a:xfrm>
              <a:off x="3284538" y="2332037"/>
              <a:ext cx="339725" cy="665163"/>
            </a:xfrm>
            <a:custGeom>
              <a:avLst/>
              <a:gdLst/>
              <a:ahLst/>
              <a:cxnLst>
                <a:cxn ang="0">
                  <a:pos x="0" y="419"/>
                </a:cxn>
                <a:cxn ang="0">
                  <a:pos x="6" y="0"/>
                </a:cxn>
                <a:cxn ang="0">
                  <a:pos x="214" y="22"/>
                </a:cxn>
                <a:cxn ang="0">
                  <a:pos x="208" y="419"/>
                </a:cxn>
                <a:cxn ang="0">
                  <a:pos x="0" y="419"/>
                </a:cxn>
              </a:cxnLst>
              <a:rect l="0" t="0" r="r" b="b"/>
              <a:pathLst>
                <a:path w="214" h="419">
                  <a:moveTo>
                    <a:pt x="0" y="419"/>
                  </a:moveTo>
                  <a:lnTo>
                    <a:pt x="6" y="0"/>
                  </a:lnTo>
                  <a:lnTo>
                    <a:pt x="214" y="22"/>
                  </a:lnTo>
                  <a:lnTo>
                    <a:pt x="208" y="419"/>
                  </a:lnTo>
                  <a:lnTo>
                    <a:pt x="0" y="419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0" name="Freeform 8"/>
            <p:cNvSpPr>
              <a:spLocks/>
            </p:cNvSpPr>
            <p:nvPr/>
          </p:nvSpPr>
          <p:spPr bwMode="auto">
            <a:xfrm>
              <a:off x="3124200" y="3633787"/>
              <a:ext cx="485775" cy="681038"/>
            </a:xfrm>
            <a:custGeom>
              <a:avLst/>
              <a:gdLst/>
              <a:ahLst/>
              <a:cxnLst>
                <a:cxn ang="0">
                  <a:pos x="98" y="3"/>
                </a:cxn>
                <a:cxn ang="0">
                  <a:pos x="306" y="0"/>
                </a:cxn>
                <a:cxn ang="0">
                  <a:pos x="303" y="291"/>
                </a:cxn>
                <a:cxn ang="0">
                  <a:pos x="0" y="429"/>
                </a:cxn>
                <a:cxn ang="0">
                  <a:pos x="95" y="138"/>
                </a:cxn>
                <a:cxn ang="0">
                  <a:pos x="98" y="3"/>
                </a:cxn>
              </a:cxnLst>
              <a:rect l="0" t="0" r="r" b="b"/>
              <a:pathLst>
                <a:path w="306" h="429">
                  <a:moveTo>
                    <a:pt x="98" y="3"/>
                  </a:moveTo>
                  <a:lnTo>
                    <a:pt x="306" y="0"/>
                  </a:lnTo>
                  <a:lnTo>
                    <a:pt x="303" y="291"/>
                  </a:lnTo>
                  <a:lnTo>
                    <a:pt x="0" y="429"/>
                  </a:lnTo>
                  <a:lnTo>
                    <a:pt x="95" y="138"/>
                  </a:lnTo>
                  <a:lnTo>
                    <a:pt x="98" y="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1" name="Freeform 9"/>
            <p:cNvSpPr>
              <a:spLocks/>
            </p:cNvSpPr>
            <p:nvPr/>
          </p:nvSpPr>
          <p:spPr bwMode="auto">
            <a:xfrm>
              <a:off x="3614738" y="2336800"/>
              <a:ext cx="207963" cy="660400"/>
            </a:xfrm>
            <a:custGeom>
              <a:avLst/>
              <a:gdLst/>
              <a:ahLst/>
              <a:cxnLst>
                <a:cxn ang="0">
                  <a:pos x="0" y="416"/>
                </a:cxn>
                <a:cxn ang="0">
                  <a:pos x="6" y="19"/>
                </a:cxn>
                <a:cxn ang="0">
                  <a:pos x="122" y="0"/>
                </a:cxn>
                <a:cxn ang="0">
                  <a:pos x="131" y="410"/>
                </a:cxn>
                <a:cxn ang="0">
                  <a:pos x="0" y="416"/>
                </a:cxn>
              </a:cxnLst>
              <a:rect l="0" t="0" r="r" b="b"/>
              <a:pathLst>
                <a:path w="131" h="416">
                  <a:moveTo>
                    <a:pt x="0" y="416"/>
                  </a:moveTo>
                  <a:lnTo>
                    <a:pt x="6" y="19"/>
                  </a:lnTo>
                  <a:lnTo>
                    <a:pt x="122" y="0"/>
                  </a:lnTo>
                  <a:lnTo>
                    <a:pt x="131" y="410"/>
                  </a:lnTo>
                  <a:lnTo>
                    <a:pt x="0" y="41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2" name="Freeform 10"/>
            <p:cNvSpPr>
              <a:spLocks/>
            </p:cNvSpPr>
            <p:nvPr/>
          </p:nvSpPr>
          <p:spPr bwMode="auto">
            <a:xfrm>
              <a:off x="3605213" y="3633787"/>
              <a:ext cx="368300" cy="768350"/>
            </a:xfrm>
            <a:custGeom>
              <a:avLst/>
              <a:gdLst/>
              <a:ahLst/>
              <a:cxnLst>
                <a:cxn ang="0">
                  <a:pos x="0" y="291"/>
                </a:cxn>
                <a:cxn ang="0">
                  <a:pos x="3" y="0"/>
                </a:cxn>
                <a:cxn ang="0">
                  <a:pos x="150" y="13"/>
                </a:cxn>
                <a:cxn ang="0">
                  <a:pos x="153" y="159"/>
                </a:cxn>
                <a:cxn ang="0">
                  <a:pos x="232" y="484"/>
                </a:cxn>
                <a:cxn ang="0">
                  <a:pos x="0" y="291"/>
                </a:cxn>
              </a:cxnLst>
              <a:rect l="0" t="0" r="r" b="b"/>
              <a:pathLst>
                <a:path w="232" h="484">
                  <a:moveTo>
                    <a:pt x="0" y="291"/>
                  </a:moveTo>
                  <a:lnTo>
                    <a:pt x="3" y="0"/>
                  </a:lnTo>
                  <a:lnTo>
                    <a:pt x="150" y="13"/>
                  </a:lnTo>
                  <a:lnTo>
                    <a:pt x="153" y="159"/>
                  </a:lnTo>
                  <a:lnTo>
                    <a:pt x="232" y="484"/>
                  </a:lnTo>
                  <a:lnTo>
                    <a:pt x="0" y="29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3" name="Freeform 11"/>
            <p:cNvSpPr>
              <a:spLocks/>
            </p:cNvSpPr>
            <p:nvPr/>
          </p:nvSpPr>
          <p:spPr bwMode="auto">
            <a:xfrm>
              <a:off x="3808413" y="2336800"/>
              <a:ext cx="1865313" cy="650875"/>
            </a:xfrm>
            <a:custGeom>
              <a:avLst/>
              <a:gdLst/>
              <a:ahLst/>
              <a:cxnLst>
                <a:cxn ang="0">
                  <a:pos x="1175" y="377"/>
                </a:cxn>
                <a:cxn ang="0">
                  <a:pos x="9" y="410"/>
                </a:cxn>
                <a:cxn ang="0">
                  <a:pos x="0" y="0"/>
                </a:cxn>
                <a:cxn ang="0">
                  <a:pos x="1169" y="37"/>
                </a:cxn>
                <a:cxn ang="0">
                  <a:pos x="1175" y="377"/>
                </a:cxn>
              </a:cxnLst>
              <a:rect l="0" t="0" r="r" b="b"/>
              <a:pathLst>
                <a:path w="1175" h="410">
                  <a:moveTo>
                    <a:pt x="1175" y="377"/>
                  </a:moveTo>
                  <a:lnTo>
                    <a:pt x="9" y="410"/>
                  </a:lnTo>
                  <a:lnTo>
                    <a:pt x="0" y="0"/>
                  </a:lnTo>
                  <a:lnTo>
                    <a:pt x="1169" y="37"/>
                  </a:lnTo>
                  <a:lnTo>
                    <a:pt x="1175" y="377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4" name="Freeform 12"/>
            <p:cNvSpPr>
              <a:spLocks/>
            </p:cNvSpPr>
            <p:nvPr/>
          </p:nvSpPr>
          <p:spPr bwMode="auto">
            <a:xfrm>
              <a:off x="3822700" y="2935287"/>
              <a:ext cx="1865313" cy="719138"/>
            </a:xfrm>
            <a:custGeom>
              <a:avLst/>
              <a:gdLst/>
              <a:ahLst/>
              <a:cxnLst>
                <a:cxn ang="0">
                  <a:pos x="1175" y="361"/>
                </a:cxn>
                <a:cxn ang="0">
                  <a:pos x="13" y="453"/>
                </a:cxn>
                <a:cxn ang="0">
                  <a:pos x="0" y="33"/>
                </a:cxn>
                <a:cxn ang="0">
                  <a:pos x="1166" y="0"/>
                </a:cxn>
                <a:cxn ang="0">
                  <a:pos x="1175" y="361"/>
                </a:cxn>
              </a:cxnLst>
              <a:rect l="0" t="0" r="r" b="b"/>
              <a:pathLst>
                <a:path w="1175" h="453">
                  <a:moveTo>
                    <a:pt x="1175" y="361"/>
                  </a:moveTo>
                  <a:lnTo>
                    <a:pt x="13" y="453"/>
                  </a:lnTo>
                  <a:lnTo>
                    <a:pt x="0" y="33"/>
                  </a:lnTo>
                  <a:lnTo>
                    <a:pt x="1166" y="0"/>
                  </a:lnTo>
                  <a:lnTo>
                    <a:pt x="1175" y="36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5" name="Freeform 13"/>
            <p:cNvSpPr>
              <a:spLocks/>
            </p:cNvSpPr>
            <p:nvPr/>
          </p:nvSpPr>
          <p:spPr bwMode="auto">
            <a:xfrm>
              <a:off x="3843338" y="3508375"/>
              <a:ext cx="1981200" cy="893763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1162" y="0"/>
                </a:cxn>
                <a:cxn ang="0">
                  <a:pos x="1165" y="116"/>
                </a:cxn>
                <a:cxn ang="0">
                  <a:pos x="1248" y="391"/>
                </a:cxn>
                <a:cxn ang="0">
                  <a:pos x="82" y="563"/>
                </a:cxn>
                <a:cxn ang="0">
                  <a:pos x="3" y="238"/>
                </a:cxn>
                <a:cxn ang="0">
                  <a:pos x="0" y="92"/>
                </a:cxn>
              </a:cxnLst>
              <a:rect l="0" t="0" r="r" b="b"/>
              <a:pathLst>
                <a:path w="1248" h="563">
                  <a:moveTo>
                    <a:pt x="0" y="92"/>
                  </a:moveTo>
                  <a:lnTo>
                    <a:pt x="1162" y="0"/>
                  </a:lnTo>
                  <a:lnTo>
                    <a:pt x="1165" y="116"/>
                  </a:lnTo>
                  <a:lnTo>
                    <a:pt x="1248" y="391"/>
                  </a:lnTo>
                  <a:lnTo>
                    <a:pt x="82" y="563"/>
                  </a:lnTo>
                  <a:lnTo>
                    <a:pt x="3" y="238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6" name="Freeform 14"/>
            <p:cNvSpPr>
              <a:spLocks/>
            </p:cNvSpPr>
            <p:nvPr/>
          </p:nvSpPr>
          <p:spPr bwMode="auto">
            <a:xfrm>
              <a:off x="3609975" y="2987675"/>
              <a:ext cx="233363" cy="666750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47" y="420"/>
                </a:cxn>
                <a:cxn ang="0">
                  <a:pos x="0" y="407"/>
                </a:cxn>
                <a:cxn ang="0">
                  <a:pos x="3" y="6"/>
                </a:cxn>
                <a:cxn ang="0">
                  <a:pos x="134" y="0"/>
                </a:cxn>
              </a:cxnLst>
              <a:rect l="0" t="0" r="r" b="b"/>
              <a:pathLst>
                <a:path w="147" h="420">
                  <a:moveTo>
                    <a:pt x="134" y="0"/>
                  </a:moveTo>
                  <a:lnTo>
                    <a:pt x="147" y="420"/>
                  </a:lnTo>
                  <a:lnTo>
                    <a:pt x="0" y="407"/>
                  </a:lnTo>
                  <a:lnTo>
                    <a:pt x="3" y="6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7" name="Freeform 15"/>
            <p:cNvSpPr>
              <a:spLocks/>
            </p:cNvSpPr>
            <p:nvPr/>
          </p:nvSpPr>
          <p:spPr bwMode="auto">
            <a:xfrm>
              <a:off x="3279775" y="2997200"/>
              <a:ext cx="334963" cy="641350"/>
            </a:xfrm>
            <a:custGeom>
              <a:avLst/>
              <a:gdLst/>
              <a:ahLst/>
              <a:cxnLst>
                <a:cxn ang="0">
                  <a:pos x="208" y="401"/>
                </a:cxn>
                <a:cxn ang="0">
                  <a:pos x="0" y="404"/>
                </a:cxn>
                <a:cxn ang="0">
                  <a:pos x="3" y="0"/>
                </a:cxn>
                <a:cxn ang="0">
                  <a:pos x="211" y="0"/>
                </a:cxn>
                <a:cxn ang="0">
                  <a:pos x="208" y="401"/>
                </a:cxn>
              </a:cxnLst>
              <a:rect l="0" t="0" r="r" b="b"/>
              <a:pathLst>
                <a:path w="211" h="404">
                  <a:moveTo>
                    <a:pt x="208" y="401"/>
                  </a:moveTo>
                  <a:lnTo>
                    <a:pt x="0" y="404"/>
                  </a:lnTo>
                  <a:lnTo>
                    <a:pt x="3" y="0"/>
                  </a:lnTo>
                  <a:lnTo>
                    <a:pt x="211" y="0"/>
                  </a:lnTo>
                  <a:lnTo>
                    <a:pt x="208" y="401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8" name="Freeform 16"/>
            <p:cNvSpPr>
              <a:spLocks/>
            </p:cNvSpPr>
            <p:nvPr/>
          </p:nvSpPr>
          <p:spPr bwMode="auto">
            <a:xfrm>
              <a:off x="3124200" y="4095750"/>
              <a:ext cx="849313" cy="306388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303" y="0"/>
                </a:cxn>
                <a:cxn ang="0">
                  <a:pos x="535" y="193"/>
                </a:cxn>
                <a:cxn ang="0">
                  <a:pos x="0" y="138"/>
                </a:cxn>
              </a:cxnLst>
              <a:rect l="0" t="0" r="r" b="b"/>
              <a:pathLst>
                <a:path w="535" h="193">
                  <a:moveTo>
                    <a:pt x="0" y="138"/>
                  </a:moveTo>
                  <a:lnTo>
                    <a:pt x="303" y="0"/>
                  </a:lnTo>
                  <a:lnTo>
                    <a:pt x="535" y="193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9" name="Freeform 17"/>
            <p:cNvSpPr>
              <a:spLocks/>
            </p:cNvSpPr>
            <p:nvPr/>
          </p:nvSpPr>
          <p:spPr bwMode="auto">
            <a:xfrm>
              <a:off x="3294063" y="1685925"/>
              <a:ext cx="334963" cy="681038"/>
            </a:xfrm>
            <a:custGeom>
              <a:avLst/>
              <a:gdLst/>
              <a:ahLst/>
              <a:cxnLst>
                <a:cxn ang="0">
                  <a:pos x="208" y="429"/>
                </a:cxn>
                <a:cxn ang="0">
                  <a:pos x="0" y="407"/>
                </a:cxn>
                <a:cxn ang="0">
                  <a:pos x="3" y="0"/>
                </a:cxn>
                <a:cxn ang="0">
                  <a:pos x="211" y="61"/>
                </a:cxn>
                <a:cxn ang="0">
                  <a:pos x="208" y="429"/>
                </a:cxn>
              </a:cxnLst>
              <a:rect l="0" t="0" r="r" b="b"/>
              <a:pathLst>
                <a:path w="211" h="429">
                  <a:moveTo>
                    <a:pt x="208" y="429"/>
                  </a:moveTo>
                  <a:lnTo>
                    <a:pt x="0" y="407"/>
                  </a:lnTo>
                  <a:lnTo>
                    <a:pt x="3" y="0"/>
                  </a:lnTo>
                  <a:lnTo>
                    <a:pt x="211" y="61"/>
                  </a:lnTo>
                  <a:lnTo>
                    <a:pt x="208" y="429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80"/>
            <p:cNvGrpSpPr/>
            <p:nvPr/>
          </p:nvGrpSpPr>
          <p:grpSpPr>
            <a:xfrm rot="364498">
              <a:off x="4089643" y="1872450"/>
              <a:ext cx="1244431" cy="1867007"/>
              <a:chOff x="2616022" y="2850356"/>
              <a:chExt cx="635178" cy="952952"/>
            </a:xfrm>
          </p:grpSpPr>
          <p:grpSp>
            <p:nvGrpSpPr>
              <p:cNvPr id="4" name="Group 81"/>
              <p:cNvGrpSpPr/>
              <p:nvPr/>
            </p:nvGrpSpPr>
            <p:grpSpPr>
              <a:xfrm>
                <a:off x="2616022" y="2850356"/>
                <a:ext cx="635178" cy="166118"/>
                <a:chOff x="2616022" y="2850356"/>
                <a:chExt cx="635178" cy="166118"/>
              </a:xfrm>
            </p:grpSpPr>
            <p:sp>
              <p:nvSpPr>
                <p:cNvPr id="125" name="Freeform 39"/>
                <p:cNvSpPr>
                  <a:spLocks/>
                </p:cNvSpPr>
                <p:nvPr/>
              </p:nvSpPr>
              <p:spPr bwMode="auto">
                <a:xfrm>
                  <a:off x="3171825" y="2850356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6" name="Freeform 40"/>
                <p:cNvSpPr>
                  <a:spLocks/>
                </p:cNvSpPr>
                <p:nvPr/>
              </p:nvSpPr>
              <p:spPr bwMode="auto">
                <a:xfrm>
                  <a:off x="3190875" y="2877344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7" name="Freeform 39"/>
                <p:cNvSpPr>
                  <a:spLocks/>
                </p:cNvSpPr>
                <p:nvPr/>
              </p:nvSpPr>
              <p:spPr bwMode="auto">
                <a:xfrm>
                  <a:off x="2616022" y="2902174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8" name="Freeform 40"/>
                <p:cNvSpPr>
                  <a:spLocks/>
                </p:cNvSpPr>
                <p:nvPr/>
              </p:nvSpPr>
              <p:spPr bwMode="auto">
                <a:xfrm>
                  <a:off x="2635071" y="2929161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22" name="Freeform 41"/>
              <p:cNvSpPr>
                <a:spLocks/>
              </p:cNvSpPr>
              <p:nvPr/>
            </p:nvSpPr>
            <p:spPr bwMode="auto">
              <a:xfrm>
                <a:off x="2641600" y="2900019"/>
                <a:ext cx="585788" cy="903289"/>
              </a:xfrm>
              <a:custGeom>
                <a:avLst/>
                <a:gdLst/>
                <a:ahLst/>
                <a:cxnLst>
                  <a:cxn ang="0">
                    <a:pos x="176" y="595"/>
                  </a:cxn>
                  <a:cxn ang="0">
                    <a:pos x="149" y="589"/>
                  </a:cxn>
                  <a:cxn ang="0">
                    <a:pos x="0" y="35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7" y="35"/>
                  </a:cxn>
                  <a:cxn ang="0">
                    <a:pos x="156" y="573"/>
                  </a:cxn>
                  <a:cxn ang="0">
                    <a:pos x="207" y="567"/>
                  </a:cxn>
                  <a:cxn ang="0">
                    <a:pos x="365" y="10"/>
                  </a:cxn>
                  <a:cxn ang="0">
                    <a:pos x="373" y="1"/>
                  </a:cxn>
                  <a:cxn ang="0">
                    <a:pos x="382" y="8"/>
                  </a:cxn>
                  <a:cxn ang="0">
                    <a:pos x="345" y="290"/>
                  </a:cxn>
                  <a:cxn ang="0">
                    <a:pos x="217" y="581"/>
                  </a:cxn>
                  <a:cxn ang="0">
                    <a:pos x="176" y="595"/>
                  </a:cxn>
                </a:cxnLst>
                <a:rect l="0" t="0" r="r" b="b"/>
                <a:pathLst>
                  <a:path w="386" h="595">
                    <a:moveTo>
                      <a:pt x="176" y="595"/>
                    </a:moveTo>
                    <a:cubicBezTo>
                      <a:pt x="167" y="595"/>
                      <a:pt x="158" y="593"/>
                      <a:pt x="149" y="589"/>
                    </a:cubicBezTo>
                    <a:cubicBezTo>
                      <a:pt x="1" y="523"/>
                      <a:pt x="0" y="55"/>
                      <a:pt x="0" y="35"/>
                    </a:cubicBezTo>
                    <a:cubicBezTo>
                      <a:pt x="0" y="30"/>
                      <a:pt x="4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13" y="25"/>
                      <a:pt x="17" y="30"/>
                      <a:pt x="17" y="35"/>
                    </a:cubicBezTo>
                    <a:cubicBezTo>
                      <a:pt x="17" y="40"/>
                      <a:pt x="18" y="511"/>
                      <a:pt x="156" y="573"/>
                    </a:cubicBezTo>
                    <a:cubicBezTo>
                      <a:pt x="173" y="581"/>
                      <a:pt x="190" y="579"/>
                      <a:pt x="207" y="567"/>
                    </a:cubicBezTo>
                    <a:cubicBezTo>
                      <a:pt x="311" y="491"/>
                      <a:pt x="373" y="83"/>
                      <a:pt x="365" y="10"/>
                    </a:cubicBezTo>
                    <a:cubicBezTo>
                      <a:pt x="365" y="5"/>
                      <a:pt x="368" y="1"/>
                      <a:pt x="373" y="1"/>
                    </a:cubicBezTo>
                    <a:cubicBezTo>
                      <a:pt x="377" y="0"/>
                      <a:pt x="382" y="4"/>
                      <a:pt x="382" y="8"/>
                    </a:cubicBezTo>
                    <a:cubicBezTo>
                      <a:pt x="386" y="46"/>
                      <a:pt x="372" y="171"/>
                      <a:pt x="345" y="290"/>
                    </a:cubicBezTo>
                    <a:cubicBezTo>
                      <a:pt x="320" y="398"/>
                      <a:pt x="278" y="536"/>
                      <a:pt x="217" y="581"/>
                    </a:cubicBezTo>
                    <a:cubicBezTo>
                      <a:pt x="204" y="590"/>
                      <a:pt x="190" y="595"/>
                      <a:pt x="176" y="595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baseline="-250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9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75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/>
      <p:bldP spid="159" grpId="0"/>
      <p:bldP spid="160" grpId="0"/>
      <p:bldP spid="16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6"/>
          <p:cNvSpPr>
            <a:spLocks/>
          </p:cNvSpPr>
          <p:nvPr/>
        </p:nvSpPr>
        <p:spPr bwMode="auto">
          <a:xfrm>
            <a:off x="1237462" y="2162555"/>
            <a:ext cx="4937180" cy="4349428"/>
          </a:xfrm>
          <a:custGeom>
            <a:avLst/>
            <a:gdLst>
              <a:gd name="T0" fmla="*/ 0 w 998"/>
              <a:gd name="T1" fmla="*/ 0 h 861"/>
              <a:gd name="T2" fmla="*/ 998 w 998"/>
              <a:gd name="T3" fmla="*/ 0 h 861"/>
              <a:gd name="T4" fmla="*/ 492 w 998"/>
              <a:gd name="T5" fmla="*/ 861 h 861"/>
              <a:gd name="T6" fmla="*/ 0 w 998"/>
              <a:gd name="T7" fmla="*/ 0 h 8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98" h="861">
                <a:moveTo>
                  <a:pt x="0" y="0"/>
                </a:moveTo>
                <a:lnTo>
                  <a:pt x="998" y="0"/>
                </a:lnTo>
                <a:lnTo>
                  <a:pt x="492" y="86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30196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1"/>
          <p:cNvSpPr>
            <a:spLocks/>
          </p:cNvSpPr>
          <p:nvPr/>
        </p:nvSpPr>
        <p:spPr bwMode="auto">
          <a:xfrm>
            <a:off x="1648542" y="1423110"/>
            <a:ext cx="4115020" cy="3581420"/>
          </a:xfrm>
          <a:custGeom>
            <a:avLst/>
            <a:gdLst>
              <a:gd name="T0" fmla="*/ 949 w 1896"/>
              <a:gd name="T1" fmla="*/ 0 h 1616"/>
              <a:gd name="T2" fmla="*/ 1896 w 1896"/>
              <a:gd name="T3" fmla="*/ 1616 h 1616"/>
              <a:gd name="T4" fmla="*/ 0 w 1896"/>
              <a:gd name="T5" fmla="*/ 1616 h 1616"/>
              <a:gd name="T6" fmla="*/ 949 w 1896"/>
              <a:gd name="T7" fmla="*/ 0 h 1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6" h="1616">
                <a:moveTo>
                  <a:pt x="949" y="0"/>
                </a:moveTo>
                <a:lnTo>
                  <a:pt x="1896" y="1616"/>
                </a:lnTo>
                <a:lnTo>
                  <a:pt x="0" y="1616"/>
                </a:lnTo>
                <a:lnTo>
                  <a:pt x="949" y="0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952413" y="2449016"/>
            <a:ext cx="1695986" cy="1569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019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02</a:t>
            </a:r>
            <a:endParaRPr lang="zh-CN" altLang="en-US" sz="1019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6205337" y="3616325"/>
            <a:ext cx="4143101" cy="0"/>
          </a:xfrm>
          <a:prstGeom prst="line">
            <a:avLst/>
          </a:prstGeom>
          <a:ln w="12700">
            <a:solidFill>
              <a:schemeClr val="bg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2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7237" y="3868624"/>
            <a:ext cx="3466334" cy="43088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05340" y="2748641"/>
            <a:ext cx="4468132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42" y="369613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4" lvl="1" indent="-171424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395" y="369613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4" lvl="1" indent="-171424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42" y="407050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4" lvl="1" indent="-171424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395" y="407050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4" lvl="1" indent="-171424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977308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0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6" grpId="0" animBg="1"/>
          <p:bldP spid="17" grpId="0" animBg="1"/>
          <p:bldP spid="2050" grpId="0"/>
          <p:bldP spid="2052" grpId="0"/>
          <p:bldP spid="8" grpId="0"/>
          <p:bldP spid="11" grpId="0"/>
          <p:bldP spid="12" grpId="0"/>
          <p:bldP spid="13" grpId="0"/>
          <p:bldP spid="1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0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6" grpId="0" animBg="1"/>
          <p:bldP spid="17" grpId="0" animBg="1"/>
          <p:bldP spid="2050" grpId="0"/>
          <p:bldP spid="2052" grpId="0"/>
          <p:bldP spid="8" grpId="0"/>
          <p:bldP spid="11" grpId="0"/>
          <p:bldP spid="12" grpId="0"/>
          <p:bldP spid="13" grpId="0"/>
          <p:bldP spid="14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03557" y="3200929"/>
            <a:ext cx="1061322" cy="1061322"/>
            <a:chOff x="362669" y="3620029"/>
            <a:chExt cx="1061322" cy="1061322"/>
          </a:xfrm>
        </p:grpSpPr>
        <p:sp>
          <p:nvSpPr>
            <p:cNvPr id="14" name="椭圆 13"/>
            <p:cNvSpPr/>
            <p:nvPr/>
          </p:nvSpPr>
          <p:spPr>
            <a:xfrm>
              <a:off x="362669" y="362002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83718" y="3741563"/>
              <a:ext cx="819223" cy="818254"/>
              <a:chOff x="4602162" y="361950"/>
              <a:chExt cx="1343026" cy="1341438"/>
            </a:xfrm>
          </p:grpSpPr>
          <p:sp>
            <p:nvSpPr>
              <p:cNvPr id="17" name="Freeform 23"/>
              <p:cNvSpPr>
                <a:spLocks noEditPoints="1"/>
              </p:cNvSpPr>
              <p:nvPr/>
            </p:nvSpPr>
            <p:spPr bwMode="auto">
              <a:xfrm>
                <a:off x="4602162" y="361950"/>
                <a:ext cx="1343026" cy="1341438"/>
              </a:xfrm>
              <a:custGeom>
                <a:avLst/>
                <a:gdLst>
                  <a:gd name="T0" fmla="*/ 0 w 355"/>
                  <a:gd name="T1" fmla="*/ 178 h 355"/>
                  <a:gd name="T2" fmla="*/ 355 w 355"/>
                  <a:gd name="T3" fmla="*/ 178 h 355"/>
                  <a:gd name="T4" fmla="*/ 177 w 355"/>
                  <a:gd name="T5" fmla="*/ 331 h 355"/>
                  <a:gd name="T6" fmla="*/ 24 w 355"/>
                  <a:gd name="T7" fmla="*/ 175 h 355"/>
                  <a:gd name="T8" fmla="*/ 58 w 355"/>
                  <a:gd name="T9" fmla="*/ 192 h 355"/>
                  <a:gd name="T10" fmla="*/ 71 w 355"/>
                  <a:gd name="T11" fmla="*/ 232 h 355"/>
                  <a:gd name="T12" fmla="*/ 95 w 355"/>
                  <a:gd name="T13" fmla="*/ 243 h 355"/>
                  <a:gd name="T14" fmla="*/ 112 w 355"/>
                  <a:gd name="T15" fmla="*/ 315 h 355"/>
                  <a:gd name="T16" fmla="*/ 118 w 355"/>
                  <a:gd name="T17" fmla="*/ 305 h 355"/>
                  <a:gd name="T18" fmla="*/ 146 w 355"/>
                  <a:gd name="T19" fmla="*/ 265 h 355"/>
                  <a:gd name="T20" fmla="*/ 162 w 355"/>
                  <a:gd name="T21" fmla="*/ 222 h 355"/>
                  <a:gd name="T22" fmla="*/ 112 w 355"/>
                  <a:gd name="T23" fmla="*/ 189 h 355"/>
                  <a:gd name="T24" fmla="*/ 66 w 355"/>
                  <a:gd name="T25" fmla="*/ 165 h 355"/>
                  <a:gd name="T26" fmla="*/ 102 w 355"/>
                  <a:gd name="T27" fmla="*/ 154 h 355"/>
                  <a:gd name="T28" fmla="*/ 138 w 355"/>
                  <a:gd name="T29" fmla="*/ 140 h 355"/>
                  <a:gd name="T30" fmla="*/ 119 w 355"/>
                  <a:gd name="T31" fmla="*/ 97 h 355"/>
                  <a:gd name="T32" fmla="*/ 95 w 355"/>
                  <a:gd name="T33" fmla="*/ 109 h 355"/>
                  <a:gd name="T34" fmla="*/ 70 w 355"/>
                  <a:gd name="T35" fmla="*/ 93 h 355"/>
                  <a:gd name="T36" fmla="*/ 85 w 355"/>
                  <a:gd name="T37" fmla="*/ 68 h 355"/>
                  <a:gd name="T38" fmla="*/ 177 w 355"/>
                  <a:gd name="T39" fmla="*/ 25 h 355"/>
                  <a:gd name="T40" fmla="*/ 244 w 355"/>
                  <a:gd name="T41" fmla="*/ 63 h 355"/>
                  <a:gd name="T42" fmla="*/ 236 w 355"/>
                  <a:gd name="T43" fmla="*/ 104 h 355"/>
                  <a:gd name="T44" fmla="*/ 220 w 355"/>
                  <a:gd name="T45" fmla="*/ 110 h 355"/>
                  <a:gd name="T46" fmla="*/ 223 w 355"/>
                  <a:gd name="T47" fmla="*/ 104 h 355"/>
                  <a:gd name="T48" fmla="*/ 215 w 355"/>
                  <a:gd name="T49" fmla="*/ 96 h 355"/>
                  <a:gd name="T50" fmla="*/ 213 w 355"/>
                  <a:gd name="T51" fmla="*/ 94 h 355"/>
                  <a:gd name="T52" fmla="*/ 215 w 355"/>
                  <a:gd name="T53" fmla="*/ 126 h 355"/>
                  <a:gd name="T54" fmla="*/ 192 w 355"/>
                  <a:gd name="T55" fmla="*/ 155 h 355"/>
                  <a:gd name="T56" fmla="*/ 219 w 355"/>
                  <a:gd name="T57" fmla="*/ 138 h 355"/>
                  <a:gd name="T58" fmla="*/ 239 w 355"/>
                  <a:gd name="T59" fmla="*/ 150 h 355"/>
                  <a:gd name="T60" fmla="*/ 261 w 355"/>
                  <a:gd name="T61" fmla="*/ 160 h 355"/>
                  <a:gd name="T62" fmla="*/ 262 w 355"/>
                  <a:gd name="T63" fmla="*/ 159 h 355"/>
                  <a:gd name="T64" fmla="*/ 320 w 355"/>
                  <a:gd name="T65" fmla="*/ 175 h 355"/>
                  <a:gd name="T66" fmla="*/ 330 w 355"/>
                  <a:gd name="T67" fmla="*/ 178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5" h="355">
                    <a:moveTo>
                      <a:pt x="177" y="0"/>
                    </a:moveTo>
                    <a:cubicBezTo>
                      <a:pt x="79" y="0"/>
                      <a:pt x="0" y="80"/>
                      <a:pt x="0" y="178"/>
                    </a:cubicBezTo>
                    <a:cubicBezTo>
                      <a:pt x="0" y="275"/>
                      <a:pt x="79" y="355"/>
                      <a:pt x="177" y="355"/>
                    </a:cubicBezTo>
                    <a:cubicBezTo>
                      <a:pt x="275" y="355"/>
                      <a:pt x="355" y="275"/>
                      <a:pt x="355" y="178"/>
                    </a:cubicBezTo>
                    <a:cubicBezTo>
                      <a:pt x="355" y="80"/>
                      <a:pt x="275" y="0"/>
                      <a:pt x="177" y="0"/>
                    </a:cubicBezTo>
                    <a:close/>
                    <a:moveTo>
                      <a:pt x="177" y="331"/>
                    </a:moveTo>
                    <a:cubicBezTo>
                      <a:pt x="93" y="331"/>
                      <a:pt x="24" y="262"/>
                      <a:pt x="24" y="178"/>
                    </a:cubicBezTo>
                    <a:cubicBezTo>
                      <a:pt x="24" y="177"/>
                      <a:pt x="24" y="176"/>
                      <a:pt x="24" y="175"/>
                    </a:cubicBezTo>
                    <a:cubicBezTo>
                      <a:pt x="46" y="192"/>
                      <a:pt x="46" y="192"/>
                      <a:pt x="46" y="192"/>
                    </a:cubicBezTo>
                    <a:cubicBezTo>
                      <a:pt x="58" y="192"/>
                      <a:pt x="58" y="192"/>
                      <a:pt x="58" y="192"/>
                    </a:cubicBezTo>
                    <a:cubicBezTo>
                      <a:pt x="71" y="205"/>
                      <a:pt x="71" y="205"/>
                      <a:pt x="71" y="205"/>
                    </a:cubicBezTo>
                    <a:cubicBezTo>
                      <a:pt x="71" y="232"/>
                      <a:pt x="71" y="232"/>
                      <a:pt x="71" y="232"/>
                    </a:cubicBezTo>
                    <a:cubicBezTo>
                      <a:pt x="82" y="243"/>
                      <a:pt x="82" y="243"/>
                      <a:pt x="82" y="243"/>
                    </a:cubicBezTo>
                    <a:cubicBezTo>
                      <a:pt x="95" y="243"/>
                      <a:pt x="95" y="243"/>
                      <a:pt x="95" y="243"/>
                    </a:cubicBezTo>
                    <a:cubicBezTo>
                      <a:pt x="95" y="298"/>
                      <a:pt x="95" y="298"/>
                      <a:pt x="95" y="298"/>
                    </a:cubicBezTo>
                    <a:cubicBezTo>
                      <a:pt x="112" y="315"/>
                      <a:pt x="112" y="315"/>
                      <a:pt x="112" y="315"/>
                    </a:cubicBezTo>
                    <a:cubicBezTo>
                      <a:pt x="118" y="315"/>
                      <a:pt x="118" y="315"/>
                      <a:pt x="118" y="315"/>
                    </a:cubicBezTo>
                    <a:cubicBezTo>
                      <a:pt x="118" y="305"/>
                      <a:pt x="118" y="305"/>
                      <a:pt x="118" y="305"/>
                    </a:cubicBezTo>
                    <a:cubicBezTo>
                      <a:pt x="146" y="276"/>
                      <a:pt x="146" y="276"/>
                      <a:pt x="146" y="276"/>
                    </a:cubicBezTo>
                    <a:cubicBezTo>
                      <a:pt x="146" y="265"/>
                      <a:pt x="146" y="265"/>
                      <a:pt x="146" y="265"/>
                    </a:cubicBezTo>
                    <a:cubicBezTo>
                      <a:pt x="162" y="249"/>
                      <a:pt x="162" y="249"/>
                      <a:pt x="162" y="249"/>
                    </a:cubicBezTo>
                    <a:cubicBezTo>
                      <a:pt x="162" y="222"/>
                      <a:pt x="162" y="222"/>
                      <a:pt x="162" y="222"/>
                    </a:cubicBezTo>
                    <a:cubicBezTo>
                      <a:pt x="145" y="222"/>
                      <a:pt x="145" y="222"/>
                      <a:pt x="145" y="222"/>
                    </a:cubicBezTo>
                    <a:cubicBezTo>
                      <a:pt x="112" y="189"/>
                      <a:pt x="112" y="189"/>
                      <a:pt x="112" y="189"/>
                    </a:cubicBezTo>
                    <a:cubicBezTo>
                      <a:pt x="66" y="189"/>
                      <a:pt x="66" y="189"/>
                      <a:pt x="66" y="189"/>
                    </a:cubicBezTo>
                    <a:cubicBezTo>
                      <a:pt x="66" y="165"/>
                      <a:pt x="66" y="165"/>
                      <a:pt x="66" y="165"/>
                    </a:cubicBezTo>
                    <a:cubicBezTo>
                      <a:pt x="102" y="165"/>
                      <a:pt x="102" y="165"/>
                      <a:pt x="102" y="165"/>
                    </a:cubicBez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24" y="154"/>
                      <a:pt x="124" y="154"/>
                      <a:pt x="124" y="154"/>
                    </a:cubicBezTo>
                    <a:cubicBezTo>
                      <a:pt x="138" y="140"/>
                      <a:pt x="138" y="140"/>
                      <a:pt x="138" y="140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95" y="97"/>
                      <a:pt x="95" y="97"/>
                      <a:pt x="95" y="97"/>
                    </a:cubicBezTo>
                    <a:cubicBezTo>
                      <a:pt x="95" y="109"/>
                      <a:pt x="95" y="109"/>
                      <a:pt x="95" y="109"/>
                    </a:cubicBezTo>
                    <a:cubicBezTo>
                      <a:pt x="70" y="109"/>
                      <a:pt x="70" y="109"/>
                      <a:pt x="70" y="109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85" y="78"/>
                      <a:pt x="85" y="78"/>
                      <a:pt x="85" y="78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71" y="68"/>
                      <a:pt x="71" y="68"/>
                      <a:pt x="71" y="68"/>
                    </a:cubicBezTo>
                    <a:cubicBezTo>
                      <a:pt x="98" y="41"/>
                      <a:pt x="136" y="25"/>
                      <a:pt x="177" y="25"/>
                    </a:cubicBezTo>
                    <a:cubicBezTo>
                      <a:pt x="216" y="25"/>
                      <a:pt x="251" y="39"/>
                      <a:pt x="278" y="63"/>
                    </a:cubicBezTo>
                    <a:cubicBezTo>
                      <a:pt x="244" y="63"/>
                      <a:pt x="244" y="63"/>
                      <a:pt x="244" y="63"/>
                    </a:cubicBezTo>
                    <a:cubicBezTo>
                      <a:pt x="219" y="87"/>
                      <a:pt x="219" y="87"/>
                      <a:pt x="219" y="87"/>
                    </a:cubicBezTo>
                    <a:cubicBezTo>
                      <a:pt x="236" y="104"/>
                      <a:pt x="236" y="104"/>
                      <a:pt x="236" y="104"/>
                    </a:cubicBezTo>
                    <a:cubicBezTo>
                      <a:pt x="225" y="115"/>
                      <a:pt x="225" y="115"/>
                      <a:pt x="225" y="115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25" y="106"/>
                      <a:pt x="225" y="106"/>
                      <a:pt x="225" y="106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3" y="94"/>
                      <a:pt x="213" y="94"/>
                      <a:pt x="213" y="94"/>
                    </a:cubicBezTo>
                    <a:cubicBezTo>
                      <a:pt x="198" y="109"/>
                      <a:pt x="198" y="109"/>
                      <a:pt x="198" y="109"/>
                    </a:cubicBezTo>
                    <a:cubicBezTo>
                      <a:pt x="215" y="126"/>
                      <a:pt x="215" y="126"/>
                      <a:pt x="215" y="126"/>
                    </a:cubicBezTo>
                    <a:cubicBezTo>
                      <a:pt x="192" y="126"/>
                      <a:pt x="192" y="126"/>
                      <a:pt x="192" y="126"/>
                    </a:cubicBezTo>
                    <a:cubicBezTo>
                      <a:pt x="192" y="155"/>
                      <a:pt x="192" y="155"/>
                      <a:pt x="192" y="155"/>
                    </a:cubicBezTo>
                    <a:cubicBezTo>
                      <a:pt x="219" y="155"/>
                      <a:pt x="219" y="155"/>
                      <a:pt x="219" y="155"/>
                    </a:cubicBezTo>
                    <a:cubicBezTo>
                      <a:pt x="219" y="138"/>
                      <a:pt x="219" y="138"/>
                      <a:pt x="219" y="138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39" y="150"/>
                      <a:pt x="239" y="150"/>
                      <a:pt x="239" y="150"/>
                    </a:cubicBezTo>
                    <a:cubicBezTo>
                      <a:pt x="239" y="160"/>
                      <a:pt x="239" y="160"/>
                      <a:pt x="239" y="160"/>
                    </a:cubicBezTo>
                    <a:cubicBezTo>
                      <a:pt x="261" y="160"/>
                      <a:pt x="261" y="160"/>
                      <a:pt x="261" y="160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98" y="196"/>
                      <a:pt x="298" y="196"/>
                      <a:pt x="298" y="196"/>
                    </a:cubicBezTo>
                    <a:cubicBezTo>
                      <a:pt x="320" y="175"/>
                      <a:pt x="320" y="175"/>
                      <a:pt x="320" y="175"/>
                    </a:cubicBezTo>
                    <a:cubicBezTo>
                      <a:pt x="330" y="175"/>
                      <a:pt x="330" y="175"/>
                      <a:pt x="330" y="175"/>
                    </a:cubicBezTo>
                    <a:cubicBezTo>
                      <a:pt x="330" y="176"/>
                      <a:pt x="330" y="177"/>
                      <a:pt x="330" y="178"/>
                    </a:cubicBezTo>
                    <a:cubicBezTo>
                      <a:pt x="330" y="262"/>
                      <a:pt x="262" y="331"/>
                      <a:pt x="177" y="3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4"/>
              <p:cNvSpPr/>
              <p:nvPr/>
            </p:nvSpPr>
            <p:spPr bwMode="auto">
              <a:xfrm>
                <a:off x="5056188" y="512763"/>
                <a:ext cx="234950" cy="257175"/>
              </a:xfrm>
              <a:custGeom>
                <a:avLst/>
                <a:gdLst>
                  <a:gd name="T0" fmla="*/ 148 w 148"/>
                  <a:gd name="T1" fmla="*/ 0 h 162"/>
                  <a:gd name="T2" fmla="*/ 0 w 148"/>
                  <a:gd name="T3" fmla="*/ 0 h 162"/>
                  <a:gd name="T4" fmla="*/ 0 w 148"/>
                  <a:gd name="T5" fmla="*/ 100 h 162"/>
                  <a:gd name="T6" fmla="*/ 62 w 148"/>
                  <a:gd name="T7" fmla="*/ 162 h 162"/>
                  <a:gd name="T8" fmla="*/ 88 w 148"/>
                  <a:gd name="T9" fmla="*/ 162 h 162"/>
                  <a:gd name="T10" fmla="*/ 88 w 148"/>
                  <a:gd name="T11" fmla="*/ 119 h 162"/>
                  <a:gd name="T12" fmla="*/ 148 w 148"/>
                  <a:gd name="T13" fmla="*/ 59 h 162"/>
                  <a:gd name="T14" fmla="*/ 148 w 148"/>
                  <a:gd name="T15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8" h="162">
                    <a:moveTo>
                      <a:pt x="148" y="0"/>
                    </a:moveTo>
                    <a:lnTo>
                      <a:pt x="0" y="0"/>
                    </a:lnTo>
                    <a:lnTo>
                      <a:pt x="0" y="100"/>
                    </a:lnTo>
                    <a:lnTo>
                      <a:pt x="62" y="162"/>
                    </a:lnTo>
                    <a:lnTo>
                      <a:pt x="88" y="162"/>
                    </a:lnTo>
                    <a:lnTo>
                      <a:pt x="88" y="119"/>
                    </a:lnTo>
                    <a:lnTo>
                      <a:pt x="148" y="59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25"/>
              <p:cNvSpPr/>
              <p:nvPr/>
            </p:nvSpPr>
            <p:spPr bwMode="auto">
              <a:xfrm>
                <a:off x="5272088" y="985838"/>
                <a:ext cx="457200" cy="476250"/>
              </a:xfrm>
              <a:custGeom>
                <a:avLst/>
                <a:gdLst>
                  <a:gd name="T0" fmla="*/ 245 w 288"/>
                  <a:gd name="T1" fmla="*/ 97 h 300"/>
                  <a:gd name="T2" fmla="*/ 145 w 288"/>
                  <a:gd name="T3" fmla="*/ 0 h 300"/>
                  <a:gd name="T4" fmla="*/ 145 w 288"/>
                  <a:gd name="T5" fmla="*/ 0 h 300"/>
                  <a:gd name="T6" fmla="*/ 33 w 288"/>
                  <a:gd name="T7" fmla="*/ 0 h 300"/>
                  <a:gd name="T8" fmla="*/ 0 w 288"/>
                  <a:gd name="T9" fmla="*/ 33 h 300"/>
                  <a:gd name="T10" fmla="*/ 0 w 288"/>
                  <a:gd name="T11" fmla="*/ 104 h 300"/>
                  <a:gd name="T12" fmla="*/ 48 w 288"/>
                  <a:gd name="T13" fmla="*/ 152 h 300"/>
                  <a:gd name="T14" fmla="*/ 133 w 288"/>
                  <a:gd name="T15" fmla="*/ 152 h 300"/>
                  <a:gd name="T16" fmla="*/ 133 w 288"/>
                  <a:gd name="T17" fmla="*/ 235 h 300"/>
                  <a:gd name="T18" fmla="*/ 200 w 288"/>
                  <a:gd name="T19" fmla="*/ 300 h 300"/>
                  <a:gd name="T20" fmla="*/ 214 w 288"/>
                  <a:gd name="T21" fmla="*/ 300 h 300"/>
                  <a:gd name="T22" fmla="*/ 214 w 288"/>
                  <a:gd name="T23" fmla="*/ 219 h 300"/>
                  <a:gd name="T24" fmla="*/ 248 w 288"/>
                  <a:gd name="T25" fmla="*/ 188 h 300"/>
                  <a:gd name="T26" fmla="*/ 248 w 288"/>
                  <a:gd name="T27" fmla="*/ 131 h 300"/>
                  <a:gd name="T28" fmla="*/ 264 w 288"/>
                  <a:gd name="T29" fmla="*/ 131 h 300"/>
                  <a:gd name="T30" fmla="*/ 288 w 288"/>
                  <a:gd name="T31" fmla="*/ 107 h 300"/>
                  <a:gd name="T32" fmla="*/ 279 w 288"/>
                  <a:gd name="T33" fmla="*/ 97 h 300"/>
                  <a:gd name="T34" fmla="*/ 245 w 288"/>
                  <a:gd name="T35" fmla="*/ 97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8" h="300">
                    <a:moveTo>
                      <a:pt x="245" y="97"/>
                    </a:moveTo>
                    <a:lnTo>
                      <a:pt x="145" y="0"/>
                    </a:lnTo>
                    <a:lnTo>
                      <a:pt x="145" y="0"/>
                    </a:lnTo>
                    <a:lnTo>
                      <a:pt x="33" y="0"/>
                    </a:lnTo>
                    <a:lnTo>
                      <a:pt x="0" y="33"/>
                    </a:lnTo>
                    <a:lnTo>
                      <a:pt x="0" y="104"/>
                    </a:lnTo>
                    <a:lnTo>
                      <a:pt x="48" y="152"/>
                    </a:lnTo>
                    <a:lnTo>
                      <a:pt x="133" y="152"/>
                    </a:lnTo>
                    <a:lnTo>
                      <a:pt x="133" y="235"/>
                    </a:lnTo>
                    <a:lnTo>
                      <a:pt x="200" y="300"/>
                    </a:lnTo>
                    <a:lnTo>
                      <a:pt x="214" y="300"/>
                    </a:lnTo>
                    <a:lnTo>
                      <a:pt x="214" y="219"/>
                    </a:lnTo>
                    <a:lnTo>
                      <a:pt x="248" y="188"/>
                    </a:lnTo>
                    <a:lnTo>
                      <a:pt x="248" y="131"/>
                    </a:lnTo>
                    <a:lnTo>
                      <a:pt x="264" y="131"/>
                    </a:lnTo>
                    <a:lnTo>
                      <a:pt x="288" y="107"/>
                    </a:lnTo>
                    <a:lnTo>
                      <a:pt x="279" y="97"/>
                    </a:lnTo>
                    <a:lnTo>
                      <a:pt x="245" y="9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26"/>
              <p:cNvSpPr/>
              <p:nvPr/>
            </p:nvSpPr>
            <p:spPr bwMode="auto">
              <a:xfrm>
                <a:off x="5646738" y="1341438"/>
                <a:ext cx="44450" cy="101600"/>
              </a:xfrm>
              <a:custGeom>
                <a:avLst/>
                <a:gdLst>
                  <a:gd name="T0" fmla="*/ 0 w 28"/>
                  <a:gd name="T1" fmla="*/ 64 h 64"/>
                  <a:gd name="T2" fmla="*/ 28 w 28"/>
                  <a:gd name="T3" fmla="*/ 40 h 64"/>
                  <a:gd name="T4" fmla="*/ 28 w 28"/>
                  <a:gd name="T5" fmla="*/ 0 h 64"/>
                  <a:gd name="T6" fmla="*/ 0 w 28"/>
                  <a:gd name="T7" fmla="*/ 0 h 64"/>
                  <a:gd name="T8" fmla="*/ 0 w 28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64">
                    <a:moveTo>
                      <a:pt x="0" y="64"/>
                    </a:moveTo>
                    <a:lnTo>
                      <a:pt x="28" y="40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873963" y="4970679"/>
            <a:ext cx="1061322" cy="1061322"/>
            <a:chOff x="362669" y="5389779"/>
            <a:chExt cx="1061322" cy="1061322"/>
          </a:xfrm>
        </p:grpSpPr>
        <p:sp>
          <p:nvSpPr>
            <p:cNvPr id="15" name="椭圆 14"/>
            <p:cNvSpPr/>
            <p:nvPr/>
          </p:nvSpPr>
          <p:spPr>
            <a:xfrm>
              <a:off x="362669" y="538977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560765" y="5583971"/>
              <a:ext cx="689373" cy="625287"/>
              <a:chOff x="3468688" y="460375"/>
              <a:chExt cx="631825" cy="573088"/>
            </a:xfrm>
            <a:solidFill>
              <a:srgbClr val="282828"/>
            </a:solidFill>
          </p:grpSpPr>
          <p:sp>
            <p:nvSpPr>
              <p:cNvPr id="31" name="Freeform 19"/>
              <p:cNvSpPr/>
              <p:nvPr/>
            </p:nvSpPr>
            <p:spPr bwMode="auto">
              <a:xfrm>
                <a:off x="3468688" y="460375"/>
                <a:ext cx="271463" cy="422275"/>
              </a:xfrm>
              <a:custGeom>
                <a:avLst/>
                <a:gdLst>
                  <a:gd name="T0" fmla="*/ 150 w 169"/>
                  <a:gd name="T1" fmla="*/ 150 h 263"/>
                  <a:gd name="T2" fmla="*/ 169 w 169"/>
                  <a:gd name="T3" fmla="*/ 0 h 263"/>
                  <a:gd name="T4" fmla="*/ 56 w 169"/>
                  <a:gd name="T5" fmla="*/ 103 h 263"/>
                  <a:gd name="T6" fmla="*/ 0 w 169"/>
                  <a:gd name="T7" fmla="*/ 263 h 263"/>
                  <a:gd name="T8" fmla="*/ 169 w 169"/>
                  <a:gd name="T9" fmla="*/ 263 h 263"/>
                  <a:gd name="T10" fmla="*/ 150 w 169"/>
                  <a:gd name="T11" fmla="*/ 15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9" h="263">
                    <a:moveTo>
                      <a:pt x="150" y="150"/>
                    </a:moveTo>
                    <a:cubicBezTo>
                      <a:pt x="150" y="66"/>
                      <a:pt x="169" y="0"/>
                      <a:pt x="169" y="0"/>
                    </a:cubicBezTo>
                    <a:cubicBezTo>
                      <a:pt x="169" y="0"/>
                      <a:pt x="113" y="10"/>
                      <a:pt x="56" y="103"/>
                    </a:cubicBezTo>
                    <a:cubicBezTo>
                      <a:pt x="0" y="197"/>
                      <a:pt x="0" y="263"/>
                      <a:pt x="0" y="263"/>
                    </a:cubicBezTo>
                    <a:cubicBezTo>
                      <a:pt x="169" y="263"/>
                      <a:pt x="169" y="263"/>
                      <a:pt x="169" y="263"/>
                    </a:cubicBezTo>
                    <a:cubicBezTo>
                      <a:pt x="169" y="263"/>
                      <a:pt x="150" y="235"/>
                      <a:pt x="150" y="15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0"/>
              <p:cNvSpPr/>
              <p:nvPr/>
            </p:nvSpPr>
            <p:spPr bwMode="auto">
              <a:xfrm>
                <a:off x="3829050" y="611188"/>
                <a:ext cx="271463" cy="271463"/>
              </a:xfrm>
              <a:custGeom>
                <a:avLst/>
                <a:gdLst>
                  <a:gd name="T0" fmla="*/ 0 w 171"/>
                  <a:gd name="T1" fmla="*/ 0 h 171"/>
                  <a:gd name="T2" fmla="*/ 0 w 171"/>
                  <a:gd name="T3" fmla="*/ 171 h 171"/>
                  <a:gd name="T4" fmla="*/ 171 w 171"/>
                  <a:gd name="T5" fmla="*/ 171 h 171"/>
                  <a:gd name="T6" fmla="*/ 0 w 171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71">
                    <a:moveTo>
                      <a:pt x="0" y="0"/>
                    </a:moveTo>
                    <a:lnTo>
                      <a:pt x="0" y="171"/>
                    </a:lnTo>
                    <a:lnTo>
                      <a:pt x="171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1"/>
              <p:cNvSpPr/>
              <p:nvPr/>
            </p:nvSpPr>
            <p:spPr bwMode="auto">
              <a:xfrm>
                <a:off x="3468688" y="460375"/>
                <a:ext cx="631825" cy="573088"/>
              </a:xfrm>
              <a:custGeom>
                <a:avLst/>
                <a:gdLst>
                  <a:gd name="T0" fmla="*/ 207 w 394"/>
                  <a:gd name="T1" fmla="*/ 282 h 357"/>
                  <a:gd name="T2" fmla="*/ 207 w 394"/>
                  <a:gd name="T3" fmla="*/ 0 h 357"/>
                  <a:gd name="T4" fmla="*/ 188 w 394"/>
                  <a:gd name="T5" fmla="*/ 0 h 357"/>
                  <a:gd name="T6" fmla="*/ 188 w 394"/>
                  <a:gd name="T7" fmla="*/ 282 h 357"/>
                  <a:gd name="T8" fmla="*/ 2 w 394"/>
                  <a:gd name="T9" fmla="*/ 282 h 357"/>
                  <a:gd name="T10" fmla="*/ 0 w 394"/>
                  <a:gd name="T11" fmla="*/ 282 h 357"/>
                  <a:gd name="T12" fmla="*/ 75 w 394"/>
                  <a:gd name="T13" fmla="*/ 357 h 357"/>
                  <a:gd name="T14" fmla="*/ 319 w 394"/>
                  <a:gd name="T15" fmla="*/ 357 h 357"/>
                  <a:gd name="T16" fmla="*/ 394 w 394"/>
                  <a:gd name="T17" fmla="*/ 282 h 357"/>
                  <a:gd name="T18" fmla="*/ 392 w 394"/>
                  <a:gd name="T19" fmla="*/ 282 h 357"/>
                  <a:gd name="T20" fmla="*/ 207 w 394"/>
                  <a:gd name="T21" fmla="*/ 282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4" h="357">
                    <a:moveTo>
                      <a:pt x="207" y="282"/>
                    </a:moveTo>
                    <a:cubicBezTo>
                      <a:pt x="207" y="0"/>
                      <a:pt x="207" y="0"/>
                      <a:pt x="207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8" y="282"/>
                      <a:pt x="188" y="282"/>
                      <a:pt x="188" y="282"/>
                    </a:cubicBezTo>
                    <a:cubicBezTo>
                      <a:pt x="2" y="282"/>
                      <a:pt x="2" y="282"/>
                      <a:pt x="2" y="282"/>
                    </a:cubicBezTo>
                    <a:cubicBezTo>
                      <a:pt x="0" y="282"/>
                      <a:pt x="0" y="282"/>
                      <a:pt x="0" y="282"/>
                    </a:cubicBezTo>
                    <a:cubicBezTo>
                      <a:pt x="0" y="323"/>
                      <a:pt x="34" y="357"/>
                      <a:pt x="75" y="357"/>
                    </a:cubicBezTo>
                    <a:cubicBezTo>
                      <a:pt x="319" y="357"/>
                      <a:pt x="319" y="357"/>
                      <a:pt x="319" y="357"/>
                    </a:cubicBezTo>
                    <a:cubicBezTo>
                      <a:pt x="361" y="357"/>
                      <a:pt x="394" y="323"/>
                      <a:pt x="394" y="282"/>
                    </a:cubicBezTo>
                    <a:cubicBezTo>
                      <a:pt x="392" y="282"/>
                      <a:pt x="392" y="282"/>
                      <a:pt x="392" y="282"/>
                    </a:cubicBezTo>
                    <a:lnTo>
                      <a:pt x="207" y="28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6" name="TextBox 39"/>
          <p:cNvSpPr txBox="1"/>
          <p:nvPr/>
        </p:nvSpPr>
        <p:spPr>
          <a:xfrm>
            <a:off x="2154617" y="3235135"/>
            <a:ext cx="4274758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2154617" y="5005245"/>
            <a:ext cx="4274758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154617" y="2531742"/>
            <a:ext cx="228213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7104348" y="1312863"/>
            <a:ext cx="4960780" cy="5183187"/>
            <a:chOff x="7195062" y="1168053"/>
            <a:chExt cx="4960780" cy="5446888"/>
          </a:xfr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7" name="矩形 46"/>
            <p:cNvSpPr/>
            <p:nvPr/>
          </p:nvSpPr>
          <p:spPr>
            <a:xfrm>
              <a:off x="8915221" y="294253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195062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7195062" y="49833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8915221" y="11680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0617273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10526559" y="4925296"/>
            <a:ext cx="1538569" cy="1595002"/>
          </a:xfrm>
          <a:prstGeom prst="rect">
            <a:avLst/>
          </a:prstGeom>
          <a:solidFill>
            <a:srgbClr val="FCA8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39"/>
          <p:cNvSpPr txBox="1"/>
          <p:nvPr/>
        </p:nvSpPr>
        <p:spPr>
          <a:xfrm>
            <a:off x="10640859" y="5177284"/>
            <a:ext cx="1286077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6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86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/>
      <p:bldP spid="40" grpId="0"/>
      <p:bldP spid="50" grpId="0" animBg="1"/>
      <p:bldP spid="5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40835" y="2344933"/>
            <a:ext cx="3695028" cy="3695028"/>
            <a:chOff x="6240781" y="1363135"/>
            <a:chExt cx="4963584" cy="4963584"/>
          </a:xfrm>
        </p:grpSpPr>
        <p:grpSp>
          <p:nvGrpSpPr>
            <p:cNvPr id="13" name="Group 12"/>
            <p:cNvGrpSpPr/>
            <p:nvPr userDrawn="1"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 userDrawn="1"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>
                <a:spLocks/>
              </p:cNvSpPr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 userDrawn="1"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5"/>
            <p:cNvGrpSpPr/>
            <p:nvPr userDrawn="1"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 userDrawn="1"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 userDrawn="1"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 userDrawn="1"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6924671" y="2712385"/>
            <a:ext cx="3609160" cy="572731"/>
            <a:chOff x="8633669" y="2306010"/>
            <a:chExt cx="2990246" cy="625370"/>
          </a:xfrm>
        </p:grpSpPr>
        <p:sp>
          <p:nvSpPr>
            <p:cNvPr id="3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924671" y="3535890"/>
            <a:ext cx="3609160" cy="572731"/>
            <a:chOff x="8633669" y="2306010"/>
            <a:chExt cx="2990246" cy="625370"/>
          </a:xfrm>
        </p:grpSpPr>
        <p:sp>
          <p:nvSpPr>
            <p:cNvPr id="34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924671" y="4359397"/>
            <a:ext cx="3609160" cy="572731"/>
            <a:chOff x="8633669" y="2306010"/>
            <a:chExt cx="2990246" cy="625370"/>
          </a:xfrm>
        </p:grpSpPr>
        <p:sp>
          <p:nvSpPr>
            <p:cNvPr id="37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6924671" y="5182902"/>
            <a:ext cx="3609160" cy="572731"/>
            <a:chOff x="8633669" y="2306010"/>
            <a:chExt cx="2990246" cy="625370"/>
          </a:xfrm>
        </p:grpSpPr>
        <p:sp>
          <p:nvSpPr>
            <p:cNvPr id="4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28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组合 99"/>
          <p:cNvGrpSpPr/>
          <p:nvPr/>
        </p:nvGrpSpPr>
        <p:grpSpPr>
          <a:xfrm>
            <a:off x="3821326" y="4552429"/>
            <a:ext cx="2607421" cy="1359683"/>
            <a:chOff x="3821326" y="3817808"/>
            <a:chExt cx="2607421" cy="1359683"/>
          </a:xfrm>
        </p:grpSpPr>
        <p:sp>
          <p:nvSpPr>
            <p:cNvPr id="6" name="Freeform 3720"/>
            <p:cNvSpPr>
              <a:spLocks/>
            </p:cNvSpPr>
            <p:nvPr/>
          </p:nvSpPr>
          <p:spPr bwMode="auto">
            <a:xfrm>
              <a:off x="3821326" y="3846737"/>
              <a:ext cx="2607421" cy="1330754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6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3721"/>
            <p:cNvSpPr>
              <a:spLocks/>
            </p:cNvSpPr>
            <p:nvPr/>
          </p:nvSpPr>
          <p:spPr bwMode="auto">
            <a:xfrm>
              <a:off x="3821326" y="3817808"/>
              <a:ext cx="2607421" cy="1329495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5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4050244" y="2394042"/>
            <a:ext cx="2378502" cy="1241451"/>
            <a:chOff x="4050244" y="1659421"/>
            <a:chExt cx="2378502" cy="1241451"/>
          </a:xfrm>
        </p:grpSpPr>
        <p:sp>
          <p:nvSpPr>
            <p:cNvPr id="9" name="Freeform 3723"/>
            <p:cNvSpPr>
              <a:spLocks/>
            </p:cNvSpPr>
            <p:nvPr/>
          </p:nvSpPr>
          <p:spPr bwMode="auto">
            <a:xfrm>
              <a:off x="4050244" y="1685836"/>
              <a:ext cx="2378502" cy="1215036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5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3724"/>
            <p:cNvSpPr>
              <a:spLocks/>
            </p:cNvSpPr>
            <p:nvPr/>
          </p:nvSpPr>
          <p:spPr bwMode="auto">
            <a:xfrm>
              <a:off x="4050244" y="1659421"/>
              <a:ext cx="2378502" cy="1213777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4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3359712" y="3295884"/>
            <a:ext cx="3069033" cy="1601181"/>
            <a:chOff x="3359712" y="2561263"/>
            <a:chExt cx="3069033" cy="1601181"/>
          </a:xfrm>
        </p:grpSpPr>
        <p:sp>
          <p:nvSpPr>
            <p:cNvPr id="15" name="Freeform 3729"/>
            <p:cNvSpPr>
              <a:spLocks/>
            </p:cNvSpPr>
            <p:nvPr/>
          </p:nvSpPr>
          <p:spPr bwMode="auto">
            <a:xfrm>
              <a:off x="3359712" y="2593967"/>
              <a:ext cx="3069033" cy="1568477"/>
            </a:xfrm>
            <a:custGeom>
              <a:avLst/>
              <a:gdLst>
                <a:gd name="T0" fmla="*/ 1031 w 1031"/>
                <a:gd name="T1" fmla="*/ 181 h 527"/>
                <a:gd name="T2" fmla="*/ 938 w 1031"/>
                <a:gd name="T3" fmla="*/ 88 h 527"/>
                <a:gd name="T4" fmla="*/ 274 w 1031"/>
                <a:gd name="T5" fmla="*/ 88 h 527"/>
                <a:gd name="T6" fmla="*/ 274 w 1031"/>
                <a:gd name="T7" fmla="*/ 30 h 527"/>
                <a:gd name="T8" fmla="*/ 243 w 1031"/>
                <a:gd name="T9" fmla="*/ 16 h 527"/>
                <a:gd name="T10" fmla="*/ 17 w 1031"/>
                <a:gd name="T11" fmla="*/ 221 h 527"/>
                <a:gd name="T12" fmla="*/ 17 w 1031"/>
                <a:gd name="T13" fmla="*/ 277 h 527"/>
                <a:gd name="T14" fmla="*/ 243 w 1031"/>
                <a:gd name="T15" fmla="*/ 482 h 527"/>
                <a:gd name="T16" fmla="*/ 274 w 1031"/>
                <a:gd name="T17" fmla="*/ 468 h 527"/>
                <a:gd name="T18" fmla="*/ 274 w 1031"/>
                <a:gd name="T19" fmla="*/ 416 h 527"/>
                <a:gd name="T20" fmla="*/ 874 w 1031"/>
                <a:gd name="T21" fmla="*/ 416 h 527"/>
                <a:gd name="T22" fmla="*/ 912 w 1031"/>
                <a:gd name="T23" fmla="*/ 416 h 527"/>
                <a:gd name="T24" fmla="*/ 1031 w 1031"/>
                <a:gd name="T25" fmla="*/ 527 h 527"/>
                <a:gd name="T26" fmla="*/ 1031 w 1031"/>
                <a:gd name="T27" fmla="*/ 332 h 527"/>
                <a:gd name="T28" fmla="*/ 1031 w 1031"/>
                <a:gd name="T29" fmla="*/ 332 h 527"/>
                <a:gd name="T30" fmla="*/ 1031 w 1031"/>
                <a:gd name="T31" fmla="*/ 323 h 527"/>
                <a:gd name="T32" fmla="*/ 1031 w 1031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7">
                  <a:moveTo>
                    <a:pt x="1031" y="181"/>
                  </a:moveTo>
                  <a:cubicBezTo>
                    <a:pt x="1031" y="130"/>
                    <a:pt x="990" y="88"/>
                    <a:pt x="938" y="88"/>
                  </a:cubicBezTo>
                  <a:cubicBezTo>
                    <a:pt x="274" y="88"/>
                    <a:pt x="274" y="88"/>
                    <a:pt x="274" y="88"/>
                  </a:cubicBezTo>
                  <a:cubicBezTo>
                    <a:pt x="274" y="30"/>
                    <a:pt x="274" y="30"/>
                    <a:pt x="274" y="30"/>
                  </a:cubicBezTo>
                  <a:cubicBezTo>
                    <a:pt x="274" y="7"/>
                    <a:pt x="260" y="0"/>
                    <a:pt x="243" y="16"/>
                  </a:cubicBezTo>
                  <a:cubicBezTo>
                    <a:pt x="17" y="221"/>
                    <a:pt x="17" y="221"/>
                    <a:pt x="17" y="221"/>
                  </a:cubicBezTo>
                  <a:cubicBezTo>
                    <a:pt x="0" y="236"/>
                    <a:pt x="0" y="261"/>
                    <a:pt x="17" y="277"/>
                  </a:cubicBezTo>
                  <a:cubicBezTo>
                    <a:pt x="243" y="482"/>
                    <a:pt x="243" y="482"/>
                    <a:pt x="243" y="482"/>
                  </a:cubicBezTo>
                  <a:cubicBezTo>
                    <a:pt x="260" y="497"/>
                    <a:pt x="274" y="491"/>
                    <a:pt x="274" y="468"/>
                  </a:cubicBezTo>
                  <a:cubicBezTo>
                    <a:pt x="274" y="416"/>
                    <a:pt x="274" y="416"/>
                    <a:pt x="274" y="416"/>
                  </a:cubicBezTo>
                  <a:cubicBezTo>
                    <a:pt x="874" y="416"/>
                    <a:pt x="874" y="416"/>
                    <a:pt x="874" y="416"/>
                  </a:cubicBezTo>
                  <a:cubicBezTo>
                    <a:pt x="912" y="416"/>
                    <a:pt x="912" y="416"/>
                    <a:pt x="912" y="416"/>
                  </a:cubicBezTo>
                  <a:cubicBezTo>
                    <a:pt x="975" y="416"/>
                    <a:pt x="1027" y="465"/>
                    <a:pt x="1031" y="527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29"/>
                    <a:pt x="1031" y="326"/>
                    <a:pt x="1031" y="323"/>
                  </a:cubicBezTo>
                  <a:lnTo>
                    <a:pt x="1031" y="18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3730"/>
            <p:cNvSpPr>
              <a:spLocks/>
            </p:cNvSpPr>
            <p:nvPr/>
          </p:nvSpPr>
          <p:spPr bwMode="auto">
            <a:xfrm>
              <a:off x="3359712" y="2561263"/>
              <a:ext cx="3069033" cy="1565963"/>
            </a:xfrm>
            <a:custGeom>
              <a:avLst/>
              <a:gdLst>
                <a:gd name="T0" fmla="*/ 1031 w 1031"/>
                <a:gd name="T1" fmla="*/ 180 h 526"/>
                <a:gd name="T2" fmla="*/ 938 w 1031"/>
                <a:gd name="T3" fmla="*/ 87 h 526"/>
                <a:gd name="T4" fmla="*/ 274 w 1031"/>
                <a:gd name="T5" fmla="*/ 87 h 526"/>
                <a:gd name="T6" fmla="*/ 274 w 1031"/>
                <a:gd name="T7" fmla="*/ 29 h 526"/>
                <a:gd name="T8" fmla="*/ 243 w 1031"/>
                <a:gd name="T9" fmla="*/ 15 h 526"/>
                <a:gd name="T10" fmla="*/ 17 w 1031"/>
                <a:gd name="T11" fmla="*/ 220 h 526"/>
                <a:gd name="T12" fmla="*/ 17 w 1031"/>
                <a:gd name="T13" fmla="*/ 276 h 526"/>
                <a:gd name="T14" fmla="*/ 243 w 1031"/>
                <a:gd name="T15" fmla="*/ 481 h 526"/>
                <a:gd name="T16" fmla="*/ 274 w 1031"/>
                <a:gd name="T17" fmla="*/ 467 h 526"/>
                <a:gd name="T18" fmla="*/ 274 w 1031"/>
                <a:gd name="T19" fmla="*/ 415 h 526"/>
                <a:gd name="T20" fmla="*/ 874 w 1031"/>
                <a:gd name="T21" fmla="*/ 415 h 526"/>
                <a:gd name="T22" fmla="*/ 912 w 1031"/>
                <a:gd name="T23" fmla="*/ 415 h 526"/>
                <a:gd name="T24" fmla="*/ 1031 w 1031"/>
                <a:gd name="T25" fmla="*/ 526 h 526"/>
                <a:gd name="T26" fmla="*/ 1031 w 1031"/>
                <a:gd name="T27" fmla="*/ 331 h 526"/>
                <a:gd name="T28" fmla="*/ 1031 w 1031"/>
                <a:gd name="T29" fmla="*/ 331 h 526"/>
                <a:gd name="T30" fmla="*/ 1031 w 1031"/>
                <a:gd name="T31" fmla="*/ 322 h 526"/>
                <a:gd name="T32" fmla="*/ 1031 w 1031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6">
                  <a:moveTo>
                    <a:pt x="1031" y="180"/>
                  </a:moveTo>
                  <a:cubicBezTo>
                    <a:pt x="1031" y="129"/>
                    <a:pt x="990" y="87"/>
                    <a:pt x="938" y="87"/>
                  </a:cubicBezTo>
                  <a:cubicBezTo>
                    <a:pt x="274" y="87"/>
                    <a:pt x="274" y="87"/>
                    <a:pt x="274" y="87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4" y="6"/>
                    <a:pt x="260" y="0"/>
                    <a:pt x="243" y="15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0" y="235"/>
                    <a:pt x="0" y="261"/>
                    <a:pt x="17" y="276"/>
                  </a:cubicBezTo>
                  <a:cubicBezTo>
                    <a:pt x="243" y="481"/>
                    <a:pt x="243" y="481"/>
                    <a:pt x="243" y="481"/>
                  </a:cubicBezTo>
                  <a:cubicBezTo>
                    <a:pt x="260" y="496"/>
                    <a:pt x="274" y="490"/>
                    <a:pt x="274" y="467"/>
                  </a:cubicBezTo>
                  <a:cubicBezTo>
                    <a:pt x="274" y="415"/>
                    <a:pt x="274" y="415"/>
                    <a:pt x="274" y="415"/>
                  </a:cubicBezTo>
                  <a:cubicBezTo>
                    <a:pt x="874" y="415"/>
                    <a:pt x="874" y="415"/>
                    <a:pt x="874" y="415"/>
                  </a:cubicBezTo>
                  <a:cubicBezTo>
                    <a:pt x="912" y="415"/>
                    <a:pt x="912" y="415"/>
                    <a:pt x="912" y="415"/>
                  </a:cubicBezTo>
                  <a:cubicBezTo>
                    <a:pt x="975" y="415"/>
                    <a:pt x="1027" y="464"/>
                    <a:pt x="1031" y="526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28"/>
                    <a:pt x="1031" y="325"/>
                    <a:pt x="1031" y="322"/>
                  </a:cubicBezTo>
                  <a:lnTo>
                    <a:pt x="1031" y="1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6428745" y="4087043"/>
            <a:ext cx="2606163" cy="1360941"/>
            <a:chOff x="6428745" y="3352422"/>
            <a:chExt cx="2606163" cy="1360941"/>
          </a:xfrm>
        </p:grpSpPr>
        <p:sp>
          <p:nvSpPr>
            <p:cNvPr id="18" name="Freeform 3732"/>
            <p:cNvSpPr>
              <a:spLocks/>
            </p:cNvSpPr>
            <p:nvPr/>
          </p:nvSpPr>
          <p:spPr bwMode="auto">
            <a:xfrm>
              <a:off x="6428745" y="3382609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2 h 447"/>
                <a:gd name="T28" fmla="*/ 1 w 876"/>
                <a:gd name="T29" fmla="*/ 282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6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" y="282"/>
                    <a:pt x="1" y="282"/>
                    <a:pt x="1" y="282"/>
                  </a:cubicBezTo>
                  <a:cubicBezTo>
                    <a:pt x="0" y="279"/>
                    <a:pt x="0" y="277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3733"/>
            <p:cNvSpPr>
              <a:spLocks/>
            </p:cNvSpPr>
            <p:nvPr/>
          </p:nvSpPr>
          <p:spPr bwMode="auto">
            <a:xfrm>
              <a:off x="6428745" y="3352422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1 h 447"/>
                <a:gd name="T28" fmla="*/ 1 w 876"/>
                <a:gd name="T29" fmla="*/ 281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5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0" y="279"/>
                    <a:pt x="0" y="276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6428745" y="1929915"/>
            <a:ext cx="2381016" cy="1241449"/>
            <a:chOff x="6428745" y="1195294"/>
            <a:chExt cx="2381016" cy="1241449"/>
          </a:xfrm>
        </p:grpSpPr>
        <p:sp>
          <p:nvSpPr>
            <p:cNvPr id="21" name="Freeform 3735"/>
            <p:cNvSpPr>
              <a:spLocks/>
            </p:cNvSpPr>
            <p:nvPr/>
          </p:nvSpPr>
          <p:spPr bwMode="auto">
            <a:xfrm>
              <a:off x="6428745" y="1221707"/>
              <a:ext cx="2381016" cy="1215036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5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3736"/>
            <p:cNvSpPr>
              <a:spLocks/>
            </p:cNvSpPr>
            <p:nvPr/>
          </p:nvSpPr>
          <p:spPr bwMode="auto">
            <a:xfrm>
              <a:off x="6428745" y="1195294"/>
              <a:ext cx="2381016" cy="1213777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4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428747" y="2831757"/>
            <a:ext cx="3070292" cy="1601181"/>
            <a:chOff x="6428747" y="2097136"/>
            <a:chExt cx="3070292" cy="1601181"/>
          </a:xfrm>
        </p:grpSpPr>
        <p:sp>
          <p:nvSpPr>
            <p:cNvPr id="27" name="Freeform 3741"/>
            <p:cNvSpPr>
              <a:spLocks/>
            </p:cNvSpPr>
            <p:nvPr/>
          </p:nvSpPr>
          <p:spPr bwMode="auto">
            <a:xfrm>
              <a:off x="6428747" y="2129840"/>
              <a:ext cx="3070292" cy="1568477"/>
            </a:xfrm>
            <a:custGeom>
              <a:avLst/>
              <a:gdLst>
                <a:gd name="T0" fmla="*/ 0 w 1032"/>
                <a:gd name="T1" fmla="*/ 181 h 527"/>
                <a:gd name="T2" fmla="*/ 93 w 1032"/>
                <a:gd name="T3" fmla="*/ 88 h 527"/>
                <a:gd name="T4" fmla="*/ 757 w 1032"/>
                <a:gd name="T5" fmla="*/ 88 h 527"/>
                <a:gd name="T6" fmla="*/ 757 w 1032"/>
                <a:gd name="T7" fmla="*/ 30 h 527"/>
                <a:gd name="T8" fmla="*/ 788 w 1032"/>
                <a:gd name="T9" fmla="*/ 16 h 527"/>
                <a:gd name="T10" fmla="*/ 1014 w 1032"/>
                <a:gd name="T11" fmla="*/ 221 h 527"/>
                <a:gd name="T12" fmla="*/ 1014 w 1032"/>
                <a:gd name="T13" fmla="*/ 277 h 527"/>
                <a:gd name="T14" fmla="*/ 788 w 1032"/>
                <a:gd name="T15" fmla="*/ 482 h 527"/>
                <a:gd name="T16" fmla="*/ 757 w 1032"/>
                <a:gd name="T17" fmla="*/ 468 h 527"/>
                <a:gd name="T18" fmla="*/ 757 w 1032"/>
                <a:gd name="T19" fmla="*/ 416 h 527"/>
                <a:gd name="T20" fmla="*/ 157 w 1032"/>
                <a:gd name="T21" fmla="*/ 416 h 527"/>
                <a:gd name="T22" fmla="*/ 119 w 1032"/>
                <a:gd name="T23" fmla="*/ 416 h 527"/>
                <a:gd name="T24" fmla="*/ 0 w 1032"/>
                <a:gd name="T25" fmla="*/ 527 h 527"/>
                <a:gd name="T26" fmla="*/ 0 w 1032"/>
                <a:gd name="T27" fmla="*/ 332 h 527"/>
                <a:gd name="T28" fmla="*/ 1 w 1032"/>
                <a:gd name="T29" fmla="*/ 332 h 527"/>
                <a:gd name="T30" fmla="*/ 0 w 1032"/>
                <a:gd name="T31" fmla="*/ 323 h 527"/>
                <a:gd name="T32" fmla="*/ 0 w 1032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7">
                  <a:moveTo>
                    <a:pt x="0" y="181"/>
                  </a:moveTo>
                  <a:cubicBezTo>
                    <a:pt x="0" y="130"/>
                    <a:pt x="42" y="88"/>
                    <a:pt x="93" y="88"/>
                  </a:cubicBezTo>
                  <a:cubicBezTo>
                    <a:pt x="757" y="88"/>
                    <a:pt x="757" y="88"/>
                    <a:pt x="757" y="88"/>
                  </a:cubicBezTo>
                  <a:cubicBezTo>
                    <a:pt x="757" y="30"/>
                    <a:pt x="757" y="30"/>
                    <a:pt x="757" y="30"/>
                  </a:cubicBezTo>
                  <a:cubicBezTo>
                    <a:pt x="757" y="7"/>
                    <a:pt x="771" y="0"/>
                    <a:pt x="788" y="16"/>
                  </a:cubicBezTo>
                  <a:cubicBezTo>
                    <a:pt x="1014" y="221"/>
                    <a:pt x="1014" y="221"/>
                    <a:pt x="1014" y="221"/>
                  </a:cubicBezTo>
                  <a:cubicBezTo>
                    <a:pt x="1032" y="236"/>
                    <a:pt x="1032" y="261"/>
                    <a:pt x="1014" y="277"/>
                  </a:cubicBezTo>
                  <a:cubicBezTo>
                    <a:pt x="788" y="482"/>
                    <a:pt x="788" y="482"/>
                    <a:pt x="788" y="482"/>
                  </a:cubicBezTo>
                  <a:cubicBezTo>
                    <a:pt x="771" y="497"/>
                    <a:pt x="757" y="491"/>
                    <a:pt x="757" y="468"/>
                  </a:cubicBezTo>
                  <a:cubicBezTo>
                    <a:pt x="757" y="416"/>
                    <a:pt x="757" y="416"/>
                    <a:pt x="757" y="416"/>
                  </a:cubicBezTo>
                  <a:cubicBezTo>
                    <a:pt x="157" y="416"/>
                    <a:pt x="157" y="416"/>
                    <a:pt x="157" y="416"/>
                  </a:cubicBezTo>
                  <a:cubicBezTo>
                    <a:pt x="119" y="416"/>
                    <a:pt x="119" y="416"/>
                    <a:pt x="119" y="416"/>
                  </a:cubicBezTo>
                  <a:cubicBezTo>
                    <a:pt x="56" y="416"/>
                    <a:pt x="4" y="465"/>
                    <a:pt x="0" y="527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" y="332"/>
                    <a:pt x="1" y="332"/>
                    <a:pt x="1" y="332"/>
                  </a:cubicBezTo>
                  <a:cubicBezTo>
                    <a:pt x="0" y="329"/>
                    <a:pt x="0" y="326"/>
                    <a:pt x="0" y="323"/>
                  </a:cubicBezTo>
                  <a:lnTo>
                    <a:pt x="0" y="18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742"/>
            <p:cNvSpPr>
              <a:spLocks/>
            </p:cNvSpPr>
            <p:nvPr/>
          </p:nvSpPr>
          <p:spPr bwMode="auto">
            <a:xfrm>
              <a:off x="6428747" y="2097136"/>
              <a:ext cx="3070292" cy="1565963"/>
            </a:xfrm>
            <a:custGeom>
              <a:avLst/>
              <a:gdLst>
                <a:gd name="T0" fmla="*/ 0 w 1032"/>
                <a:gd name="T1" fmla="*/ 180 h 526"/>
                <a:gd name="T2" fmla="*/ 93 w 1032"/>
                <a:gd name="T3" fmla="*/ 87 h 526"/>
                <a:gd name="T4" fmla="*/ 757 w 1032"/>
                <a:gd name="T5" fmla="*/ 87 h 526"/>
                <a:gd name="T6" fmla="*/ 757 w 1032"/>
                <a:gd name="T7" fmla="*/ 29 h 526"/>
                <a:gd name="T8" fmla="*/ 788 w 1032"/>
                <a:gd name="T9" fmla="*/ 15 h 526"/>
                <a:gd name="T10" fmla="*/ 1014 w 1032"/>
                <a:gd name="T11" fmla="*/ 220 h 526"/>
                <a:gd name="T12" fmla="*/ 1014 w 1032"/>
                <a:gd name="T13" fmla="*/ 276 h 526"/>
                <a:gd name="T14" fmla="*/ 788 w 1032"/>
                <a:gd name="T15" fmla="*/ 481 h 526"/>
                <a:gd name="T16" fmla="*/ 757 w 1032"/>
                <a:gd name="T17" fmla="*/ 467 h 526"/>
                <a:gd name="T18" fmla="*/ 757 w 1032"/>
                <a:gd name="T19" fmla="*/ 415 h 526"/>
                <a:gd name="T20" fmla="*/ 157 w 1032"/>
                <a:gd name="T21" fmla="*/ 415 h 526"/>
                <a:gd name="T22" fmla="*/ 119 w 1032"/>
                <a:gd name="T23" fmla="*/ 415 h 526"/>
                <a:gd name="T24" fmla="*/ 0 w 1032"/>
                <a:gd name="T25" fmla="*/ 526 h 526"/>
                <a:gd name="T26" fmla="*/ 0 w 1032"/>
                <a:gd name="T27" fmla="*/ 331 h 526"/>
                <a:gd name="T28" fmla="*/ 1 w 1032"/>
                <a:gd name="T29" fmla="*/ 331 h 526"/>
                <a:gd name="T30" fmla="*/ 0 w 1032"/>
                <a:gd name="T31" fmla="*/ 322 h 526"/>
                <a:gd name="T32" fmla="*/ 0 w 1032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6">
                  <a:moveTo>
                    <a:pt x="0" y="180"/>
                  </a:moveTo>
                  <a:cubicBezTo>
                    <a:pt x="0" y="129"/>
                    <a:pt x="42" y="87"/>
                    <a:pt x="93" y="87"/>
                  </a:cubicBezTo>
                  <a:cubicBezTo>
                    <a:pt x="757" y="87"/>
                    <a:pt x="757" y="87"/>
                    <a:pt x="757" y="87"/>
                  </a:cubicBezTo>
                  <a:cubicBezTo>
                    <a:pt x="757" y="29"/>
                    <a:pt x="757" y="29"/>
                    <a:pt x="757" y="29"/>
                  </a:cubicBezTo>
                  <a:cubicBezTo>
                    <a:pt x="757" y="6"/>
                    <a:pt x="771" y="0"/>
                    <a:pt x="788" y="15"/>
                  </a:cubicBezTo>
                  <a:cubicBezTo>
                    <a:pt x="1014" y="220"/>
                    <a:pt x="1014" y="220"/>
                    <a:pt x="1014" y="220"/>
                  </a:cubicBezTo>
                  <a:cubicBezTo>
                    <a:pt x="1032" y="235"/>
                    <a:pt x="1032" y="261"/>
                    <a:pt x="1014" y="276"/>
                  </a:cubicBezTo>
                  <a:cubicBezTo>
                    <a:pt x="788" y="481"/>
                    <a:pt x="788" y="481"/>
                    <a:pt x="788" y="481"/>
                  </a:cubicBezTo>
                  <a:cubicBezTo>
                    <a:pt x="771" y="496"/>
                    <a:pt x="757" y="490"/>
                    <a:pt x="757" y="467"/>
                  </a:cubicBezTo>
                  <a:cubicBezTo>
                    <a:pt x="757" y="415"/>
                    <a:pt x="757" y="415"/>
                    <a:pt x="757" y="415"/>
                  </a:cubicBezTo>
                  <a:cubicBezTo>
                    <a:pt x="157" y="415"/>
                    <a:pt x="157" y="415"/>
                    <a:pt x="157" y="415"/>
                  </a:cubicBezTo>
                  <a:cubicBezTo>
                    <a:pt x="119" y="415"/>
                    <a:pt x="119" y="415"/>
                    <a:pt x="119" y="415"/>
                  </a:cubicBezTo>
                  <a:cubicBezTo>
                    <a:pt x="56" y="415"/>
                    <a:pt x="4" y="464"/>
                    <a:pt x="0" y="52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1" y="331"/>
                    <a:pt x="1" y="331"/>
                    <a:pt x="1" y="331"/>
                  </a:cubicBezTo>
                  <a:cubicBezTo>
                    <a:pt x="0" y="328"/>
                    <a:pt x="0" y="325"/>
                    <a:pt x="0" y="322"/>
                  </a:cubicBezTo>
                  <a:lnTo>
                    <a:pt x="0" y="1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4261556" y="2688368"/>
            <a:ext cx="586135" cy="586135"/>
            <a:chOff x="4261556" y="2688368"/>
            <a:chExt cx="586135" cy="586135"/>
          </a:xfrm>
        </p:grpSpPr>
        <p:sp>
          <p:nvSpPr>
            <p:cNvPr id="11" name="Oval 3725"/>
            <p:cNvSpPr>
              <a:spLocks noChangeArrowheads="1"/>
            </p:cNvSpPr>
            <p:nvPr/>
          </p:nvSpPr>
          <p:spPr bwMode="auto">
            <a:xfrm>
              <a:off x="4261556" y="2688368"/>
              <a:ext cx="586135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4392367" y="2733020"/>
              <a:ext cx="324513" cy="496831"/>
              <a:chOff x="4383563" y="2507028"/>
              <a:chExt cx="324513" cy="496831"/>
            </a:xfrm>
          </p:grpSpPr>
          <p:sp>
            <p:nvSpPr>
              <p:cNvPr id="30" name="Oval 3744"/>
              <p:cNvSpPr>
                <a:spLocks noChangeArrowheads="1"/>
              </p:cNvSpPr>
              <p:nvPr/>
            </p:nvSpPr>
            <p:spPr bwMode="auto">
              <a:xfrm>
                <a:off x="4529467" y="2714566"/>
                <a:ext cx="56601" cy="6037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745"/>
              <p:cNvSpPr>
                <a:spLocks noChangeArrowheads="1"/>
              </p:cNvSpPr>
              <p:nvPr/>
            </p:nvSpPr>
            <p:spPr bwMode="auto">
              <a:xfrm>
                <a:off x="4518146" y="2598847"/>
                <a:ext cx="41508" cy="4150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Oval 3746"/>
              <p:cNvSpPr>
                <a:spLocks noChangeArrowheads="1"/>
              </p:cNvSpPr>
              <p:nvPr/>
            </p:nvSpPr>
            <p:spPr bwMode="auto">
              <a:xfrm>
                <a:off x="4538272" y="2522121"/>
                <a:ext cx="23899" cy="2389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747"/>
              <p:cNvSpPr>
                <a:spLocks noEditPoints="1"/>
              </p:cNvSpPr>
              <p:nvPr/>
            </p:nvSpPr>
            <p:spPr bwMode="auto">
              <a:xfrm>
                <a:off x="4383563" y="2507028"/>
                <a:ext cx="324513" cy="496831"/>
              </a:xfrm>
              <a:custGeom>
                <a:avLst/>
                <a:gdLst>
                  <a:gd name="T0" fmla="*/ 75 w 109"/>
                  <a:gd name="T1" fmla="*/ 61 h 167"/>
                  <a:gd name="T2" fmla="*/ 75 w 109"/>
                  <a:gd name="T3" fmla="*/ 10 h 167"/>
                  <a:gd name="T4" fmla="*/ 75 w 109"/>
                  <a:gd name="T5" fmla="*/ 10 h 167"/>
                  <a:gd name="T6" fmla="*/ 76 w 109"/>
                  <a:gd name="T7" fmla="*/ 9 h 167"/>
                  <a:gd name="T8" fmla="*/ 76 w 109"/>
                  <a:gd name="T9" fmla="*/ 1 h 167"/>
                  <a:gd name="T10" fmla="*/ 75 w 109"/>
                  <a:gd name="T11" fmla="*/ 0 h 167"/>
                  <a:gd name="T12" fmla="*/ 74 w 109"/>
                  <a:gd name="T13" fmla="*/ 0 h 167"/>
                  <a:gd name="T14" fmla="*/ 35 w 109"/>
                  <a:gd name="T15" fmla="*/ 0 h 167"/>
                  <a:gd name="T16" fmla="*/ 34 w 109"/>
                  <a:gd name="T17" fmla="*/ 0 h 167"/>
                  <a:gd name="T18" fmla="*/ 33 w 109"/>
                  <a:gd name="T19" fmla="*/ 1 h 167"/>
                  <a:gd name="T20" fmla="*/ 33 w 109"/>
                  <a:gd name="T21" fmla="*/ 9 h 167"/>
                  <a:gd name="T22" fmla="*/ 34 w 109"/>
                  <a:gd name="T23" fmla="*/ 10 h 167"/>
                  <a:gd name="T24" fmla="*/ 35 w 109"/>
                  <a:gd name="T25" fmla="*/ 10 h 167"/>
                  <a:gd name="T26" fmla="*/ 35 w 109"/>
                  <a:gd name="T27" fmla="*/ 61 h 167"/>
                  <a:gd name="T28" fmla="*/ 0 w 109"/>
                  <a:gd name="T29" fmla="*/ 112 h 167"/>
                  <a:gd name="T30" fmla="*/ 55 w 109"/>
                  <a:gd name="T31" fmla="*/ 167 h 167"/>
                  <a:gd name="T32" fmla="*/ 109 w 109"/>
                  <a:gd name="T33" fmla="*/ 112 h 167"/>
                  <a:gd name="T34" fmla="*/ 75 w 109"/>
                  <a:gd name="T35" fmla="*/ 61 h 167"/>
                  <a:gd name="T36" fmla="*/ 42 w 109"/>
                  <a:gd name="T37" fmla="*/ 138 h 167"/>
                  <a:gd name="T38" fmla="*/ 35 w 109"/>
                  <a:gd name="T39" fmla="*/ 131 h 167"/>
                  <a:gd name="T40" fmla="*/ 42 w 109"/>
                  <a:gd name="T41" fmla="*/ 124 h 167"/>
                  <a:gd name="T42" fmla="*/ 49 w 109"/>
                  <a:gd name="T43" fmla="*/ 131 h 167"/>
                  <a:gd name="T44" fmla="*/ 42 w 109"/>
                  <a:gd name="T45" fmla="*/ 138 h 167"/>
                  <a:gd name="T46" fmla="*/ 47 w 109"/>
                  <a:gd name="T47" fmla="*/ 108 h 167"/>
                  <a:gd name="T48" fmla="*/ 51 w 109"/>
                  <a:gd name="T49" fmla="*/ 104 h 167"/>
                  <a:gd name="T50" fmla="*/ 55 w 109"/>
                  <a:gd name="T51" fmla="*/ 108 h 167"/>
                  <a:gd name="T52" fmla="*/ 51 w 109"/>
                  <a:gd name="T53" fmla="*/ 112 h 167"/>
                  <a:gd name="T54" fmla="*/ 47 w 109"/>
                  <a:gd name="T55" fmla="*/ 108 h 167"/>
                  <a:gd name="T56" fmla="*/ 59 w 109"/>
                  <a:gd name="T57" fmla="*/ 155 h 167"/>
                  <a:gd name="T58" fmla="*/ 52 w 109"/>
                  <a:gd name="T59" fmla="*/ 148 h 167"/>
                  <a:gd name="T60" fmla="*/ 59 w 109"/>
                  <a:gd name="T61" fmla="*/ 141 h 167"/>
                  <a:gd name="T62" fmla="*/ 66 w 109"/>
                  <a:gd name="T63" fmla="*/ 148 h 167"/>
                  <a:gd name="T64" fmla="*/ 59 w 109"/>
                  <a:gd name="T65" fmla="*/ 155 h 167"/>
                  <a:gd name="T66" fmla="*/ 70 w 109"/>
                  <a:gd name="T67" fmla="*/ 110 h 167"/>
                  <a:gd name="T68" fmla="*/ 66 w 109"/>
                  <a:gd name="T69" fmla="*/ 106 h 167"/>
                  <a:gd name="T70" fmla="*/ 70 w 109"/>
                  <a:gd name="T71" fmla="*/ 102 h 167"/>
                  <a:gd name="T72" fmla="*/ 74 w 109"/>
                  <a:gd name="T73" fmla="*/ 106 h 167"/>
                  <a:gd name="T74" fmla="*/ 70 w 109"/>
                  <a:gd name="T75" fmla="*/ 110 h 167"/>
                  <a:gd name="T76" fmla="*/ 9 w 109"/>
                  <a:gd name="T77" fmla="*/ 97 h 167"/>
                  <a:gd name="T78" fmla="*/ 41 w 109"/>
                  <a:gd name="T79" fmla="*/ 66 h 167"/>
                  <a:gd name="T80" fmla="*/ 41 w 109"/>
                  <a:gd name="T81" fmla="*/ 5 h 167"/>
                  <a:gd name="T82" fmla="*/ 42 w 109"/>
                  <a:gd name="T83" fmla="*/ 5 h 167"/>
                  <a:gd name="T84" fmla="*/ 68 w 109"/>
                  <a:gd name="T85" fmla="*/ 5 h 167"/>
                  <a:gd name="T86" fmla="*/ 68 w 109"/>
                  <a:gd name="T87" fmla="*/ 5 h 167"/>
                  <a:gd name="T88" fmla="*/ 68 w 109"/>
                  <a:gd name="T89" fmla="*/ 66 h 167"/>
                  <a:gd name="T90" fmla="*/ 100 w 109"/>
                  <a:gd name="T91" fmla="*/ 97 h 167"/>
                  <a:gd name="T92" fmla="*/ 9 w 109"/>
                  <a:gd name="T93" fmla="*/ 9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9" h="167">
                    <a:moveTo>
                      <a:pt x="75" y="61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6" y="10"/>
                      <a:pt x="76" y="10"/>
                      <a:pt x="76" y="9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0"/>
                      <a:pt x="76" y="0"/>
                      <a:pt x="75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3" y="0"/>
                      <a:pt x="33" y="1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3" y="10"/>
                      <a:pt x="34" y="10"/>
                      <a:pt x="34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15" y="69"/>
                      <a:pt x="0" y="89"/>
                      <a:pt x="0" y="112"/>
                    </a:cubicBezTo>
                    <a:cubicBezTo>
                      <a:pt x="0" y="142"/>
                      <a:pt x="25" y="167"/>
                      <a:pt x="55" y="167"/>
                    </a:cubicBezTo>
                    <a:cubicBezTo>
                      <a:pt x="85" y="167"/>
                      <a:pt x="109" y="142"/>
                      <a:pt x="109" y="112"/>
                    </a:cubicBezTo>
                    <a:cubicBezTo>
                      <a:pt x="109" y="89"/>
                      <a:pt x="95" y="69"/>
                      <a:pt x="75" y="61"/>
                    </a:cubicBezTo>
                    <a:close/>
                    <a:moveTo>
                      <a:pt x="42" y="138"/>
                    </a:moveTo>
                    <a:cubicBezTo>
                      <a:pt x="38" y="138"/>
                      <a:pt x="35" y="135"/>
                      <a:pt x="35" y="131"/>
                    </a:cubicBezTo>
                    <a:cubicBezTo>
                      <a:pt x="35" y="127"/>
                      <a:pt x="38" y="124"/>
                      <a:pt x="42" y="124"/>
                    </a:cubicBezTo>
                    <a:cubicBezTo>
                      <a:pt x="46" y="124"/>
                      <a:pt x="49" y="127"/>
                      <a:pt x="49" y="131"/>
                    </a:cubicBezTo>
                    <a:cubicBezTo>
                      <a:pt x="49" y="135"/>
                      <a:pt x="46" y="138"/>
                      <a:pt x="42" y="138"/>
                    </a:cubicBezTo>
                    <a:close/>
                    <a:moveTo>
                      <a:pt x="47" y="108"/>
                    </a:moveTo>
                    <a:cubicBezTo>
                      <a:pt x="47" y="106"/>
                      <a:pt x="48" y="104"/>
                      <a:pt x="51" y="104"/>
                    </a:cubicBezTo>
                    <a:cubicBezTo>
                      <a:pt x="53" y="104"/>
                      <a:pt x="55" y="106"/>
                      <a:pt x="55" y="108"/>
                    </a:cubicBezTo>
                    <a:cubicBezTo>
                      <a:pt x="55" y="110"/>
                      <a:pt x="53" y="112"/>
                      <a:pt x="51" y="112"/>
                    </a:cubicBezTo>
                    <a:cubicBezTo>
                      <a:pt x="48" y="112"/>
                      <a:pt x="47" y="110"/>
                      <a:pt x="47" y="108"/>
                    </a:cubicBezTo>
                    <a:close/>
                    <a:moveTo>
                      <a:pt x="59" y="155"/>
                    </a:moveTo>
                    <a:cubicBezTo>
                      <a:pt x="55" y="155"/>
                      <a:pt x="52" y="151"/>
                      <a:pt x="52" y="148"/>
                    </a:cubicBezTo>
                    <a:cubicBezTo>
                      <a:pt x="52" y="144"/>
                      <a:pt x="55" y="141"/>
                      <a:pt x="59" y="141"/>
                    </a:cubicBezTo>
                    <a:cubicBezTo>
                      <a:pt x="63" y="141"/>
                      <a:pt x="66" y="144"/>
                      <a:pt x="66" y="148"/>
                    </a:cubicBezTo>
                    <a:cubicBezTo>
                      <a:pt x="66" y="151"/>
                      <a:pt x="63" y="155"/>
                      <a:pt x="59" y="155"/>
                    </a:cubicBezTo>
                    <a:close/>
                    <a:moveTo>
                      <a:pt x="70" y="110"/>
                    </a:moveTo>
                    <a:cubicBezTo>
                      <a:pt x="68" y="110"/>
                      <a:pt x="66" y="108"/>
                      <a:pt x="66" y="106"/>
                    </a:cubicBezTo>
                    <a:cubicBezTo>
                      <a:pt x="66" y="104"/>
                      <a:pt x="68" y="102"/>
                      <a:pt x="70" y="102"/>
                    </a:cubicBezTo>
                    <a:cubicBezTo>
                      <a:pt x="72" y="102"/>
                      <a:pt x="74" y="104"/>
                      <a:pt x="74" y="106"/>
                    </a:cubicBezTo>
                    <a:cubicBezTo>
                      <a:pt x="74" y="108"/>
                      <a:pt x="72" y="110"/>
                      <a:pt x="70" y="110"/>
                    </a:cubicBezTo>
                    <a:close/>
                    <a:moveTo>
                      <a:pt x="9" y="97"/>
                    </a:moveTo>
                    <a:cubicBezTo>
                      <a:pt x="14" y="82"/>
                      <a:pt x="26" y="70"/>
                      <a:pt x="41" y="66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2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83" y="70"/>
                      <a:pt x="95" y="82"/>
                      <a:pt x="100" y="97"/>
                    </a:cubicBezTo>
                    <a:lnTo>
                      <a:pt x="9" y="9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8008544" y="2224241"/>
            <a:ext cx="589908" cy="586135"/>
            <a:chOff x="8008544" y="2224241"/>
            <a:chExt cx="589908" cy="586135"/>
          </a:xfrm>
        </p:grpSpPr>
        <p:sp>
          <p:nvSpPr>
            <p:cNvPr id="23" name="Oval 3737"/>
            <p:cNvSpPr>
              <a:spLocks noChangeArrowheads="1"/>
            </p:cNvSpPr>
            <p:nvPr/>
          </p:nvSpPr>
          <p:spPr bwMode="auto">
            <a:xfrm>
              <a:off x="8008544" y="2224241"/>
              <a:ext cx="589908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765"/>
            <p:cNvSpPr>
              <a:spLocks noEditPoints="1"/>
            </p:cNvSpPr>
            <p:nvPr/>
          </p:nvSpPr>
          <p:spPr bwMode="auto">
            <a:xfrm>
              <a:off x="8208534" y="2244994"/>
              <a:ext cx="189928" cy="544628"/>
            </a:xfrm>
            <a:custGeom>
              <a:avLst/>
              <a:gdLst>
                <a:gd name="T0" fmla="*/ 32 w 64"/>
                <a:gd name="T1" fmla="*/ 28 h 183"/>
                <a:gd name="T2" fmla="*/ 46 w 64"/>
                <a:gd name="T3" fmla="*/ 14 h 183"/>
                <a:gd name="T4" fmla="*/ 32 w 64"/>
                <a:gd name="T5" fmla="*/ 0 h 183"/>
                <a:gd name="T6" fmla="*/ 19 w 64"/>
                <a:gd name="T7" fmla="*/ 14 h 183"/>
                <a:gd name="T8" fmla="*/ 32 w 64"/>
                <a:gd name="T9" fmla="*/ 28 h 183"/>
                <a:gd name="T10" fmla="*/ 64 w 64"/>
                <a:gd name="T11" fmla="*/ 45 h 183"/>
                <a:gd name="T12" fmla="*/ 51 w 64"/>
                <a:gd name="T13" fmla="*/ 33 h 183"/>
                <a:gd name="T14" fmla="*/ 13 w 64"/>
                <a:gd name="T15" fmla="*/ 33 h 183"/>
                <a:gd name="T16" fmla="*/ 0 w 64"/>
                <a:gd name="T17" fmla="*/ 45 h 183"/>
                <a:gd name="T18" fmla="*/ 0 w 64"/>
                <a:gd name="T19" fmla="*/ 96 h 183"/>
                <a:gd name="T20" fmla="*/ 5 w 64"/>
                <a:gd name="T21" fmla="*/ 102 h 183"/>
                <a:gd name="T22" fmla="*/ 11 w 64"/>
                <a:gd name="T23" fmla="*/ 96 h 183"/>
                <a:gd name="T24" fmla="*/ 11 w 64"/>
                <a:gd name="T25" fmla="*/ 50 h 183"/>
                <a:gd name="T26" fmla="*/ 13 w 64"/>
                <a:gd name="T27" fmla="*/ 50 h 183"/>
                <a:gd name="T28" fmla="*/ 13 w 64"/>
                <a:gd name="T29" fmla="*/ 174 h 183"/>
                <a:gd name="T30" fmla="*/ 22 w 64"/>
                <a:gd name="T31" fmla="*/ 183 h 183"/>
                <a:gd name="T32" fmla="*/ 30 w 64"/>
                <a:gd name="T33" fmla="*/ 174 h 183"/>
                <a:gd name="T34" fmla="*/ 30 w 64"/>
                <a:gd name="T35" fmla="*/ 106 h 183"/>
                <a:gd name="T36" fmla="*/ 34 w 64"/>
                <a:gd name="T37" fmla="*/ 106 h 183"/>
                <a:gd name="T38" fmla="*/ 34 w 64"/>
                <a:gd name="T39" fmla="*/ 174 h 183"/>
                <a:gd name="T40" fmla="*/ 43 w 64"/>
                <a:gd name="T41" fmla="*/ 183 h 183"/>
                <a:gd name="T42" fmla="*/ 51 w 64"/>
                <a:gd name="T43" fmla="*/ 174 h 183"/>
                <a:gd name="T44" fmla="*/ 51 w 64"/>
                <a:gd name="T45" fmla="*/ 50 h 183"/>
                <a:gd name="T46" fmla="*/ 53 w 64"/>
                <a:gd name="T47" fmla="*/ 50 h 183"/>
                <a:gd name="T48" fmla="*/ 53 w 64"/>
                <a:gd name="T49" fmla="*/ 96 h 183"/>
                <a:gd name="T50" fmla="*/ 59 w 64"/>
                <a:gd name="T51" fmla="*/ 102 h 183"/>
                <a:gd name="T52" fmla="*/ 64 w 64"/>
                <a:gd name="T53" fmla="*/ 96 h 183"/>
                <a:gd name="T54" fmla="*/ 64 w 64"/>
                <a:gd name="T55" fmla="*/ 4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183">
                  <a:moveTo>
                    <a:pt x="32" y="28"/>
                  </a:moveTo>
                  <a:cubicBezTo>
                    <a:pt x="40" y="28"/>
                    <a:pt x="46" y="21"/>
                    <a:pt x="46" y="14"/>
                  </a:cubicBezTo>
                  <a:cubicBezTo>
                    <a:pt x="46" y="6"/>
                    <a:pt x="40" y="0"/>
                    <a:pt x="32" y="0"/>
                  </a:cubicBezTo>
                  <a:cubicBezTo>
                    <a:pt x="25" y="0"/>
                    <a:pt x="19" y="6"/>
                    <a:pt x="19" y="14"/>
                  </a:cubicBezTo>
                  <a:cubicBezTo>
                    <a:pt x="19" y="21"/>
                    <a:pt x="25" y="28"/>
                    <a:pt x="32" y="28"/>
                  </a:cubicBezTo>
                  <a:moveTo>
                    <a:pt x="64" y="45"/>
                  </a:moveTo>
                  <a:cubicBezTo>
                    <a:pt x="64" y="38"/>
                    <a:pt x="58" y="33"/>
                    <a:pt x="51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6" y="33"/>
                    <a:pt x="0" y="38"/>
                    <a:pt x="0" y="4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9"/>
                    <a:pt x="2" y="102"/>
                    <a:pt x="5" y="102"/>
                  </a:cubicBezTo>
                  <a:cubicBezTo>
                    <a:pt x="9" y="102"/>
                    <a:pt x="11" y="99"/>
                    <a:pt x="11" y="96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174"/>
                    <a:pt x="13" y="174"/>
                    <a:pt x="13" y="174"/>
                  </a:cubicBezTo>
                  <a:cubicBezTo>
                    <a:pt x="13" y="179"/>
                    <a:pt x="17" y="183"/>
                    <a:pt x="22" y="183"/>
                  </a:cubicBezTo>
                  <a:cubicBezTo>
                    <a:pt x="26" y="183"/>
                    <a:pt x="30" y="179"/>
                    <a:pt x="30" y="174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4" y="179"/>
                    <a:pt x="38" y="183"/>
                    <a:pt x="43" y="183"/>
                  </a:cubicBezTo>
                  <a:cubicBezTo>
                    <a:pt x="47" y="183"/>
                    <a:pt x="51" y="179"/>
                    <a:pt x="51" y="17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9"/>
                    <a:pt x="56" y="102"/>
                    <a:pt x="59" y="102"/>
                  </a:cubicBezTo>
                  <a:cubicBezTo>
                    <a:pt x="62" y="102"/>
                    <a:pt x="64" y="99"/>
                    <a:pt x="64" y="96"/>
                  </a:cubicBezTo>
                  <a:lnTo>
                    <a:pt x="64" y="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8160737" y="4409039"/>
            <a:ext cx="642736" cy="642736"/>
            <a:chOff x="8160737" y="4409039"/>
            <a:chExt cx="642736" cy="642736"/>
          </a:xfrm>
        </p:grpSpPr>
        <p:sp>
          <p:nvSpPr>
            <p:cNvPr id="20" name="Oval 3734"/>
            <p:cNvSpPr>
              <a:spLocks noChangeArrowheads="1"/>
            </p:cNvSpPr>
            <p:nvPr/>
          </p:nvSpPr>
          <p:spPr bwMode="auto">
            <a:xfrm>
              <a:off x="8160737" y="4409039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8288405" y="4480104"/>
              <a:ext cx="387401" cy="500606"/>
              <a:chOff x="8285261" y="4274238"/>
              <a:chExt cx="387401" cy="500606"/>
            </a:xfrm>
          </p:grpSpPr>
          <p:sp>
            <p:nvSpPr>
              <p:cNvPr id="52" name="Freeform 3766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3767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768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69"/>
              <p:cNvSpPr>
                <a:spLocks/>
              </p:cNvSpPr>
              <p:nvPr/>
            </p:nvSpPr>
            <p:spPr bwMode="auto">
              <a:xfrm>
                <a:off x="8374565" y="4646548"/>
                <a:ext cx="110687" cy="128296"/>
              </a:xfrm>
              <a:custGeom>
                <a:avLst/>
                <a:gdLst>
                  <a:gd name="T0" fmla="*/ 26 w 37"/>
                  <a:gd name="T1" fmla="*/ 2 h 43"/>
                  <a:gd name="T2" fmla="*/ 26 w 37"/>
                  <a:gd name="T3" fmla="*/ 16 h 43"/>
                  <a:gd name="T4" fmla="*/ 15 w 37"/>
                  <a:gd name="T5" fmla="*/ 25 h 43"/>
                  <a:gd name="T6" fmla="*/ 1 w 37"/>
                  <a:gd name="T7" fmla="*/ 35 h 43"/>
                  <a:gd name="T8" fmla="*/ 37 w 37"/>
                  <a:gd name="T9" fmla="*/ 43 h 43"/>
                  <a:gd name="T10" fmla="*/ 37 w 37"/>
                  <a:gd name="T11" fmla="*/ 0 h 43"/>
                  <a:gd name="T12" fmla="*/ 26 w 37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43">
                    <a:moveTo>
                      <a:pt x="26" y="2"/>
                    </a:move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2" y="22"/>
                      <a:pt x="15" y="25"/>
                    </a:cubicBezTo>
                    <a:cubicBezTo>
                      <a:pt x="7" y="27"/>
                      <a:pt x="0" y="31"/>
                      <a:pt x="1" y="35"/>
                    </a:cubicBezTo>
                    <a:cubicBezTo>
                      <a:pt x="2" y="39"/>
                      <a:pt x="11" y="43"/>
                      <a:pt x="37" y="43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26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770"/>
              <p:cNvSpPr>
                <a:spLocks/>
              </p:cNvSpPr>
              <p:nvPr/>
            </p:nvSpPr>
            <p:spPr bwMode="auto">
              <a:xfrm>
                <a:off x="8472672" y="4646548"/>
                <a:ext cx="101882" cy="128296"/>
              </a:xfrm>
              <a:custGeom>
                <a:avLst/>
                <a:gdLst>
                  <a:gd name="T0" fmla="*/ 8 w 34"/>
                  <a:gd name="T1" fmla="*/ 2 h 43"/>
                  <a:gd name="T2" fmla="*/ 8 w 34"/>
                  <a:gd name="T3" fmla="*/ 16 h 43"/>
                  <a:gd name="T4" fmla="*/ 18 w 34"/>
                  <a:gd name="T5" fmla="*/ 25 h 43"/>
                  <a:gd name="T6" fmla="*/ 34 w 34"/>
                  <a:gd name="T7" fmla="*/ 35 h 43"/>
                  <a:gd name="T8" fmla="*/ 0 w 34"/>
                  <a:gd name="T9" fmla="*/ 43 h 43"/>
                  <a:gd name="T10" fmla="*/ 0 w 34"/>
                  <a:gd name="T11" fmla="*/ 0 h 43"/>
                  <a:gd name="T12" fmla="*/ 8 w 34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3">
                    <a:moveTo>
                      <a:pt x="8" y="2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10" y="22"/>
                      <a:pt x="18" y="25"/>
                    </a:cubicBezTo>
                    <a:cubicBezTo>
                      <a:pt x="25" y="27"/>
                      <a:pt x="34" y="31"/>
                      <a:pt x="34" y="35"/>
                    </a:cubicBezTo>
                    <a:cubicBezTo>
                      <a:pt x="33" y="39"/>
                      <a:pt x="19" y="43"/>
                      <a:pt x="0" y="4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8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3771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3772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3773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4054018" y="4873168"/>
            <a:ext cx="642736" cy="642736"/>
            <a:chOff x="4054018" y="4873168"/>
            <a:chExt cx="642736" cy="642736"/>
          </a:xfrm>
        </p:grpSpPr>
        <p:sp>
          <p:nvSpPr>
            <p:cNvPr id="8" name="Oval 3722"/>
            <p:cNvSpPr>
              <a:spLocks noChangeArrowheads="1"/>
            </p:cNvSpPr>
            <p:nvPr/>
          </p:nvSpPr>
          <p:spPr bwMode="auto">
            <a:xfrm>
              <a:off x="4054018" y="4873168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4180427" y="4957442"/>
              <a:ext cx="389919" cy="474188"/>
              <a:chOff x="4187345" y="4696860"/>
              <a:chExt cx="389919" cy="474188"/>
            </a:xfrm>
          </p:grpSpPr>
          <p:sp>
            <p:nvSpPr>
              <p:cNvPr id="60" name="Freeform 3774"/>
              <p:cNvSpPr>
                <a:spLocks noEditPoints="1"/>
              </p:cNvSpPr>
              <p:nvPr/>
            </p:nvSpPr>
            <p:spPr bwMode="auto">
              <a:xfrm>
                <a:off x="4252753" y="4696860"/>
                <a:ext cx="217599" cy="221373"/>
              </a:xfrm>
              <a:custGeom>
                <a:avLst/>
                <a:gdLst>
                  <a:gd name="T0" fmla="*/ 137 w 173"/>
                  <a:gd name="T1" fmla="*/ 176 h 176"/>
                  <a:gd name="T2" fmla="*/ 119 w 173"/>
                  <a:gd name="T3" fmla="*/ 131 h 176"/>
                  <a:gd name="T4" fmla="*/ 55 w 173"/>
                  <a:gd name="T5" fmla="*/ 131 h 176"/>
                  <a:gd name="T6" fmla="*/ 36 w 173"/>
                  <a:gd name="T7" fmla="*/ 176 h 176"/>
                  <a:gd name="T8" fmla="*/ 0 w 173"/>
                  <a:gd name="T9" fmla="*/ 176 h 176"/>
                  <a:gd name="T10" fmla="*/ 74 w 173"/>
                  <a:gd name="T11" fmla="*/ 0 h 176"/>
                  <a:gd name="T12" fmla="*/ 100 w 173"/>
                  <a:gd name="T13" fmla="*/ 0 h 176"/>
                  <a:gd name="T14" fmla="*/ 173 w 173"/>
                  <a:gd name="T15" fmla="*/ 176 h 176"/>
                  <a:gd name="T16" fmla="*/ 137 w 173"/>
                  <a:gd name="T17" fmla="*/ 176 h 176"/>
                  <a:gd name="T18" fmla="*/ 85 w 173"/>
                  <a:gd name="T19" fmla="*/ 45 h 176"/>
                  <a:gd name="T20" fmla="*/ 67 w 173"/>
                  <a:gd name="T21" fmla="*/ 100 h 176"/>
                  <a:gd name="T22" fmla="*/ 104 w 173"/>
                  <a:gd name="T23" fmla="*/ 100 h 176"/>
                  <a:gd name="T24" fmla="*/ 85 w 173"/>
                  <a:gd name="T25" fmla="*/ 4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76">
                    <a:moveTo>
                      <a:pt x="137" y="176"/>
                    </a:moveTo>
                    <a:lnTo>
                      <a:pt x="119" y="131"/>
                    </a:lnTo>
                    <a:lnTo>
                      <a:pt x="55" y="131"/>
                    </a:lnTo>
                    <a:lnTo>
                      <a:pt x="36" y="176"/>
                    </a:lnTo>
                    <a:lnTo>
                      <a:pt x="0" y="176"/>
                    </a:lnTo>
                    <a:lnTo>
                      <a:pt x="74" y="0"/>
                    </a:lnTo>
                    <a:lnTo>
                      <a:pt x="100" y="0"/>
                    </a:lnTo>
                    <a:lnTo>
                      <a:pt x="173" y="176"/>
                    </a:lnTo>
                    <a:lnTo>
                      <a:pt x="137" y="176"/>
                    </a:lnTo>
                    <a:close/>
                    <a:moveTo>
                      <a:pt x="85" y="45"/>
                    </a:moveTo>
                    <a:lnTo>
                      <a:pt x="67" y="100"/>
                    </a:lnTo>
                    <a:lnTo>
                      <a:pt x="104" y="100"/>
                    </a:lnTo>
                    <a:lnTo>
                      <a:pt x="85" y="4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3775"/>
              <p:cNvSpPr>
                <a:spLocks noEditPoints="1"/>
              </p:cNvSpPr>
              <p:nvPr/>
            </p:nvSpPr>
            <p:spPr bwMode="auto">
              <a:xfrm>
                <a:off x="4187345" y="4944645"/>
                <a:ext cx="143390" cy="222631"/>
              </a:xfrm>
              <a:custGeom>
                <a:avLst/>
                <a:gdLst>
                  <a:gd name="T0" fmla="*/ 20 w 48"/>
                  <a:gd name="T1" fmla="*/ 75 h 75"/>
                  <a:gd name="T2" fmla="*/ 0 w 48"/>
                  <a:gd name="T3" fmla="*/ 75 h 75"/>
                  <a:gd name="T4" fmla="*/ 0 w 48"/>
                  <a:gd name="T5" fmla="*/ 0 h 75"/>
                  <a:gd name="T6" fmla="*/ 15 w 48"/>
                  <a:gd name="T7" fmla="*/ 0 h 75"/>
                  <a:gd name="T8" fmla="*/ 35 w 48"/>
                  <a:gd name="T9" fmla="*/ 4 h 75"/>
                  <a:gd name="T10" fmla="*/ 44 w 48"/>
                  <a:gd name="T11" fmla="*/ 20 h 75"/>
                  <a:gd name="T12" fmla="*/ 36 w 48"/>
                  <a:gd name="T13" fmla="*/ 34 h 75"/>
                  <a:gd name="T14" fmla="*/ 48 w 48"/>
                  <a:gd name="T15" fmla="*/ 53 h 75"/>
                  <a:gd name="T16" fmla="*/ 20 w 48"/>
                  <a:gd name="T17" fmla="*/ 75 h 75"/>
                  <a:gd name="T18" fmla="*/ 19 w 48"/>
                  <a:gd name="T19" fmla="*/ 14 h 75"/>
                  <a:gd name="T20" fmla="*/ 14 w 48"/>
                  <a:gd name="T21" fmla="*/ 14 h 75"/>
                  <a:gd name="T22" fmla="*/ 14 w 48"/>
                  <a:gd name="T23" fmla="*/ 29 h 75"/>
                  <a:gd name="T24" fmla="*/ 18 w 48"/>
                  <a:gd name="T25" fmla="*/ 29 h 75"/>
                  <a:gd name="T26" fmla="*/ 30 w 48"/>
                  <a:gd name="T27" fmla="*/ 21 h 75"/>
                  <a:gd name="T28" fmla="*/ 19 w 48"/>
                  <a:gd name="T29" fmla="*/ 14 h 75"/>
                  <a:gd name="T30" fmla="*/ 20 w 48"/>
                  <a:gd name="T31" fmla="*/ 43 h 75"/>
                  <a:gd name="T32" fmla="*/ 14 w 48"/>
                  <a:gd name="T33" fmla="*/ 43 h 75"/>
                  <a:gd name="T34" fmla="*/ 14 w 48"/>
                  <a:gd name="T35" fmla="*/ 62 h 75"/>
                  <a:gd name="T36" fmla="*/ 21 w 48"/>
                  <a:gd name="T37" fmla="*/ 62 h 75"/>
                  <a:gd name="T38" fmla="*/ 34 w 48"/>
                  <a:gd name="T39" fmla="*/ 52 h 75"/>
                  <a:gd name="T40" fmla="*/ 20 w 48"/>
                  <a:gd name="T41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" h="75">
                    <a:moveTo>
                      <a:pt x="20" y="75"/>
                    </a:moveTo>
                    <a:cubicBezTo>
                      <a:pt x="0" y="75"/>
                      <a:pt x="0" y="75"/>
                      <a:pt x="0" y="7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6" y="0"/>
                      <a:pt x="31" y="1"/>
                      <a:pt x="35" y="4"/>
                    </a:cubicBezTo>
                    <a:cubicBezTo>
                      <a:pt x="41" y="7"/>
                      <a:pt x="44" y="13"/>
                      <a:pt x="44" y="20"/>
                    </a:cubicBezTo>
                    <a:cubicBezTo>
                      <a:pt x="44" y="27"/>
                      <a:pt x="42" y="31"/>
                      <a:pt x="36" y="34"/>
                    </a:cubicBezTo>
                    <a:cubicBezTo>
                      <a:pt x="45" y="38"/>
                      <a:pt x="48" y="44"/>
                      <a:pt x="48" y="53"/>
                    </a:cubicBezTo>
                    <a:cubicBezTo>
                      <a:pt x="48" y="66"/>
                      <a:pt x="39" y="75"/>
                      <a:pt x="20" y="75"/>
                    </a:cubicBezTo>
                    <a:close/>
                    <a:moveTo>
                      <a:pt x="19" y="14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27" y="29"/>
                      <a:pt x="30" y="27"/>
                      <a:pt x="30" y="21"/>
                    </a:cubicBezTo>
                    <a:cubicBezTo>
                      <a:pt x="30" y="16"/>
                      <a:pt x="27" y="14"/>
                      <a:pt x="19" y="14"/>
                    </a:cubicBezTo>
                    <a:close/>
                    <a:moveTo>
                      <a:pt x="20" y="43"/>
                    </a:move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30" y="62"/>
                      <a:pt x="34" y="59"/>
                      <a:pt x="34" y="52"/>
                    </a:cubicBezTo>
                    <a:cubicBezTo>
                      <a:pt x="34" y="46"/>
                      <a:pt x="30" y="43"/>
                      <a:pt x="20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3776"/>
              <p:cNvSpPr>
                <a:spLocks/>
              </p:cNvSpPr>
              <p:nvPr/>
            </p:nvSpPr>
            <p:spPr bwMode="auto">
              <a:xfrm>
                <a:off x="4357148" y="4940871"/>
                <a:ext cx="220116" cy="230177"/>
              </a:xfrm>
              <a:custGeom>
                <a:avLst/>
                <a:gdLst>
                  <a:gd name="T0" fmla="*/ 39 w 74"/>
                  <a:gd name="T1" fmla="*/ 77 h 77"/>
                  <a:gd name="T2" fmla="*/ 0 w 74"/>
                  <a:gd name="T3" fmla="*/ 38 h 77"/>
                  <a:gd name="T4" fmla="*/ 39 w 74"/>
                  <a:gd name="T5" fmla="*/ 0 h 77"/>
                  <a:gd name="T6" fmla="*/ 74 w 74"/>
                  <a:gd name="T7" fmla="*/ 23 h 77"/>
                  <a:gd name="T8" fmla="*/ 58 w 74"/>
                  <a:gd name="T9" fmla="*/ 23 h 77"/>
                  <a:gd name="T10" fmla="*/ 39 w 74"/>
                  <a:gd name="T11" fmla="*/ 13 h 77"/>
                  <a:gd name="T12" fmla="*/ 14 w 74"/>
                  <a:gd name="T13" fmla="*/ 38 h 77"/>
                  <a:gd name="T14" fmla="*/ 39 w 74"/>
                  <a:gd name="T15" fmla="*/ 64 h 77"/>
                  <a:gd name="T16" fmla="*/ 58 w 74"/>
                  <a:gd name="T17" fmla="*/ 55 h 77"/>
                  <a:gd name="T18" fmla="*/ 74 w 74"/>
                  <a:gd name="T19" fmla="*/ 55 h 77"/>
                  <a:gd name="T20" fmla="*/ 39 w 74"/>
                  <a:gd name="T21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77">
                    <a:moveTo>
                      <a:pt x="39" y="77"/>
                    </a:moveTo>
                    <a:cubicBezTo>
                      <a:pt x="18" y="77"/>
                      <a:pt x="0" y="60"/>
                      <a:pt x="0" y="38"/>
                    </a:cubicBezTo>
                    <a:cubicBezTo>
                      <a:pt x="0" y="17"/>
                      <a:pt x="17" y="0"/>
                      <a:pt x="39" y="0"/>
                    </a:cubicBezTo>
                    <a:cubicBezTo>
                      <a:pt x="54" y="0"/>
                      <a:pt x="67" y="8"/>
                      <a:pt x="74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3" y="16"/>
                      <a:pt x="48" y="13"/>
                      <a:pt x="39" y="13"/>
                    </a:cubicBezTo>
                    <a:cubicBezTo>
                      <a:pt x="25" y="13"/>
                      <a:pt x="14" y="24"/>
                      <a:pt x="14" y="38"/>
                    </a:cubicBezTo>
                    <a:cubicBezTo>
                      <a:pt x="14" y="52"/>
                      <a:pt x="25" y="64"/>
                      <a:pt x="39" y="64"/>
                    </a:cubicBezTo>
                    <a:cubicBezTo>
                      <a:pt x="46" y="64"/>
                      <a:pt x="52" y="61"/>
                      <a:pt x="58" y="55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68" y="69"/>
                      <a:pt x="55" y="77"/>
                      <a:pt x="39" y="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8470157" y="3209097"/>
            <a:ext cx="755938" cy="755938"/>
            <a:chOff x="8470157" y="3209097"/>
            <a:chExt cx="755938" cy="755938"/>
          </a:xfrm>
        </p:grpSpPr>
        <p:sp>
          <p:nvSpPr>
            <p:cNvPr id="29" name="Oval 3743"/>
            <p:cNvSpPr>
              <a:spLocks noChangeArrowheads="1"/>
            </p:cNvSpPr>
            <p:nvPr/>
          </p:nvSpPr>
          <p:spPr bwMode="auto">
            <a:xfrm>
              <a:off x="8470157" y="3209097"/>
              <a:ext cx="755938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8593421" y="3417263"/>
              <a:ext cx="509410" cy="339606"/>
              <a:chOff x="8609773" y="3176177"/>
              <a:chExt cx="509410" cy="339606"/>
            </a:xfrm>
          </p:grpSpPr>
          <p:sp>
            <p:nvSpPr>
              <p:cNvPr id="63" name="Freeform 3777"/>
              <p:cNvSpPr>
                <a:spLocks noEditPoints="1"/>
              </p:cNvSpPr>
              <p:nvPr/>
            </p:nvSpPr>
            <p:spPr bwMode="auto">
              <a:xfrm>
                <a:off x="8609773" y="3176177"/>
                <a:ext cx="509410" cy="339606"/>
              </a:xfrm>
              <a:custGeom>
                <a:avLst/>
                <a:gdLst>
                  <a:gd name="T0" fmla="*/ 0 w 405"/>
                  <a:gd name="T1" fmla="*/ 0 h 270"/>
                  <a:gd name="T2" fmla="*/ 0 w 405"/>
                  <a:gd name="T3" fmla="*/ 270 h 270"/>
                  <a:gd name="T4" fmla="*/ 405 w 405"/>
                  <a:gd name="T5" fmla="*/ 270 h 270"/>
                  <a:gd name="T6" fmla="*/ 405 w 405"/>
                  <a:gd name="T7" fmla="*/ 0 h 270"/>
                  <a:gd name="T8" fmla="*/ 0 w 405"/>
                  <a:gd name="T9" fmla="*/ 0 h 270"/>
                  <a:gd name="T10" fmla="*/ 379 w 405"/>
                  <a:gd name="T11" fmla="*/ 246 h 270"/>
                  <a:gd name="T12" fmla="*/ 26 w 405"/>
                  <a:gd name="T13" fmla="*/ 246 h 270"/>
                  <a:gd name="T14" fmla="*/ 26 w 405"/>
                  <a:gd name="T15" fmla="*/ 24 h 270"/>
                  <a:gd name="T16" fmla="*/ 379 w 405"/>
                  <a:gd name="T17" fmla="*/ 24 h 270"/>
                  <a:gd name="T18" fmla="*/ 379 w 405"/>
                  <a:gd name="T19" fmla="*/ 24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5" h="270">
                    <a:moveTo>
                      <a:pt x="0" y="0"/>
                    </a:moveTo>
                    <a:lnTo>
                      <a:pt x="0" y="270"/>
                    </a:lnTo>
                    <a:lnTo>
                      <a:pt x="405" y="270"/>
                    </a:lnTo>
                    <a:lnTo>
                      <a:pt x="405" y="0"/>
                    </a:lnTo>
                    <a:lnTo>
                      <a:pt x="0" y="0"/>
                    </a:lnTo>
                    <a:close/>
                    <a:moveTo>
                      <a:pt x="379" y="246"/>
                    </a:moveTo>
                    <a:lnTo>
                      <a:pt x="26" y="246"/>
                    </a:lnTo>
                    <a:lnTo>
                      <a:pt x="26" y="24"/>
                    </a:lnTo>
                    <a:lnTo>
                      <a:pt x="379" y="24"/>
                    </a:lnTo>
                    <a:lnTo>
                      <a:pt x="379" y="2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3778"/>
              <p:cNvSpPr>
                <a:spLocks/>
              </p:cNvSpPr>
              <p:nvPr/>
            </p:nvSpPr>
            <p:spPr bwMode="auto">
              <a:xfrm>
                <a:off x="8677694" y="3265481"/>
                <a:ext cx="47797" cy="152194"/>
              </a:xfrm>
              <a:custGeom>
                <a:avLst/>
                <a:gdLst>
                  <a:gd name="T0" fmla="*/ 17 w 38"/>
                  <a:gd name="T1" fmla="*/ 121 h 121"/>
                  <a:gd name="T2" fmla="*/ 17 w 38"/>
                  <a:gd name="T3" fmla="*/ 21 h 121"/>
                  <a:gd name="T4" fmla="*/ 0 w 38"/>
                  <a:gd name="T5" fmla="*/ 21 h 121"/>
                  <a:gd name="T6" fmla="*/ 0 w 38"/>
                  <a:gd name="T7" fmla="*/ 0 h 121"/>
                  <a:gd name="T8" fmla="*/ 38 w 38"/>
                  <a:gd name="T9" fmla="*/ 0 h 121"/>
                  <a:gd name="T10" fmla="*/ 38 w 38"/>
                  <a:gd name="T11" fmla="*/ 121 h 121"/>
                  <a:gd name="T12" fmla="*/ 17 w 38"/>
                  <a:gd name="T1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121">
                    <a:moveTo>
                      <a:pt x="17" y="121"/>
                    </a:moveTo>
                    <a:lnTo>
                      <a:pt x="17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121"/>
                    </a:lnTo>
                    <a:lnTo>
                      <a:pt x="17" y="12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3779"/>
              <p:cNvSpPr>
                <a:spLocks/>
              </p:cNvSpPr>
              <p:nvPr/>
            </p:nvSpPr>
            <p:spPr bwMode="auto">
              <a:xfrm>
                <a:off x="8773287" y="3315794"/>
                <a:ext cx="101882" cy="101882"/>
              </a:xfrm>
              <a:custGeom>
                <a:avLst/>
                <a:gdLst>
                  <a:gd name="T0" fmla="*/ 52 w 81"/>
                  <a:gd name="T1" fmla="*/ 52 h 81"/>
                  <a:gd name="T2" fmla="*/ 52 w 81"/>
                  <a:gd name="T3" fmla="*/ 81 h 81"/>
                  <a:gd name="T4" fmla="*/ 31 w 81"/>
                  <a:gd name="T5" fmla="*/ 81 h 81"/>
                  <a:gd name="T6" fmla="*/ 31 w 81"/>
                  <a:gd name="T7" fmla="*/ 52 h 81"/>
                  <a:gd name="T8" fmla="*/ 0 w 81"/>
                  <a:gd name="T9" fmla="*/ 52 h 81"/>
                  <a:gd name="T10" fmla="*/ 0 w 81"/>
                  <a:gd name="T11" fmla="*/ 29 h 81"/>
                  <a:gd name="T12" fmla="*/ 31 w 81"/>
                  <a:gd name="T13" fmla="*/ 29 h 81"/>
                  <a:gd name="T14" fmla="*/ 31 w 81"/>
                  <a:gd name="T15" fmla="*/ 0 h 81"/>
                  <a:gd name="T16" fmla="*/ 52 w 81"/>
                  <a:gd name="T17" fmla="*/ 0 h 81"/>
                  <a:gd name="T18" fmla="*/ 52 w 81"/>
                  <a:gd name="T19" fmla="*/ 29 h 81"/>
                  <a:gd name="T20" fmla="*/ 81 w 81"/>
                  <a:gd name="T21" fmla="*/ 29 h 81"/>
                  <a:gd name="T22" fmla="*/ 81 w 81"/>
                  <a:gd name="T23" fmla="*/ 52 h 81"/>
                  <a:gd name="T24" fmla="*/ 52 w 81"/>
                  <a:gd name="T25" fmla="*/ 5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81">
                    <a:moveTo>
                      <a:pt x="52" y="52"/>
                    </a:moveTo>
                    <a:lnTo>
                      <a:pt x="52" y="81"/>
                    </a:lnTo>
                    <a:lnTo>
                      <a:pt x="31" y="81"/>
                    </a:lnTo>
                    <a:lnTo>
                      <a:pt x="31" y="52"/>
                    </a:lnTo>
                    <a:lnTo>
                      <a:pt x="0" y="52"/>
                    </a:lnTo>
                    <a:lnTo>
                      <a:pt x="0" y="29"/>
                    </a:lnTo>
                    <a:lnTo>
                      <a:pt x="31" y="29"/>
                    </a:lnTo>
                    <a:lnTo>
                      <a:pt x="31" y="0"/>
                    </a:lnTo>
                    <a:lnTo>
                      <a:pt x="52" y="0"/>
                    </a:lnTo>
                    <a:lnTo>
                      <a:pt x="52" y="29"/>
                    </a:lnTo>
                    <a:lnTo>
                      <a:pt x="81" y="29"/>
                    </a:lnTo>
                    <a:lnTo>
                      <a:pt x="81" y="52"/>
                    </a:lnTo>
                    <a:lnTo>
                      <a:pt x="52" y="5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3780"/>
              <p:cNvSpPr>
                <a:spLocks/>
              </p:cNvSpPr>
              <p:nvPr/>
            </p:nvSpPr>
            <p:spPr bwMode="auto">
              <a:xfrm>
                <a:off x="8951895" y="3262965"/>
                <a:ext cx="74142" cy="154710"/>
              </a:xfrm>
              <a:custGeom>
                <a:avLst/>
                <a:gdLst>
                  <a:gd name="T0" fmla="*/ 24 w 34"/>
                  <a:gd name="T1" fmla="*/ 34 h 52"/>
                  <a:gd name="T2" fmla="*/ 13 w 34"/>
                  <a:gd name="T3" fmla="*/ 44 h 52"/>
                  <a:gd name="T4" fmla="*/ 34 w 34"/>
                  <a:gd name="T5" fmla="*/ 44 h 52"/>
                  <a:gd name="T6" fmla="*/ 34 w 34"/>
                  <a:gd name="T7" fmla="*/ 52 h 52"/>
                  <a:gd name="T8" fmla="*/ 0 w 34"/>
                  <a:gd name="T9" fmla="*/ 52 h 52"/>
                  <a:gd name="T10" fmla="*/ 0 w 34"/>
                  <a:gd name="T11" fmla="*/ 44 h 52"/>
                  <a:gd name="T12" fmla="*/ 19 w 34"/>
                  <a:gd name="T13" fmla="*/ 27 h 52"/>
                  <a:gd name="T14" fmla="*/ 25 w 34"/>
                  <a:gd name="T15" fmla="*/ 17 h 52"/>
                  <a:gd name="T16" fmla="*/ 17 w 34"/>
                  <a:gd name="T17" fmla="*/ 9 h 52"/>
                  <a:gd name="T18" fmla="*/ 9 w 34"/>
                  <a:gd name="T19" fmla="*/ 19 h 52"/>
                  <a:gd name="T20" fmla="*/ 0 w 34"/>
                  <a:gd name="T21" fmla="*/ 19 h 52"/>
                  <a:gd name="T22" fmla="*/ 17 w 34"/>
                  <a:gd name="T23" fmla="*/ 0 h 52"/>
                  <a:gd name="T24" fmla="*/ 34 w 34"/>
                  <a:gd name="T25" fmla="*/ 17 h 52"/>
                  <a:gd name="T26" fmla="*/ 24 w 34"/>
                  <a:gd name="T27" fmla="*/ 3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" h="52">
                    <a:moveTo>
                      <a:pt x="24" y="34"/>
                    </a:moveTo>
                    <a:cubicBezTo>
                      <a:pt x="13" y="44"/>
                      <a:pt x="13" y="44"/>
                      <a:pt x="13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3" y="23"/>
                      <a:pt x="25" y="20"/>
                      <a:pt x="25" y="17"/>
                    </a:cubicBezTo>
                    <a:cubicBezTo>
                      <a:pt x="25" y="12"/>
                      <a:pt x="21" y="9"/>
                      <a:pt x="17" y="9"/>
                    </a:cubicBezTo>
                    <a:cubicBezTo>
                      <a:pt x="12" y="9"/>
                      <a:pt x="9" y="13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"/>
                      <a:pt x="7" y="0"/>
                      <a:pt x="17" y="0"/>
                    </a:cubicBezTo>
                    <a:cubicBezTo>
                      <a:pt x="27" y="0"/>
                      <a:pt x="34" y="7"/>
                      <a:pt x="34" y="17"/>
                    </a:cubicBezTo>
                    <a:cubicBezTo>
                      <a:pt x="34" y="23"/>
                      <a:pt x="32" y="27"/>
                      <a:pt x="24" y="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组合 104"/>
          <p:cNvGrpSpPr/>
          <p:nvPr/>
        </p:nvGrpSpPr>
        <p:grpSpPr>
          <a:xfrm>
            <a:off x="3631397" y="3674484"/>
            <a:ext cx="758455" cy="755938"/>
            <a:chOff x="3631397" y="3674484"/>
            <a:chExt cx="758455" cy="755938"/>
          </a:xfrm>
        </p:grpSpPr>
        <p:sp>
          <p:nvSpPr>
            <p:cNvPr id="17" name="Oval 3731"/>
            <p:cNvSpPr>
              <a:spLocks noChangeArrowheads="1"/>
            </p:cNvSpPr>
            <p:nvPr/>
          </p:nvSpPr>
          <p:spPr bwMode="auto">
            <a:xfrm>
              <a:off x="3631397" y="3674484"/>
              <a:ext cx="758455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3690514" y="3895228"/>
              <a:ext cx="640221" cy="314450"/>
              <a:chOff x="3675420" y="3667978"/>
              <a:chExt cx="640221" cy="314450"/>
            </a:xfrm>
          </p:grpSpPr>
          <p:sp>
            <p:nvSpPr>
              <p:cNvPr id="72" name="Freeform 3786"/>
              <p:cNvSpPr>
                <a:spLocks/>
              </p:cNvSpPr>
              <p:nvPr/>
            </p:nvSpPr>
            <p:spPr bwMode="auto">
              <a:xfrm>
                <a:off x="3806231" y="3818914"/>
                <a:ext cx="381114" cy="163514"/>
              </a:xfrm>
              <a:custGeom>
                <a:avLst/>
                <a:gdLst>
                  <a:gd name="T0" fmla="*/ 63 w 128"/>
                  <a:gd name="T1" fmla="*/ 0 h 55"/>
                  <a:gd name="T2" fmla="*/ 0 w 128"/>
                  <a:gd name="T3" fmla="*/ 9 h 55"/>
                  <a:gd name="T4" fmla="*/ 0 w 128"/>
                  <a:gd name="T5" fmla="*/ 55 h 55"/>
                  <a:gd name="T6" fmla="*/ 64 w 128"/>
                  <a:gd name="T7" fmla="*/ 47 h 55"/>
                  <a:gd name="T8" fmla="*/ 64 w 128"/>
                  <a:gd name="T9" fmla="*/ 47 h 55"/>
                  <a:gd name="T10" fmla="*/ 117 w 128"/>
                  <a:gd name="T11" fmla="*/ 53 h 55"/>
                  <a:gd name="T12" fmla="*/ 128 w 128"/>
                  <a:gd name="T13" fmla="*/ 55 h 55"/>
                  <a:gd name="T14" fmla="*/ 128 w 128"/>
                  <a:gd name="T15" fmla="*/ 55 h 55"/>
                  <a:gd name="T16" fmla="*/ 128 w 128"/>
                  <a:gd name="T17" fmla="*/ 9 h 55"/>
                  <a:gd name="T18" fmla="*/ 128 w 128"/>
                  <a:gd name="T19" fmla="*/ 9 h 55"/>
                  <a:gd name="T20" fmla="*/ 121 w 128"/>
                  <a:gd name="T21" fmla="*/ 7 h 55"/>
                  <a:gd name="T22" fmla="*/ 63 w 128"/>
                  <a:gd name="T2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8" h="55">
                    <a:moveTo>
                      <a:pt x="63" y="0"/>
                    </a:moveTo>
                    <a:cubicBezTo>
                      <a:pt x="22" y="0"/>
                      <a:pt x="0" y="9"/>
                      <a:pt x="0" y="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31" y="47"/>
                      <a:pt x="64" y="47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85" y="47"/>
                      <a:pt x="105" y="50"/>
                      <a:pt x="117" y="53"/>
                    </a:cubicBezTo>
                    <a:cubicBezTo>
                      <a:pt x="124" y="54"/>
                      <a:pt x="128" y="55"/>
                      <a:pt x="128" y="55"/>
                    </a:cubicBezTo>
                    <a:cubicBezTo>
                      <a:pt x="128" y="55"/>
                      <a:pt x="128" y="55"/>
                      <a:pt x="128" y="55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5" y="8"/>
                      <a:pt x="121" y="7"/>
                    </a:cubicBezTo>
                    <a:cubicBezTo>
                      <a:pt x="111" y="4"/>
                      <a:pt x="91" y="0"/>
                      <a:pt x="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3787"/>
              <p:cNvSpPr>
                <a:spLocks/>
              </p:cNvSpPr>
              <p:nvPr/>
            </p:nvSpPr>
            <p:spPr bwMode="auto">
              <a:xfrm>
                <a:off x="3675420" y="3667978"/>
                <a:ext cx="640221" cy="303130"/>
              </a:xfrm>
              <a:custGeom>
                <a:avLst/>
                <a:gdLst>
                  <a:gd name="T0" fmla="*/ 193 w 215"/>
                  <a:gd name="T1" fmla="*/ 84 h 102"/>
                  <a:gd name="T2" fmla="*/ 192 w 215"/>
                  <a:gd name="T3" fmla="*/ 81 h 102"/>
                  <a:gd name="T4" fmla="*/ 192 w 215"/>
                  <a:gd name="T5" fmla="*/ 78 h 102"/>
                  <a:gd name="T6" fmla="*/ 193 w 215"/>
                  <a:gd name="T7" fmla="*/ 75 h 102"/>
                  <a:gd name="T8" fmla="*/ 191 w 215"/>
                  <a:gd name="T9" fmla="*/ 72 h 102"/>
                  <a:gd name="T10" fmla="*/ 191 w 215"/>
                  <a:gd name="T11" fmla="*/ 58 h 102"/>
                  <a:gd name="T12" fmla="*/ 215 w 215"/>
                  <a:gd name="T13" fmla="*/ 48 h 102"/>
                  <a:gd name="T14" fmla="*/ 191 w 215"/>
                  <a:gd name="T15" fmla="*/ 37 h 102"/>
                  <a:gd name="T16" fmla="*/ 190 w 215"/>
                  <a:gd name="T17" fmla="*/ 36 h 102"/>
                  <a:gd name="T18" fmla="*/ 189 w 215"/>
                  <a:gd name="T19" fmla="*/ 36 h 102"/>
                  <a:gd name="T20" fmla="*/ 108 w 215"/>
                  <a:gd name="T21" fmla="*/ 0 h 102"/>
                  <a:gd name="T22" fmla="*/ 0 w 215"/>
                  <a:gd name="T23" fmla="*/ 48 h 102"/>
                  <a:gd name="T24" fmla="*/ 37 w 215"/>
                  <a:gd name="T25" fmla="*/ 64 h 102"/>
                  <a:gd name="T26" fmla="*/ 37 w 215"/>
                  <a:gd name="T27" fmla="*/ 58 h 102"/>
                  <a:gd name="T28" fmla="*/ 107 w 215"/>
                  <a:gd name="T29" fmla="*/ 48 h 102"/>
                  <a:gd name="T30" fmla="*/ 171 w 215"/>
                  <a:gd name="T31" fmla="*/ 56 h 102"/>
                  <a:gd name="T32" fmla="*/ 179 w 215"/>
                  <a:gd name="T33" fmla="*/ 58 h 102"/>
                  <a:gd name="T34" fmla="*/ 179 w 215"/>
                  <a:gd name="T35" fmla="*/ 58 h 102"/>
                  <a:gd name="T36" fmla="*/ 179 w 215"/>
                  <a:gd name="T37" fmla="*/ 64 h 102"/>
                  <a:gd name="T38" fmla="*/ 189 w 215"/>
                  <a:gd name="T39" fmla="*/ 59 h 102"/>
                  <a:gd name="T40" fmla="*/ 189 w 215"/>
                  <a:gd name="T41" fmla="*/ 72 h 102"/>
                  <a:gd name="T42" fmla="*/ 187 w 215"/>
                  <a:gd name="T43" fmla="*/ 75 h 102"/>
                  <a:gd name="T44" fmla="*/ 188 w 215"/>
                  <a:gd name="T45" fmla="*/ 78 h 102"/>
                  <a:gd name="T46" fmla="*/ 188 w 215"/>
                  <a:gd name="T47" fmla="*/ 81 h 102"/>
                  <a:gd name="T48" fmla="*/ 187 w 215"/>
                  <a:gd name="T49" fmla="*/ 84 h 102"/>
                  <a:gd name="T50" fmla="*/ 184 w 215"/>
                  <a:gd name="T51" fmla="*/ 97 h 102"/>
                  <a:gd name="T52" fmla="*/ 190 w 215"/>
                  <a:gd name="T53" fmla="*/ 102 h 102"/>
                  <a:gd name="T54" fmla="*/ 190 w 215"/>
                  <a:gd name="T55" fmla="*/ 102 h 102"/>
                  <a:gd name="T56" fmla="*/ 190 w 215"/>
                  <a:gd name="T57" fmla="*/ 102 h 102"/>
                  <a:gd name="T58" fmla="*/ 196 w 215"/>
                  <a:gd name="T59" fmla="*/ 97 h 102"/>
                  <a:gd name="T60" fmla="*/ 193 w 215"/>
                  <a:gd name="T61" fmla="*/ 8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5" h="102">
                    <a:moveTo>
                      <a:pt x="193" y="84"/>
                    </a:moveTo>
                    <a:cubicBezTo>
                      <a:pt x="193" y="83"/>
                      <a:pt x="193" y="82"/>
                      <a:pt x="192" y="81"/>
                    </a:cubicBezTo>
                    <a:cubicBezTo>
                      <a:pt x="192" y="78"/>
                      <a:pt x="192" y="78"/>
                      <a:pt x="192" y="78"/>
                    </a:cubicBezTo>
                    <a:cubicBezTo>
                      <a:pt x="193" y="78"/>
                      <a:pt x="193" y="76"/>
                      <a:pt x="193" y="75"/>
                    </a:cubicBezTo>
                    <a:cubicBezTo>
                      <a:pt x="193" y="74"/>
                      <a:pt x="192" y="72"/>
                      <a:pt x="191" y="72"/>
                    </a:cubicBezTo>
                    <a:cubicBezTo>
                      <a:pt x="191" y="58"/>
                      <a:pt x="191" y="58"/>
                      <a:pt x="191" y="58"/>
                    </a:cubicBezTo>
                    <a:cubicBezTo>
                      <a:pt x="215" y="48"/>
                      <a:pt x="215" y="48"/>
                      <a:pt x="215" y="48"/>
                    </a:cubicBezTo>
                    <a:cubicBezTo>
                      <a:pt x="191" y="37"/>
                      <a:pt x="191" y="37"/>
                      <a:pt x="191" y="37"/>
                    </a:cubicBezTo>
                    <a:cubicBezTo>
                      <a:pt x="191" y="36"/>
                      <a:pt x="190" y="36"/>
                      <a:pt x="190" y="36"/>
                    </a:cubicBezTo>
                    <a:cubicBezTo>
                      <a:pt x="190" y="36"/>
                      <a:pt x="190" y="36"/>
                      <a:pt x="189" y="36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62" y="48"/>
                      <a:pt x="107" y="48"/>
                    </a:cubicBezTo>
                    <a:cubicBezTo>
                      <a:pt x="138" y="48"/>
                      <a:pt x="160" y="53"/>
                      <a:pt x="171" y="56"/>
                    </a:cubicBezTo>
                    <a:cubicBezTo>
                      <a:pt x="176" y="57"/>
                      <a:pt x="179" y="58"/>
                      <a:pt x="179" y="58"/>
                    </a:cubicBezTo>
                    <a:cubicBezTo>
                      <a:pt x="179" y="58"/>
                      <a:pt x="179" y="58"/>
                      <a:pt x="179" y="58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8" y="72"/>
                      <a:pt x="187" y="74"/>
                      <a:pt x="187" y="75"/>
                    </a:cubicBezTo>
                    <a:cubicBezTo>
                      <a:pt x="187" y="76"/>
                      <a:pt x="187" y="78"/>
                      <a:pt x="188" y="78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7" y="82"/>
                      <a:pt x="187" y="83"/>
                      <a:pt x="187" y="84"/>
                    </a:cubicBezTo>
                    <a:cubicBezTo>
                      <a:pt x="186" y="93"/>
                      <a:pt x="185" y="96"/>
                      <a:pt x="184" y="97"/>
                    </a:cubicBezTo>
                    <a:cubicBezTo>
                      <a:pt x="184" y="99"/>
                      <a:pt x="186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4" y="102"/>
                      <a:pt x="196" y="99"/>
                      <a:pt x="196" y="97"/>
                    </a:cubicBezTo>
                    <a:cubicBezTo>
                      <a:pt x="194" y="96"/>
                      <a:pt x="194" y="93"/>
                      <a:pt x="193" y="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5" name="TextBox 74"/>
          <p:cNvSpPr txBox="1"/>
          <p:nvPr/>
        </p:nvSpPr>
        <p:spPr>
          <a:xfrm>
            <a:off x="4771641" y="38429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628783" y="453728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628783" y="339416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628783" y="232655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771641" y="280155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771641" y="501324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itle 20"/>
          <p:cNvSpPr txBox="1">
            <a:spLocks/>
          </p:cNvSpPr>
          <p:nvPr/>
        </p:nvSpPr>
        <p:spPr>
          <a:xfrm>
            <a:off x="8906914" y="2078316"/>
            <a:ext cx="177093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itle 20"/>
          <p:cNvSpPr txBox="1">
            <a:spLocks/>
          </p:cNvSpPr>
          <p:nvPr/>
        </p:nvSpPr>
        <p:spPr>
          <a:xfrm>
            <a:off x="9592722" y="3263610"/>
            <a:ext cx="1740271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itle 20"/>
          <p:cNvSpPr txBox="1">
            <a:spLocks/>
          </p:cNvSpPr>
          <p:nvPr/>
        </p:nvSpPr>
        <p:spPr>
          <a:xfrm>
            <a:off x="9072992" y="4363169"/>
            <a:ext cx="172091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itle 20"/>
          <p:cNvSpPr txBox="1">
            <a:spLocks/>
          </p:cNvSpPr>
          <p:nvPr/>
        </p:nvSpPr>
        <p:spPr>
          <a:xfrm>
            <a:off x="2279897" y="2570624"/>
            <a:ext cx="1691106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itle 20"/>
          <p:cNvSpPr txBox="1">
            <a:spLocks/>
          </p:cNvSpPr>
          <p:nvPr/>
        </p:nvSpPr>
        <p:spPr>
          <a:xfrm>
            <a:off x="1592504" y="3755917"/>
            <a:ext cx="1746675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itle 20"/>
          <p:cNvSpPr txBox="1">
            <a:spLocks/>
          </p:cNvSpPr>
          <p:nvPr/>
        </p:nvSpPr>
        <p:spPr>
          <a:xfrm>
            <a:off x="1947345" y="4855478"/>
            <a:ext cx="1859324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42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6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1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6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1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6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1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6" grpId="0"/>
      <p:bldP spid="87" grpId="0"/>
      <p:bldP spid="88" grpId="0"/>
      <p:bldP spid="9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ie 41"/>
          <p:cNvSpPr/>
          <p:nvPr/>
        </p:nvSpPr>
        <p:spPr>
          <a:xfrm>
            <a:off x="7555171" y="1907428"/>
            <a:ext cx="578612" cy="578612"/>
          </a:xfrm>
          <a:prstGeom prst="pie">
            <a:avLst>
              <a:gd name="adj1" fmla="val 6587927"/>
              <a:gd name="adj2" fmla="val 1620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Pie 42"/>
          <p:cNvSpPr/>
          <p:nvPr/>
        </p:nvSpPr>
        <p:spPr>
          <a:xfrm>
            <a:off x="7554808" y="3194527"/>
            <a:ext cx="578612" cy="578612"/>
          </a:xfrm>
          <a:prstGeom prst="pie">
            <a:avLst>
              <a:gd name="adj1" fmla="val 20384371"/>
              <a:gd name="adj2" fmla="val 1620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Pie 43"/>
          <p:cNvSpPr/>
          <p:nvPr/>
        </p:nvSpPr>
        <p:spPr>
          <a:xfrm>
            <a:off x="7554808" y="4479571"/>
            <a:ext cx="578612" cy="578612"/>
          </a:xfrm>
          <a:prstGeom prst="pie">
            <a:avLst>
              <a:gd name="adj1" fmla="val 4000316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Pie 44"/>
          <p:cNvSpPr/>
          <p:nvPr/>
        </p:nvSpPr>
        <p:spPr>
          <a:xfrm>
            <a:off x="7554807" y="5764615"/>
            <a:ext cx="578612" cy="578612"/>
          </a:xfrm>
          <a:prstGeom prst="pie">
            <a:avLst>
              <a:gd name="adj1" fmla="val 6078594"/>
              <a:gd name="adj2" fmla="val 1620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83144" y="3182705"/>
            <a:ext cx="34365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。点击添加相关标题文字点击添加相关标题文字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。点击添加相关标题文字点击添加相关标题文字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16"/>
          <p:cNvSpPr>
            <a:spLocks/>
          </p:cNvSpPr>
          <p:nvPr/>
        </p:nvSpPr>
        <p:spPr bwMode="auto">
          <a:xfrm>
            <a:off x="5448201" y="1904881"/>
            <a:ext cx="982760" cy="4397059"/>
          </a:xfrm>
          <a:custGeom>
            <a:avLst/>
            <a:gdLst>
              <a:gd name="T0" fmla="*/ 129 w 131"/>
              <a:gd name="T1" fmla="*/ 0 h 587"/>
              <a:gd name="T2" fmla="*/ 100 w 131"/>
              <a:gd name="T3" fmla="*/ 34 h 587"/>
              <a:gd name="T4" fmla="*/ 102 w 131"/>
              <a:gd name="T5" fmla="*/ 52 h 587"/>
              <a:gd name="T6" fmla="*/ 109 w 131"/>
              <a:gd name="T7" fmla="*/ 66 h 587"/>
              <a:gd name="T8" fmla="*/ 109 w 131"/>
              <a:gd name="T9" fmla="*/ 82 h 587"/>
              <a:gd name="T10" fmla="*/ 79 w 131"/>
              <a:gd name="T11" fmla="*/ 97 h 587"/>
              <a:gd name="T12" fmla="*/ 53 w 131"/>
              <a:gd name="T13" fmla="*/ 108 h 587"/>
              <a:gd name="T14" fmla="*/ 46 w 131"/>
              <a:gd name="T15" fmla="*/ 153 h 587"/>
              <a:gd name="T16" fmla="*/ 42 w 131"/>
              <a:gd name="T17" fmla="*/ 186 h 587"/>
              <a:gd name="T18" fmla="*/ 20 w 131"/>
              <a:gd name="T19" fmla="*/ 261 h 587"/>
              <a:gd name="T20" fmla="*/ 13 w 131"/>
              <a:gd name="T21" fmla="*/ 270 h 587"/>
              <a:gd name="T22" fmla="*/ 1 w 131"/>
              <a:gd name="T23" fmla="*/ 281 h 587"/>
              <a:gd name="T24" fmla="*/ 1 w 131"/>
              <a:gd name="T25" fmla="*/ 286 h 587"/>
              <a:gd name="T26" fmla="*/ 6 w 131"/>
              <a:gd name="T27" fmla="*/ 286 h 587"/>
              <a:gd name="T28" fmla="*/ 11 w 131"/>
              <a:gd name="T29" fmla="*/ 282 h 587"/>
              <a:gd name="T30" fmla="*/ 6 w 131"/>
              <a:gd name="T31" fmla="*/ 305 h 587"/>
              <a:gd name="T32" fmla="*/ 8 w 131"/>
              <a:gd name="T33" fmla="*/ 308 h 587"/>
              <a:gd name="T34" fmla="*/ 12 w 131"/>
              <a:gd name="T35" fmla="*/ 306 h 587"/>
              <a:gd name="T36" fmla="*/ 15 w 131"/>
              <a:gd name="T37" fmla="*/ 289 h 587"/>
              <a:gd name="T38" fmla="*/ 16 w 131"/>
              <a:gd name="T39" fmla="*/ 290 h 587"/>
              <a:gd name="T40" fmla="*/ 11 w 131"/>
              <a:gd name="T41" fmla="*/ 313 h 587"/>
              <a:gd name="T42" fmla="*/ 14 w 131"/>
              <a:gd name="T43" fmla="*/ 317 h 587"/>
              <a:gd name="T44" fmla="*/ 17 w 131"/>
              <a:gd name="T45" fmla="*/ 314 h 587"/>
              <a:gd name="T46" fmla="*/ 21 w 131"/>
              <a:gd name="T47" fmla="*/ 293 h 587"/>
              <a:gd name="T48" fmla="*/ 23 w 131"/>
              <a:gd name="T49" fmla="*/ 293 h 587"/>
              <a:gd name="T50" fmla="*/ 19 w 131"/>
              <a:gd name="T51" fmla="*/ 313 h 587"/>
              <a:gd name="T52" fmla="*/ 21 w 131"/>
              <a:gd name="T53" fmla="*/ 316 h 587"/>
              <a:gd name="T54" fmla="*/ 24 w 131"/>
              <a:gd name="T55" fmla="*/ 314 h 587"/>
              <a:gd name="T56" fmla="*/ 29 w 131"/>
              <a:gd name="T57" fmla="*/ 294 h 587"/>
              <a:gd name="T58" fmla="*/ 30 w 131"/>
              <a:gd name="T59" fmla="*/ 293 h 587"/>
              <a:gd name="T60" fmla="*/ 27 w 131"/>
              <a:gd name="T61" fmla="*/ 304 h 587"/>
              <a:gd name="T62" fmla="*/ 30 w 131"/>
              <a:gd name="T63" fmla="*/ 307 h 587"/>
              <a:gd name="T64" fmla="*/ 33 w 131"/>
              <a:gd name="T65" fmla="*/ 305 h 587"/>
              <a:gd name="T66" fmla="*/ 36 w 131"/>
              <a:gd name="T67" fmla="*/ 290 h 587"/>
              <a:gd name="T68" fmla="*/ 38 w 131"/>
              <a:gd name="T69" fmla="*/ 280 h 587"/>
              <a:gd name="T70" fmla="*/ 38 w 131"/>
              <a:gd name="T71" fmla="*/ 268 h 587"/>
              <a:gd name="T72" fmla="*/ 56 w 131"/>
              <a:gd name="T73" fmla="*/ 232 h 587"/>
              <a:gd name="T74" fmla="*/ 69 w 131"/>
              <a:gd name="T75" fmla="*/ 191 h 587"/>
              <a:gd name="T76" fmla="*/ 77 w 131"/>
              <a:gd name="T77" fmla="*/ 180 h 587"/>
              <a:gd name="T78" fmla="*/ 85 w 131"/>
              <a:gd name="T79" fmla="*/ 212 h 587"/>
              <a:gd name="T80" fmla="*/ 77 w 131"/>
              <a:gd name="T81" fmla="*/ 252 h 587"/>
              <a:gd name="T82" fmla="*/ 71 w 131"/>
              <a:gd name="T83" fmla="*/ 300 h 587"/>
              <a:gd name="T84" fmla="*/ 72 w 131"/>
              <a:gd name="T85" fmla="*/ 357 h 587"/>
              <a:gd name="T86" fmla="*/ 77 w 131"/>
              <a:gd name="T87" fmla="*/ 415 h 587"/>
              <a:gd name="T88" fmla="*/ 75 w 131"/>
              <a:gd name="T89" fmla="*/ 493 h 587"/>
              <a:gd name="T90" fmla="*/ 83 w 131"/>
              <a:gd name="T91" fmla="*/ 550 h 587"/>
              <a:gd name="T92" fmla="*/ 80 w 131"/>
              <a:gd name="T93" fmla="*/ 559 h 587"/>
              <a:gd name="T94" fmla="*/ 74 w 131"/>
              <a:gd name="T95" fmla="*/ 581 h 587"/>
              <a:gd name="T96" fmla="*/ 105 w 131"/>
              <a:gd name="T97" fmla="*/ 587 h 587"/>
              <a:gd name="T98" fmla="*/ 112 w 131"/>
              <a:gd name="T99" fmla="*/ 572 h 587"/>
              <a:gd name="T100" fmla="*/ 106 w 131"/>
              <a:gd name="T101" fmla="*/ 546 h 587"/>
              <a:gd name="T102" fmla="*/ 106 w 131"/>
              <a:gd name="T103" fmla="*/ 546 h 587"/>
              <a:gd name="T104" fmla="*/ 114 w 131"/>
              <a:gd name="T105" fmla="*/ 475 h 587"/>
              <a:gd name="T106" fmla="*/ 112 w 131"/>
              <a:gd name="T107" fmla="*/ 415 h 587"/>
              <a:gd name="T108" fmla="*/ 128 w 131"/>
              <a:gd name="T109" fmla="*/ 301 h 587"/>
              <a:gd name="T110" fmla="*/ 131 w 131"/>
              <a:gd name="T111" fmla="*/ 301 h 587"/>
              <a:gd name="T112" fmla="*/ 131 w 131"/>
              <a:gd name="T113" fmla="*/ 1 h 587"/>
              <a:gd name="T114" fmla="*/ 129 w 131"/>
              <a:gd name="T115" fmla="*/ 0 h 5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1" h="587">
                <a:moveTo>
                  <a:pt x="129" y="0"/>
                </a:moveTo>
                <a:cubicBezTo>
                  <a:pt x="109" y="1"/>
                  <a:pt x="101" y="15"/>
                  <a:pt x="100" y="34"/>
                </a:cubicBezTo>
                <a:cubicBezTo>
                  <a:pt x="93" y="31"/>
                  <a:pt x="96" y="50"/>
                  <a:pt x="102" y="52"/>
                </a:cubicBezTo>
                <a:cubicBezTo>
                  <a:pt x="104" y="58"/>
                  <a:pt x="106" y="62"/>
                  <a:pt x="109" y="66"/>
                </a:cubicBezTo>
                <a:cubicBezTo>
                  <a:pt x="109" y="82"/>
                  <a:pt x="109" y="82"/>
                  <a:pt x="109" y="82"/>
                </a:cubicBezTo>
                <a:cubicBezTo>
                  <a:pt x="101" y="90"/>
                  <a:pt x="91" y="94"/>
                  <a:pt x="79" y="97"/>
                </a:cubicBezTo>
                <a:cubicBezTo>
                  <a:pt x="69" y="98"/>
                  <a:pt x="58" y="97"/>
                  <a:pt x="53" y="108"/>
                </a:cubicBezTo>
                <a:cubicBezTo>
                  <a:pt x="51" y="113"/>
                  <a:pt x="45" y="128"/>
                  <a:pt x="46" y="153"/>
                </a:cubicBezTo>
                <a:cubicBezTo>
                  <a:pt x="46" y="166"/>
                  <a:pt x="48" y="178"/>
                  <a:pt x="42" y="186"/>
                </a:cubicBezTo>
                <a:cubicBezTo>
                  <a:pt x="31" y="202"/>
                  <a:pt x="21" y="258"/>
                  <a:pt x="20" y="261"/>
                </a:cubicBezTo>
                <a:cubicBezTo>
                  <a:pt x="18" y="263"/>
                  <a:pt x="15" y="267"/>
                  <a:pt x="13" y="270"/>
                </a:cubicBezTo>
                <a:cubicBezTo>
                  <a:pt x="1" y="281"/>
                  <a:pt x="1" y="281"/>
                  <a:pt x="1" y="281"/>
                </a:cubicBezTo>
                <a:cubicBezTo>
                  <a:pt x="0" y="283"/>
                  <a:pt x="0" y="285"/>
                  <a:pt x="1" y="286"/>
                </a:cubicBezTo>
                <a:cubicBezTo>
                  <a:pt x="2" y="287"/>
                  <a:pt x="4" y="288"/>
                  <a:pt x="6" y="286"/>
                </a:cubicBezTo>
                <a:cubicBezTo>
                  <a:pt x="11" y="282"/>
                  <a:pt x="11" y="282"/>
                  <a:pt x="11" y="282"/>
                </a:cubicBezTo>
                <a:cubicBezTo>
                  <a:pt x="6" y="305"/>
                  <a:pt x="6" y="305"/>
                  <a:pt x="6" y="305"/>
                </a:cubicBezTo>
                <a:cubicBezTo>
                  <a:pt x="6" y="306"/>
                  <a:pt x="7" y="308"/>
                  <a:pt x="8" y="308"/>
                </a:cubicBezTo>
                <a:cubicBezTo>
                  <a:pt x="10" y="308"/>
                  <a:pt x="11" y="307"/>
                  <a:pt x="12" y="306"/>
                </a:cubicBezTo>
                <a:cubicBezTo>
                  <a:pt x="15" y="289"/>
                  <a:pt x="15" y="289"/>
                  <a:pt x="15" y="289"/>
                </a:cubicBezTo>
                <a:cubicBezTo>
                  <a:pt x="15" y="289"/>
                  <a:pt x="16" y="290"/>
                  <a:pt x="16" y="290"/>
                </a:cubicBezTo>
                <a:cubicBezTo>
                  <a:pt x="11" y="313"/>
                  <a:pt x="11" y="313"/>
                  <a:pt x="11" y="313"/>
                </a:cubicBezTo>
                <a:cubicBezTo>
                  <a:pt x="11" y="315"/>
                  <a:pt x="12" y="316"/>
                  <a:pt x="14" y="317"/>
                </a:cubicBezTo>
                <a:cubicBezTo>
                  <a:pt x="15" y="317"/>
                  <a:pt x="17" y="316"/>
                  <a:pt x="17" y="314"/>
                </a:cubicBezTo>
                <a:cubicBezTo>
                  <a:pt x="21" y="293"/>
                  <a:pt x="21" y="293"/>
                  <a:pt x="21" y="293"/>
                </a:cubicBezTo>
                <a:cubicBezTo>
                  <a:pt x="22" y="293"/>
                  <a:pt x="22" y="293"/>
                  <a:pt x="23" y="293"/>
                </a:cubicBezTo>
                <a:cubicBezTo>
                  <a:pt x="19" y="313"/>
                  <a:pt x="19" y="313"/>
                  <a:pt x="19" y="313"/>
                </a:cubicBezTo>
                <a:cubicBezTo>
                  <a:pt x="18" y="314"/>
                  <a:pt x="19" y="316"/>
                  <a:pt x="21" y="316"/>
                </a:cubicBezTo>
                <a:cubicBezTo>
                  <a:pt x="23" y="317"/>
                  <a:pt x="24" y="316"/>
                  <a:pt x="24" y="314"/>
                </a:cubicBezTo>
                <a:cubicBezTo>
                  <a:pt x="29" y="294"/>
                  <a:pt x="29" y="294"/>
                  <a:pt x="29" y="294"/>
                </a:cubicBezTo>
                <a:cubicBezTo>
                  <a:pt x="29" y="293"/>
                  <a:pt x="29" y="293"/>
                  <a:pt x="30" y="293"/>
                </a:cubicBezTo>
                <a:cubicBezTo>
                  <a:pt x="27" y="304"/>
                  <a:pt x="27" y="304"/>
                  <a:pt x="27" y="304"/>
                </a:cubicBezTo>
                <a:cubicBezTo>
                  <a:pt x="27" y="305"/>
                  <a:pt x="28" y="307"/>
                  <a:pt x="30" y="307"/>
                </a:cubicBezTo>
                <a:cubicBezTo>
                  <a:pt x="31" y="308"/>
                  <a:pt x="33" y="307"/>
                  <a:pt x="33" y="305"/>
                </a:cubicBezTo>
                <a:cubicBezTo>
                  <a:pt x="36" y="290"/>
                  <a:pt x="36" y="290"/>
                  <a:pt x="36" y="290"/>
                </a:cubicBezTo>
                <a:cubicBezTo>
                  <a:pt x="38" y="288"/>
                  <a:pt x="38" y="282"/>
                  <a:pt x="38" y="280"/>
                </a:cubicBezTo>
                <a:cubicBezTo>
                  <a:pt x="39" y="276"/>
                  <a:pt x="39" y="272"/>
                  <a:pt x="38" y="268"/>
                </a:cubicBezTo>
                <a:cubicBezTo>
                  <a:pt x="41" y="262"/>
                  <a:pt x="52" y="240"/>
                  <a:pt x="56" y="232"/>
                </a:cubicBezTo>
                <a:cubicBezTo>
                  <a:pt x="69" y="210"/>
                  <a:pt x="67" y="194"/>
                  <a:pt x="69" y="191"/>
                </a:cubicBezTo>
                <a:cubicBezTo>
                  <a:pt x="70" y="190"/>
                  <a:pt x="73" y="186"/>
                  <a:pt x="77" y="180"/>
                </a:cubicBezTo>
                <a:cubicBezTo>
                  <a:pt x="81" y="190"/>
                  <a:pt x="85" y="200"/>
                  <a:pt x="85" y="212"/>
                </a:cubicBezTo>
                <a:cubicBezTo>
                  <a:pt x="85" y="226"/>
                  <a:pt x="79" y="238"/>
                  <a:pt x="77" y="252"/>
                </a:cubicBezTo>
                <a:cubicBezTo>
                  <a:pt x="74" y="266"/>
                  <a:pt x="72" y="281"/>
                  <a:pt x="71" y="300"/>
                </a:cubicBezTo>
                <a:cubicBezTo>
                  <a:pt x="70" y="318"/>
                  <a:pt x="69" y="340"/>
                  <a:pt x="72" y="357"/>
                </a:cubicBezTo>
                <a:cubicBezTo>
                  <a:pt x="76" y="381"/>
                  <a:pt x="78" y="405"/>
                  <a:pt x="77" y="415"/>
                </a:cubicBezTo>
                <a:cubicBezTo>
                  <a:pt x="74" y="435"/>
                  <a:pt x="72" y="458"/>
                  <a:pt x="75" y="493"/>
                </a:cubicBezTo>
                <a:cubicBezTo>
                  <a:pt x="78" y="527"/>
                  <a:pt x="84" y="524"/>
                  <a:pt x="83" y="550"/>
                </a:cubicBezTo>
                <a:cubicBezTo>
                  <a:pt x="82" y="554"/>
                  <a:pt x="81" y="558"/>
                  <a:pt x="80" y="559"/>
                </a:cubicBezTo>
                <a:cubicBezTo>
                  <a:pt x="77" y="566"/>
                  <a:pt x="57" y="578"/>
                  <a:pt x="74" y="581"/>
                </a:cubicBezTo>
                <a:cubicBezTo>
                  <a:pt x="84" y="583"/>
                  <a:pt x="95" y="587"/>
                  <a:pt x="105" y="587"/>
                </a:cubicBezTo>
                <a:cubicBezTo>
                  <a:pt x="111" y="586"/>
                  <a:pt x="113" y="577"/>
                  <a:pt x="112" y="572"/>
                </a:cubicBezTo>
                <a:cubicBezTo>
                  <a:pt x="109" y="563"/>
                  <a:pt x="107" y="555"/>
                  <a:pt x="106" y="546"/>
                </a:cubicBezTo>
                <a:cubicBezTo>
                  <a:pt x="106" y="546"/>
                  <a:pt x="106" y="546"/>
                  <a:pt x="106" y="546"/>
                </a:cubicBezTo>
                <a:cubicBezTo>
                  <a:pt x="106" y="521"/>
                  <a:pt x="116" y="498"/>
                  <a:pt x="114" y="475"/>
                </a:cubicBezTo>
                <a:cubicBezTo>
                  <a:pt x="112" y="453"/>
                  <a:pt x="109" y="426"/>
                  <a:pt x="112" y="415"/>
                </a:cubicBezTo>
                <a:cubicBezTo>
                  <a:pt x="121" y="384"/>
                  <a:pt x="130" y="332"/>
                  <a:pt x="128" y="301"/>
                </a:cubicBezTo>
                <a:cubicBezTo>
                  <a:pt x="131" y="301"/>
                  <a:pt x="131" y="301"/>
                  <a:pt x="131" y="301"/>
                </a:cubicBezTo>
                <a:cubicBezTo>
                  <a:pt x="131" y="1"/>
                  <a:pt x="131" y="1"/>
                  <a:pt x="131" y="1"/>
                </a:cubicBezTo>
                <a:cubicBezTo>
                  <a:pt x="130" y="1"/>
                  <a:pt x="130" y="0"/>
                  <a:pt x="12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430960" y="1904882"/>
            <a:ext cx="979590" cy="4397059"/>
            <a:chOff x="6430960" y="1904882"/>
            <a:chExt cx="979590" cy="4397059"/>
          </a:xfrm>
        </p:grpSpPr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6564109" y="5807390"/>
              <a:ext cx="421635" cy="494551"/>
            </a:xfrm>
            <a:custGeom>
              <a:avLst/>
              <a:gdLst>
                <a:gd name="T0" fmla="*/ 6 w 56"/>
                <a:gd name="T1" fmla="*/ 25 h 66"/>
                <a:gd name="T2" fmla="*/ 6 w 56"/>
                <a:gd name="T3" fmla="*/ 25 h 66"/>
                <a:gd name="T4" fmla="*/ 1 w 56"/>
                <a:gd name="T5" fmla="*/ 51 h 66"/>
                <a:gd name="T6" fmla="*/ 8 w 56"/>
                <a:gd name="T7" fmla="*/ 66 h 66"/>
                <a:gd name="T8" fmla="*/ 38 w 56"/>
                <a:gd name="T9" fmla="*/ 60 h 66"/>
                <a:gd name="T10" fmla="*/ 32 w 56"/>
                <a:gd name="T11" fmla="*/ 38 h 66"/>
                <a:gd name="T12" fmla="*/ 29 w 56"/>
                <a:gd name="T13" fmla="*/ 29 h 66"/>
                <a:gd name="T14" fmla="*/ 29 w 56"/>
                <a:gd name="T15" fmla="*/ 24 h 66"/>
                <a:gd name="T16" fmla="*/ 4 w 56"/>
                <a:gd name="T17" fmla="*/ 0 h 66"/>
                <a:gd name="T18" fmla="*/ 6 w 56"/>
                <a:gd name="T19" fmla="*/ 2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66">
                  <a:moveTo>
                    <a:pt x="6" y="25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6" y="34"/>
                    <a:pt x="3" y="42"/>
                    <a:pt x="1" y="51"/>
                  </a:cubicBezTo>
                  <a:cubicBezTo>
                    <a:pt x="0" y="56"/>
                    <a:pt x="1" y="65"/>
                    <a:pt x="8" y="66"/>
                  </a:cubicBezTo>
                  <a:cubicBezTo>
                    <a:pt x="18" y="66"/>
                    <a:pt x="29" y="62"/>
                    <a:pt x="38" y="60"/>
                  </a:cubicBezTo>
                  <a:cubicBezTo>
                    <a:pt x="56" y="57"/>
                    <a:pt x="36" y="45"/>
                    <a:pt x="32" y="38"/>
                  </a:cubicBezTo>
                  <a:cubicBezTo>
                    <a:pt x="32" y="37"/>
                    <a:pt x="30" y="33"/>
                    <a:pt x="29" y="29"/>
                  </a:cubicBezTo>
                  <a:cubicBezTo>
                    <a:pt x="29" y="27"/>
                    <a:pt x="29" y="25"/>
                    <a:pt x="29" y="2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8"/>
                    <a:pt x="6" y="16"/>
                    <a:pt x="6" y="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6491193" y="4647101"/>
              <a:ext cx="374083" cy="1340992"/>
            </a:xfrm>
            <a:custGeom>
              <a:avLst/>
              <a:gdLst>
                <a:gd name="T0" fmla="*/ 11 w 50"/>
                <a:gd name="T1" fmla="*/ 49 h 179"/>
                <a:gd name="T2" fmla="*/ 9 w 50"/>
                <a:gd name="T3" fmla="*/ 109 h 179"/>
                <a:gd name="T4" fmla="*/ 14 w 50"/>
                <a:gd name="T5" fmla="*/ 155 h 179"/>
                <a:gd name="T6" fmla="*/ 39 w 50"/>
                <a:gd name="T7" fmla="*/ 179 h 179"/>
                <a:gd name="T8" fmla="*/ 48 w 50"/>
                <a:gd name="T9" fmla="*/ 127 h 179"/>
                <a:gd name="T10" fmla="*/ 46 w 50"/>
                <a:gd name="T11" fmla="*/ 49 h 179"/>
                <a:gd name="T12" fmla="*/ 45 w 50"/>
                <a:gd name="T13" fmla="*/ 44 h 179"/>
                <a:gd name="T14" fmla="*/ 0 w 50"/>
                <a:gd name="T15" fmla="*/ 0 h 179"/>
                <a:gd name="T16" fmla="*/ 11 w 50"/>
                <a:gd name="T17" fmla="*/ 4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179">
                  <a:moveTo>
                    <a:pt x="11" y="49"/>
                  </a:moveTo>
                  <a:cubicBezTo>
                    <a:pt x="14" y="60"/>
                    <a:pt x="11" y="87"/>
                    <a:pt x="9" y="109"/>
                  </a:cubicBezTo>
                  <a:cubicBezTo>
                    <a:pt x="8" y="124"/>
                    <a:pt x="11" y="139"/>
                    <a:pt x="14" y="155"/>
                  </a:cubicBezTo>
                  <a:cubicBezTo>
                    <a:pt x="39" y="179"/>
                    <a:pt x="39" y="179"/>
                    <a:pt x="39" y="179"/>
                  </a:cubicBezTo>
                  <a:cubicBezTo>
                    <a:pt x="39" y="158"/>
                    <a:pt x="45" y="158"/>
                    <a:pt x="48" y="127"/>
                  </a:cubicBezTo>
                  <a:cubicBezTo>
                    <a:pt x="50" y="92"/>
                    <a:pt x="49" y="69"/>
                    <a:pt x="46" y="49"/>
                  </a:cubicBezTo>
                  <a:cubicBezTo>
                    <a:pt x="46" y="47"/>
                    <a:pt x="45" y="46"/>
                    <a:pt x="45" y="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8"/>
                    <a:pt x="7" y="35"/>
                    <a:pt x="11" y="4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6430960" y="2481857"/>
              <a:ext cx="979590" cy="1797500"/>
            </a:xfrm>
            <a:custGeom>
              <a:avLst/>
              <a:gdLst>
                <a:gd name="T0" fmla="*/ 46 w 131"/>
                <a:gd name="T1" fmla="*/ 135 h 240"/>
                <a:gd name="T2" fmla="*/ 54 w 131"/>
                <a:gd name="T3" fmla="*/ 103 h 240"/>
                <a:gd name="T4" fmla="*/ 62 w 131"/>
                <a:gd name="T5" fmla="*/ 114 h 240"/>
                <a:gd name="T6" fmla="*/ 75 w 131"/>
                <a:gd name="T7" fmla="*/ 155 h 240"/>
                <a:gd name="T8" fmla="*/ 92 w 131"/>
                <a:gd name="T9" fmla="*/ 191 h 240"/>
                <a:gd name="T10" fmla="*/ 92 w 131"/>
                <a:gd name="T11" fmla="*/ 203 h 240"/>
                <a:gd name="T12" fmla="*/ 95 w 131"/>
                <a:gd name="T13" fmla="*/ 213 h 240"/>
                <a:gd name="T14" fmla="*/ 98 w 131"/>
                <a:gd name="T15" fmla="*/ 228 h 240"/>
                <a:gd name="T16" fmla="*/ 101 w 131"/>
                <a:gd name="T17" fmla="*/ 230 h 240"/>
                <a:gd name="T18" fmla="*/ 103 w 131"/>
                <a:gd name="T19" fmla="*/ 227 h 240"/>
                <a:gd name="T20" fmla="*/ 101 w 131"/>
                <a:gd name="T21" fmla="*/ 216 h 240"/>
                <a:gd name="T22" fmla="*/ 102 w 131"/>
                <a:gd name="T23" fmla="*/ 217 h 240"/>
                <a:gd name="T24" fmla="*/ 106 w 131"/>
                <a:gd name="T25" fmla="*/ 237 h 240"/>
                <a:gd name="T26" fmla="*/ 110 w 131"/>
                <a:gd name="T27" fmla="*/ 239 h 240"/>
                <a:gd name="T28" fmla="*/ 112 w 131"/>
                <a:gd name="T29" fmla="*/ 236 h 240"/>
                <a:gd name="T30" fmla="*/ 108 w 131"/>
                <a:gd name="T31" fmla="*/ 216 h 240"/>
                <a:gd name="T32" fmla="*/ 109 w 131"/>
                <a:gd name="T33" fmla="*/ 216 h 240"/>
                <a:gd name="T34" fmla="*/ 114 w 131"/>
                <a:gd name="T35" fmla="*/ 237 h 240"/>
                <a:gd name="T36" fmla="*/ 117 w 131"/>
                <a:gd name="T37" fmla="*/ 240 h 240"/>
                <a:gd name="T38" fmla="*/ 119 w 131"/>
                <a:gd name="T39" fmla="*/ 236 h 240"/>
                <a:gd name="T40" fmla="*/ 115 w 131"/>
                <a:gd name="T41" fmla="*/ 213 h 240"/>
                <a:gd name="T42" fmla="*/ 116 w 131"/>
                <a:gd name="T43" fmla="*/ 212 h 240"/>
                <a:gd name="T44" fmla="*/ 119 w 131"/>
                <a:gd name="T45" fmla="*/ 229 h 240"/>
                <a:gd name="T46" fmla="*/ 123 w 131"/>
                <a:gd name="T47" fmla="*/ 231 h 240"/>
                <a:gd name="T48" fmla="*/ 125 w 131"/>
                <a:gd name="T49" fmla="*/ 228 h 240"/>
                <a:gd name="T50" fmla="*/ 120 w 131"/>
                <a:gd name="T51" fmla="*/ 205 h 240"/>
                <a:gd name="T52" fmla="*/ 125 w 131"/>
                <a:gd name="T53" fmla="*/ 209 h 240"/>
                <a:gd name="T54" fmla="*/ 130 w 131"/>
                <a:gd name="T55" fmla="*/ 209 h 240"/>
                <a:gd name="T56" fmla="*/ 129 w 131"/>
                <a:gd name="T57" fmla="*/ 204 h 240"/>
                <a:gd name="T58" fmla="*/ 118 w 131"/>
                <a:gd name="T59" fmla="*/ 193 h 240"/>
                <a:gd name="T60" fmla="*/ 110 w 131"/>
                <a:gd name="T61" fmla="*/ 184 h 240"/>
                <a:gd name="T62" fmla="*/ 89 w 131"/>
                <a:gd name="T63" fmla="*/ 109 h 240"/>
                <a:gd name="T64" fmla="*/ 85 w 131"/>
                <a:gd name="T65" fmla="*/ 80 h 240"/>
                <a:gd name="T66" fmla="*/ 0 w 131"/>
                <a:gd name="T67" fmla="*/ 0 h 240"/>
                <a:gd name="T68" fmla="*/ 0 w 131"/>
                <a:gd name="T69" fmla="*/ 141 h 240"/>
                <a:gd name="T70" fmla="*/ 57 w 131"/>
                <a:gd name="T71" fmla="*/ 195 h 240"/>
                <a:gd name="T72" fmla="*/ 54 w 131"/>
                <a:gd name="T73" fmla="*/ 175 h 240"/>
                <a:gd name="T74" fmla="*/ 46 w 131"/>
                <a:gd name="T75" fmla="*/ 135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1" h="240">
                  <a:moveTo>
                    <a:pt x="46" y="135"/>
                  </a:moveTo>
                  <a:cubicBezTo>
                    <a:pt x="46" y="123"/>
                    <a:pt x="49" y="113"/>
                    <a:pt x="54" y="103"/>
                  </a:cubicBezTo>
                  <a:cubicBezTo>
                    <a:pt x="57" y="109"/>
                    <a:pt x="60" y="113"/>
                    <a:pt x="62" y="114"/>
                  </a:cubicBezTo>
                  <a:cubicBezTo>
                    <a:pt x="64" y="117"/>
                    <a:pt x="62" y="133"/>
                    <a:pt x="75" y="155"/>
                  </a:cubicBezTo>
                  <a:cubicBezTo>
                    <a:pt x="79" y="163"/>
                    <a:pt x="90" y="185"/>
                    <a:pt x="92" y="191"/>
                  </a:cubicBezTo>
                  <a:cubicBezTo>
                    <a:pt x="92" y="195"/>
                    <a:pt x="92" y="199"/>
                    <a:pt x="92" y="203"/>
                  </a:cubicBezTo>
                  <a:cubicBezTo>
                    <a:pt x="93" y="205"/>
                    <a:pt x="93" y="211"/>
                    <a:pt x="95" y="213"/>
                  </a:cubicBezTo>
                  <a:cubicBezTo>
                    <a:pt x="98" y="228"/>
                    <a:pt x="98" y="228"/>
                    <a:pt x="98" y="228"/>
                  </a:cubicBezTo>
                  <a:cubicBezTo>
                    <a:pt x="98" y="230"/>
                    <a:pt x="99" y="231"/>
                    <a:pt x="101" y="230"/>
                  </a:cubicBezTo>
                  <a:cubicBezTo>
                    <a:pt x="103" y="230"/>
                    <a:pt x="103" y="228"/>
                    <a:pt x="103" y="227"/>
                  </a:cubicBezTo>
                  <a:cubicBezTo>
                    <a:pt x="101" y="216"/>
                    <a:pt x="101" y="216"/>
                    <a:pt x="101" y="216"/>
                  </a:cubicBezTo>
                  <a:cubicBezTo>
                    <a:pt x="101" y="216"/>
                    <a:pt x="102" y="216"/>
                    <a:pt x="102" y="217"/>
                  </a:cubicBezTo>
                  <a:cubicBezTo>
                    <a:pt x="106" y="237"/>
                    <a:pt x="106" y="237"/>
                    <a:pt x="106" y="237"/>
                  </a:cubicBezTo>
                  <a:cubicBezTo>
                    <a:pt x="107" y="239"/>
                    <a:pt x="108" y="240"/>
                    <a:pt x="110" y="239"/>
                  </a:cubicBezTo>
                  <a:cubicBezTo>
                    <a:pt x="111" y="239"/>
                    <a:pt x="112" y="237"/>
                    <a:pt x="112" y="236"/>
                  </a:cubicBezTo>
                  <a:cubicBezTo>
                    <a:pt x="108" y="216"/>
                    <a:pt x="108" y="216"/>
                    <a:pt x="108" y="216"/>
                  </a:cubicBezTo>
                  <a:cubicBezTo>
                    <a:pt x="108" y="216"/>
                    <a:pt x="109" y="216"/>
                    <a:pt x="109" y="216"/>
                  </a:cubicBezTo>
                  <a:cubicBezTo>
                    <a:pt x="114" y="237"/>
                    <a:pt x="114" y="237"/>
                    <a:pt x="114" y="237"/>
                  </a:cubicBezTo>
                  <a:cubicBezTo>
                    <a:pt x="114" y="239"/>
                    <a:pt x="115" y="240"/>
                    <a:pt x="117" y="240"/>
                  </a:cubicBezTo>
                  <a:cubicBezTo>
                    <a:pt x="119" y="239"/>
                    <a:pt x="120" y="238"/>
                    <a:pt x="119" y="236"/>
                  </a:cubicBezTo>
                  <a:cubicBezTo>
                    <a:pt x="115" y="213"/>
                    <a:pt x="115" y="213"/>
                    <a:pt x="115" y="213"/>
                  </a:cubicBezTo>
                  <a:cubicBezTo>
                    <a:pt x="115" y="213"/>
                    <a:pt x="115" y="212"/>
                    <a:pt x="116" y="212"/>
                  </a:cubicBezTo>
                  <a:cubicBezTo>
                    <a:pt x="119" y="229"/>
                    <a:pt x="119" y="229"/>
                    <a:pt x="119" y="229"/>
                  </a:cubicBezTo>
                  <a:cubicBezTo>
                    <a:pt x="119" y="230"/>
                    <a:pt x="121" y="231"/>
                    <a:pt x="123" y="231"/>
                  </a:cubicBezTo>
                  <a:cubicBezTo>
                    <a:pt x="124" y="231"/>
                    <a:pt x="125" y="229"/>
                    <a:pt x="125" y="228"/>
                  </a:cubicBezTo>
                  <a:cubicBezTo>
                    <a:pt x="120" y="205"/>
                    <a:pt x="120" y="205"/>
                    <a:pt x="120" y="205"/>
                  </a:cubicBezTo>
                  <a:cubicBezTo>
                    <a:pt x="125" y="209"/>
                    <a:pt x="125" y="209"/>
                    <a:pt x="125" y="209"/>
                  </a:cubicBezTo>
                  <a:cubicBezTo>
                    <a:pt x="126" y="211"/>
                    <a:pt x="128" y="210"/>
                    <a:pt x="130" y="209"/>
                  </a:cubicBezTo>
                  <a:cubicBezTo>
                    <a:pt x="131" y="208"/>
                    <a:pt x="131" y="206"/>
                    <a:pt x="129" y="204"/>
                  </a:cubicBezTo>
                  <a:cubicBezTo>
                    <a:pt x="118" y="193"/>
                    <a:pt x="118" y="193"/>
                    <a:pt x="118" y="193"/>
                  </a:cubicBezTo>
                  <a:cubicBezTo>
                    <a:pt x="116" y="190"/>
                    <a:pt x="113" y="186"/>
                    <a:pt x="110" y="184"/>
                  </a:cubicBezTo>
                  <a:cubicBezTo>
                    <a:pt x="110" y="181"/>
                    <a:pt x="99" y="125"/>
                    <a:pt x="89" y="109"/>
                  </a:cubicBezTo>
                  <a:cubicBezTo>
                    <a:pt x="84" y="102"/>
                    <a:pt x="84" y="92"/>
                    <a:pt x="85" y="8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57" y="195"/>
                    <a:pt x="57" y="195"/>
                    <a:pt x="57" y="195"/>
                  </a:cubicBezTo>
                  <a:cubicBezTo>
                    <a:pt x="56" y="188"/>
                    <a:pt x="55" y="181"/>
                    <a:pt x="54" y="175"/>
                  </a:cubicBezTo>
                  <a:cubicBezTo>
                    <a:pt x="51" y="161"/>
                    <a:pt x="46" y="149"/>
                    <a:pt x="46" y="1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6430960" y="3537533"/>
              <a:ext cx="462847" cy="1439267"/>
            </a:xfrm>
            <a:custGeom>
              <a:avLst/>
              <a:gdLst>
                <a:gd name="T0" fmla="*/ 0 w 62"/>
                <a:gd name="T1" fmla="*/ 83 h 192"/>
                <a:gd name="T2" fmla="*/ 3 w 62"/>
                <a:gd name="T3" fmla="*/ 83 h 192"/>
                <a:gd name="T4" fmla="*/ 8 w 62"/>
                <a:gd name="T5" fmla="*/ 148 h 192"/>
                <a:gd name="T6" fmla="*/ 53 w 62"/>
                <a:gd name="T7" fmla="*/ 192 h 192"/>
                <a:gd name="T8" fmla="*/ 59 w 62"/>
                <a:gd name="T9" fmla="*/ 139 h 192"/>
                <a:gd name="T10" fmla="*/ 59 w 62"/>
                <a:gd name="T11" fmla="*/ 82 h 192"/>
                <a:gd name="T12" fmla="*/ 57 w 62"/>
                <a:gd name="T13" fmla="*/ 54 h 192"/>
                <a:gd name="T14" fmla="*/ 0 w 62"/>
                <a:gd name="T15" fmla="*/ 0 h 192"/>
                <a:gd name="T16" fmla="*/ 0 w 62"/>
                <a:gd name="T17" fmla="*/ 8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192">
                  <a:moveTo>
                    <a:pt x="0" y="83"/>
                  </a:moveTo>
                  <a:cubicBezTo>
                    <a:pt x="3" y="83"/>
                    <a:pt x="3" y="83"/>
                    <a:pt x="3" y="83"/>
                  </a:cubicBezTo>
                  <a:cubicBezTo>
                    <a:pt x="2" y="101"/>
                    <a:pt x="4" y="125"/>
                    <a:pt x="8" y="148"/>
                  </a:cubicBezTo>
                  <a:cubicBezTo>
                    <a:pt x="53" y="192"/>
                    <a:pt x="53" y="192"/>
                    <a:pt x="53" y="192"/>
                  </a:cubicBezTo>
                  <a:cubicBezTo>
                    <a:pt x="53" y="180"/>
                    <a:pt x="55" y="160"/>
                    <a:pt x="59" y="139"/>
                  </a:cubicBezTo>
                  <a:cubicBezTo>
                    <a:pt x="62" y="122"/>
                    <a:pt x="61" y="100"/>
                    <a:pt x="59" y="82"/>
                  </a:cubicBezTo>
                  <a:cubicBezTo>
                    <a:pt x="59" y="72"/>
                    <a:pt x="58" y="62"/>
                    <a:pt x="57" y="5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8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6430960" y="1904882"/>
              <a:ext cx="643549" cy="1176143"/>
            </a:xfrm>
            <a:custGeom>
              <a:avLst/>
              <a:gdLst>
                <a:gd name="T0" fmla="*/ 85 w 86"/>
                <a:gd name="T1" fmla="*/ 153 h 157"/>
                <a:gd name="T2" fmla="*/ 77 w 86"/>
                <a:gd name="T3" fmla="*/ 108 h 157"/>
                <a:gd name="T4" fmla="*/ 51 w 86"/>
                <a:gd name="T5" fmla="*/ 97 h 157"/>
                <a:gd name="T6" fmla="*/ 22 w 86"/>
                <a:gd name="T7" fmla="*/ 82 h 157"/>
                <a:gd name="T8" fmla="*/ 22 w 86"/>
                <a:gd name="T9" fmla="*/ 66 h 157"/>
                <a:gd name="T10" fmla="*/ 28 w 86"/>
                <a:gd name="T11" fmla="*/ 52 h 157"/>
                <a:gd name="T12" fmla="*/ 30 w 86"/>
                <a:gd name="T13" fmla="*/ 34 h 157"/>
                <a:gd name="T14" fmla="*/ 1 w 86"/>
                <a:gd name="T15" fmla="*/ 0 h 157"/>
                <a:gd name="T16" fmla="*/ 0 w 86"/>
                <a:gd name="T17" fmla="*/ 1 h 157"/>
                <a:gd name="T18" fmla="*/ 0 w 86"/>
                <a:gd name="T19" fmla="*/ 77 h 157"/>
                <a:gd name="T20" fmla="*/ 85 w 86"/>
                <a:gd name="T21" fmla="*/ 157 h 157"/>
                <a:gd name="T22" fmla="*/ 85 w 86"/>
                <a:gd name="T23" fmla="*/ 153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6" h="157">
                  <a:moveTo>
                    <a:pt x="85" y="153"/>
                  </a:moveTo>
                  <a:cubicBezTo>
                    <a:pt x="86" y="128"/>
                    <a:pt x="79" y="113"/>
                    <a:pt x="77" y="108"/>
                  </a:cubicBezTo>
                  <a:cubicBezTo>
                    <a:pt x="73" y="97"/>
                    <a:pt x="62" y="98"/>
                    <a:pt x="51" y="97"/>
                  </a:cubicBezTo>
                  <a:cubicBezTo>
                    <a:pt x="39" y="94"/>
                    <a:pt x="30" y="90"/>
                    <a:pt x="22" y="82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5" y="62"/>
                    <a:pt x="27" y="58"/>
                    <a:pt x="28" y="52"/>
                  </a:cubicBezTo>
                  <a:cubicBezTo>
                    <a:pt x="34" y="50"/>
                    <a:pt x="38" y="31"/>
                    <a:pt x="30" y="34"/>
                  </a:cubicBezTo>
                  <a:cubicBezTo>
                    <a:pt x="29" y="15"/>
                    <a:pt x="22" y="1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85" y="157"/>
                    <a:pt x="85" y="157"/>
                    <a:pt x="85" y="157"/>
                  </a:cubicBezTo>
                  <a:cubicBezTo>
                    <a:pt x="85" y="156"/>
                    <a:pt x="85" y="154"/>
                    <a:pt x="85" y="1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Oval 22"/>
          <p:cNvSpPr/>
          <p:nvPr/>
        </p:nvSpPr>
        <p:spPr>
          <a:xfrm>
            <a:off x="7604346" y="1956967"/>
            <a:ext cx="472804" cy="47280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33" name="Oval 32"/>
          <p:cNvSpPr/>
          <p:nvPr/>
        </p:nvSpPr>
        <p:spPr>
          <a:xfrm>
            <a:off x="7604346" y="5818263"/>
            <a:ext cx="472804" cy="4728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36" name="Oval 35"/>
          <p:cNvSpPr/>
          <p:nvPr/>
        </p:nvSpPr>
        <p:spPr>
          <a:xfrm>
            <a:off x="7604346" y="4531164"/>
            <a:ext cx="472804" cy="47280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39" name="Oval 38"/>
          <p:cNvSpPr/>
          <p:nvPr/>
        </p:nvSpPr>
        <p:spPr>
          <a:xfrm>
            <a:off x="7604346" y="3244066"/>
            <a:ext cx="472804" cy="47280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21" name="Shape 2411"/>
          <p:cNvSpPr/>
          <p:nvPr/>
        </p:nvSpPr>
        <p:spPr>
          <a:xfrm>
            <a:off x="8300059" y="1770109"/>
            <a:ext cx="1605980" cy="269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6788" tIns="26788" rIns="26788" bIns="26788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Shape 2414"/>
          <p:cNvSpPr/>
          <p:nvPr/>
        </p:nvSpPr>
        <p:spPr>
          <a:xfrm>
            <a:off x="8300059" y="2097486"/>
            <a:ext cx="2593812" cy="483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6788" tIns="26788" rIns="26788" bIns="26788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 algn="just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Shape 2411"/>
          <p:cNvSpPr/>
          <p:nvPr/>
        </p:nvSpPr>
        <p:spPr>
          <a:xfrm>
            <a:off x="8300059" y="2960281"/>
            <a:ext cx="1605980" cy="269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6788" tIns="26788" rIns="26788" bIns="26788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Shape 2414"/>
          <p:cNvSpPr/>
          <p:nvPr/>
        </p:nvSpPr>
        <p:spPr>
          <a:xfrm>
            <a:off x="8300059" y="3287658"/>
            <a:ext cx="2593812" cy="483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6788" tIns="26788" rIns="26788" bIns="26788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 algn="just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Shape 2411"/>
          <p:cNvSpPr/>
          <p:nvPr/>
        </p:nvSpPr>
        <p:spPr>
          <a:xfrm>
            <a:off x="8300059" y="4310109"/>
            <a:ext cx="1605980" cy="269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6788" tIns="26788" rIns="26788" bIns="26788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Shape 2414"/>
          <p:cNvSpPr/>
          <p:nvPr/>
        </p:nvSpPr>
        <p:spPr>
          <a:xfrm>
            <a:off x="8300059" y="4637486"/>
            <a:ext cx="2593812" cy="483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6788" tIns="26788" rIns="26788" bIns="26788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 algn="just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2411"/>
          <p:cNvSpPr/>
          <p:nvPr/>
        </p:nvSpPr>
        <p:spPr>
          <a:xfrm>
            <a:off x="8300059" y="5500281"/>
            <a:ext cx="1605980" cy="269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6788" tIns="26788" rIns="26788" bIns="26788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Shape 2414"/>
          <p:cNvSpPr/>
          <p:nvPr/>
        </p:nvSpPr>
        <p:spPr>
          <a:xfrm>
            <a:off x="8300059" y="5827658"/>
            <a:ext cx="2593812" cy="483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6788" tIns="26788" rIns="26788" bIns="26788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 algn="just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49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14" grpId="0" animBg="1"/>
      <p:bldP spid="23" grpId="0" animBg="1"/>
      <p:bldP spid="33" grpId="0" animBg="1"/>
      <p:bldP spid="36" grpId="0" animBg="1"/>
      <p:bldP spid="39" grpId="0" animBg="1"/>
      <p:bldP spid="21" grpId="0" animBg="1"/>
      <p:bldP spid="22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6"/>
          <p:cNvSpPr>
            <a:spLocks/>
          </p:cNvSpPr>
          <p:nvPr/>
        </p:nvSpPr>
        <p:spPr bwMode="auto">
          <a:xfrm>
            <a:off x="1237462" y="2162555"/>
            <a:ext cx="4937180" cy="4349428"/>
          </a:xfrm>
          <a:custGeom>
            <a:avLst/>
            <a:gdLst>
              <a:gd name="T0" fmla="*/ 0 w 998"/>
              <a:gd name="T1" fmla="*/ 0 h 861"/>
              <a:gd name="T2" fmla="*/ 998 w 998"/>
              <a:gd name="T3" fmla="*/ 0 h 861"/>
              <a:gd name="T4" fmla="*/ 492 w 998"/>
              <a:gd name="T5" fmla="*/ 861 h 861"/>
              <a:gd name="T6" fmla="*/ 0 w 998"/>
              <a:gd name="T7" fmla="*/ 0 h 8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98" h="861">
                <a:moveTo>
                  <a:pt x="0" y="0"/>
                </a:moveTo>
                <a:lnTo>
                  <a:pt x="998" y="0"/>
                </a:lnTo>
                <a:lnTo>
                  <a:pt x="492" y="86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30196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1"/>
          <p:cNvSpPr>
            <a:spLocks/>
          </p:cNvSpPr>
          <p:nvPr/>
        </p:nvSpPr>
        <p:spPr bwMode="auto">
          <a:xfrm>
            <a:off x="1648542" y="1423110"/>
            <a:ext cx="4115020" cy="3581420"/>
          </a:xfrm>
          <a:custGeom>
            <a:avLst/>
            <a:gdLst>
              <a:gd name="T0" fmla="*/ 949 w 1896"/>
              <a:gd name="T1" fmla="*/ 0 h 1616"/>
              <a:gd name="T2" fmla="*/ 1896 w 1896"/>
              <a:gd name="T3" fmla="*/ 1616 h 1616"/>
              <a:gd name="T4" fmla="*/ 0 w 1896"/>
              <a:gd name="T5" fmla="*/ 1616 h 1616"/>
              <a:gd name="T6" fmla="*/ 949 w 1896"/>
              <a:gd name="T7" fmla="*/ 0 h 1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6" h="1616">
                <a:moveTo>
                  <a:pt x="949" y="0"/>
                </a:moveTo>
                <a:lnTo>
                  <a:pt x="1896" y="1616"/>
                </a:lnTo>
                <a:lnTo>
                  <a:pt x="0" y="1616"/>
                </a:lnTo>
                <a:lnTo>
                  <a:pt x="949" y="0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952413" y="2449016"/>
            <a:ext cx="1695986" cy="1569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019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03</a:t>
            </a:r>
            <a:endParaRPr lang="zh-CN" altLang="en-US" sz="1019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6205337" y="3616325"/>
            <a:ext cx="4143101" cy="0"/>
          </a:xfrm>
          <a:prstGeom prst="line">
            <a:avLst/>
          </a:prstGeom>
          <a:ln w="12700">
            <a:solidFill>
              <a:schemeClr val="bg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2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7237" y="3868624"/>
            <a:ext cx="3466334" cy="43088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05340" y="2748641"/>
            <a:ext cx="4468132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42" y="369613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4" lvl="1" indent="-171424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395" y="369613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4" lvl="1" indent="-171424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42" y="407050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4" lvl="1" indent="-171424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395" y="407050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4" lvl="1" indent="-171424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73232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0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6" grpId="0" animBg="1"/>
          <p:bldP spid="17" grpId="0" animBg="1"/>
          <p:bldP spid="2050" grpId="0"/>
          <p:bldP spid="2052" grpId="0"/>
          <p:bldP spid="8" grpId="0"/>
          <p:bldP spid="11" grpId="0"/>
          <p:bldP spid="12" grpId="0"/>
          <p:bldP spid="13" grpId="0"/>
          <p:bldP spid="1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0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6" grpId="0" animBg="1"/>
          <p:bldP spid="17" grpId="0" animBg="1"/>
          <p:bldP spid="2050" grpId="0"/>
          <p:bldP spid="2052" grpId="0"/>
          <p:bldP spid="8" grpId="0"/>
          <p:bldP spid="11" grpId="0"/>
          <p:bldP spid="12" grpId="0"/>
          <p:bldP spid="13" grpId="0"/>
          <p:bldP spid="14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21329" y="1474642"/>
            <a:ext cx="2771272" cy="271774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 flipH="1">
            <a:off x="1293464" y="1371620"/>
            <a:ext cx="3000215" cy="4188921"/>
          </a:xfrm>
          <a:prstGeom prst="rect">
            <a:avLst/>
          </a:prstGeom>
          <a:noFill/>
          <a:ln w="508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12800" y="5882030"/>
            <a:ext cx="11233150" cy="369332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1480382" y="4358761"/>
            <a:ext cx="2613203" cy="865808"/>
            <a:chOff x="680210" y="1949615"/>
            <a:chExt cx="1718591" cy="616167"/>
          </a:xfrm>
        </p:grpSpPr>
        <p:sp>
          <p:nvSpPr>
            <p:cNvPr id="28" name="Content Placeholder 2"/>
            <p:cNvSpPr txBox="1">
              <a:spLocks/>
            </p:cNvSpPr>
            <p:nvPr/>
          </p:nvSpPr>
          <p:spPr>
            <a:xfrm>
              <a:off x="680210" y="2171520"/>
              <a:ext cx="1718591" cy="3942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80210" y="1949615"/>
              <a:ext cx="1330361" cy="15332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0" name="矩形 29"/>
          <p:cNvSpPr/>
          <p:nvPr/>
        </p:nvSpPr>
        <p:spPr>
          <a:xfrm>
            <a:off x="5069404" y="1474642"/>
            <a:ext cx="2771272" cy="271774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 flipH="1">
            <a:off x="4941539" y="1371620"/>
            <a:ext cx="3000215" cy="4188921"/>
          </a:xfrm>
          <a:prstGeom prst="rect">
            <a:avLst/>
          </a:prstGeom>
          <a:noFill/>
          <a:ln w="508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5173738" y="4358760"/>
            <a:ext cx="2569913" cy="865810"/>
            <a:chOff x="578159" y="1949614"/>
            <a:chExt cx="1777231" cy="616168"/>
          </a:xfrm>
        </p:grpSpPr>
        <p:sp>
          <p:nvSpPr>
            <p:cNvPr id="33" name="Content Placeholder 2"/>
            <p:cNvSpPr txBox="1">
              <a:spLocks/>
            </p:cNvSpPr>
            <p:nvPr/>
          </p:nvSpPr>
          <p:spPr>
            <a:xfrm>
              <a:off x="578159" y="2171520"/>
              <a:ext cx="1777231" cy="3942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79173" y="1949614"/>
              <a:ext cx="1525803" cy="1533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8717479" y="1474642"/>
            <a:ext cx="2771272" cy="271774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 flipH="1">
            <a:off x="8589614" y="1371620"/>
            <a:ext cx="3000215" cy="4188921"/>
          </a:xfrm>
          <a:prstGeom prst="rect">
            <a:avLst/>
          </a:prstGeom>
          <a:noFill/>
          <a:ln w="508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>
            <a:grpSpLocks/>
          </p:cNvGrpSpPr>
          <p:nvPr/>
        </p:nvGrpSpPr>
        <p:grpSpPr bwMode="auto">
          <a:xfrm>
            <a:off x="8823803" y="4358760"/>
            <a:ext cx="2569911" cy="865810"/>
            <a:chOff x="578159" y="1949614"/>
            <a:chExt cx="1971069" cy="616168"/>
          </a:xfrm>
        </p:grpSpPr>
        <p:sp>
          <p:nvSpPr>
            <p:cNvPr id="38" name="Content Placeholder 2"/>
            <p:cNvSpPr txBox="1">
              <a:spLocks/>
            </p:cNvSpPr>
            <p:nvPr/>
          </p:nvSpPr>
          <p:spPr>
            <a:xfrm>
              <a:off x="578159" y="2171520"/>
              <a:ext cx="1971069" cy="39426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79173" y="1949614"/>
              <a:ext cx="1525803" cy="1533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18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007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 animBg="1"/>
      <p:bldP spid="20" grpId="0"/>
      <p:bldP spid="30" grpId="0" animBg="1"/>
      <p:bldP spid="31" grpId="0" animBg="1"/>
      <p:bldP spid="35" grpId="0" animBg="1"/>
      <p:bldP spid="3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695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/>
          <p:cNvSpPr/>
          <p:nvPr/>
        </p:nvSpPr>
        <p:spPr>
          <a:xfrm>
            <a:off x="1165328" y="4661041"/>
            <a:ext cx="3750263" cy="1071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37"/>
          <p:cNvGrpSpPr/>
          <p:nvPr/>
        </p:nvGrpSpPr>
        <p:grpSpPr>
          <a:xfrm>
            <a:off x="1502228" y="2303735"/>
            <a:ext cx="301358" cy="2317121"/>
            <a:chOff x="1074408" y="1485901"/>
            <a:chExt cx="214311" cy="1647821"/>
          </a:xfrm>
        </p:grpSpPr>
        <p:cxnSp>
          <p:nvCxnSpPr>
            <p:cNvPr id="91" name="Straight Connector 90"/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ounded Rectangle 94"/>
            <p:cNvSpPr/>
            <p:nvPr/>
          </p:nvSpPr>
          <p:spPr>
            <a:xfrm>
              <a:off x="1074408" y="2190750"/>
              <a:ext cx="214311" cy="94297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38"/>
          <p:cNvGrpSpPr/>
          <p:nvPr/>
        </p:nvGrpSpPr>
        <p:grpSpPr>
          <a:xfrm>
            <a:off x="2035839" y="2303735"/>
            <a:ext cx="301358" cy="2317121"/>
            <a:chOff x="1447800" y="1485901"/>
            <a:chExt cx="214311" cy="1647821"/>
          </a:xfrm>
        </p:grpSpPr>
        <p:cxnSp>
          <p:nvCxnSpPr>
            <p:cNvPr id="98" name="Straight Connector 97"/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/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39"/>
          <p:cNvGrpSpPr/>
          <p:nvPr/>
        </p:nvGrpSpPr>
        <p:grpSpPr>
          <a:xfrm>
            <a:off x="2569451" y="2303735"/>
            <a:ext cx="301358" cy="2317121"/>
            <a:chOff x="1828800" y="1485901"/>
            <a:chExt cx="214311" cy="1647821"/>
          </a:xfrm>
        </p:grpSpPr>
        <p:cxnSp>
          <p:nvCxnSpPr>
            <p:cNvPr id="104" name="Straight Connector 103"/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ounded Rectangle 106"/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140"/>
          <p:cNvGrpSpPr/>
          <p:nvPr/>
        </p:nvGrpSpPr>
        <p:grpSpPr>
          <a:xfrm>
            <a:off x="3103063" y="2303735"/>
            <a:ext cx="301358" cy="2317121"/>
            <a:chOff x="2209800" y="1485901"/>
            <a:chExt cx="214311" cy="1647821"/>
          </a:xfrm>
        </p:grpSpPr>
        <p:cxnSp>
          <p:nvCxnSpPr>
            <p:cNvPr id="108" name="Straight Connector 107"/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ounded Rectangle 120"/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141"/>
          <p:cNvGrpSpPr/>
          <p:nvPr/>
        </p:nvGrpSpPr>
        <p:grpSpPr>
          <a:xfrm>
            <a:off x="3636674" y="2303735"/>
            <a:ext cx="301358" cy="2317121"/>
            <a:chOff x="2667000" y="1485901"/>
            <a:chExt cx="214311" cy="1647821"/>
          </a:xfrm>
        </p:grpSpPr>
        <p:cxnSp>
          <p:nvCxnSpPr>
            <p:cNvPr id="128" name="Straight Connector 127"/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ed Rectangle 128"/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42"/>
          <p:cNvGrpSpPr/>
          <p:nvPr/>
        </p:nvGrpSpPr>
        <p:grpSpPr>
          <a:xfrm>
            <a:off x="4170289" y="2303735"/>
            <a:ext cx="301358" cy="2317121"/>
            <a:chOff x="2971800" y="1485901"/>
            <a:chExt cx="214311" cy="1647821"/>
          </a:xfrm>
        </p:grpSpPr>
        <p:cxnSp>
          <p:nvCxnSpPr>
            <p:cNvPr id="136" name="Straight Connector 135"/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ounded Rectangle 136"/>
            <p:cNvSpPr/>
            <p:nvPr/>
          </p:nvSpPr>
          <p:spPr>
            <a:xfrm>
              <a:off x="2971800" y="1809750"/>
              <a:ext cx="214311" cy="132397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4" name="Rectangle 143"/>
          <p:cNvSpPr/>
          <p:nvPr/>
        </p:nvSpPr>
        <p:spPr>
          <a:xfrm>
            <a:off x="1532831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2071102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2609373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3147644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3685915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4224186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</a:t>
            </a:r>
          </a:p>
        </p:txBody>
      </p:sp>
      <p:grpSp>
        <p:nvGrpSpPr>
          <p:cNvPr id="10" name="Group 149"/>
          <p:cNvGrpSpPr/>
          <p:nvPr/>
        </p:nvGrpSpPr>
        <p:grpSpPr>
          <a:xfrm>
            <a:off x="6389434" y="2305418"/>
            <a:ext cx="2090836" cy="701095"/>
            <a:chOff x="4597686" y="3155872"/>
            <a:chExt cx="1583966" cy="498584"/>
          </a:xfrm>
        </p:grpSpPr>
        <p:sp>
          <p:nvSpPr>
            <p:cNvPr id="151" name="TextBox 150"/>
            <p:cNvSpPr txBox="1"/>
            <p:nvPr/>
          </p:nvSpPr>
          <p:spPr>
            <a:xfrm>
              <a:off x="4597686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4597686" y="3348942"/>
              <a:ext cx="1583966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52"/>
          <p:cNvGrpSpPr/>
          <p:nvPr/>
        </p:nvGrpSpPr>
        <p:grpSpPr>
          <a:xfrm>
            <a:off x="9386634" y="2305418"/>
            <a:ext cx="2036110" cy="701095"/>
            <a:chOff x="6978976" y="3155872"/>
            <a:chExt cx="1542507" cy="498584"/>
          </a:xfrm>
        </p:grpSpPr>
        <p:sp>
          <p:nvSpPr>
            <p:cNvPr id="154" name="TextBox 153"/>
            <p:cNvSpPr txBox="1"/>
            <p:nvPr/>
          </p:nvSpPr>
          <p:spPr>
            <a:xfrm>
              <a:off x="6978977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978976" y="3348942"/>
              <a:ext cx="1542507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55"/>
          <p:cNvGrpSpPr/>
          <p:nvPr/>
        </p:nvGrpSpPr>
        <p:grpSpPr>
          <a:xfrm>
            <a:off x="6389434" y="3213449"/>
            <a:ext cx="2036110" cy="701095"/>
            <a:chOff x="4597685" y="3914331"/>
            <a:chExt cx="1542507" cy="498583"/>
          </a:xfrm>
        </p:grpSpPr>
        <p:sp>
          <p:nvSpPr>
            <p:cNvPr id="157" name="TextBox 156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4597685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58"/>
          <p:cNvGrpSpPr/>
          <p:nvPr/>
        </p:nvGrpSpPr>
        <p:grpSpPr>
          <a:xfrm>
            <a:off x="9386634" y="3213449"/>
            <a:ext cx="2036110" cy="701095"/>
            <a:chOff x="6978976" y="3914331"/>
            <a:chExt cx="1542507" cy="498583"/>
          </a:xfrm>
        </p:grpSpPr>
        <p:sp>
          <p:nvSpPr>
            <p:cNvPr id="160" name="TextBox 159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14" name="Group 161"/>
          <p:cNvGrpSpPr/>
          <p:nvPr/>
        </p:nvGrpSpPr>
        <p:grpSpPr>
          <a:xfrm>
            <a:off x="6389434" y="4239172"/>
            <a:ext cx="2036110" cy="701095"/>
            <a:chOff x="4597685" y="3914331"/>
            <a:chExt cx="1542507" cy="498583"/>
          </a:xfrm>
        </p:grpSpPr>
        <p:sp>
          <p:nvSpPr>
            <p:cNvPr id="163" name="TextBox 162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4597685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64"/>
          <p:cNvGrpSpPr/>
          <p:nvPr/>
        </p:nvGrpSpPr>
        <p:grpSpPr>
          <a:xfrm>
            <a:off x="9386634" y="4239172"/>
            <a:ext cx="2036110" cy="701095"/>
            <a:chOff x="6978976" y="3914331"/>
            <a:chExt cx="1542507" cy="498583"/>
          </a:xfrm>
        </p:grpSpPr>
        <p:sp>
          <p:nvSpPr>
            <p:cNvPr id="166" name="TextBox 165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16" name="Group 167"/>
          <p:cNvGrpSpPr/>
          <p:nvPr/>
        </p:nvGrpSpPr>
        <p:grpSpPr>
          <a:xfrm>
            <a:off x="8674821" y="4215707"/>
            <a:ext cx="659525" cy="640643"/>
            <a:chOff x="6299532" y="4190009"/>
            <a:chExt cx="469021" cy="455593"/>
          </a:xfrm>
        </p:grpSpPr>
        <p:sp>
          <p:nvSpPr>
            <p:cNvPr id="169" name="Oval 168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70"/>
          <p:cNvGrpSpPr/>
          <p:nvPr/>
        </p:nvGrpSpPr>
        <p:grpSpPr>
          <a:xfrm>
            <a:off x="5648471" y="2277304"/>
            <a:ext cx="659525" cy="640643"/>
            <a:chOff x="630683" y="3383511"/>
            <a:chExt cx="469021" cy="455593"/>
          </a:xfrm>
        </p:grpSpPr>
        <p:sp>
          <p:nvSpPr>
            <p:cNvPr id="172" name="Oval 17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3"/>
          <p:cNvGrpSpPr/>
          <p:nvPr/>
        </p:nvGrpSpPr>
        <p:grpSpPr>
          <a:xfrm>
            <a:off x="5648471" y="4215707"/>
            <a:ext cx="659525" cy="640643"/>
            <a:chOff x="3428938" y="4190009"/>
            <a:chExt cx="469021" cy="455593"/>
          </a:xfrm>
        </p:grpSpPr>
        <p:sp>
          <p:nvSpPr>
            <p:cNvPr id="175" name="Oval 174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6"/>
          <p:cNvGrpSpPr/>
          <p:nvPr/>
        </p:nvGrpSpPr>
        <p:grpSpPr>
          <a:xfrm>
            <a:off x="5648471" y="3229350"/>
            <a:ext cx="659525" cy="640643"/>
            <a:chOff x="6299532" y="3384456"/>
            <a:chExt cx="469021" cy="455593"/>
          </a:xfrm>
        </p:grpSpPr>
        <p:sp>
          <p:nvSpPr>
            <p:cNvPr id="178" name="Oval 177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79"/>
          <p:cNvGrpSpPr/>
          <p:nvPr/>
        </p:nvGrpSpPr>
        <p:grpSpPr>
          <a:xfrm>
            <a:off x="8674821" y="3229350"/>
            <a:ext cx="659525" cy="640643"/>
            <a:chOff x="630683" y="4190009"/>
            <a:chExt cx="469021" cy="455593"/>
          </a:xfrm>
        </p:grpSpPr>
        <p:sp>
          <p:nvSpPr>
            <p:cNvPr id="181" name="Oval 180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82"/>
          <p:cNvGrpSpPr/>
          <p:nvPr/>
        </p:nvGrpSpPr>
        <p:grpSpPr>
          <a:xfrm>
            <a:off x="8674821" y="2277304"/>
            <a:ext cx="659525" cy="640643"/>
            <a:chOff x="3425803" y="3384456"/>
            <a:chExt cx="469021" cy="455593"/>
          </a:xfrm>
        </p:grpSpPr>
        <p:sp>
          <p:nvSpPr>
            <p:cNvPr id="184" name="Oval 183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Footer Text"/>
          <p:cNvSpPr txBox="1"/>
          <p:nvPr/>
        </p:nvSpPr>
        <p:spPr>
          <a:xfrm>
            <a:off x="973504" y="5643811"/>
            <a:ext cx="10911745" cy="1350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9" name="Straight Line buttom"/>
          <p:cNvCxnSpPr/>
          <p:nvPr/>
        </p:nvCxnSpPr>
        <p:spPr>
          <a:xfrm>
            <a:off x="964706" y="5456156"/>
            <a:ext cx="1092933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44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144" grpId="0"/>
      <p:bldP spid="145" grpId="0"/>
      <p:bldP spid="146" grpId="0"/>
      <p:bldP spid="147" grpId="0"/>
      <p:bldP spid="148" grpId="0"/>
      <p:bldP spid="149" grpId="0"/>
      <p:bldP spid="6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24"/>
          <p:cNvGrpSpPr/>
          <p:nvPr/>
        </p:nvGrpSpPr>
        <p:grpSpPr>
          <a:xfrm rot="9900000">
            <a:off x="7611898" y="5093760"/>
            <a:ext cx="951441" cy="813426"/>
            <a:chOff x="2208213" y="4308475"/>
            <a:chExt cx="1313851" cy="1123184"/>
          </a:xfrm>
          <a:solidFill>
            <a:schemeClr val="accent4"/>
          </a:solidFill>
        </p:grpSpPr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 rot="17100000">
            <a:off x="4173320" y="5044968"/>
            <a:ext cx="951515" cy="813366"/>
            <a:chOff x="2208213" y="4308475"/>
            <a:chExt cx="1313851" cy="1123184"/>
          </a:xfrm>
          <a:solidFill>
            <a:schemeClr val="accent3"/>
          </a:solidFill>
        </p:grpSpPr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18"/>
          <p:cNvGrpSpPr/>
          <p:nvPr/>
        </p:nvGrpSpPr>
        <p:grpSpPr>
          <a:xfrm flipH="1">
            <a:off x="7522842" y="2496044"/>
            <a:ext cx="951440" cy="813426"/>
            <a:chOff x="2208213" y="4308475"/>
            <a:chExt cx="1313851" cy="1123184"/>
          </a:xfrm>
          <a:solidFill>
            <a:schemeClr val="accent2"/>
          </a:solidFill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4"/>
          <p:cNvGrpSpPr/>
          <p:nvPr/>
        </p:nvGrpSpPr>
        <p:grpSpPr>
          <a:xfrm>
            <a:off x="4263273" y="2496044"/>
            <a:ext cx="951441" cy="813426"/>
            <a:chOff x="2208213" y="4308475"/>
            <a:chExt cx="1313851" cy="1123184"/>
          </a:xfrm>
        </p:grpSpPr>
        <p:sp>
          <p:nvSpPr>
            <p:cNvPr id="4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Text Placeholder 7"/>
          <p:cNvSpPr txBox="1">
            <a:spLocks/>
          </p:cNvSpPr>
          <p:nvPr/>
        </p:nvSpPr>
        <p:spPr>
          <a:xfrm>
            <a:off x="4254035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ln>
                  <a:noFill/>
                </a:ln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5" name="Text Placeholder 2"/>
          <p:cNvSpPr txBox="1">
            <a:spLocks/>
          </p:cNvSpPr>
          <p:nvPr/>
        </p:nvSpPr>
        <p:spPr>
          <a:xfrm>
            <a:off x="1964879" y="2524373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6" name="Text Placeholder 7"/>
          <p:cNvSpPr txBox="1">
            <a:spLocks/>
          </p:cNvSpPr>
          <p:nvPr/>
        </p:nvSpPr>
        <p:spPr>
          <a:xfrm>
            <a:off x="4212515" y="5330420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1964879" y="5274660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8" name="Text Placeholder 7"/>
          <p:cNvSpPr txBox="1">
            <a:spLocks/>
          </p:cNvSpPr>
          <p:nvPr/>
        </p:nvSpPr>
        <p:spPr>
          <a:xfrm>
            <a:off x="7849723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9" name="Text Placeholder 2"/>
          <p:cNvSpPr txBox="1">
            <a:spLocks/>
          </p:cNvSpPr>
          <p:nvPr/>
        </p:nvSpPr>
        <p:spPr>
          <a:xfrm>
            <a:off x="8760114" y="2518843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0" name="Text Placeholder 7"/>
          <p:cNvSpPr txBox="1">
            <a:spLocks/>
          </p:cNvSpPr>
          <p:nvPr/>
        </p:nvSpPr>
        <p:spPr>
          <a:xfrm>
            <a:off x="7932663" y="5297155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1" name="Text Placeholder 2"/>
          <p:cNvSpPr txBox="1">
            <a:spLocks/>
          </p:cNvSpPr>
          <p:nvPr/>
        </p:nvSpPr>
        <p:spPr>
          <a:xfrm>
            <a:off x="8760114" y="5274660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2" name="Shape 1719"/>
          <p:cNvSpPr/>
          <p:nvPr/>
        </p:nvSpPr>
        <p:spPr>
          <a:xfrm>
            <a:off x="4796125" y="3874359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44" y="21600"/>
                </a:moveTo>
                <a:lnTo>
                  <a:pt x="17863" y="16372"/>
                </a:lnTo>
                <a:lnTo>
                  <a:pt x="21600" y="11064"/>
                </a:lnTo>
                <a:cubicBezTo>
                  <a:pt x="16705" y="10632"/>
                  <a:pt x="12832" y="7246"/>
                  <a:pt x="12619" y="3093"/>
                </a:cubicBezTo>
                <a:lnTo>
                  <a:pt x="6294" y="0"/>
                </a:lnTo>
                <a:lnTo>
                  <a:pt x="0" y="3080"/>
                </a:lnTo>
                <a:cubicBezTo>
                  <a:pt x="216" y="13022"/>
                  <a:pt x="9708" y="21118"/>
                  <a:pt x="21544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720"/>
          <p:cNvSpPr/>
          <p:nvPr/>
        </p:nvSpPr>
        <p:spPr>
          <a:xfrm>
            <a:off x="6166927" y="4188007"/>
            <a:ext cx="1870348" cy="1559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305"/>
                </a:moveTo>
                <a:lnTo>
                  <a:pt x="3079" y="21600"/>
                </a:lnTo>
                <a:cubicBezTo>
                  <a:pt x="13022" y="21383"/>
                  <a:pt x="21117" y="11891"/>
                  <a:pt x="21600" y="57"/>
                </a:cubicBezTo>
                <a:lnTo>
                  <a:pt x="16372" y="3738"/>
                </a:lnTo>
                <a:lnTo>
                  <a:pt x="11063" y="0"/>
                </a:lnTo>
                <a:cubicBezTo>
                  <a:pt x="10631" y="4895"/>
                  <a:pt x="7245" y="8768"/>
                  <a:pt x="3093" y="8981"/>
                </a:cubicBezTo>
                <a:cubicBezTo>
                  <a:pt x="3093" y="8981"/>
                  <a:pt x="0" y="15305"/>
                  <a:pt x="0" y="1530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721"/>
          <p:cNvSpPr/>
          <p:nvPr/>
        </p:nvSpPr>
        <p:spPr>
          <a:xfrm>
            <a:off x="6468922" y="2520901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21"/>
                </a:moveTo>
                <a:cubicBezTo>
                  <a:pt x="21384" y="8578"/>
                  <a:pt x="11891" y="483"/>
                  <a:pt x="56" y="0"/>
                </a:cubicBezTo>
                <a:lnTo>
                  <a:pt x="3737" y="5228"/>
                </a:lnTo>
                <a:lnTo>
                  <a:pt x="0" y="10536"/>
                </a:lnTo>
                <a:cubicBezTo>
                  <a:pt x="4895" y="10968"/>
                  <a:pt x="8767" y="14353"/>
                  <a:pt x="8981" y="18507"/>
                </a:cubicBezTo>
                <a:lnTo>
                  <a:pt x="15305" y="21600"/>
                </a:lnTo>
                <a:cubicBezTo>
                  <a:pt x="15305" y="21600"/>
                  <a:pt x="21600" y="18521"/>
                  <a:pt x="21600" y="1852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Shape 1722"/>
          <p:cNvSpPr/>
          <p:nvPr/>
        </p:nvSpPr>
        <p:spPr>
          <a:xfrm>
            <a:off x="4796124" y="2520903"/>
            <a:ext cx="1870348" cy="1558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294"/>
                </a:moveTo>
                <a:lnTo>
                  <a:pt x="18521" y="0"/>
                </a:lnTo>
                <a:cubicBezTo>
                  <a:pt x="8577" y="216"/>
                  <a:pt x="483" y="9708"/>
                  <a:pt x="0" y="21544"/>
                </a:cubicBezTo>
                <a:lnTo>
                  <a:pt x="5227" y="17863"/>
                </a:lnTo>
                <a:lnTo>
                  <a:pt x="10537" y="21600"/>
                </a:lnTo>
                <a:cubicBezTo>
                  <a:pt x="10969" y="16705"/>
                  <a:pt x="14354" y="12832"/>
                  <a:pt x="18507" y="12619"/>
                </a:cubicBezTo>
                <a:cubicBezTo>
                  <a:pt x="18507" y="12619"/>
                  <a:pt x="21600" y="6294"/>
                  <a:pt x="21600" y="629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5460257" y="2946309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5215688" y="4418415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7118389" y="3236217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6874397" y="4650801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746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50"/>
                            </p:stCondLst>
                            <p:childTnLst>
                              <p:par>
                                <p:cTn id="62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400"/>
                            </p:stCondLst>
                            <p:childTnLst>
                              <p:par>
                                <p:cTn id="66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250"/>
                            </p:stCondLst>
                            <p:childTnLst>
                              <p:par>
                                <p:cTn id="70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1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6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1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6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animBg="1" advAuto="0"/>
      <p:bldP spid="53" grpId="0" animBg="1" advAuto="0"/>
      <p:bldP spid="54" grpId="0" animBg="1" advAuto="0"/>
      <p:bldP spid="55" grpId="0" animBg="1" advAuto="0"/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6"/>
          <p:cNvSpPr>
            <a:spLocks/>
          </p:cNvSpPr>
          <p:nvPr/>
        </p:nvSpPr>
        <p:spPr bwMode="auto">
          <a:xfrm>
            <a:off x="1237462" y="2162555"/>
            <a:ext cx="4937180" cy="4349428"/>
          </a:xfrm>
          <a:custGeom>
            <a:avLst/>
            <a:gdLst>
              <a:gd name="T0" fmla="*/ 0 w 998"/>
              <a:gd name="T1" fmla="*/ 0 h 861"/>
              <a:gd name="T2" fmla="*/ 998 w 998"/>
              <a:gd name="T3" fmla="*/ 0 h 861"/>
              <a:gd name="T4" fmla="*/ 492 w 998"/>
              <a:gd name="T5" fmla="*/ 861 h 861"/>
              <a:gd name="T6" fmla="*/ 0 w 998"/>
              <a:gd name="T7" fmla="*/ 0 h 8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98" h="861">
                <a:moveTo>
                  <a:pt x="0" y="0"/>
                </a:moveTo>
                <a:lnTo>
                  <a:pt x="998" y="0"/>
                </a:lnTo>
                <a:lnTo>
                  <a:pt x="492" y="86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30196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1"/>
          <p:cNvSpPr>
            <a:spLocks/>
          </p:cNvSpPr>
          <p:nvPr/>
        </p:nvSpPr>
        <p:spPr bwMode="auto">
          <a:xfrm>
            <a:off x="1648542" y="1423110"/>
            <a:ext cx="4115020" cy="3581420"/>
          </a:xfrm>
          <a:custGeom>
            <a:avLst/>
            <a:gdLst>
              <a:gd name="T0" fmla="*/ 949 w 1896"/>
              <a:gd name="T1" fmla="*/ 0 h 1616"/>
              <a:gd name="T2" fmla="*/ 1896 w 1896"/>
              <a:gd name="T3" fmla="*/ 1616 h 1616"/>
              <a:gd name="T4" fmla="*/ 0 w 1896"/>
              <a:gd name="T5" fmla="*/ 1616 h 1616"/>
              <a:gd name="T6" fmla="*/ 949 w 1896"/>
              <a:gd name="T7" fmla="*/ 0 h 1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6" h="1616">
                <a:moveTo>
                  <a:pt x="949" y="0"/>
                </a:moveTo>
                <a:lnTo>
                  <a:pt x="1896" y="1616"/>
                </a:lnTo>
                <a:lnTo>
                  <a:pt x="0" y="1616"/>
                </a:lnTo>
                <a:lnTo>
                  <a:pt x="949" y="0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952413" y="2449016"/>
            <a:ext cx="1695986" cy="1569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019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04</a:t>
            </a:r>
            <a:endParaRPr lang="zh-CN" altLang="en-US" sz="1019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6205337" y="3616325"/>
            <a:ext cx="4143101" cy="0"/>
          </a:xfrm>
          <a:prstGeom prst="line">
            <a:avLst/>
          </a:prstGeom>
          <a:ln w="12700">
            <a:solidFill>
              <a:schemeClr val="bg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2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7237" y="3868624"/>
            <a:ext cx="3466334" cy="43088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05340" y="2748641"/>
            <a:ext cx="4468132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42" y="369613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4" lvl="1" indent="-171424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395" y="369613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4" lvl="1" indent="-171424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42" y="407050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4" lvl="1" indent="-171424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395" y="407050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4" lvl="1" indent="-171424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883022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0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6" grpId="0" animBg="1"/>
          <p:bldP spid="17" grpId="0" animBg="1"/>
          <p:bldP spid="2050" grpId="0"/>
          <p:bldP spid="2052" grpId="0"/>
          <p:bldP spid="8" grpId="0"/>
          <p:bldP spid="11" grpId="0"/>
          <p:bldP spid="12" grpId="0"/>
          <p:bldP spid="13" grpId="0"/>
          <p:bldP spid="1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0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6" grpId="0" animBg="1"/>
          <p:bldP spid="17" grpId="0" animBg="1"/>
          <p:bldP spid="2050" grpId="0"/>
          <p:bldP spid="2052" grpId="0"/>
          <p:bldP spid="8" grpId="0"/>
          <p:bldP spid="11" grpId="0"/>
          <p:bldP spid="12" grpId="0"/>
          <p:bldP spid="13" grpId="0"/>
          <p:bldP spid="14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bigstock-Part-of-body-of-business-man-w-50977628.jpg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print"/>
          <a:srcRect t="2501" b="2501"/>
          <a:stretch>
            <a:fillRect/>
          </a:stretch>
        </p:blipFill>
        <p:spPr>
          <a:xfrm>
            <a:off x="1414239" y="1735138"/>
            <a:ext cx="3317875" cy="2313799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6" name="Rectangle 5"/>
          <p:cNvSpPr/>
          <p:nvPr/>
        </p:nvSpPr>
        <p:spPr>
          <a:xfrm>
            <a:off x="4770688" y="1735835"/>
            <a:ext cx="3317375" cy="231253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126637" y="1735835"/>
            <a:ext cx="3317375" cy="231253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 Placeholder 32"/>
          <p:cNvSpPr txBox="1">
            <a:spLocks/>
          </p:cNvSpPr>
          <p:nvPr/>
        </p:nvSpPr>
        <p:spPr>
          <a:xfrm>
            <a:off x="5083216" y="2454909"/>
            <a:ext cx="2680182" cy="121764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5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105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 Placeholder 33"/>
          <p:cNvSpPr txBox="1">
            <a:spLocks/>
          </p:cNvSpPr>
          <p:nvPr/>
        </p:nvSpPr>
        <p:spPr>
          <a:xfrm>
            <a:off x="5083216" y="2130501"/>
            <a:ext cx="2680182" cy="21095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371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371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 Placeholder 32"/>
          <p:cNvSpPr txBox="1">
            <a:spLocks/>
          </p:cNvSpPr>
          <p:nvPr/>
        </p:nvSpPr>
        <p:spPr>
          <a:xfrm>
            <a:off x="8273143" y="1958514"/>
            <a:ext cx="3001764" cy="186717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13" name="Text Placeholder 32"/>
          <p:cNvSpPr txBox="1">
            <a:spLocks/>
          </p:cNvSpPr>
          <p:nvPr/>
        </p:nvSpPr>
        <p:spPr>
          <a:xfrm>
            <a:off x="1414738" y="4846665"/>
            <a:ext cx="5302670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454504" y="4541540"/>
            <a:ext cx="617788" cy="6177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168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4" name="Text Placeholder 32"/>
          <p:cNvSpPr txBox="1">
            <a:spLocks/>
          </p:cNvSpPr>
          <p:nvPr/>
        </p:nvSpPr>
        <p:spPr>
          <a:xfrm>
            <a:off x="8278566" y="4774863"/>
            <a:ext cx="316544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 Placeholder 33"/>
          <p:cNvSpPr txBox="1">
            <a:spLocks/>
          </p:cNvSpPr>
          <p:nvPr/>
        </p:nvSpPr>
        <p:spPr>
          <a:xfrm>
            <a:off x="8273143" y="4494840"/>
            <a:ext cx="2464953" cy="21544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7454504" y="5582206"/>
            <a:ext cx="617788" cy="6177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en-AU" sz="1687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1687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 Placeholder 32"/>
          <p:cNvSpPr txBox="1">
            <a:spLocks/>
          </p:cNvSpPr>
          <p:nvPr/>
        </p:nvSpPr>
        <p:spPr>
          <a:xfrm>
            <a:off x="8278566" y="5815529"/>
            <a:ext cx="316544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3"/>
          <p:cNvSpPr txBox="1">
            <a:spLocks/>
          </p:cNvSpPr>
          <p:nvPr/>
        </p:nvSpPr>
        <p:spPr>
          <a:xfrm>
            <a:off x="8273143" y="5535506"/>
            <a:ext cx="2464953" cy="21544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32"/>
          <p:cNvSpPr txBox="1">
            <a:spLocks/>
          </p:cNvSpPr>
          <p:nvPr/>
        </p:nvSpPr>
        <p:spPr>
          <a:xfrm>
            <a:off x="1414738" y="4454749"/>
            <a:ext cx="4718902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794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3" grpId="0"/>
      <p:bldP spid="23" grpId="0" animBg="1"/>
      <p:bldP spid="24" grpId="0"/>
      <p:bldP spid="25" grpId="0"/>
      <p:bldP spid="26" grpId="0" animBg="1"/>
      <p:bldP spid="27" grpId="0"/>
      <p:bldP spid="28" grpId="0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1 w 272825"/>
                  <a:gd name="connsiteY4" fmla="*/ 3609974 h 3776662"/>
                  <a:gd name="connsiteX5" fmla="*/ 0 w 272825"/>
                  <a:gd name="connsiteY5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57151 w 272825"/>
                  <a:gd name="connsiteY3" fmla="*/ 3776661 h 3776662"/>
                  <a:gd name="connsiteX4" fmla="*/ 0 w 272825"/>
                  <a:gd name="connsiteY4" fmla="*/ 3776662 h 3776662"/>
                  <a:gd name="connsiteX5" fmla="*/ 1 w 272825"/>
                  <a:gd name="connsiteY5" fmla="*/ 3609974 h 3776662"/>
                  <a:gd name="connsiteX6" fmla="*/ 0 w 272825"/>
                  <a:gd name="connsiteY6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57151 w 272825"/>
                  <a:gd name="connsiteY4" fmla="*/ 3776661 h 3776662"/>
                  <a:gd name="connsiteX5" fmla="*/ 0 w 272825"/>
                  <a:gd name="connsiteY5" fmla="*/ 3776662 h 3776662"/>
                  <a:gd name="connsiteX6" fmla="*/ 1 w 272825"/>
                  <a:gd name="connsiteY6" fmla="*/ 3609974 h 3776662"/>
                  <a:gd name="connsiteX7" fmla="*/ 0 w 272825"/>
                  <a:gd name="connsiteY7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107157 w 272825"/>
                  <a:gd name="connsiteY4" fmla="*/ 3774280 h 3776662"/>
                  <a:gd name="connsiteX5" fmla="*/ 57151 w 272825"/>
                  <a:gd name="connsiteY5" fmla="*/ 3776661 h 3776662"/>
                  <a:gd name="connsiteX6" fmla="*/ 0 w 272825"/>
                  <a:gd name="connsiteY6" fmla="*/ 3776662 h 3776662"/>
                  <a:gd name="connsiteX7" fmla="*/ 1 w 272825"/>
                  <a:gd name="connsiteY7" fmla="*/ 3609974 h 3776662"/>
                  <a:gd name="connsiteX8" fmla="*/ 0 w 272825"/>
                  <a:gd name="connsiteY8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21457 w 272825"/>
                  <a:gd name="connsiteY3" fmla="*/ 3774280 h 3776662"/>
                  <a:gd name="connsiteX4" fmla="*/ 166689 w 272825"/>
                  <a:gd name="connsiteY4" fmla="*/ 3776661 h 3776662"/>
                  <a:gd name="connsiteX5" fmla="*/ 107157 w 272825"/>
                  <a:gd name="connsiteY5" fmla="*/ 3774280 h 3776662"/>
                  <a:gd name="connsiteX6" fmla="*/ 57151 w 272825"/>
                  <a:gd name="connsiteY6" fmla="*/ 3776661 h 3776662"/>
                  <a:gd name="connsiteX7" fmla="*/ 0 w 272825"/>
                  <a:gd name="connsiteY7" fmla="*/ 3776662 h 3776662"/>
                  <a:gd name="connsiteX8" fmla="*/ 1 w 272825"/>
                  <a:gd name="connsiteY8" fmla="*/ 3609974 h 3776662"/>
                  <a:gd name="connsiteX9" fmla="*/ 0 w 272825"/>
                  <a:gd name="connsiteY9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52414 w 272825"/>
                  <a:gd name="connsiteY3" fmla="*/ 3776661 h 3776662"/>
                  <a:gd name="connsiteX4" fmla="*/ 221457 w 272825"/>
                  <a:gd name="connsiteY4" fmla="*/ 3774280 h 3776662"/>
                  <a:gd name="connsiteX5" fmla="*/ 166689 w 272825"/>
                  <a:gd name="connsiteY5" fmla="*/ 3776661 h 3776662"/>
                  <a:gd name="connsiteX6" fmla="*/ 107157 w 272825"/>
                  <a:gd name="connsiteY6" fmla="*/ 3774280 h 3776662"/>
                  <a:gd name="connsiteX7" fmla="*/ 57151 w 272825"/>
                  <a:gd name="connsiteY7" fmla="*/ 3776661 h 3776662"/>
                  <a:gd name="connsiteX8" fmla="*/ 0 w 272825"/>
                  <a:gd name="connsiteY8" fmla="*/ 3776662 h 3776662"/>
                  <a:gd name="connsiteX9" fmla="*/ 1 w 272825"/>
                  <a:gd name="connsiteY9" fmla="*/ 3609974 h 3776662"/>
                  <a:gd name="connsiteX10" fmla="*/ 0 w 272825"/>
                  <a:gd name="connsiteY10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72825 w 273845"/>
                  <a:gd name="connsiteY3" fmla="*/ 3776662 h 3776662"/>
                  <a:gd name="connsiteX4" fmla="*/ 252414 w 273845"/>
                  <a:gd name="connsiteY4" fmla="*/ 3776661 h 3776662"/>
                  <a:gd name="connsiteX5" fmla="*/ 221457 w 273845"/>
                  <a:gd name="connsiteY5" fmla="*/ 3774280 h 3776662"/>
                  <a:gd name="connsiteX6" fmla="*/ 166689 w 273845"/>
                  <a:gd name="connsiteY6" fmla="*/ 3776661 h 3776662"/>
                  <a:gd name="connsiteX7" fmla="*/ 107157 w 273845"/>
                  <a:gd name="connsiteY7" fmla="*/ 3774280 h 3776662"/>
                  <a:gd name="connsiteX8" fmla="*/ 57151 w 273845"/>
                  <a:gd name="connsiteY8" fmla="*/ 3776661 h 3776662"/>
                  <a:gd name="connsiteX9" fmla="*/ 0 w 273845"/>
                  <a:gd name="connsiteY9" fmla="*/ 3776662 h 3776662"/>
                  <a:gd name="connsiteX10" fmla="*/ 1 w 273845"/>
                  <a:gd name="connsiteY10" fmla="*/ 3609974 h 3776662"/>
                  <a:gd name="connsiteX11" fmla="*/ 0 w 273845"/>
                  <a:gd name="connsiteY11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52414 w 273845"/>
                  <a:gd name="connsiteY3" fmla="*/ 3776661 h 3776662"/>
                  <a:gd name="connsiteX4" fmla="*/ 221457 w 273845"/>
                  <a:gd name="connsiteY4" fmla="*/ 3774280 h 3776662"/>
                  <a:gd name="connsiteX5" fmla="*/ 166689 w 273845"/>
                  <a:gd name="connsiteY5" fmla="*/ 3776661 h 3776662"/>
                  <a:gd name="connsiteX6" fmla="*/ 107157 w 273845"/>
                  <a:gd name="connsiteY6" fmla="*/ 3774280 h 3776662"/>
                  <a:gd name="connsiteX7" fmla="*/ 57151 w 273845"/>
                  <a:gd name="connsiteY7" fmla="*/ 3776661 h 3776662"/>
                  <a:gd name="connsiteX8" fmla="*/ 0 w 273845"/>
                  <a:gd name="connsiteY8" fmla="*/ 3776662 h 3776662"/>
                  <a:gd name="connsiteX9" fmla="*/ 1 w 273845"/>
                  <a:gd name="connsiteY9" fmla="*/ 3609974 h 3776662"/>
                  <a:gd name="connsiteX10" fmla="*/ 0 w 273845"/>
                  <a:gd name="connsiteY10" fmla="*/ 0 h 3776662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7157 w 273845"/>
                  <a:gd name="connsiteY6" fmla="*/ 3774280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0032 w 273845"/>
                  <a:gd name="connsiteY3" fmla="*/ 3695699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69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56356" y="3620153"/>
            <a:ext cx="761300" cy="17793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0056356" y="5018893"/>
            <a:ext cx="761300" cy="7613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86908" y="2496332"/>
            <a:ext cx="761300" cy="29032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986908" y="5018893"/>
            <a:ext cx="761300" cy="761300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17464" y="2943444"/>
            <a:ext cx="761300" cy="24560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917464" y="5018893"/>
            <a:ext cx="761300" cy="7613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48019" y="4115605"/>
            <a:ext cx="761300" cy="12839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48019" y="5018893"/>
            <a:ext cx="761300" cy="7613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78573" y="3620153"/>
            <a:ext cx="761300" cy="17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778573" y="5018893"/>
            <a:ext cx="761300" cy="7613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0243704" y="5202609"/>
            <a:ext cx="386598" cy="387259"/>
            <a:chOff x="9145588" y="4435475"/>
            <a:chExt cx="464344" cy="465138"/>
          </a:xfrm>
          <a:solidFill>
            <a:schemeClr val="bg1"/>
          </a:solidFill>
        </p:grpSpPr>
        <p:sp>
          <p:nvSpPr>
            <p:cNvPr id="15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186484" y="5199066"/>
            <a:ext cx="362146" cy="386598"/>
            <a:chOff x="9159875" y="1647825"/>
            <a:chExt cx="434975" cy="464344"/>
          </a:xfrm>
          <a:solidFill>
            <a:schemeClr val="bg1"/>
          </a:solidFill>
        </p:grpSpPr>
        <p:sp>
          <p:nvSpPr>
            <p:cNvPr id="25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103492" y="5236642"/>
            <a:ext cx="387259" cy="325800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29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035037" y="5206241"/>
            <a:ext cx="386598" cy="386598"/>
            <a:chOff x="4439444" y="1652588"/>
            <a:chExt cx="464344" cy="464344"/>
          </a:xfrm>
          <a:solidFill>
            <a:schemeClr val="bg1"/>
          </a:solidFill>
        </p:grpSpPr>
        <p:sp>
          <p:nvSpPr>
            <p:cNvPr id="33" name="AutoShape 136"/>
            <p:cNvSpPr>
              <a:spLocks/>
            </p:cNvSpPr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AutoShape 137"/>
            <p:cNvSpPr>
              <a:spLocks/>
            </p:cNvSpPr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AutoShape 138"/>
            <p:cNvSpPr>
              <a:spLocks/>
            </p:cNvSpPr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965922" y="5260340"/>
            <a:ext cx="386598" cy="302009"/>
            <a:chOff x="2581275" y="1710532"/>
            <a:chExt cx="464344" cy="362744"/>
          </a:xfrm>
          <a:solidFill>
            <a:schemeClr val="bg1"/>
          </a:solidFill>
        </p:grpSpPr>
        <p:sp>
          <p:nvSpPr>
            <p:cNvPr id="37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5800147" y="5858408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869265" y="5858407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943995" y="5858407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077597" y="5854862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008483" y="5855290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188020" y="2084768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96%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979684" y="3211997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47937" y="3744885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255329" y="3269140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46%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096438" y="2586094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82%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962595" y="3342273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962489" y="4083785"/>
            <a:ext cx="51296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85%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958204" y="3587254"/>
            <a:ext cx="3510358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484057" y="4137242"/>
            <a:ext cx="1694091" cy="2585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958203" y="4409488"/>
            <a:ext cx="3510360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2033099" y="4889858"/>
            <a:ext cx="342443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2108270" y="5195081"/>
            <a:ext cx="425258" cy="425258"/>
            <a:chOff x="3510757" y="2582069"/>
            <a:chExt cx="464344" cy="464344"/>
          </a:xfrm>
          <a:solidFill>
            <a:schemeClr val="accent4"/>
          </a:solidFill>
        </p:grpSpPr>
        <p:sp>
          <p:nvSpPr>
            <p:cNvPr id="61" name="AutoShape 126"/>
            <p:cNvSpPr>
              <a:spLocks/>
            </p:cNvSpPr>
            <p:nvPr/>
          </p:nvSpPr>
          <p:spPr bwMode="auto">
            <a:xfrm>
              <a:off x="3510757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AutoShape 127"/>
            <p:cNvSpPr>
              <a:spLocks/>
            </p:cNvSpPr>
            <p:nvPr/>
          </p:nvSpPr>
          <p:spPr bwMode="auto">
            <a:xfrm>
              <a:off x="3698875" y="265430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Rectangle 62"/>
          <p:cNvSpPr/>
          <p:nvPr/>
        </p:nvSpPr>
        <p:spPr>
          <a:xfrm>
            <a:off x="2641735" y="5169346"/>
            <a:ext cx="2777089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967997" y="5737139"/>
            <a:ext cx="3450827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098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5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5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0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500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63" grpId="0"/>
      <p:bldP spid="6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colorTemperature colorTemp="112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59" t="-6585" r="-12329" b="-658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59" hidden="1"/>
          <p:cNvSpPr>
            <a:spLocks noChangeArrowheads="1"/>
          </p:cNvSpPr>
          <p:nvPr/>
        </p:nvSpPr>
        <p:spPr bwMode="auto">
          <a:xfrm>
            <a:off x="793701" y="5831065"/>
            <a:ext cx="1696312" cy="28814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/>
        </p:spPr>
        <p:txBody>
          <a:bodyPr wrap="square" lIns="0" tIns="35998" rIns="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400" b="1" dirty="0">
                <a:solidFill>
                  <a:schemeClr val="bg1"/>
                </a:solidFill>
                <a:cs typeface="Arial" panose="020B0604020202020204" pitchFamily="34" charset="0"/>
              </a:rPr>
              <a:t>汇报</a:t>
            </a:r>
            <a:r>
              <a:rPr lang="en-US" altLang="zh-CN" sz="1400" b="1" dirty="0">
                <a:solidFill>
                  <a:schemeClr val="bg1"/>
                </a:solidFill>
                <a:cs typeface="Arial" panose="020B0604020202020204" pitchFamily="34" charset="0"/>
              </a:rPr>
              <a:t>:</a:t>
            </a:r>
            <a:r>
              <a:rPr lang="zh-CN" altLang="en-US" sz="1400" b="1" dirty="0">
                <a:solidFill>
                  <a:schemeClr val="bg1"/>
                </a:solidFill>
                <a:cs typeface="Arial" panose="020B0604020202020204" pitchFamily="34" charset="0"/>
              </a:rPr>
              <a:t>壹德</a:t>
            </a:r>
          </a:p>
        </p:txBody>
      </p:sp>
      <p:sp>
        <p:nvSpPr>
          <p:cNvPr id="16" name="矩形 259" hidden="1"/>
          <p:cNvSpPr>
            <a:spLocks noChangeArrowheads="1"/>
          </p:cNvSpPr>
          <p:nvPr/>
        </p:nvSpPr>
        <p:spPr bwMode="auto">
          <a:xfrm>
            <a:off x="4016376" y="5831065"/>
            <a:ext cx="2089064" cy="25736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/>
        </p:spPr>
        <p:txBody>
          <a:bodyPr wrap="square" lIns="0" tIns="35998" rIns="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200" b="1" dirty="0">
                <a:solidFill>
                  <a:schemeClr val="bg1"/>
                </a:solidFill>
                <a:cs typeface="Arial" panose="020B0604020202020204" pitchFamily="34" charset="0"/>
              </a:rPr>
              <a:t>Report Person: </a:t>
            </a:r>
            <a:r>
              <a:rPr lang="en-US" altLang="zh-CN" sz="1200" b="1" dirty="0" err="1">
                <a:solidFill>
                  <a:schemeClr val="bg1"/>
                </a:solidFill>
                <a:cs typeface="Arial" panose="020B0604020202020204" pitchFamily="34" charset="0"/>
              </a:rPr>
              <a:t>Baotuwang</a:t>
            </a:r>
            <a:endParaRPr lang="zh-CN" altLang="en-US" sz="1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793701" y="3302769"/>
            <a:ext cx="4267522" cy="55399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793701" y="3838479"/>
            <a:ext cx="7003826" cy="13542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800" b="1" dirty="0">
                <a:solidFill>
                  <a:schemeClr val="bg1"/>
                </a:solidFill>
                <a:cs typeface="Arial" panose="020B0604020202020204" pitchFamily="34" charset="0"/>
              </a:rPr>
              <a:t>THANK YOU</a:t>
            </a:r>
            <a:endParaRPr lang="zh-CN" altLang="en-US" sz="88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1493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ractur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6" grpId="0" animBg="1"/>
      <p:bldP spid="8" grpId="0"/>
      <p:bldP spid="8" grpId="1"/>
      <p:bldP spid="10" grpId="0"/>
      <p:bldP spid="10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PRESENTATION_TITLE" val="bt476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heme/theme1.xml><?xml version="1.0" encoding="utf-8"?>
<a:theme xmlns:a="http://schemas.openxmlformats.org/drawingml/2006/main" name="Office Theme">
  <a:themeElements>
    <a:clrScheme name="自定义 205">
      <a:dk1>
        <a:sysClr val="windowText" lastClr="000000"/>
      </a:dk1>
      <a:lt1>
        <a:sysClr val="window" lastClr="FFFFFF"/>
      </a:lt1>
      <a:dk2>
        <a:srgbClr val="CA8F45"/>
      </a:dk2>
      <a:lt2>
        <a:srgbClr val="E7E6E6"/>
      </a:lt2>
      <a:accent1>
        <a:srgbClr val="4B342A"/>
      </a:accent1>
      <a:accent2>
        <a:srgbClr val="CA8F45"/>
      </a:accent2>
      <a:accent3>
        <a:srgbClr val="4B342A"/>
      </a:accent3>
      <a:accent4>
        <a:srgbClr val="CA8F45"/>
      </a:accent4>
      <a:accent5>
        <a:srgbClr val="4B342A"/>
      </a:accent5>
      <a:accent6>
        <a:srgbClr val="CA8F45"/>
      </a:accent6>
      <a:hlink>
        <a:srgbClr val="4B342A"/>
      </a:hlink>
      <a:folHlink>
        <a:srgbClr val="CA8F45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3080</Words>
  <Application>Microsoft Office PowerPoint</Application>
  <PresentationFormat>自定义</PresentationFormat>
  <Paragraphs>285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FontAwesome</vt:lpstr>
      <vt:lpstr>Gill Sans</vt:lpstr>
      <vt:lpstr>Lato Regular</vt:lpstr>
      <vt:lpstr>League Gothic Regular</vt:lpstr>
      <vt:lpstr>Oxygen</vt:lpstr>
      <vt:lpstr>Source Sans Pro ExtraLight</vt:lpstr>
      <vt:lpstr>宋体</vt:lpstr>
      <vt:lpstr>微软雅黑</vt:lpstr>
      <vt:lpstr>Arial</vt:lpstr>
      <vt:lpstr>Calibri</vt:lpstr>
      <vt:lpstr>Calibri Light</vt:lpstr>
      <vt:lpstr>Helvetica</vt:lpstr>
      <vt:lpstr>Times New Roman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bt476</dc:title>
  <dc:creator/>
  <cp:lastModifiedBy/>
  <cp:revision>1</cp:revision>
  <dcterms:created xsi:type="dcterms:W3CDTF">2016-12-27T19:07:06Z</dcterms:created>
  <dcterms:modified xsi:type="dcterms:W3CDTF">2018-09-05T01:51:22Z</dcterms:modified>
</cp:coreProperties>
</file>