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351" r:id="rId3"/>
    <p:sldId id="352" r:id="rId5"/>
    <p:sldId id="343" r:id="rId6"/>
    <p:sldId id="344" r:id="rId7"/>
    <p:sldId id="269" r:id="rId8"/>
    <p:sldId id="345" r:id="rId9"/>
    <p:sldId id="386" r:id="rId10"/>
    <p:sldId id="266" r:id="rId11"/>
    <p:sldId id="265" r:id="rId12"/>
    <p:sldId id="387" r:id="rId13"/>
    <p:sldId id="388" r:id="rId14"/>
    <p:sldId id="276" r:id="rId15"/>
    <p:sldId id="301" r:id="rId16"/>
    <p:sldId id="277" r:id="rId17"/>
    <p:sldId id="347" r:id="rId18"/>
    <p:sldId id="390" r:id="rId19"/>
    <p:sldId id="300" r:id="rId2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ministrator" initials="" lastIdx="3" clrIdx="0"/>
  <p:cmAuthor id="1" name="Office" initials="O" lastIdx="0" clrIdx="0"/>
  <p:cmAuthor id="3" name="作者" initials="作" lastIdx="0" clrIdx="1"/>
  <p:cmAuthor id="4" name="滕文" initials="滕" lastIdx="4" clrIdx="0"/>
  <p:cmAuthor id="5" name="User" initials="U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060"/>
    <a:srgbClr val="203864"/>
    <a:srgbClr val="DAEC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508" autoAdjust="0"/>
    <p:restoredTop sz="94660"/>
  </p:normalViewPr>
  <p:slideViewPr>
    <p:cSldViewPr snapToGrid="0">
      <p:cViewPr>
        <p:scale>
          <a:sx n="53" d="100"/>
          <a:sy n="53" d="100"/>
        </p:scale>
        <p:origin x="2802" y="15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3" d="100"/>
        <a:sy n="6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4" Type="http://schemas.openxmlformats.org/officeDocument/2006/relationships/commentAuthors" Target="commentAuthors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245546-1062-4274-AA17-07C00578BAE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Google Shape;92;p2:notes"/>
          <p:cNvSpPr txBox="1"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indent="0" eaLnBrk="1" hangingPunct="1">
              <a:buSzPts val="1100"/>
            </a:pPr>
            <a:endParaRPr lang="zh-CN" altLang="zh-CN" sz="1100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3315" name="Google Shape;93;p2:notes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noFill/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245546-1062-4274-AA17-07C00578BAE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245546-1062-4274-AA17-07C00578BAE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245546-1062-4274-AA17-07C00578BAE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245546-1062-4274-AA17-07C00578BAE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245546-1062-4274-AA17-07C00578BAE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245546-1062-4274-AA17-07C00578BAE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245546-1062-4274-AA17-07C00578BAE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图片占位符 14"/>
          <p:cNvSpPr>
            <a:spLocks noGrp="1"/>
          </p:cNvSpPr>
          <p:nvPr>
            <p:ph type="pic" sz="quarter" idx="14"/>
          </p:nvPr>
        </p:nvSpPr>
        <p:spPr>
          <a:xfrm>
            <a:off x="648381" y="4587929"/>
            <a:ext cx="10977562" cy="179546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909411" y="1126583"/>
            <a:ext cx="1800225" cy="1800225"/>
          </a:xfrm>
          <a:prstGeom prst="ellipse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10" name="图片占位符 8"/>
          <p:cNvSpPr>
            <a:spLocks noGrp="1"/>
          </p:cNvSpPr>
          <p:nvPr>
            <p:ph type="pic" sz="quarter" idx="11"/>
          </p:nvPr>
        </p:nvSpPr>
        <p:spPr>
          <a:xfrm>
            <a:off x="3641725" y="1126583"/>
            <a:ext cx="1800225" cy="1800225"/>
          </a:xfrm>
          <a:prstGeom prst="ellipse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11" name="图片占位符 8"/>
          <p:cNvSpPr>
            <a:spLocks noGrp="1"/>
          </p:cNvSpPr>
          <p:nvPr>
            <p:ph type="pic" sz="quarter" idx="12"/>
          </p:nvPr>
        </p:nvSpPr>
        <p:spPr>
          <a:xfrm>
            <a:off x="6374039" y="1126583"/>
            <a:ext cx="1800225" cy="1800225"/>
          </a:xfrm>
          <a:prstGeom prst="ellipse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12" name="图片占位符 8"/>
          <p:cNvSpPr>
            <a:spLocks noGrp="1"/>
          </p:cNvSpPr>
          <p:nvPr>
            <p:ph type="pic" sz="quarter" idx="13"/>
          </p:nvPr>
        </p:nvSpPr>
        <p:spPr>
          <a:xfrm>
            <a:off x="9106353" y="1126583"/>
            <a:ext cx="1800225" cy="1800225"/>
          </a:xfrm>
          <a:prstGeom prst="ellipse">
            <a:avLst/>
          </a:prstGeo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图片占位符 16"/>
          <p:cNvSpPr>
            <a:spLocks noGrp="1"/>
          </p:cNvSpPr>
          <p:nvPr>
            <p:ph type="pic" sz="quarter" idx="10"/>
          </p:nvPr>
        </p:nvSpPr>
        <p:spPr>
          <a:xfrm>
            <a:off x="605290" y="1436688"/>
            <a:ext cx="3525838" cy="2205037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18" name="图片占位符 16"/>
          <p:cNvSpPr>
            <a:spLocks noGrp="1"/>
          </p:cNvSpPr>
          <p:nvPr>
            <p:ph type="pic" sz="quarter" idx="11"/>
          </p:nvPr>
        </p:nvSpPr>
        <p:spPr>
          <a:xfrm>
            <a:off x="4382633" y="1436687"/>
            <a:ext cx="3525838" cy="3870099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19" name="图片占位符 16"/>
          <p:cNvSpPr>
            <a:spLocks noGrp="1"/>
          </p:cNvSpPr>
          <p:nvPr>
            <p:ph type="pic" sz="quarter" idx="12"/>
          </p:nvPr>
        </p:nvSpPr>
        <p:spPr>
          <a:xfrm>
            <a:off x="8159976" y="1436686"/>
            <a:ext cx="3525838" cy="2205037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742950" y="4240213"/>
            <a:ext cx="3560763" cy="2144712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13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8056545" y="1100119"/>
            <a:ext cx="3560763" cy="2144712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14" name="图片占位符 11"/>
          <p:cNvSpPr>
            <a:spLocks noGrp="1"/>
          </p:cNvSpPr>
          <p:nvPr>
            <p:ph type="pic" sz="quarter" idx="12"/>
          </p:nvPr>
        </p:nvSpPr>
        <p:spPr>
          <a:xfrm>
            <a:off x="8056545" y="4317310"/>
            <a:ext cx="3560763" cy="2144712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744538" y="1452563"/>
            <a:ext cx="2929391" cy="29813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10" name="图片占位符 8"/>
          <p:cNvSpPr>
            <a:spLocks noGrp="1"/>
          </p:cNvSpPr>
          <p:nvPr>
            <p:ph type="pic" sz="quarter" idx="11"/>
          </p:nvPr>
        </p:nvSpPr>
        <p:spPr>
          <a:xfrm>
            <a:off x="4645171" y="1452563"/>
            <a:ext cx="2929391" cy="29813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11" name="图片占位符 8"/>
          <p:cNvSpPr>
            <a:spLocks noGrp="1"/>
          </p:cNvSpPr>
          <p:nvPr>
            <p:ph type="pic" sz="quarter" idx="12"/>
          </p:nvPr>
        </p:nvSpPr>
        <p:spPr>
          <a:xfrm>
            <a:off x="8488963" y="1452563"/>
            <a:ext cx="2929391" cy="29813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首尾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图片占位符 8"/>
          <p:cNvSpPr>
            <a:spLocks noGrp="1"/>
          </p:cNvSpPr>
          <p:nvPr>
            <p:ph type="pic" sz="quarter" idx="10"/>
          </p:nvPr>
        </p:nvSpPr>
        <p:spPr>
          <a:xfrm>
            <a:off x="5820827" y="1534205"/>
            <a:ext cx="1845129" cy="4556351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3" name="图片占位符 8"/>
          <p:cNvSpPr>
            <a:spLocks noGrp="1"/>
          </p:cNvSpPr>
          <p:nvPr>
            <p:ph type="pic" sz="quarter" idx="11"/>
          </p:nvPr>
        </p:nvSpPr>
        <p:spPr>
          <a:xfrm>
            <a:off x="7819490" y="1534205"/>
            <a:ext cx="1845129" cy="4556351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图片占位符 8"/>
          <p:cNvSpPr>
            <a:spLocks noGrp="1"/>
          </p:cNvSpPr>
          <p:nvPr>
            <p:ph type="pic" sz="quarter" idx="12"/>
          </p:nvPr>
        </p:nvSpPr>
        <p:spPr>
          <a:xfrm>
            <a:off x="9818153" y="1534205"/>
            <a:ext cx="1845129" cy="4556351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itds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" y="0"/>
            <a:ext cx="12192000" cy="2155371"/>
          </a:xfrm>
          <a:prstGeom prst="rect">
            <a:avLst/>
          </a:prstGeom>
        </p:spPr>
      </p:pic>
      <p:sp>
        <p:nvSpPr>
          <p:cNvPr id="3" name="Aitds2"/>
          <p:cNvSpPr/>
          <p:nvPr userDrawn="1"/>
        </p:nvSpPr>
        <p:spPr>
          <a:xfrm>
            <a:off x="0" y="0"/>
            <a:ext cx="12192000" cy="2155371"/>
          </a:xfrm>
          <a:prstGeom prst="rect">
            <a:avLst/>
          </a:prstGeom>
          <a:solidFill>
            <a:srgbClr val="00206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FF3C54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正文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 matchingName="OBJECT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: 形状 5"/>
          <p:cNvSpPr>
            <a:spLocks noGrp="1"/>
          </p:cNvSpPr>
          <p:nvPr>
            <p:ph type="pic" sz="quarter" idx="10"/>
          </p:nvPr>
        </p:nvSpPr>
        <p:spPr>
          <a:xfrm>
            <a:off x="6904566" y="0"/>
            <a:ext cx="5287433" cy="6858000"/>
          </a:xfrm>
          <a:custGeom>
            <a:avLst/>
            <a:gdLst>
              <a:gd name="connsiteX0" fmla="*/ 0 w 3965575"/>
              <a:gd name="connsiteY0" fmla="*/ 0 h 5143500"/>
              <a:gd name="connsiteX1" fmla="*/ 3965575 w 3965575"/>
              <a:gd name="connsiteY1" fmla="*/ 0 h 5143500"/>
              <a:gd name="connsiteX2" fmla="*/ 3965575 w 3965575"/>
              <a:gd name="connsiteY2" fmla="*/ 5143500 h 5143500"/>
              <a:gd name="connsiteX3" fmla="*/ 0 w 3965575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5575" h="5143500">
                <a:moveTo>
                  <a:pt x="0" y="0"/>
                </a:moveTo>
                <a:lnTo>
                  <a:pt x="3965575" y="0"/>
                </a:lnTo>
                <a:lnTo>
                  <a:pt x="3965575" y="5143500"/>
                </a:lnTo>
                <a:lnTo>
                  <a:pt x="0" y="51435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0.png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8" Type="http://schemas.openxmlformats.org/officeDocument/2006/relationships/notesSlide" Target="../notesSlides/notesSlide10.xml"/><Relationship Id="rId17" Type="http://schemas.openxmlformats.org/officeDocument/2006/relationships/slideLayout" Target="../slideLayouts/slideLayout1.xml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1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图片包含 室内, 食物, 蛋糕, 显示器&#10;&#10;描述已自动生成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125"/>
          <a:stretch>
            <a:fillRect/>
          </a:stretch>
        </p:blipFill>
        <p:spPr>
          <a:xfrm flipH="1">
            <a:off x="0" y="0"/>
            <a:ext cx="12192000" cy="6878320"/>
          </a:xfrm>
          <a:custGeom>
            <a:avLst/>
            <a:gdLst>
              <a:gd name="connsiteX0" fmla="*/ 0 w 10884061"/>
              <a:gd name="connsiteY0" fmla="*/ 0 h 6841609"/>
              <a:gd name="connsiteX1" fmla="*/ 10884061 w 10884061"/>
              <a:gd name="connsiteY1" fmla="*/ 0 h 6841609"/>
              <a:gd name="connsiteX2" fmla="*/ 10884061 w 10884061"/>
              <a:gd name="connsiteY2" fmla="*/ 6841609 h 6841609"/>
              <a:gd name="connsiteX3" fmla="*/ 0 w 10884061"/>
              <a:gd name="connsiteY3" fmla="*/ 6841609 h 6841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84061" h="6841609">
                <a:moveTo>
                  <a:pt x="0" y="0"/>
                </a:moveTo>
                <a:lnTo>
                  <a:pt x="10884061" y="0"/>
                </a:lnTo>
                <a:lnTo>
                  <a:pt x="10884061" y="6841609"/>
                </a:lnTo>
                <a:lnTo>
                  <a:pt x="0" y="6841609"/>
                </a:lnTo>
                <a:close/>
              </a:path>
            </a:pathLst>
          </a:custGeom>
        </p:spPr>
      </p:pic>
      <p:sp>
        <p:nvSpPr>
          <p:cNvPr id="4" name="矩形 3"/>
          <p:cNvSpPr/>
          <p:nvPr/>
        </p:nvSpPr>
        <p:spPr>
          <a:xfrm flipH="1">
            <a:off x="215900" y="635"/>
            <a:ext cx="11976100" cy="6877685"/>
          </a:xfrm>
          <a:prstGeom prst="rect">
            <a:avLst/>
          </a:prstGeom>
          <a:gradFill flip="none" rotWithShape="1">
            <a:gsLst>
              <a:gs pos="8000">
                <a:schemeClr val="accent5">
                  <a:lumMod val="50000"/>
                </a:schemeClr>
              </a:gs>
              <a:gs pos="36000">
                <a:srgbClr val="000000">
                  <a:alpha val="82000"/>
                </a:srgbClr>
              </a:gs>
              <a:gs pos="73000">
                <a:srgbClr val="000000">
                  <a:alpha val="0"/>
                </a:srgbClr>
              </a:gs>
              <a:gs pos="57000">
                <a:schemeClr val="tx1">
                  <a:alpha val="50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Aitds4"/>
          <p:cNvSpPr/>
          <p:nvPr/>
        </p:nvSpPr>
        <p:spPr>
          <a:xfrm>
            <a:off x="8897893" y="6207995"/>
            <a:ext cx="3028741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汇报公司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某某某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文化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传媒有限公司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Aitds7"/>
          <p:cNvSpPr txBox="1"/>
          <p:nvPr/>
        </p:nvSpPr>
        <p:spPr>
          <a:xfrm>
            <a:off x="4308983" y="3409932"/>
            <a:ext cx="7617535" cy="10153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r"/>
            <a:r>
              <a:rPr lang="zh-CN" altLang="en-US" sz="6600" dirty="0">
                <a:solidFill>
                  <a:schemeClr val="bg1"/>
                </a:solidFill>
                <a:latin typeface="阿里汉仪智能黑体" panose="00020600040101010101" pitchFamily="18" charset="-122"/>
                <a:ea typeface="阿里汉仪智能黑体" panose="00020600040101010101" pitchFamily="18" charset="-122"/>
              </a:rPr>
              <a:t>地摊经济</a:t>
            </a:r>
            <a:r>
              <a:rPr lang="en-US" altLang="zh-CN" sz="6600" dirty="0">
                <a:solidFill>
                  <a:schemeClr val="bg1"/>
                </a:solidFill>
                <a:latin typeface="阿里汉仪智能黑体" panose="00020600040101010101" pitchFamily="18" charset="-122"/>
                <a:ea typeface="阿里汉仪智能黑体" panose="00020600040101010101" pitchFamily="18" charset="-122"/>
              </a:rPr>
              <a:t>·</a:t>
            </a:r>
            <a:r>
              <a:rPr lang="zh-CN" altLang="en-US" sz="6600" dirty="0">
                <a:solidFill>
                  <a:schemeClr val="bg1"/>
                </a:solidFill>
                <a:latin typeface="阿里汉仪智能黑体" panose="00020600040101010101" pitchFamily="18" charset="-122"/>
                <a:ea typeface="阿里汉仪智能黑体" panose="00020600040101010101" pitchFamily="18" charset="-122"/>
              </a:rPr>
              <a:t>经济介绍</a:t>
            </a:r>
            <a:endParaRPr kumimoji="0" lang="zh-CN" altLang="en-US" sz="6600" b="1" i="0" u="none" strike="noStrike" kern="1200" cap="none" spc="0" normalizeH="0" baseline="0" noProof="0" dirty="0">
              <a:ln w="22225"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阿里汉仪智能黑体" panose="00020600040101010101" pitchFamily="18" charset="-122"/>
              <a:ea typeface="阿里汉仪智能黑体" panose="00020600040101010101" pitchFamily="18" charset="-122"/>
            </a:endParaRPr>
          </a:p>
        </p:txBody>
      </p:sp>
      <p:sp>
        <p:nvSpPr>
          <p:cNvPr id="28" name="Aitds8"/>
          <p:cNvSpPr txBox="1"/>
          <p:nvPr/>
        </p:nvSpPr>
        <p:spPr>
          <a:xfrm>
            <a:off x="208295" y="5441065"/>
            <a:ext cx="4674012" cy="400061"/>
          </a:xfrm>
          <a:prstGeom prst="rect">
            <a:avLst/>
          </a:prstGeom>
          <a:noFill/>
        </p:spPr>
        <p:txBody>
          <a:bodyPr wrap="square" lIns="121873" tIns="60936" rIns="121873" bIns="60936">
            <a:spAutoFit/>
          </a:bodyPr>
          <a:lstStyle/>
          <a:p>
            <a:pPr lvl="0" algn="dist">
              <a:defRPr/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幼圆" panose="02010509060101010101" charset="-122"/>
                <a:sym typeface="+mn-ea"/>
              </a:rPr>
              <a:t>打造专属业态属性及传播价值</a:t>
            </a:r>
            <a:endParaRPr lang="zh-CN" altLang="en-US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幼圆" panose="02010509060101010101" charset="-122"/>
              <a:sym typeface="+mn-ea"/>
            </a:endParaRPr>
          </a:p>
        </p:txBody>
      </p:sp>
      <p:grpSp>
        <p:nvGrpSpPr>
          <p:cNvPr id="53" name="Aitds10"/>
          <p:cNvGrpSpPr/>
          <p:nvPr/>
        </p:nvGrpSpPr>
        <p:grpSpPr>
          <a:xfrm>
            <a:off x="10502546" y="5499027"/>
            <a:ext cx="1528719" cy="302527"/>
            <a:chOff x="5796136" y="4189567"/>
            <a:chExt cx="1146539" cy="226895"/>
          </a:xfrm>
          <a:solidFill>
            <a:schemeClr val="bg1"/>
          </a:solidFill>
          <a:effectLst/>
        </p:grpSpPr>
        <p:sp>
          <p:nvSpPr>
            <p:cNvPr id="54" name="Aitds10-1"/>
            <p:cNvSpPr/>
            <p:nvPr/>
          </p:nvSpPr>
          <p:spPr>
            <a:xfrm>
              <a:off x="5796136" y="4189567"/>
              <a:ext cx="156946" cy="226895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-1" fmla="*/ 0 w 18208"/>
                <a:gd name="connsiteY0-2" fmla="*/ 10042 h 10042"/>
                <a:gd name="connsiteX1-3" fmla="*/ 2000 w 18208"/>
                <a:gd name="connsiteY1-4" fmla="*/ 42 h 10042"/>
                <a:gd name="connsiteX2-5" fmla="*/ 18208 w 18208"/>
                <a:gd name="connsiteY2-6" fmla="*/ 0 h 10042"/>
                <a:gd name="connsiteX3-7" fmla="*/ 8000 w 18208"/>
                <a:gd name="connsiteY3-8" fmla="*/ 10042 h 10042"/>
                <a:gd name="connsiteX4-9" fmla="*/ 0 w 18208"/>
                <a:gd name="connsiteY4-10" fmla="*/ 10042 h 10042"/>
                <a:gd name="connsiteX0-11" fmla="*/ 0 w 18208"/>
                <a:gd name="connsiteY0-12" fmla="*/ 10042 h 10042"/>
                <a:gd name="connsiteX1-13" fmla="*/ 10498 w 18208"/>
                <a:gd name="connsiteY1-14" fmla="*/ 126 h 10042"/>
                <a:gd name="connsiteX2-15" fmla="*/ 18208 w 18208"/>
                <a:gd name="connsiteY2-16" fmla="*/ 0 h 10042"/>
                <a:gd name="connsiteX3-17" fmla="*/ 8000 w 18208"/>
                <a:gd name="connsiteY3-18" fmla="*/ 10042 h 10042"/>
                <a:gd name="connsiteX4-19" fmla="*/ 0 w 18208"/>
                <a:gd name="connsiteY4-20" fmla="*/ 10042 h 1004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8208" h="10042">
                  <a:moveTo>
                    <a:pt x="0" y="10042"/>
                  </a:moveTo>
                  <a:lnTo>
                    <a:pt x="10498" y="126"/>
                  </a:lnTo>
                  <a:lnTo>
                    <a:pt x="18208" y="0"/>
                  </a:lnTo>
                  <a:lnTo>
                    <a:pt x="8000" y="10042"/>
                  </a:lnTo>
                  <a:lnTo>
                    <a:pt x="0" y="10042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Aitds10-2"/>
            <p:cNvSpPr/>
            <p:nvPr/>
          </p:nvSpPr>
          <p:spPr>
            <a:xfrm>
              <a:off x="5937506" y="4189567"/>
              <a:ext cx="156946" cy="226895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-1" fmla="*/ 0 w 18208"/>
                <a:gd name="connsiteY0-2" fmla="*/ 10042 h 10042"/>
                <a:gd name="connsiteX1-3" fmla="*/ 2000 w 18208"/>
                <a:gd name="connsiteY1-4" fmla="*/ 42 h 10042"/>
                <a:gd name="connsiteX2-5" fmla="*/ 18208 w 18208"/>
                <a:gd name="connsiteY2-6" fmla="*/ 0 h 10042"/>
                <a:gd name="connsiteX3-7" fmla="*/ 8000 w 18208"/>
                <a:gd name="connsiteY3-8" fmla="*/ 10042 h 10042"/>
                <a:gd name="connsiteX4-9" fmla="*/ 0 w 18208"/>
                <a:gd name="connsiteY4-10" fmla="*/ 10042 h 10042"/>
                <a:gd name="connsiteX0-11" fmla="*/ 0 w 18208"/>
                <a:gd name="connsiteY0-12" fmla="*/ 10042 h 10042"/>
                <a:gd name="connsiteX1-13" fmla="*/ 10498 w 18208"/>
                <a:gd name="connsiteY1-14" fmla="*/ 126 h 10042"/>
                <a:gd name="connsiteX2-15" fmla="*/ 18208 w 18208"/>
                <a:gd name="connsiteY2-16" fmla="*/ 0 h 10042"/>
                <a:gd name="connsiteX3-17" fmla="*/ 8000 w 18208"/>
                <a:gd name="connsiteY3-18" fmla="*/ 10042 h 10042"/>
                <a:gd name="connsiteX4-19" fmla="*/ 0 w 18208"/>
                <a:gd name="connsiteY4-20" fmla="*/ 10042 h 1004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8208" h="10042">
                  <a:moveTo>
                    <a:pt x="0" y="10042"/>
                  </a:moveTo>
                  <a:lnTo>
                    <a:pt x="10498" y="126"/>
                  </a:lnTo>
                  <a:lnTo>
                    <a:pt x="18208" y="0"/>
                  </a:lnTo>
                  <a:lnTo>
                    <a:pt x="8000" y="10042"/>
                  </a:lnTo>
                  <a:lnTo>
                    <a:pt x="0" y="10042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Aitds10-3"/>
            <p:cNvSpPr/>
            <p:nvPr/>
          </p:nvSpPr>
          <p:spPr>
            <a:xfrm>
              <a:off x="6078876" y="4189567"/>
              <a:ext cx="156946" cy="226895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-1" fmla="*/ 0 w 18208"/>
                <a:gd name="connsiteY0-2" fmla="*/ 10042 h 10042"/>
                <a:gd name="connsiteX1-3" fmla="*/ 2000 w 18208"/>
                <a:gd name="connsiteY1-4" fmla="*/ 42 h 10042"/>
                <a:gd name="connsiteX2-5" fmla="*/ 18208 w 18208"/>
                <a:gd name="connsiteY2-6" fmla="*/ 0 h 10042"/>
                <a:gd name="connsiteX3-7" fmla="*/ 8000 w 18208"/>
                <a:gd name="connsiteY3-8" fmla="*/ 10042 h 10042"/>
                <a:gd name="connsiteX4-9" fmla="*/ 0 w 18208"/>
                <a:gd name="connsiteY4-10" fmla="*/ 10042 h 10042"/>
                <a:gd name="connsiteX0-11" fmla="*/ 0 w 18208"/>
                <a:gd name="connsiteY0-12" fmla="*/ 10042 h 10042"/>
                <a:gd name="connsiteX1-13" fmla="*/ 10498 w 18208"/>
                <a:gd name="connsiteY1-14" fmla="*/ 126 h 10042"/>
                <a:gd name="connsiteX2-15" fmla="*/ 18208 w 18208"/>
                <a:gd name="connsiteY2-16" fmla="*/ 0 h 10042"/>
                <a:gd name="connsiteX3-17" fmla="*/ 8000 w 18208"/>
                <a:gd name="connsiteY3-18" fmla="*/ 10042 h 10042"/>
                <a:gd name="connsiteX4-19" fmla="*/ 0 w 18208"/>
                <a:gd name="connsiteY4-20" fmla="*/ 10042 h 1004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8208" h="10042">
                  <a:moveTo>
                    <a:pt x="0" y="10042"/>
                  </a:moveTo>
                  <a:lnTo>
                    <a:pt x="10498" y="126"/>
                  </a:lnTo>
                  <a:lnTo>
                    <a:pt x="18208" y="0"/>
                  </a:lnTo>
                  <a:lnTo>
                    <a:pt x="8000" y="10042"/>
                  </a:lnTo>
                  <a:lnTo>
                    <a:pt x="0" y="10042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Aitds10-4"/>
            <p:cNvSpPr/>
            <p:nvPr/>
          </p:nvSpPr>
          <p:spPr>
            <a:xfrm>
              <a:off x="6220246" y="4189567"/>
              <a:ext cx="156946" cy="226895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-1" fmla="*/ 0 w 18208"/>
                <a:gd name="connsiteY0-2" fmla="*/ 10042 h 10042"/>
                <a:gd name="connsiteX1-3" fmla="*/ 2000 w 18208"/>
                <a:gd name="connsiteY1-4" fmla="*/ 42 h 10042"/>
                <a:gd name="connsiteX2-5" fmla="*/ 18208 w 18208"/>
                <a:gd name="connsiteY2-6" fmla="*/ 0 h 10042"/>
                <a:gd name="connsiteX3-7" fmla="*/ 8000 w 18208"/>
                <a:gd name="connsiteY3-8" fmla="*/ 10042 h 10042"/>
                <a:gd name="connsiteX4-9" fmla="*/ 0 w 18208"/>
                <a:gd name="connsiteY4-10" fmla="*/ 10042 h 10042"/>
                <a:gd name="connsiteX0-11" fmla="*/ 0 w 18208"/>
                <a:gd name="connsiteY0-12" fmla="*/ 10042 h 10042"/>
                <a:gd name="connsiteX1-13" fmla="*/ 10498 w 18208"/>
                <a:gd name="connsiteY1-14" fmla="*/ 126 h 10042"/>
                <a:gd name="connsiteX2-15" fmla="*/ 18208 w 18208"/>
                <a:gd name="connsiteY2-16" fmla="*/ 0 h 10042"/>
                <a:gd name="connsiteX3-17" fmla="*/ 8000 w 18208"/>
                <a:gd name="connsiteY3-18" fmla="*/ 10042 h 10042"/>
                <a:gd name="connsiteX4-19" fmla="*/ 0 w 18208"/>
                <a:gd name="connsiteY4-20" fmla="*/ 10042 h 1004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8208" h="10042">
                  <a:moveTo>
                    <a:pt x="0" y="10042"/>
                  </a:moveTo>
                  <a:lnTo>
                    <a:pt x="10498" y="126"/>
                  </a:lnTo>
                  <a:lnTo>
                    <a:pt x="18208" y="0"/>
                  </a:lnTo>
                  <a:lnTo>
                    <a:pt x="8000" y="10042"/>
                  </a:lnTo>
                  <a:lnTo>
                    <a:pt x="0" y="10042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Aitds10-5"/>
            <p:cNvSpPr/>
            <p:nvPr/>
          </p:nvSpPr>
          <p:spPr>
            <a:xfrm>
              <a:off x="6361616" y="4189567"/>
              <a:ext cx="156946" cy="226895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-1" fmla="*/ 0 w 18208"/>
                <a:gd name="connsiteY0-2" fmla="*/ 10042 h 10042"/>
                <a:gd name="connsiteX1-3" fmla="*/ 2000 w 18208"/>
                <a:gd name="connsiteY1-4" fmla="*/ 42 h 10042"/>
                <a:gd name="connsiteX2-5" fmla="*/ 18208 w 18208"/>
                <a:gd name="connsiteY2-6" fmla="*/ 0 h 10042"/>
                <a:gd name="connsiteX3-7" fmla="*/ 8000 w 18208"/>
                <a:gd name="connsiteY3-8" fmla="*/ 10042 h 10042"/>
                <a:gd name="connsiteX4-9" fmla="*/ 0 w 18208"/>
                <a:gd name="connsiteY4-10" fmla="*/ 10042 h 10042"/>
                <a:gd name="connsiteX0-11" fmla="*/ 0 w 18208"/>
                <a:gd name="connsiteY0-12" fmla="*/ 10042 h 10042"/>
                <a:gd name="connsiteX1-13" fmla="*/ 10498 w 18208"/>
                <a:gd name="connsiteY1-14" fmla="*/ 126 h 10042"/>
                <a:gd name="connsiteX2-15" fmla="*/ 18208 w 18208"/>
                <a:gd name="connsiteY2-16" fmla="*/ 0 h 10042"/>
                <a:gd name="connsiteX3-17" fmla="*/ 8000 w 18208"/>
                <a:gd name="connsiteY3-18" fmla="*/ 10042 h 10042"/>
                <a:gd name="connsiteX4-19" fmla="*/ 0 w 18208"/>
                <a:gd name="connsiteY4-20" fmla="*/ 10042 h 1004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8208" h="10042">
                  <a:moveTo>
                    <a:pt x="0" y="10042"/>
                  </a:moveTo>
                  <a:lnTo>
                    <a:pt x="10498" y="126"/>
                  </a:lnTo>
                  <a:lnTo>
                    <a:pt x="18208" y="0"/>
                  </a:lnTo>
                  <a:lnTo>
                    <a:pt x="8000" y="10042"/>
                  </a:lnTo>
                  <a:lnTo>
                    <a:pt x="0" y="10042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Aitds10-6"/>
            <p:cNvSpPr/>
            <p:nvPr/>
          </p:nvSpPr>
          <p:spPr>
            <a:xfrm>
              <a:off x="6502986" y="4189567"/>
              <a:ext cx="156946" cy="226895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-1" fmla="*/ 0 w 18208"/>
                <a:gd name="connsiteY0-2" fmla="*/ 10042 h 10042"/>
                <a:gd name="connsiteX1-3" fmla="*/ 2000 w 18208"/>
                <a:gd name="connsiteY1-4" fmla="*/ 42 h 10042"/>
                <a:gd name="connsiteX2-5" fmla="*/ 18208 w 18208"/>
                <a:gd name="connsiteY2-6" fmla="*/ 0 h 10042"/>
                <a:gd name="connsiteX3-7" fmla="*/ 8000 w 18208"/>
                <a:gd name="connsiteY3-8" fmla="*/ 10042 h 10042"/>
                <a:gd name="connsiteX4-9" fmla="*/ 0 w 18208"/>
                <a:gd name="connsiteY4-10" fmla="*/ 10042 h 10042"/>
                <a:gd name="connsiteX0-11" fmla="*/ 0 w 18208"/>
                <a:gd name="connsiteY0-12" fmla="*/ 10042 h 10042"/>
                <a:gd name="connsiteX1-13" fmla="*/ 10498 w 18208"/>
                <a:gd name="connsiteY1-14" fmla="*/ 126 h 10042"/>
                <a:gd name="connsiteX2-15" fmla="*/ 18208 w 18208"/>
                <a:gd name="connsiteY2-16" fmla="*/ 0 h 10042"/>
                <a:gd name="connsiteX3-17" fmla="*/ 8000 w 18208"/>
                <a:gd name="connsiteY3-18" fmla="*/ 10042 h 10042"/>
                <a:gd name="connsiteX4-19" fmla="*/ 0 w 18208"/>
                <a:gd name="connsiteY4-20" fmla="*/ 10042 h 1004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8208" h="10042">
                  <a:moveTo>
                    <a:pt x="0" y="10042"/>
                  </a:moveTo>
                  <a:lnTo>
                    <a:pt x="10498" y="126"/>
                  </a:lnTo>
                  <a:lnTo>
                    <a:pt x="18208" y="0"/>
                  </a:lnTo>
                  <a:lnTo>
                    <a:pt x="8000" y="10042"/>
                  </a:lnTo>
                  <a:lnTo>
                    <a:pt x="0" y="10042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Aitds10-7"/>
            <p:cNvSpPr/>
            <p:nvPr/>
          </p:nvSpPr>
          <p:spPr>
            <a:xfrm>
              <a:off x="6644356" y="4189567"/>
              <a:ext cx="156946" cy="226895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-1" fmla="*/ 0 w 18208"/>
                <a:gd name="connsiteY0-2" fmla="*/ 10042 h 10042"/>
                <a:gd name="connsiteX1-3" fmla="*/ 2000 w 18208"/>
                <a:gd name="connsiteY1-4" fmla="*/ 42 h 10042"/>
                <a:gd name="connsiteX2-5" fmla="*/ 18208 w 18208"/>
                <a:gd name="connsiteY2-6" fmla="*/ 0 h 10042"/>
                <a:gd name="connsiteX3-7" fmla="*/ 8000 w 18208"/>
                <a:gd name="connsiteY3-8" fmla="*/ 10042 h 10042"/>
                <a:gd name="connsiteX4-9" fmla="*/ 0 w 18208"/>
                <a:gd name="connsiteY4-10" fmla="*/ 10042 h 10042"/>
                <a:gd name="connsiteX0-11" fmla="*/ 0 w 18208"/>
                <a:gd name="connsiteY0-12" fmla="*/ 10042 h 10042"/>
                <a:gd name="connsiteX1-13" fmla="*/ 10498 w 18208"/>
                <a:gd name="connsiteY1-14" fmla="*/ 126 h 10042"/>
                <a:gd name="connsiteX2-15" fmla="*/ 18208 w 18208"/>
                <a:gd name="connsiteY2-16" fmla="*/ 0 h 10042"/>
                <a:gd name="connsiteX3-17" fmla="*/ 8000 w 18208"/>
                <a:gd name="connsiteY3-18" fmla="*/ 10042 h 10042"/>
                <a:gd name="connsiteX4-19" fmla="*/ 0 w 18208"/>
                <a:gd name="connsiteY4-20" fmla="*/ 10042 h 1004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8208" h="10042">
                  <a:moveTo>
                    <a:pt x="0" y="10042"/>
                  </a:moveTo>
                  <a:lnTo>
                    <a:pt x="10498" y="126"/>
                  </a:lnTo>
                  <a:lnTo>
                    <a:pt x="18208" y="0"/>
                  </a:lnTo>
                  <a:lnTo>
                    <a:pt x="8000" y="10042"/>
                  </a:lnTo>
                  <a:lnTo>
                    <a:pt x="0" y="10042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Aitds10-8"/>
            <p:cNvSpPr/>
            <p:nvPr/>
          </p:nvSpPr>
          <p:spPr>
            <a:xfrm>
              <a:off x="6785729" y="4189567"/>
              <a:ext cx="156946" cy="226895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-1" fmla="*/ 0 w 18208"/>
                <a:gd name="connsiteY0-2" fmla="*/ 10042 h 10042"/>
                <a:gd name="connsiteX1-3" fmla="*/ 2000 w 18208"/>
                <a:gd name="connsiteY1-4" fmla="*/ 42 h 10042"/>
                <a:gd name="connsiteX2-5" fmla="*/ 18208 w 18208"/>
                <a:gd name="connsiteY2-6" fmla="*/ 0 h 10042"/>
                <a:gd name="connsiteX3-7" fmla="*/ 8000 w 18208"/>
                <a:gd name="connsiteY3-8" fmla="*/ 10042 h 10042"/>
                <a:gd name="connsiteX4-9" fmla="*/ 0 w 18208"/>
                <a:gd name="connsiteY4-10" fmla="*/ 10042 h 10042"/>
                <a:gd name="connsiteX0-11" fmla="*/ 0 w 18208"/>
                <a:gd name="connsiteY0-12" fmla="*/ 10042 h 10042"/>
                <a:gd name="connsiteX1-13" fmla="*/ 10498 w 18208"/>
                <a:gd name="connsiteY1-14" fmla="*/ 126 h 10042"/>
                <a:gd name="connsiteX2-15" fmla="*/ 18208 w 18208"/>
                <a:gd name="connsiteY2-16" fmla="*/ 0 h 10042"/>
                <a:gd name="connsiteX3-17" fmla="*/ 8000 w 18208"/>
                <a:gd name="connsiteY3-18" fmla="*/ 10042 h 10042"/>
                <a:gd name="connsiteX4-19" fmla="*/ 0 w 18208"/>
                <a:gd name="connsiteY4-20" fmla="*/ 10042 h 1004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8208" h="10042">
                  <a:moveTo>
                    <a:pt x="0" y="10042"/>
                  </a:moveTo>
                  <a:lnTo>
                    <a:pt x="10498" y="126"/>
                  </a:lnTo>
                  <a:lnTo>
                    <a:pt x="18208" y="0"/>
                  </a:lnTo>
                  <a:lnTo>
                    <a:pt x="8000" y="10042"/>
                  </a:lnTo>
                  <a:lnTo>
                    <a:pt x="0" y="10042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62" name="Aitds11"/>
          <p:cNvCxnSpPr/>
          <p:nvPr/>
        </p:nvCxnSpPr>
        <p:spPr>
          <a:xfrm>
            <a:off x="5097617" y="5646193"/>
            <a:ext cx="5189619" cy="0"/>
          </a:xfrm>
          <a:prstGeom prst="line">
            <a:avLst/>
          </a:prstGeom>
          <a:ln w="38100">
            <a:solidFill>
              <a:srgbClr val="4F4D5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Aitds12"/>
          <p:cNvSpPr txBox="1"/>
          <p:nvPr/>
        </p:nvSpPr>
        <p:spPr>
          <a:xfrm>
            <a:off x="9276080" y="217170"/>
            <a:ext cx="2755265" cy="110744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7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/>
                <a:ea typeface="阿里巴巴普惠体" panose="00020600040101010101" pitchFamily="18" charset="-122"/>
                <a:cs typeface="+mn-cs"/>
              </a:rPr>
              <a:t>LOGO</a:t>
            </a:r>
            <a:endParaRPr kumimoji="0" lang="en-US" altLang="zh-CN" sz="72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/>
              <a:ea typeface="阿里巴巴普惠体" panose="00020600040101010101" pitchFamily="18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500" tmFilter="0,0; .5, 1; 1, 1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649"/>
                                </p:stCondLst>
                                <p:childTnLst>
                                  <p:par>
                                    <p:cTn id="13" presetID="2" presetClass="entr" presetSubtype="2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1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1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49"/>
                                </p:stCondLst>
                                <p:childTnLst>
                                  <p:par>
                                    <p:cTn id="18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2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2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049"/>
                                </p:stCondLst>
                                <p:childTnLst>
                                  <p:par>
                                    <p:cTn id="30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2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2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26" grpId="0"/>
          <p:bldP spid="28" grpId="0"/>
          <p:bldP spid="24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500" tmFilter="0,0; .5, 1; 1, 1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649"/>
                                </p:stCondLst>
                                <p:childTnLst>
                                  <p:par>
                                    <p:cTn id="1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49"/>
                                </p:stCondLst>
                                <p:childTnLst>
                                  <p:par>
                                    <p:cTn id="18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2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2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049"/>
                                </p:stCondLst>
                                <p:childTnLst>
                                  <p:par>
                                    <p:cTn id="30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2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2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26" grpId="0"/>
          <p:bldP spid="28" grpId="0"/>
          <p:bldP spid="24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23"/>
          <p:cNvPicPr>
            <a:picLocks noChangeAspect="1"/>
          </p:cNvPicPr>
          <p:nvPr/>
        </p:nvPicPr>
        <p:blipFill>
          <a:blip r:embed="rId1"/>
          <a:srcRect l="68745"/>
          <a:stretch>
            <a:fillRect/>
          </a:stretch>
        </p:blipFill>
        <p:spPr>
          <a:xfrm>
            <a:off x="0" y="6985"/>
            <a:ext cx="3810635" cy="6858000"/>
          </a:xfrm>
          <a:prstGeom prst="rect">
            <a:avLst/>
          </a:prstGeom>
        </p:spPr>
      </p:pic>
      <p:sp>
        <p:nvSpPr>
          <p:cNvPr id="12291" name="Google Shape;96;p2"/>
          <p:cNvSpPr>
            <a:spLocks noChangeArrowheads="1"/>
          </p:cNvSpPr>
          <p:nvPr/>
        </p:nvSpPr>
        <p:spPr bwMode="auto">
          <a:xfrm>
            <a:off x="0" y="2654300"/>
            <a:ext cx="3575049" cy="1511300"/>
          </a:xfrm>
          <a:prstGeom prst="rect">
            <a:avLst/>
          </a:prstGeom>
          <a:solidFill>
            <a:srgbClr val="203864"/>
          </a:solidFill>
          <a:ln>
            <a:noFill/>
          </a:ln>
        </p:spPr>
        <p:txBody>
          <a:bodyPr lIns="121900" tIns="60933" rIns="121900" bIns="60933" anchor="ctr"/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>
              <a:buClr>
                <a:srgbClr val="000000"/>
              </a:buClr>
              <a:buSzPts val="1800"/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2292" name="Google Shape;97;p2"/>
          <p:cNvSpPr>
            <a:spLocks noChangeArrowheads="1"/>
          </p:cNvSpPr>
          <p:nvPr/>
        </p:nvSpPr>
        <p:spPr bwMode="auto">
          <a:xfrm>
            <a:off x="11820309" y="1401918"/>
            <a:ext cx="292443" cy="4067775"/>
          </a:xfrm>
          <a:prstGeom prst="rect">
            <a:avLst/>
          </a:prstGeom>
          <a:solidFill>
            <a:srgbClr val="203864"/>
          </a:solidFill>
          <a:ln>
            <a:noFill/>
          </a:ln>
          <a:effectLst>
            <a:outerShdw blurRad="254000" dist="101600" dir="8100000" algn="ctr" rotWithShape="0">
              <a:srgbClr val="EE2308">
                <a:alpha val="23000"/>
              </a:srgbClr>
            </a:outerShdw>
          </a:effectLst>
        </p:spPr>
        <p:txBody>
          <a:bodyPr lIns="121900" tIns="60933" rIns="121900" bIns="60933" anchor="ctr"/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>
              <a:buClr>
                <a:srgbClr val="000000"/>
              </a:buClr>
              <a:buSzPts val="1800"/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2293" name="Google Shape;98;p2"/>
          <p:cNvSpPr txBox="1">
            <a:spLocks noChangeArrowheads="1"/>
          </p:cNvSpPr>
          <p:nvPr/>
        </p:nvSpPr>
        <p:spPr bwMode="auto">
          <a:xfrm>
            <a:off x="220132" y="3057687"/>
            <a:ext cx="3132667" cy="738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0" tIns="60933" rIns="121900" bIns="60933"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>
              <a:buClr>
                <a:srgbClr val="000000"/>
              </a:buClr>
              <a:buSzPts val="3000"/>
              <a:buFont typeface="Arial" panose="020B0604020202020204" pitchFamily="34" charset="0"/>
              <a:buNone/>
            </a:pPr>
            <a:r>
              <a:rPr lang="en-US" altLang="zh-CN" sz="4000" b="1" dirty="0">
                <a:solidFill>
                  <a:srgbClr val="FFFFFF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sym typeface="Montserrat Medium" panose="00000600000000000000" pitchFamily="50" charset="0"/>
              </a:rPr>
              <a:t>CONTENT</a:t>
            </a:r>
            <a:endParaRPr lang="en-US" altLang="zh-CN" sz="4000" b="1" dirty="0">
              <a:solidFill>
                <a:srgbClr val="FFFFFF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  <a:sym typeface="Montserrat Medium" panose="00000600000000000000" pitchFamily="50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275912" y="1811019"/>
            <a:ext cx="719821" cy="719901"/>
          </a:xfrm>
          <a:prstGeom prst="rect">
            <a:avLst/>
          </a:prstGeom>
          <a:solidFill>
            <a:srgbClr val="203864"/>
          </a:solidFill>
          <a:ln>
            <a:noFill/>
          </a:ln>
          <a:effectLst>
            <a:outerShdw blurRad="254000" dist="101600" dir="5400000" algn="ctr" rotWithShape="0">
              <a:srgbClr val="EE2308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51"/>
          <p:cNvSpPr txBox="1"/>
          <p:nvPr/>
        </p:nvSpPr>
        <p:spPr>
          <a:xfrm>
            <a:off x="7247644" y="1743020"/>
            <a:ext cx="338412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输入标题内容</a:t>
            </a:r>
            <a:endParaRPr lang="en-US" altLang="zh-CN" sz="28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algn="dist"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幼圆" panose="02010509060101010101" charset="-122"/>
                <a:sym typeface="+mn-ea"/>
              </a:rPr>
              <a:t>打造专属业态属性及传播价值</a:t>
            </a:r>
            <a:endParaRPr lang="zh-CN" altLang="en-US" sz="1400" kern="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275912" y="3306160"/>
            <a:ext cx="719821" cy="719901"/>
          </a:xfrm>
          <a:prstGeom prst="rect">
            <a:avLst/>
          </a:prstGeom>
          <a:solidFill>
            <a:srgbClr val="203864"/>
          </a:solidFill>
          <a:ln>
            <a:noFill/>
          </a:ln>
          <a:effectLst>
            <a:outerShdw blurRad="254000" dist="101600" dir="5400000" algn="ctr" rotWithShape="0">
              <a:srgbClr val="EE2308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51"/>
          <p:cNvSpPr txBox="1"/>
          <p:nvPr/>
        </p:nvSpPr>
        <p:spPr>
          <a:xfrm>
            <a:off x="7247644" y="3238162"/>
            <a:ext cx="338412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defRPr/>
            </a:pPr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输入标题内容</a:t>
            </a:r>
            <a:endParaRPr lang="en-US" altLang="zh-CN" sz="28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algn="dist"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幼圆" panose="02010509060101010101" charset="-122"/>
                <a:sym typeface="+mn-ea"/>
              </a:rPr>
              <a:t>打造专属业态属性及传播价值</a:t>
            </a:r>
            <a:endParaRPr lang="zh-CN" altLang="en-US" sz="1400" kern="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275912" y="4704708"/>
            <a:ext cx="719821" cy="719901"/>
          </a:xfrm>
          <a:prstGeom prst="rect">
            <a:avLst/>
          </a:prstGeom>
          <a:solidFill>
            <a:srgbClr val="203864"/>
          </a:solidFill>
          <a:ln>
            <a:noFill/>
          </a:ln>
          <a:effectLst>
            <a:outerShdw blurRad="254000" dist="101600" dir="5400000" algn="ctr" rotWithShape="0">
              <a:srgbClr val="EE2308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51"/>
          <p:cNvSpPr txBox="1"/>
          <p:nvPr/>
        </p:nvSpPr>
        <p:spPr>
          <a:xfrm>
            <a:off x="7247644" y="4636710"/>
            <a:ext cx="338412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defRPr/>
            </a:pPr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输入标题内容</a:t>
            </a:r>
            <a:endParaRPr lang="en-US" altLang="zh-CN" sz="28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algn="dist"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幼圆" panose="02010509060101010101" charset="-122"/>
                <a:sym typeface="+mn-ea"/>
              </a:rPr>
              <a:t>打造专属业态属性及传播价值</a:t>
            </a:r>
            <a:endParaRPr lang="zh-CN" altLang="en-US" sz="1400" kern="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Aitds1"/>
          <p:cNvSpPr/>
          <p:nvPr/>
        </p:nvSpPr>
        <p:spPr>
          <a:xfrm>
            <a:off x="1519563" y="0"/>
            <a:ext cx="9152874" cy="6858000"/>
          </a:xfrm>
          <a:custGeom>
            <a:avLst/>
            <a:gdLst>
              <a:gd name="connsiteX0" fmla="*/ 1547183 w 9152874"/>
              <a:gd name="connsiteY0" fmla="*/ 0 h 6858000"/>
              <a:gd name="connsiteX1" fmla="*/ 7605692 w 9152874"/>
              <a:gd name="connsiteY1" fmla="*/ 0 h 6858000"/>
              <a:gd name="connsiteX2" fmla="*/ 7653530 w 9152874"/>
              <a:gd name="connsiteY2" fmla="*/ 41439 h 6858000"/>
              <a:gd name="connsiteX3" fmla="*/ 9152874 w 9152874"/>
              <a:gd name="connsiteY3" fmla="*/ 3429000 h 6858000"/>
              <a:gd name="connsiteX4" fmla="*/ 7653530 w 9152874"/>
              <a:gd name="connsiteY4" fmla="*/ 6816562 h 6858000"/>
              <a:gd name="connsiteX5" fmla="*/ 7605692 w 9152874"/>
              <a:gd name="connsiteY5" fmla="*/ 6858000 h 6858000"/>
              <a:gd name="connsiteX6" fmla="*/ 1547183 w 9152874"/>
              <a:gd name="connsiteY6" fmla="*/ 6858000 h 6858000"/>
              <a:gd name="connsiteX7" fmla="*/ 1499345 w 9152874"/>
              <a:gd name="connsiteY7" fmla="*/ 6816562 h 6858000"/>
              <a:gd name="connsiteX8" fmla="*/ 0 w 9152874"/>
              <a:gd name="connsiteY8" fmla="*/ 3429000 h 6858000"/>
              <a:gd name="connsiteX9" fmla="*/ 1499345 w 9152874"/>
              <a:gd name="connsiteY9" fmla="*/ 4143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52874" h="6858000">
                <a:moveTo>
                  <a:pt x="1547183" y="0"/>
                </a:moveTo>
                <a:lnTo>
                  <a:pt x="7605692" y="0"/>
                </a:lnTo>
                <a:lnTo>
                  <a:pt x="7653530" y="41439"/>
                </a:lnTo>
                <a:cubicBezTo>
                  <a:pt x="8574608" y="878597"/>
                  <a:pt x="9152874" y="2086268"/>
                  <a:pt x="9152874" y="3429000"/>
                </a:cubicBezTo>
                <a:cubicBezTo>
                  <a:pt x="9152874" y="4771732"/>
                  <a:pt x="8574608" y="5979404"/>
                  <a:pt x="7653530" y="6816562"/>
                </a:cubicBezTo>
                <a:lnTo>
                  <a:pt x="7605692" y="6858000"/>
                </a:lnTo>
                <a:lnTo>
                  <a:pt x="1547183" y="6858000"/>
                </a:lnTo>
                <a:lnTo>
                  <a:pt x="1499345" y="6816562"/>
                </a:lnTo>
                <a:cubicBezTo>
                  <a:pt x="578266" y="5979404"/>
                  <a:pt x="0" y="4771732"/>
                  <a:pt x="0" y="3429000"/>
                </a:cubicBezTo>
                <a:cubicBezTo>
                  <a:pt x="0" y="2086268"/>
                  <a:pt x="578266" y="878597"/>
                  <a:pt x="1499345" y="41439"/>
                </a:cubicBezTo>
                <a:close/>
              </a:path>
            </a:pathLst>
          </a:custGeom>
          <a:solidFill>
            <a:schemeClr val="bg1">
              <a:alpha val="97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4675" b="1" dirty="0">
              <a:latin typeface="Arial" panose="020B0604020202020204" pitchFamily="34" charset="0"/>
            </a:endParaRPr>
          </a:p>
        </p:txBody>
      </p:sp>
      <p:sp useBgFill="1">
        <p:nvSpPr>
          <p:cNvPr id="57" name="Aitds2"/>
          <p:cNvSpPr/>
          <p:nvPr/>
        </p:nvSpPr>
        <p:spPr>
          <a:xfrm>
            <a:off x="3112685" y="3055804"/>
            <a:ext cx="5966631" cy="1351288"/>
          </a:xfrm>
          <a:prstGeom prst="roundRect">
            <a:avLst>
              <a:gd name="adj" fmla="val 50000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15"/>
          </a:p>
        </p:txBody>
      </p:sp>
      <p:grpSp>
        <p:nvGrpSpPr>
          <p:cNvPr id="62" name="Aitds5"/>
          <p:cNvGrpSpPr/>
          <p:nvPr/>
        </p:nvGrpSpPr>
        <p:grpSpPr>
          <a:xfrm>
            <a:off x="4607945" y="921197"/>
            <a:ext cx="2641910" cy="2264561"/>
            <a:chOff x="2381241" y="1136430"/>
            <a:chExt cx="2641910" cy="2264561"/>
          </a:xfrm>
        </p:grpSpPr>
        <p:grpSp>
          <p:nvGrpSpPr>
            <p:cNvPr id="63" name="组合 62"/>
            <p:cNvGrpSpPr/>
            <p:nvPr/>
          </p:nvGrpSpPr>
          <p:grpSpPr>
            <a:xfrm>
              <a:off x="2381241" y="1136430"/>
              <a:ext cx="2641910" cy="2264561"/>
              <a:chOff x="2381241" y="1136430"/>
              <a:chExt cx="2641910" cy="2264561"/>
            </a:xfrm>
          </p:grpSpPr>
          <p:sp>
            <p:nvSpPr>
              <p:cNvPr id="65" name="Aitds5-1"/>
              <p:cNvSpPr/>
              <p:nvPr/>
            </p:nvSpPr>
            <p:spPr>
              <a:xfrm flipH="1">
                <a:off x="2875294" y="2153874"/>
                <a:ext cx="352839" cy="341676"/>
              </a:xfrm>
              <a:prstGeom prst="roundRect">
                <a:avLst/>
              </a:prstGeom>
              <a:solidFill>
                <a:srgbClr val="00206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6" name="Aitds5-2"/>
              <p:cNvSpPr txBox="1"/>
              <p:nvPr/>
            </p:nvSpPr>
            <p:spPr>
              <a:xfrm>
                <a:off x="2381241" y="1136430"/>
                <a:ext cx="2308949" cy="22159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3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</a:rPr>
                  <a:t>0</a:t>
                </a:r>
                <a:endParaRPr lang="zh-CN" altLang="en-US" sz="13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67" name="Aitds5-3"/>
              <p:cNvSpPr/>
              <p:nvPr/>
            </p:nvSpPr>
            <p:spPr>
              <a:xfrm>
                <a:off x="3183758" y="2151492"/>
                <a:ext cx="1546995" cy="344057"/>
              </a:xfrm>
              <a:custGeom>
                <a:avLst/>
                <a:gdLst>
                  <a:gd name="connsiteX0" fmla="*/ 510 w 1547505"/>
                  <a:gd name="connsiteY0" fmla="*/ 0 h 344057"/>
                  <a:gd name="connsiteX1" fmla="*/ 1490161 w 1547505"/>
                  <a:gd name="connsiteY1" fmla="*/ 0 h 344057"/>
                  <a:gd name="connsiteX2" fmla="*/ 1547505 w 1547505"/>
                  <a:gd name="connsiteY2" fmla="*/ 57344 h 344057"/>
                  <a:gd name="connsiteX3" fmla="*/ 1547505 w 1547505"/>
                  <a:gd name="connsiteY3" fmla="*/ 286713 h 344057"/>
                  <a:gd name="connsiteX4" fmla="*/ 1490161 w 1547505"/>
                  <a:gd name="connsiteY4" fmla="*/ 344057 h 344057"/>
                  <a:gd name="connsiteX5" fmla="*/ 12137 w 1547505"/>
                  <a:gd name="connsiteY5" fmla="*/ 344057 h 344057"/>
                  <a:gd name="connsiteX6" fmla="*/ 12137 w 1547505"/>
                  <a:gd name="connsiteY6" fmla="*/ 273841 h 344057"/>
                  <a:gd name="connsiteX7" fmla="*/ 2179 w 1547505"/>
                  <a:gd name="connsiteY7" fmla="*/ 273841 h 344057"/>
                  <a:gd name="connsiteX8" fmla="*/ 5273 w 1547505"/>
                  <a:gd name="connsiteY8" fmla="*/ 197612 h 344057"/>
                  <a:gd name="connsiteX9" fmla="*/ 0 w 1547505"/>
                  <a:gd name="connsiteY9" fmla="*/ 94027 h 344057"/>
                  <a:gd name="connsiteX10" fmla="*/ 510 w 1547505"/>
                  <a:gd name="connsiteY10" fmla="*/ 94027 h 344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547505" h="344057">
                    <a:moveTo>
                      <a:pt x="510" y="0"/>
                    </a:moveTo>
                    <a:lnTo>
                      <a:pt x="1490161" y="0"/>
                    </a:lnTo>
                    <a:cubicBezTo>
                      <a:pt x="1521831" y="0"/>
                      <a:pt x="1547505" y="25674"/>
                      <a:pt x="1547505" y="57344"/>
                    </a:cubicBezTo>
                    <a:lnTo>
                      <a:pt x="1547505" y="286713"/>
                    </a:lnTo>
                    <a:cubicBezTo>
                      <a:pt x="1547505" y="318383"/>
                      <a:pt x="1521831" y="344057"/>
                      <a:pt x="1490161" y="344057"/>
                    </a:cubicBezTo>
                    <a:lnTo>
                      <a:pt x="12137" y="344057"/>
                    </a:lnTo>
                    <a:lnTo>
                      <a:pt x="12137" y="273841"/>
                    </a:lnTo>
                    <a:lnTo>
                      <a:pt x="2179" y="273841"/>
                    </a:lnTo>
                    <a:lnTo>
                      <a:pt x="5273" y="197612"/>
                    </a:lnTo>
                    <a:lnTo>
                      <a:pt x="0" y="94027"/>
                    </a:lnTo>
                    <a:lnTo>
                      <a:pt x="510" y="94027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8" name="Aitds5-4"/>
              <p:cNvSpPr/>
              <p:nvPr/>
            </p:nvSpPr>
            <p:spPr>
              <a:xfrm>
                <a:off x="3857447" y="1185000"/>
                <a:ext cx="1165704" cy="221599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13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Arial" panose="020B0604020202020204" pitchFamily="34" charset="0"/>
                  </a:rPr>
                  <a:t>1</a:t>
                </a:r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  <p:sp>
            <p:nvSpPr>
              <p:cNvPr id="69" name="Aitds5-5"/>
              <p:cNvSpPr/>
              <p:nvPr/>
            </p:nvSpPr>
            <p:spPr>
              <a:xfrm>
                <a:off x="3183758" y="2145482"/>
                <a:ext cx="23254" cy="352423"/>
              </a:xfrm>
              <a:custGeom>
                <a:avLst/>
                <a:gdLst>
                  <a:gd name="connsiteX0" fmla="*/ 0 w 11906"/>
                  <a:gd name="connsiteY0" fmla="*/ 0 h 354806"/>
                  <a:gd name="connsiteX1" fmla="*/ 11906 w 11906"/>
                  <a:gd name="connsiteY1" fmla="*/ 354806 h 354806"/>
                  <a:gd name="connsiteX0-1" fmla="*/ 6065 w 17971"/>
                  <a:gd name="connsiteY0-2" fmla="*/ 0 h 354806"/>
                  <a:gd name="connsiteX1-3" fmla="*/ 17971 w 17971"/>
                  <a:gd name="connsiteY1-4" fmla="*/ 354806 h 354806"/>
                  <a:gd name="connsiteX0-5" fmla="*/ 7230 w 19136"/>
                  <a:gd name="connsiteY0-6" fmla="*/ 0 h 354806"/>
                  <a:gd name="connsiteX1-7" fmla="*/ 19136 w 19136"/>
                  <a:gd name="connsiteY1-8" fmla="*/ 354806 h 354806"/>
                  <a:gd name="connsiteX0-9" fmla="*/ 4098 w 16004"/>
                  <a:gd name="connsiteY0-10" fmla="*/ 0 h 354806"/>
                  <a:gd name="connsiteX1-11" fmla="*/ 16004 w 16004"/>
                  <a:gd name="connsiteY1-12" fmla="*/ 354806 h 354806"/>
                  <a:gd name="connsiteX0-13" fmla="*/ 4098 w 16004"/>
                  <a:gd name="connsiteY0-14" fmla="*/ 0 h 354806"/>
                  <a:gd name="connsiteX1-15" fmla="*/ 16004 w 16004"/>
                  <a:gd name="connsiteY1-16" fmla="*/ 354806 h 354806"/>
                  <a:gd name="connsiteX0-17" fmla="*/ 4098 w 16004"/>
                  <a:gd name="connsiteY0-18" fmla="*/ 0 h 359568"/>
                  <a:gd name="connsiteX1-19" fmla="*/ 16004 w 16004"/>
                  <a:gd name="connsiteY1-20" fmla="*/ 359568 h 359568"/>
                  <a:gd name="connsiteX0-21" fmla="*/ 5817 w 11055"/>
                  <a:gd name="connsiteY0-22" fmla="*/ 0 h 390524"/>
                  <a:gd name="connsiteX1-23" fmla="*/ 11055 w 11055"/>
                  <a:gd name="connsiteY1-24" fmla="*/ 390524 h 390524"/>
                  <a:gd name="connsiteX0-25" fmla="*/ 4592 w 9830"/>
                  <a:gd name="connsiteY0-26" fmla="*/ 0 h 390524"/>
                  <a:gd name="connsiteX1-27" fmla="*/ 9830 w 9830"/>
                  <a:gd name="connsiteY1-28" fmla="*/ 390524 h 390524"/>
                  <a:gd name="connsiteX0-29" fmla="*/ 4886 w 9367"/>
                  <a:gd name="connsiteY0-30" fmla="*/ 0 h 10854"/>
                  <a:gd name="connsiteX1-31" fmla="*/ 9367 w 9367"/>
                  <a:gd name="connsiteY1-32" fmla="*/ 10854 h 10854"/>
                  <a:gd name="connsiteX0-33" fmla="*/ 4009 w 8793"/>
                  <a:gd name="connsiteY0-34" fmla="*/ 0 h 10000"/>
                  <a:gd name="connsiteX1-35" fmla="*/ 8793 w 8793"/>
                  <a:gd name="connsiteY1-36" fmla="*/ 10000 h 10000"/>
                  <a:gd name="connsiteX0-37" fmla="*/ 4850 w 9249"/>
                  <a:gd name="connsiteY0-38" fmla="*/ 0 h 9086"/>
                  <a:gd name="connsiteX1-39" fmla="*/ 9249 w 9249"/>
                  <a:gd name="connsiteY1-40" fmla="*/ 9086 h 9086"/>
                  <a:gd name="connsiteX0-41" fmla="*/ 4270 w 12968"/>
                  <a:gd name="connsiteY0-42" fmla="*/ 0 h 10000"/>
                  <a:gd name="connsiteX1-43" fmla="*/ 12968 w 12968"/>
                  <a:gd name="connsiteY1-44" fmla="*/ 10000 h 10000"/>
                  <a:gd name="connsiteX0-45" fmla="*/ 5243 w 9999"/>
                  <a:gd name="connsiteY0-46" fmla="*/ 0 h 10377"/>
                  <a:gd name="connsiteX1-47" fmla="*/ 9999 w 9999"/>
                  <a:gd name="connsiteY1-48" fmla="*/ 10377 h 10377"/>
                  <a:gd name="connsiteX0-49" fmla="*/ 5244 w 10000"/>
                  <a:gd name="connsiteY0-50" fmla="*/ 0 h 9515"/>
                  <a:gd name="connsiteX1-51" fmla="*/ 10000 w 10000"/>
                  <a:gd name="connsiteY1-52" fmla="*/ 9515 h 9515"/>
                  <a:gd name="connsiteX0-53" fmla="*/ 4067 w 8823"/>
                  <a:gd name="connsiteY0-54" fmla="*/ 0 h 10000"/>
                  <a:gd name="connsiteX1-55" fmla="*/ 8823 w 8823"/>
                  <a:gd name="connsiteY1-56" fmla="*/ 10000 h 10000"/>
                  <a:gd name="connsiteX0-57" fmla="*/ 588 w 5978"/>
                  <a:gd name="connsiteY0-58" fmla="*/ 0 h 10000"/>
                  <a:gd name="connsiteX1-59" fmla="*/ 5978 w 5978"/>
                  <a:gd name="connsiteY1-60" fmla="*/ 10000 h 10000"/>
                  <a:gd name="connsiteX0-61" fmla="*/ 1086 w 9035"/>
                  <a:gd name="connsiteY0-62" fmla="*/ 0 h 10064"/>
                  <a:gd name="connsiteX1-63" fmla="*/ 9035 w 9035"/>
                  <a:gd name="connsiteY1-64" fmla="*/ 10064 h 10064"/>
                  <a:gd name="connsiteX0-65" fmla="*/ 1718 w 6970"/>
                  <a:gd name="connsiteY0-66" fmla="*/ 0 h 10000"/>
                  <a:gd name="connsiteX1-67" fmla="*/ 6970 w 6970"/>
                  <a:gd name="connsiteY1-68" fmla="*/ 10000 h 10000"/>
                  <a:gd name="connsiteX0-69" fmla="*/ 7705 w 15240"/>
                  <a:gd name="connsiteY0-70" fmla="*/ 0 h 10000"/>
                  <a:gd name="connsiteX1-71" fmla="*/ 15240 w 15240"/>
                  <a:gd name="connsiteY1-72" fmla="*/ 10000 h 10000"/>
                  <a:gd name="connsiteX0-73" fmla="*/ 7705 w 15240"/>
                  <a:gd name="connsiteY0-74" fmla="*/ 0 h 10000"/>
                  <a:gd name="connsiteX1-75" fmla="*/ 15240 w 15240"/>
                  <a:gd name="connsiteY1-76" fmla="*/ 10000 h 10000"/>
                  <a:gd name="connsiteX0-77" fmla="*/ 7328 w 16558"/>
                  <a:gd name="connsiteY0-78" fmla="*/ 0 h 9241"/>
                  <a:gd name="connsiteX1-79" fmla="*/ 16558 w 16558"/>
                  <a:gd name="connsiteY1-80" fmla="*/ 9241 h 9241"/>
                  <a:gd name="connsiteX0-81" fmla="*/ 4905 w 8431"/>
                  <a:gd name="connsiteY0-82" fmla="*/ 0 h 10479"/>
                  <a:gd name="connsiteX1-83" fmla="*/ 8431 w 8431"/>
                  <a:gd name="connsiteY1-84" fmla="*/ 10479 h 10479"/>
                  <a:gd name="connsiteX0-85" fmla="*/ 5250 w 11861"/>
                  <a:gd name="connsiteY0-86" fmla="*/ 0 h 9673"/>
                  <a:gd name="connsiteX1-87" fmla="*/ 11861 w 11861"/>
                  <a:gd name="connsiteY1-88" fmla="*/ 9673 h 967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</a:cxnLst>
                <a:rect l="l" t="t" r="r" b="b"/>
                <a:pathLst>
                  <a:path w="11861" h="9673">
                    <a:moveTo>
                      <a:pt x="5250" y="0"/>
                    </a:moveTo>
                    <a:cubicBezTo>
                      <a:pt x="-7552" y="4993"/>
                      <a:pt x="6401" y="7251"/>
                      <a:pt x="11861" y="9673"/>
                    </a:cubicBezTo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tx1">
                    <a:lumMod val="75000"/>
                    <a:lumOff val="25000"/>
                  </a:schemeClr>
                </a:solidFill>
              </a:ln>
              <a:effectLst>
                <a:outerShdw blurRad="12700" dist="38100" algn="l" rotWithShape="0">
                  <a:schemeClr val="accent1">
                    <a:lumMod val="50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4" name="Aitds5-6"/>
            <p:cNvSpPr/>
            <p:nvPr/>
          </p:nvSpPr>
          <p:spPr>
            <a:xfrm>
              <a:off x="3530006" y="2126218"/>
              <a:ext cx="6463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</a:rPr>
                <a:t>PART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72" name="Aitds6"/>
          <p:cNvSpPr/>
          <p:nvPr/>
        </p:nvSpPr>
        <p:spPr>
          <a:xfrm>
            <a:off x="3367315" y="4716806"/>
            <a:ext cx="5457372" cy="6076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Aft>
                <a:spcPts val="800"/>
              </a:spcAft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在此输入文字或图片，在此输入文字或图片，在此输入文字或图片，在此输入文字或图片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75" name="Aitds7"/>
          <p:cNvSpPr/>
          <p:nvPr/>
        </p:nvSpPr>
        <p:spPr>
          <a:xfrm>
            <a:off x="3112685" y="3055804"/>
            <a:ext cx="5966631" cy="1351288"/>
          </a:xfrm>
          <a:prstGeom prst="roundRect">
            <a:avLst>
              <a:gd name="adj" fmla="val 50000"/>
            </a:avLst>
          </a:prstGeom>
          <a:solidFill>
            <a:srgbClr val="20386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15"/>
          </a:p>
        </p:txBody>
      </p:sp>
      <p:sp>
        <p:nvSpPr>
          <p:cNvPr id="76" name="Aitds8"/>
          <p:cNvSpPr txBox="1"/>
          <p:nvPr/>
        </p:nvSpPr>
        <p:spPr>
          <a:xfrm>
            <a:off x="3212804" y="3186022"/>
            <a:ext cx="5766392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dirty="0">
                <a:solidFill>
                  <a:schemeClr val="bg1"/>
                </a:solidFill>
                <a:latin typeface="阿里汉仪智能黑体" panose="00020600040101010101" pitchFamily="18" charset="-122"/>
                <a:ea typeface="阿里汉仪智能黑体" panose="00020600040101010101" pitchFamily="18" charset="-122"/>
              </a:rPr>
              <a:t>输入标题</a:t>
            </a:r>
            <a:endParaRPr lang="zh-CN" altLang="en-US" sz="6600" dirty="0">
              <a:solidFill>
                <a:schemeClr val="bg1"/>
              </a:solidFill>
              <a:latin typeface="阿里汉仪智能黑体" panose="00020600040101010101" pitchFamily="18" charset="-122"/>
              <a:ea typeface="阿里汉仪智能黑体" panose="00020600040101010101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-245745" y="-82550"/>
            <a:ext cx="3814445" cy="2214880"/>
            <a:chOff x="-387" y="-130"/>
            <a:chExt cx="6007" cy="3488"/>
          </a:xfrm>
        </p:grpSpPr>
        <p:sp>
          <p:nvSpPr>
            <p:cNvPr id="4" name="文本框 3"/>
            <p:cNvSpPr txBox="1"/>
            <p:nvPr/>
          </p:nvSpPr>
          <p:spPr>
            <a:xfrm>
              <a:off x="-387" y="-130"/>
              <a:ext cx="1048" cy="34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138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“</a:t>
              </a:r>
              <a:endParaRPr lang="en-US" altLang="zh-CN" sz="13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" name="标题 1"/>
            <p:cNvSpPr>
              <a:spLocks noGrp="1"/>
            </p:cNvSpPr>
            <p:nvPr/>
          </p:nvSpPr>
          <p:spPr>
            <a:xfrm>
              <a:off x="1320" y="475"/>
              <a:ext cx="4301" cy="79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b="1" kern="1200">
                  <a:gradFill flip="none" rotWithShape="1">
                    <a:gsLst>
                      <a:gs pos="0">
                        <a:srgbClr val="3C7895">
                          <a:shade val="30000"/>
                          <a:satMod val="115000"/>
                        </a:srgbClr>
                      </a:gs>
                      <a:gs pos="50000">
                        <a:srgbClr val="3C7895">
                          <a:shade val="67500"/>
                          <a:satMod val="115000"/>
                        </a:srgbClr>
                      </a:gs>
                      <a:gs pos="100000">
                        <a:srgbClr val="3C7895">
                          <a:shade val="100000"/>
                          <a:satMod val="115000"/>
                        </a:srgbClr>
                      </a:gs>
                    </a:gsLst>
                    <a:lin ang="0" scaled="1"/>
                    <a:tileRect/>
                  </a:gra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dirty="0"/>
                <a:t>单击此处添加标题</a:t>
              </a:r>
              <a:endParaRPr lang="zh-CN" altLang="en-US" dirty="0"/>
            </a:p>
          </p:txBody>
        </p:sp>
      </p:grpSp>
      <p:sp>
        <p:nvSpPr>
          <p:cNvPr id="69" name="Freeform 12"/>
          <p:cNvSpPr/>
          <p:nvPr/>
        </p:nvSpPr>
        <p:spPr bwMode="auto">
          <a:xfrm>
            <a:off x="5390716" y="2327186"/>
            <a:ext cx="1406217" cy="1214400"/>
          </a:xfrm>
          <a:custGeom>
            <a:avLst/>
            <a:gdLst>
              <a:gd name="T0" fmla="*/ 0 w 828"/>
              <a:gd name="T1" fmla="*/ 360 h 720"/>
              <a:gd name="T2" fmla="*/ 180 w 828"/>
              <a:gd name="T3" fmla="*/ 0 h 720"/>
              <a:gd name="T4" fmla="*/ 648 w 828"/>
              <a:gd name="T5" fmla="*/ 0 h 720"/>
              <a:gd name="T6" fmla="*/ 828 w 828"/>
              <a:gd name="T7" fmla="*/ 360 h 720"/>
              <a:gd name="T8" fmla="*/ 648 w 828"/>
              <a:gd name="T9" fmla="*/ 720 h 720"/>
              <a:gd name="T10" fmla="*/ 180 w 828"/>
              <a:gd name="T11" fmla="*/ 720 h 720"/>
              <a:gd name="T12" fmla="*/ 0 w 828"/>
              <a:gd name="T13" fmla="*/ 360 h 720"/>
              <a:gd name="T14" fmla="*/ 0 w 828"/>
              <a:gd name="T15" fmla="*/ 360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828" h="720">
                <a:moveTo>
                  <a:pt x="0" y="360"/>
                </a:moveTo>
                <a:lnTo>
                  <a:pt x="180" y="0"/>
                </a:lnTo>
                <a:lnTo>
                  <a:pt x="648" y="0"/>
                </a:lnTo>
                <a:lnTo>
                  <a:pt x="828" y="360"/>
                </a:lnTo>
                <a:lnTo>
                  <a:pt x="648" y="720"/>
                </a:lnTo>
                <a:lnTo>
                  <a:pt x="180" y="720"/>
                </a:lnTo>
                <a:lnTo>
                  <a:pt x="0" y="360"/>
                </a:lnTo>
                <a:lnTo>
                  <a:pt x="0" y="360"/>
                </a:lnTo>
                <a:close/>
              </a:path>
            </a:pathLst>
          </a:cu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/>
          </a:p>
        </p:txBody>
      </p:sp>
      <p:sp>
        <p:nvSpPr>
          <p:cNvPr id="70" name="Freeform 5"/>
          <p:cNvSpPr/>
          <p:nvPr/>
        </p:nvSpPr>
        <p:spPr bwMode="auto">
          <a:xfrm>
            <a:off x="5389707" y="3699622"/>
            <a:ext cx="1406217" cy="1214400"/>
          </a:xfrm>
          <a:custGeom>
            <a:avLst/>
            <a:gdLst>
              <a:gd name="T0" fmla="*/ 0 w 828"/>
              <a:gd name="T1" fmla="*/ 360 h 720"/>
              <a:gd name="T2" fmla="*/ 180 w 828"/>
              <a:gd name="T3" fmla="*/ 0 h 720"/>
              <a:gd name="T4" fmla="*/ 648 w 828"/>
              <a:gd name="T5" fmla="*/ 0 h 720"/>
              <a:gd name="T6" fmla="*/ 828 w 828"/>
              <a:gd name="T7" fmla="*/ 360 h 720"/>
              <a:gd name="T8" fmla="*/ 648 w 828"/>
              <a:gd name="T9" fmla="*/ 720 h 720"/>
              <a:gd name="T10" fmla="*/ 180 w 828"/>
              <a:gd name="T11" fmla="*/ 720 h 720"/>
              <a:gd name="T12" fmla="*/ 0 w 828"/>
              <a:gd name="T13" fmla="*/ 360 h 720"/>
              <a:gd name="T14" fmla="*/ 0 w 828"/>
              <a:gd name="T15" fmla="*/ 360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828" h="720">
                <a:moveTo>
                  <a:pt x="0" y="360"/>
                </a:moveTo>
                <a:lnTo>
                  <a:pt x="180" y="0"/>
                </a:lnTo>
                <a:lnTo>
                  <a:pt x="648" y="0"/>
                </a:lnTo>
                <a:lnTo>
                  <a:pt x="828" y="360"/>
                </a:lnTo>
                <a:lnTo>
                  <a:pt x="648" y="720"/>
                </a:lnTo>
                <a:lnTo>
                  <a:pt x="180" y="720"/>
                </a:lnTo>
                <a:lnTo>
                  <a:pt x="0" y="360"/>
                </a:lnTo>
                <a:lnTo>
                  <a:pt x="0" y="360"/>
                </a:lnTo>
                <a:close/>
              </a:path>
            </a:pathLst>
          </a:cu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/>
          </a:p>
        </p:txBody>
      </p:sp>
      <p:sp>
        <p:nvSpPr>
          <p:cNvPr id="71" name="内容占位符 2"/>
          <p:cNvSpPr txBox="1"/>
          <p:nvPr/>
        </p:nvSpPr>
        <p:spPr>
          <a:xfrm>
            <a:off x="493099" y="4227666"/>
            <a:ext cx="2399688" cy="1158420"/>
          </a:xfrm>
          <a:prstGeom prst="rect">
            <a:avLst/>
          </a:prstGeom>
        </p:spPr>
        <p:txBody>
          <a:bodyPr vert="horz" lIns="121908" tIns="60954" rIns="121908" bIns="60954" rtlCol="0" anchor="t">
            <a:normAutofit/>
          </a:bodyPr>
          <a:lstStyle>
            <a:lvl1pPr marL="177800" indent="-17780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3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在此输入您的文字标题</a:t>
            </a:r>
            <a:endParaRPr lang="en-US" altLang="zh-CN" sz="13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algn="r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在此输入您的图表说明文字，在此输入您的图表说明文字，在此输入您的图表说明文字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2" name="内容占位符 2"/>
          <p:cNvSpPr txBox="1"/>
          <p:nvPr/>
        </p:nvSpPr>
        <p:spPr>
          <a:xfrm>
            <a:off x="493099" y="2089528"/>
            <a:ext cx="2399688" cy="1158420"/>
          </a:xfrm>
          <a:prstGeom prst="rect">
            <a:avLst/>
          </a:prstGeom>
        </p:spPr>
        <p:txBody>
          <a:bodyPr vert="horz" lIns="121908" tIns="60954" rIns="121908" bIns="60954" rtlCol="0" anchor="t">
            <a:normAutofit/>
          </a:bodyPr>
          <a:lstStyle>
            <a:lvl1pPr marL="177800" indent="-17780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3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在此输入您的文字标题</a:t>
            </a:r>
            <a:endParaRPr lang="en-US" altLang="zh-CN" sz="13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algn="r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在此输入您的图表说明文字，在此输入您的图表说明文字，在此输入您的图表说明文字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4" name="内容占位符 2"/>
          <p:cNvSpPr txBox="1"/>
          <p:nvPr/>
        </p:nvSpPr>
        <p:spPr>
          <a:xfrm>
            <a:off x="9336977" y="4227666"/>
            <a:ext cx="2399688" cy="1158420"/>
          </a:xfrm>
          <a:prstGeom prst="rect">
            <a:avLst/>
          </a:prstGeom>
        </p:spPr>
        <p:txBody>
          <a:bodyPr vert="horz" lIns="121908" tIns="60954" rIns="121908" bIns="60954" rtlCol="0" anchor="t">
            <a:normAutofit/>
          </a:bodyPr>
          <a:lstStyle>
            <a:lvl1pPr marL="177800" indent="-17780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3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在此输入您的文字标题</a:t>
            </a:r>
            <a:endParaRPr lang="en-US" altLang="zh-CN" sz="13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在此输入您的图表说明文字，在此输入您的图表说明文字，在此输入您的图表说明文字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5" name="内容占位符 2"/>
          <p:cNvSpPr txBox="1"/>
          <p:nvPr/>
        </p:nvSpPr>
        <p:spPr>
          <a:xfrm>
            <a:off x="9336977" y="2089528"/>
            <a:ext cx="2399688" cy="1158420"/>
          </a:xfrm>
          <a:prstGeom prst="rect">
            <a:avLst/>
          </a:prstGeom>
        </p:spPr>
        <p:txBody>
          <a:bodyPr vert="horz" lIns="121908" tIns="60954" rIns="121908" bIns="60954" rtlCol="0" anchor="t">
            <a:normAutofit/>
          </a:bodyPr>
          <a:lstStyle>
            <a:lvl1pPr marL="177800" indent="-17780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77800" indent="-1778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3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在此输入您的文字标题</a:t>
            </a:r>
            <a:endParaRPr lang="en-US" altLang="zh-CN" sz="13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在此输入您的图表说明文字，在此输入您的图表说明文字，在此输入您的图表说明文字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77" name="组合 76"/>
          <p:cNvGrpSpPr/>
          <p:nvPr/>
        </p:nvGrpSpPr>
        <p:grpSpPr>
          <a:xfrm>
            <a:off x="2936175" y="2624631"/>
            <a:ext cx="1931952" cy="325691"/>
            <a:chOff x="2911418" y="1310370"/>
            <a:chExt cx="739557" cy="594360"/>
          </a:xfrm>
        </p:grpSpPr>
        <p:cxnSp>
          <p:nvCxnSpPr>
            <p:cNvPr id="78" name="直接连接符 77"/>
            <p:cNvCxnSpPr/>
            <p:nvPr/>
          </p:nvCxnSpPr>
          <p:spPr>
            <a:xfrm>
              <a:off x="3650975" y="1310370"/>
              <a:ext cx="0" cy="59436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接连接符 78"/>
            <p:cNvCxnSpPr/>
            <p:nvPr/>
          </p:nvCxnSpPr>
          <p:spPr>
            <a:xfrm flipH="1">
              <a:off x="2911418" y="1310370"/>
              <a:ext cx="738800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组合 79"/>
          <p:cNvGrpSpPr/>
          <p:nvPr/>
        </p:nvGrpSpPr>
        <p:grpSpPr>
          <a:xfrm flipH="1">
            <a:off x="7307061" y="2624631"/>
            <a:ext cx="1931952" cy="325691"/>
            <a:chOff x="2911418" y="1310370"/>
            <a:chExt cx="739557" cy="594360"/>
          </a:xfrm>
        </p:grpSpPr>
        <p:cxnSp>
          <p:nvCxnSpPr>
            <p:cNvPr id="81" name="直接连接符 80"/>
            <p:cNvCxnSpPr/>
            <p:nvPr/>
          </p:nvCxnSpPr>
          <p:spPr>
            <a:xfrm>
              <a:off x="3650975" y="1310370"/>
              <a:ext cx="0" cy="59436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接连接符 81"/>
            <p:cNvCxnSpPr/>
            <p:nvPr/>
          </p:nvCxnSpPr>
          <p:spPr>
            <a:xfrm flipH="1">
              <a:off x="2911418" y="1310370"/>
              <a:ext cx="738800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9" name="组合 88"/>
          <p:cNvGrpSpPr/>
          <p:nvPr/>
        </p:nvGrpSpPr>
        <p:grpSpPr>
          <a:xfrm>
            <a:off x="4163002" y="4386151"/>
            <a:ext cx="1408234" cy="1214153"/>
            <a:chOff x="3122062" y="2902476"/>
            <a:chExt cx="1056313" cy="910615"/>
          </a:xfrm>
        </p:grpSpPr>
        <p:sp>
          <p:nvSpPr>
            <p:cNvPr id="90" name="六边形 89"/>
            <p:cNvSpPr/>
            <p:nvPr/>
          </p:nvSpPr>
          <p:spPr>
            <a:xfrm>
              <a:off x="3122062" y="2902476"/>
              <a:ext cx="1056313" cy="910615"/>
            </a:xfrm>
            <a:prstGeom prst="hexagon">
              <a:avLst/>
            </a:prstGeom>
            <a:solidFill>
              <a:srgbClr val="002060"/>
            </a:solidFill>
            <a:ln w="28575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1" name="组合 90"/>
            <p:cNvGrpSpPr/>
            <p:nvPr/>
          </p:nvGrpSpPr>
          <p:grpSpPr>
            <a:xfrm>
              <a:off x="3525857" y="3178114"/>
              <a:ext cx="248722" cy="359338"/>
              <a:chOff x="6689725" y="4826000"/>
              <a:chExt cx="588963" cy="850901"/>
            </a:xfrm>
          </p:grpSpPr>
          <p:sp>
            <p:nvSpPr>
              <p:cNvPr id="92" name="Freeform 5"/>
              <p:cNvSpPr/>
              <p:nvPr/>
            </p:nvSpPr>
            <p:spPr bwMode="auto">
              <a:xfrm>
                <a:off x="6689725" y="4826000"/>
                <a:ext cx="588963" cy="706438"/>
              </a:xfrm>
              <a:custGeom>
                <a:avLst/>
                <a:gdLst>
                  <a:gd name="T0" fmla="*/ 101 w 371"/>
                  <a:gd name="T1" fmla="*/ 410 h 445"/>
                  <a:gd name="T2" fmla="*/ 101 w 371"/>
                  <a:gd name="T3" fmla="*/ 351 h 445"/>
                  <a:gd name="T4" fmla="*/ 80 w 371"/>
                  <a:gd name="T5" fmla="*/ 338 h 445"/>
                  <a:gd name="T6" fmla="*/ 60 w 371"/>
                  <a:gd name="T7" fmla="*/ 322 h 445"/>
                  <a:gd name="T8" fmla="*/ 43 w 371"/>
                  <a:gd name="T9" fmla="*/ 304 h 445"/>
                  <a:gd name="T10" fmla="*/ 28 w 371"/>
                  <a:gd name="T11" fmla="*/ 284 h 445"/>
                  <a:gd name="T12" fmla="*/ 16 w 371"/>
                  <a:gd name="T13" fmla="*/ 262 h 445"/>
                  <a:gd name="T14" fmla="*/ 7 w 371"/>
                  <a:gd name="T15" fmla="*/ 238 h 445"/>
                  <a:gd name="T16" fmla="*/ 2 w 371"/>
                  <a:gd name="T17" fmla="*/ 212 h 445"/>
                  <a:gd name="T18" fmla="*/ 0 w 371"/>
                  <a:gd name="T19" fmla="*/ 185 h 445"/>
                  <a:gd name="T20" fmla="*/ 1 w 371"/>
                  <a:gd name="T21" fmla="*/ 166 h 445"/>
                  <a:gd name="T22" fmla="*/ 8 w 371"/>
                  <a:gd name="T23" fmla="*/ 130 h 445"/>
                  <a:gd name="T24" fmla="*/ 22 w 371"/>
                  <a:gd name="T25" fmla="*/ 97 h 445"/>
                  <a:gd name="T26" fmla="*/ 42 w 371"/>
                  <a:gd name="T27" fmla="*/ 67 h 445"/>
                  <a:gd name="T28" fmla="*/ 67 w 371"/>
                  <a:gd name="T29" fmla="*/ 42 h 445"/>
                  <a:gd name="T30" fmla="*/ 97 w 371"/>
                  <a:gd name="T31" fmla="*/ 22 h 445"/>
                  <a:gd name="T32" fmla="*/ 130 w 371"/>
                  <a:gd name="T33" fmla="*/ 8 h 445"/>
                  <a:gd name="T34" fmla="*/ 166 w 371"/>
                  <a:gd name="T35" fmla="*/ 1 h 445"/>
                  <a:gd name="T36" fmla="*/ 186 w 371"/>
                  <a:gd name="T37" fmla="*/ 0 h 445"/>
                  <a:gd name="T38" fmla="*/ 224 w 371"/>
                  <a:gd name="T39" fmla="*/ 4 h 445"/>
                  <a:gd name="T40" fmla="*/ 258 w 371"/>
                  <a:gd name="T41" fmla="*/ 14 h 445"/>
                  <a:gd name="T42" fmla="*/ 290 w 371"/>
                  <a:gd name="T43" fmla="*/ 32 h 445"/>
                  <a:gd name="T44" fmla="*/ 317 w 371"/>
                  <a:gd name="T45" fmla="*/ 54 h 445"/>
                  <a:gd name="T46" fmla="*/ 340 w 371"/>
                  <a:gd name="T47" fmla="*/ 82 h 445"/>
                  <a:gd name="T48" fmla="*/ 357 w 371"/>
                  <a:gd name="T49" fmla="*/ 113 h 445"/>
                  <a:gd name="T50" fmla="*/ 368 w 371"/>
                  <a:gd name="T51" fmla="*/ 148 h 445"/>
                  <a:gd name="T52" fmla="*/ 371 w 371"/>
                  <a:gd name="T53" fmla="*/ 185 h 445"/>
                  <a:gd name="T54" fmla="*/ 371 w 371"/>
                  <a:gd name="T55" fmla="*/ 199 h 445"/>
                  <a:gd name="T56" fmla="*/ 367 w 371"/>
                  <a:gd name="T57" fmla="*/ 225 h 445"/>
                  <a:gd name="T58" fmla="*/ 360 w 371"/>
                  <a:gd name="T59" fmla="*/ 250 h 445"/>
                  <a:gd name="T60" fmla="*/ 349 w 371"/>
                  <a:gd name="T61" fmla="*/ 274 h 445"/>
                  <a:gd name="T62" fmla="*/ 336 w 371"/>
                  <a:gd name="T63" fmla="*/ 295 h 445"/>
                  <a:gd name="T64" fmla="*/ 320 w 371"/>
                  <a:gd name="T65" fmla="*/ 314 h 445"/>
                  <a:gd name="T66" fmla="*/ 301 w 371"/>
                  <a:gd name="T67" fmla="*/ 331 h 445"/>
                  <a:gd name="T68" fmla="*/ 280 w 371"/>
                  <a:gd name="T69" fmla="*/ 346 h 445"/>
                  <a:gd name="T70" fmla="*/ 269 w 371"/>
                  <a:gd name="T71" fmla="*/ 394 h 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71" h="445">
                    <a:moveTo>
                      <a:pt x="260" y="445"/>
                    </a:moveTo>
                    <a:lnTo>
                      <a:pt x="101" y="410"/>
                    </a:lnTo>
                    <a:lnTo>
                      <a:pt x="101" y="351"/>
                    </a:lnTo>
                    <a:lnTo>
                      <a:pt x="101" y="351"/>
                    </a:lnTo>
                    <a:lnTo>
                      <a:pt x="90" y="345"/>
                    </a:lnTo>
                    <a:lnTo>
                      <a:pt x="80" y="338"/>
                    </a:lnTo>
                    <a:lnTo>
                      <a:pt x="70" y="331"/>
                    </a:lnTo>
                    <a:lnTo>
                      <a:pt x="60" y="322"/>
                    </a:lnTo>
                    <a:lnTo>
                      <a:pt x="51" y="314"/>
                    </a:lnTo>
                    <a:lnTo>
                      <a:pt x="43" y="304"/>
                    </a:lnTo>
                    <a:lnTo>
                      <a:pt x="35" y="294"/>
                    </a:lnTo>
                    <a:lnTo>
                      <a:pt x="28" y="284"/>
                    </a:lnTo>
                    <a:lnTo>
                      <a:pt x="22" y="273"/>
                    </a:lnTo>
                    <a:lnTo>
                      <a:pt x="16" y="262"/>
                    </a:lnTo>
                    <a:lnTo>
                      <a:pt x="11" y="250"/>
                    </a:lnTo>
                    <a:lnTo>
                      <a:pt x="7" y="238"/>
                    </a:lnTo>
                    <a:lnTo>
                      <a:pt x="4" y="224"/>
                    </a:lnTo>
                    <a:lnTo>
                      <a:pt x="2" y="212"/>
                    </a:lnTo>
                    <a:lnTo>
                      <a:pt x="1" y="198"/>
                    </a:lnTo>
                    <a:lnTo>
                      <a:pt x="0" y="185"/>
                    </a:lnTo>
                    <a:lnTo>
                      <a:pt x="0" y="185"/>
                    </a:lnTo>
                    <a:lnTo>
                      <a:pt x="1" y="166"/>
                    </a:lnTo>
                    <a:lnTo>
                      <a:pt x="4" y="148"/>
                    </a:lnTo>
                    <a:lnTo>
                      <a:pt x="8" y="130"/>
                    </a:lnTo>
                    <a:lnTo>
                      <a:pt x="15" y="113"/>
                    </a:lnTo>
                    <a:lnTo>
                      <a:pt x="22" y="97"/>
                    </a:lnTo>
                    <a:lnTo>
                      <a:pt x="32" y="82"/>
                    </a:lnTo>
                    <a:lnTo>
                      <a:pt x="42" y="67"/>
                    </a:lnTo>
                    <a:lnTo>
                      <a:pt x="54" y="54"/>
                    </a:lnTo>
                    <a:lnTo>
                      <a:pt x="67" y="42"/>
                    </a:lnTo>
                    <a:lnTo>
                      <a:pt x="82" y="32"/>
                    </a:lnTo>
                    <a:lnTo>
                      <a:pt x="97" y="22"/>
                    </a:lnTo>
                    <a:lnTo>
                      <a:pt x="113" y="14"/>
                    </a:lnTo>
                    <a:lnTo>
                      <a:pt x="130" y="8"/>
                    </a:lnTo>
                    <a:lnTo>
                      <a:pt x="148" y="4"/>
                    </a:lnTo>
                    <a:lnTo>
                      <a:pt x="166" y="1"/>
                    </a:lnTo>
                    <a:lnTo>
                      <a:pt x="186" y="0"/>
                    </a:lnTo>
                    <a:lnTo>
                      <a:pt x="186" y="0"/>
                    </a:lnTo>
                    <a:lnTo>
                      <a:pt x="205" y="1"/>
                    </a:lnTo>
                    <a:lnTo>
                      <a:pt x="224" y="4"/>
                    </a:lnTo>
                    <a:lnTo>
                      <a:pt x="241" y="8"/>
                    </a:lnTo>
                    <a:lnTo>
                      <a:pt x="258" y="14"/>
                    </a:lnTo>
                    <a:lnTo>
                      <a:pt x="274" y="22"/>
                    </a:lnTo>
                    <a:lnTo>
                      <a:pt x="290" y="32"/>
                    </a:lnTo>
                    <a:lnTo>
                      <a:pt x="304" y="42"/>
                    </a:lnTo>
                    <a:lnTo>
                      <a:pt x="317" y="54"/>
                    </a:lnTo>
                    <a:lnTo>
                      <a:pt x="329" y="67"/>
                    </a:lnTo>
                    <a:lnTo>
                      <a:pt x="340" y="82"/>
                    </a:lnTo>
                    <a:lnTo>
                      <a:pt x="349" y="97"/>
                    </a:lnTo>
                    <a:lnTo>
                      <a:pt x="357" y="113"/>
                    </a:lnTo>
                    <a:lnTo>
                      <a:pt x="363" y="130"/>
                    </a:lnTo>
                    <a:lnTo>
                      <a:pt x="368" y="148"/>
                    </a:lnTo>
                    <a:lnTo>
                      <a:pt x="370" y="166"/>
                    </a:lnTo>
                    <a:lnTo>
                      <a:pt x="371" y="185"/>
                    </a:lnTo>
                    <a:lnTo>
                      <a:pt x="371" y="185"/>
                    </a:lnTo>
                    <a:lnTo>
                      <a:pt x="371" y="199"/>
                    </a:lnTo>
                    <a:lnTo>
                      <a:pt x="369" y="212"/>
                    </a:lnTo>
                    <a:lnTo>
                      <a:pt x="367" y="225"/>
                    </a:lnTo>
                    <a:lnTo>
                      <a:pt x="364" y="238"/>
                    </a:lnTo>
                    <a:lnTo>
                      <a:pt x="360" y="250"/>
                    </a:lnTo>
                    <a:lnTo>
                      <a:pt x="355" y="262"/>
                    </a:lnTo>
                    <a:lnTo>
                      <a:pt x="349" y="274"/>
                    </a:lnTo>
                    <a:lnTo>
                      <a:pt x="343" y="285"/>
                    </a:lnTo>
                    <a:lnTo>
                      <a:pt x="336" y="295"/>
                    </a:lnTo>
                    <a:lnTo>
                      <a:pt x="328" y="305"/>
                    </a:lnTo>
                    <a:lnTo>
                      <a:pt x="320" y="314"/>
                    </a:lnTo>
                    <a:lnTo>
                      <a:pt x="311" y="323"/>
                    </a:lnTo>
                    <a:lnTo>
                      <a:pt x="301" y="331"/>
                    </a:lnTo>
                    <a:lnTo>
                      <a:pt x="291" y="339"/>
                    </a:lnTo>
                    <a:lnTo>
                      <a:pt x="280" y="346"/>
                    </a:lnTo>
                    <a:lnTo>
                      <a:pt x="269" y="352"/>
                    </a:lnTo>
                    <a:lnTo>
                      <a:pt x="269" y="394"/>
                    </a:lnTo>
                    <a:lnTo>
                      <a:pt x="176" y="371"/>
                    </a:lnTo>
                  </a:path>
                </a:pathLst>
              </a:custGeom>
              <a:noFill/>
              <a:ln w="9525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" name="Line 6"/>
              <p:cNvSpPr>
                <a:spLocks noChangeShapeType="1"/>
              </p:cNvSpPr>
              <p:nvPr/>
            </p:nvSpPr>
            <p:spPr bwMode="auto">
              <a:xfrm flipH="1" flipV="1">
                <a:off x="6850063" y="5551488"/>
                <a:ext cx="252413" cy="55563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" name="Line 7"/>
              <p:cNvSpPr>
                <a:spLocks noChangeShapeType="1"/>
              </p:cNvSpPr>
              <p:nvPr/>
            </p:nvSpPr>
            <p:spPr bwMode="auto">
              <a:xfrm flipH="1" flipV="1">
                <a:off x="6870700" y="5630863"/>
                <a:ext cx="211138" cy="46038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95" name="组合 94"/>
          <p:cNvGrpSpPr/>
          <p:nvPr/>
        </p:nvGrpSpPr>
        <p:grpSpPr>
          <a:xfrm>
            <a:off x="6615446" y="4386151"/>
            <a:ext cx="1408235" cy="1214153"/>
            <a:chOff x="4961634" y="2902476"/>
            <a:chExt cx="1056314" cy="910615"/>
          </a:xfrm>
        </p:grpSpPr>
        <p:sp>
          <p:nvSpPr>
            <p:cNvPr id="96" name="六边形 95"/>
            <p:cNvSpPr/>
            <p:nvPr/>
          </p:nvSpPr>
          <p:spPr>
            <a:xfrm>
              <a:off x="4961634" y="2902476"/>
              <a:ext cx="1056314" cy="910615"/>
            </a:xfrm>
            <a:prstGeom prst="hexagon">
              <a:avLst/>
            </a:prstGeom>
            <a:solidFill>
              <a:srgbClr val="203864"/>
            </a:solidFill>
            <a:ln w="28575"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7" name="组合 96"/>
            <p:cNvGrpSpPr/>
            <p:nvPr/>
          </p:nvGrpSpPr>
          <p:grpSpPr>
            <a:xfrm>
              <a:off x="5318503" y="3178114"/>
              <a:ext cx="342577" cy="359338"/>
              <a:chOff x="2847975" y="6135688"/>
              <a:chExt cx="811213" cy="850900"/>
            </a:xfrm>
          </p:grpSpPr>
          <p:sp>
            <p:nvSpPr>
              <p:cNvPr id="98" name="Freeform 8"/>
              <p:cNvSpPr/>
              <p:nvPr/>
            </p:nvSpPr>
            <p:spPr bwMode="auto">
              <a:xfrm>
                <a:off x="2847975" y="6135688"/>
                <a:ext cx="811213" cy="463550"/>
              </a:xfrm>
              <a:custGeom>
                <a:avLst/>
                <a:gdLst>
                  <a:gd name="T0" fmla="*/ 245 w 511"/>
                  <a:gd name="T1" fmla="*/ 2 h 292"/>
                  <a:gd name="T2" fmla="*/ 10 w 511"/>
                  <a:gd name="T3" fmla="*/ 129 h 292"/>
                  <a:gd name="T4" fmla="*/ 10 w 511"/>
                  <a:gd name="T5" fmla="*/ 129 h 292"/>
                  <a:gd name="T6" fmla="*/ 6 w 511"/>
                  <a:gd name="T7" fmla="*/ 132 h 292"/>
                  <a:gd name="T8" fmla="*/ 2 w 511"/>
                  <a:gd name="T9" fmla="*/ 136 h 292"/>
                  <a:gd name="T10" fmla="*/ 0 w 511"/>
                  <a:gd name="T11" fmla="*/ 141 h 292"/>
                  <a:gd name="T12" fmla="*/ 0 w 511"/>
                  <a:gd name="T13" fmla="*/ 146 h 292"/>
                  <a:gd name="T14" fmla="*/ 0 w 511"/>
                  <a:gd name="T15" fmla="*/ 151 h 292"/>
                  <a:gd name="T16" fmla="*/ 2 w 511"/>
                  <a:gd name="T17" fmla="*/ 155 h 292"/>
                  <a:gd name="T18" fmla="*/ 6 w 511"/>
                  <a:gd name="T19" fmla="*/ 159 h 292"/>
                  <a:gd name="T20" fmla="*/ 10 w 511"/>
                  <a:gd name="T21" fmla="*/ 163 h 292"/>
                  <a:gd name="T22" fmla="*/ 245 w 511"/>
                  <a:gd name="T23" fmla="*/ 289 h 292"/>
                  <a:gd name="T24" fmla="*/ 245 w 511"/>
                  <a:gd name="T25" fmla="*/ 289 h 292"/>
                  <a:gd name="T26" fmla="*/ 250 w 511"/>
                  <a:gd name="T27" fmla="*/ 291 h 292"/>
                  <a:gd name="T28" fmla="*/ 256 w 511"/>
                  <a:gd name="T29" fmla="*/ 292 h 292"/>
                  <a:gd name="T30" fmla="*/ 261 w 511"/>
                  <a:gd name="T31" fmla="*/ 291 h 292"/>
                  <a:gd name="T32" fmla="*/ 267 w 511"/>
                  <a:gd name="T33" fmla="*/ 289 h 292"/>
                  <a:gd name="T34" fmla="*/ 500 w 511"/>
                  <a:gd name="T35" fmla="*/ 163 h 292"/>
                  <a:gd name="T36" fmla="*/ 500 w 511"/>
                  <a:gd name="T37" fmla="*/ 163 h 292"/>
                  <a:gd name="T38" fmla="*/ 505 w 511"/>
                  <a:gd name="T39" fmla="*/ 159 h 292"/>
                  <a:gd name="T40" fmla="*/ 508 w 511"/>
                  <a:gd name="T41" fmla="*/ 155 h 292"/>
                  <a:gd name="T42" fmla="*/ 510 w 511"/>
                  <a:gd name="T43" fmla="*/ 151 h 292"/>
                  <a:gd name="T44" fmla="*/ 511 w 511"/>
                  <a:gd name="T45" fmla="*/ 146 h 292"/>
                  <a:gd name="T46" fmla="*/ 510 w 511"/>
                  <a:gd name="T47" fmla="*/ 141 h 292"/>
                  <a:gd name="T48" fmla="*/ 508 w 511"/>
                  <a:gd name="T49" fmla="*/ 136 h 292"/>
                  <a:gd name="T50" fmla="*/ 505 w 511"/>
                  <a:gd name="T51" fmla="*/ 132 h 292"/>
                  <a:gd name="T52" fmla="*/ 500 w 511"/>
                  <a:gd name="T53" fmla="*/ 129 h 292"/>
                  <a:gd name="T54" fmla="*/ 267 w 511"/>
                  <a:gd name="T55" fmla="*/ 2 h 292"/>
                  <a:gd name="T56" fmla="*/ 267 w 511"/>
                  <a:gd name="T57" fmla="*/ 2 h 292"/>
                  <a:gd name="T58" fmla="*/ 261 w 511"/>
                  <a:gd name="T59" fmla="*/ 0 h 292"/>
                  <a:gd name="T60" fmla="*/ 256 w 511"/>
                  <a:gd name="T61" fmla="*/ 0 h 292"/>
                  <a:gd name="T62" fmla="*/ 250 w 511"/>
                  <a:gd name="T63" fmla="*/ 0 h 292"/>
                  <a:gd name="T64" fmla="*/ 245 w 511"/>
                  <a:gd name="T65" fmla="*/ 2 h 292"/>
                  <a:gd name="T66" fmla="*/ 245 w 511"/>
                  <a:gd name="T67" fmla="*/ 2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11" h="292">
                    <a:moveTo>
                      <a:pt x="245" y="2"/>
                    </a:moveTo>
                    <a:lnTo>
                      <a:pt x="10" y="129"/>
                    </a:lnTo>
                    <a:lnTo>
                      <a:pt x="10" y="129"/>
                    </a:lnTo>
                    <a:lnTo>
                      <a:pt x="6" y="132"/>
                    </a:lnTo>
                    <a:lnTo>
                      <a:pt x="2" y="136"/>
                    </a:lnTo>
                    <a:lnTo>
                      <a:pt x="0" y="141"/>
                    </a:lnTo>
                    <a:lnTo>
                      <a:pt x="0" y="146"/>
                    </a:lnTo>
                    <a:lnTo>
                      <a:pt x="0" y="151"/>
                    </a:lnTo>
                    <a:lnTo>
                      <a:pt x="2" y="155"/>
                    </a:lnTo>
                    <a:lnTo>
                      <a:pt x="6" y="159"/>
                    </a:lnTo>
                    <a:lnTo>
                      <a:pt x="10" y="163"/>
                    </a:lnTo>
                    <a:lnTo>
                      <a:pt x="245" y="289"/>
                    </a:lnTo>
                    <a:lnTo>
                      <a:pt x="245" y="289"/>
                    </a:lnTo>
                    <a:lnTo>
                      <a:pt x="250" y="291"/>
                    </a:lnTo>
                    <a:lnTo>
                      <a:pt x="256" y="292"/>
                    </a:lnTo>
                    <a:lnTo>
                      <a:pt x="261" y="291"/>
                    </a:lnTo>
                    <a:lnTo>
                      <a:pt x="267" y="289"/>
                    </a:lnTo>
                    <a:lnTo>
                      <a:pt x="500" y="163"/>
                    </a:lnTo>
                    <a:lnTo>
                      <a:pt x="500" y="163"/>
                    </a:lnTo>
                    <a:lnTo>
                      <a:pt x="505" y="159"/>
                    </a:lnTo>
                    <a:lnTo>
                      <a:pt x="508" y="155"/>
                    </a:lnTo>
                    <a:lnTo>
                      <a:pt x="510" y="151"/>
                    </a:lnTo>
                    <a:lnTo>
                      <a:pt x="511" y="146"/>
                    </a:lnTo>
                    <a:lnTo>
                      <a:pt x="510" y="141"/>
                    </a:lnTo>
                    <a:lnTo>
                      <a:pt x="508" y="136"/>
                    </a:lnTo>
                    <a:lnTo>
                      <a:pt x="505" y="132"/>
                    </a:lnTo>
                    <a:lnTo>
                      <a:pt x="500" y="129"/>
                    </a:lnTo>
                    <a:lnTo>
                      <a:pt x="267" y="2"/>
                    </a:lnTo>
                    <a:lnTo>
                      <a:pt x="267" y="2"/>
                    </a:lnTo>
                    <a:lnTo>
                      <a:pt x="261" y="0"/>
                    </a:lnTo>
                    <a:lnTo>
                      <a:pt x="256" y="0"/>
                    </a:lnTo>
                    <a:lnTo>
                      <a:pt x="250" y="0"/>
                    </a:lnTo>
                    <a:lnTo>
                      <a:pt x="245" y="2"/>
                    </a:lnTo>
                    <a:lnTo>
                      <a:pt x="245" y="2"/>
                    </a:lnTo>
                    <a:close/>
                  </a:path>
                </a:pathLst>
              </a:custGeom>
              <a:noFill/>
              <a:ln w="9525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9" name="Freeform 9"/>
              <p:cNvSpPr/>
              <p:nvPr/>
            </p:nvSpPr>
            <p:spPr bwMode="auto">
              <a:xfrm>
                <a:off x="2847975" y="6505575"/>
                <a:ext cx="811213" cy="295275"/>
              </a:xfrm>
              <a:custGeom>
                <a:avLst/>
                <a:gdLst>
                  <a:gd name="T0" fmla="*/ 51 w 511"/>
                  <a:gd name="T1" fmla="*/ 0 h 186"/>
                  <a:gd name="T2" fmla="*/ 10 w 511"/>
                  <a:gd name="T3" fmla="*/ 22 h 186"/>
                  <a:gd name="T4" fmla="*/ 10 w 511"/>
                  <a:gd name="T5" fmla="*/ 22 h 186"/>
                  <a:gd name="T6" fmla="*/ 6 w 511"/>
                  <a:gd name="T7" fmla="*/ 25 h 186"/>
                  <a:gd name="T8" fmla="*/ 2 w 511"/>
                  <a:gd name="T9" fmla="*/ 30 h 186"/>
                  <a:gd name="T10" fmla="*/ 0 w 511"/>
                  <a:gd name="T11" fmla="*/ 34 h 186"/>
                  <a:gd name="T12" fmla="*/ 0 w 511"/>
                  <a:gd name="T13" fmla="*/ 39 h 186"/>
                  <a:gd name="T14" fmla="*/ 0 w 511"/>
                  <a:gd name="T15" fmla="*/ 44 h 186"/>
                  <a:gd name="T16" fmla="*/ 2 w 511"/>
                  <a:gd name="T17" fmla="*/ 49 h 186"/>
                  <a:gd name="T18" fmla="*/ 6 w 511"/>
                  <a:gd name="T19" fmla="*/ 53 h 186"/>
                  <a:gd name="T20" fmla="*/ 10 w 511"/>
                  <a:gd name="T21" fmla="*/ 56 h 186"/>
                  <a:gd name="T22" fmla="*/ 245 w 511"/>
                  <a:gd name="T23" fmla="*/ 183 h 186"/>
                  <a:gd name="T24" fmla="*/ 245 w 511"/>
                  <a:gd name="T25" fmla="*/ 183 h 186"/>
                  <a:gd name="T26" fmla="*/ 250 w 511"/>
                  <a:gd name="T27" fmla="*/ 185 h 186"/>
                  <a:gd name="T28" fmla="*/ 256 w 511"/>
                  <a:gd name="T29" fmla="*/ 186 h 186"/>
                  <a:gd name="T30" fmla="*/ 261 w 511"/>
                  <a:gd name="T31" fmla="*/ 185 h 186"/>
                  <a:gd name="T32" fmla="*/ 267 w 511"/>
                  <a:gd name="T33" fmla="*/ 183 h 186"/>
                  <a:gd name="T34" fmla="*/ 500 w 511"/>
                  <a:gd name="T35" fmla="*/ 56 h 186"/>
                  <a:gd name="T36" fmla="*/ 500 w 511"/>
                  <a:gd name="T37" fmla="*/ 56 h 186"/>
                  <a:gd name="T38" fmla="*/ 505 w 511"/>
                  <a:gd name="T39" fmla="*/ 53 h 186"/>
                  <a:gd name="T40" fmla="*/ 508 w 511"/>
                  <a:gd name="T41" fmla="*/ 49 h 186"/>
                  <a:gd name="T42" fmla="*/ 510 w 511"/>
                  <a:gd name="T43" fmla="*/ 44 h 186"/>
                  <a:gd name="T44" fmla="*/ 511 w 511"/>
                  <a:gd name="T45" fmla="*/ 39 h 186"/>
                  <a:gd name="T46" fmla="*/ 510 w 511"/>
                  <a:gd name="T47" fmla="*/ 34 h 186"/>
                  <a:gd name="T48" fmla="*/ 508 w 511"/>
                  <a:gd name="T49" fmla="*/ 30 h 186"/>
                  <a:gd name="T50" fmla="*/ 505 w 511"/>
                  <a:gd name="T51" fmla="*/ 25 h 186"/>
                  <a:gd name="T52" fmla="*/ 500 w 511"/>
                  <a:gd name="T53" fmla="*/ 22 h 186"/>
                  <a:gd name="T54" fmla="*/ 459 w 511"/>
                  <a:gd name="T55" fmla="*/ 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11" h="186">
                    <a:moveTo>
                      <a:pt x="51" y="0"/>
                    </a:moveTo>
                    <a:lnTo>
                      <a:pt x="10" y="22"/>
                    </a:lnTo>
                    <a:lnTo>
                      <a:pt x="10" y="22"/>
                    </a:lnTo>
                    <a:lnTo>
                      <a:pt x="6" y="25"/>
                    </a:lnTo>
                    <a:lnTo>
                      <a:pt x="2" y="30"/>
                    </a:lnTo>
                    <a:lnTo>
                      <a:pt x="0" y="34"/>
                    </a:lnTo>
                    <a:lnTo>
                      <a:pt x="0" y="39"/>
                    </a:lnTo>
                    <a:lnTo>
                      <a:pt x="0" y="44"/>
                    </a:lnTo>
                    <a:lnTo>
                      <a:pt x="2" y="49"/>
                    </a:lnTo>
                    <a:lnTo>
                      <a:pt x="6" y="53"/>
                    </a:lnTo>
                    <a:lnTo>
                      <a:pt x="10" y="56"/>
                    </a:lnTo>
                    <a:lnTo>
                      <a:pt x="245" y="183"/>
                    </a:lnTo>
                    <a:lnTo>
                      <a:pt x="245" y="183"/>
                    </a:lnTo>
                    <a:lnTo>
                      <a:pt x="250" y="185"/>
                    </a:lnTo>
                    <a:lnTo>
                      <a:pt x="256" y="186"/>
                    </a:lnTo>
                    <a:lnTo>
                      <a:pt x="261" y="185"/>
                    </a:lnTo>
                    <a:lnTo>
                      <a:pt x="267" y="183"/>
                    </a:lnTo>
                    <a:lnTo>
                      <a:pt x="500" y="56"/>
                    </a:lnTo>
                    <a:lnTo>
                      <a:pt x="500" y="56"/>
                    </a:lnTo>
                    <a:lnTo>
                      <a:pt x="505" y="53"/>
                    </a:lnTo>
                    <a:lnTo>
                      <a:pt x="508" y="49"/>
                    </a:lnTo>
                    <a:lnTo>
                      <a:pt x="510" y="44"/>
                    </a:lnTo>
                    <a:lnTo>
                      <a:pt x="511" y="39"/>
                    </a:lnTo>
                    <a:lnTo>
                      <a:pt x="510" y="34"/>
                    </a:lnTo>
                    <a:lnTo>
                      <a:pt x="508" y="30"/>
                    </a:lnTo>
                    <a:lnTo>
                      <a:pt x="505" y="25"/>
                    </a:lnTo>
                    <a:lnTo>
                      <a:pt x="500" y="22"/>
                    </a:lnTo>
                    <a:lnTo>
                      <a:pt x="459" y="0"/>
                    </a:lnTo>
                  </a:path>
                </a:pathLst>
              </a:custGeom>
              <a:noFill/>
              <a:ln w="9525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0" name="Freeform 10"/>
              <p:cNvSpPr/>
              <p:nvPr/>
            </p:nvSpPr>
            <p:spPr bwMode="auto">
              <a:xfrm>
                <a:off x="2847975" y="6692900"/>
                <a:ext cx="811213" cy="293688"/>
              </a:xfrm>
              <a:custGeom>
                <a:avLst/>
                <a:gdLst>
                  <a:gd name="T0" fmla="*/ 51 w 511"/>
                  <a:gd name="T1" fmla="*/ 0 h 185"/>
                  <a:gd name="T2" fmla="*/ 10 w 511"/>
                  <a:gd name="T3" fmla="*/ 22 h 185"/>
                  <a:gd name="T4" fmla="*/ 10 w 511"/>
                  <a:gd name="T5" fmla="*/ 22 h 185"/>
                  <a:gd name="T6" fmla="*/ 6 w 511"/>
                  <a:gd name="T7" fmla="*/ 25 h 185"/>
                  <a:gd name="T8" fmla="*/ 2 w 511"/>
                  <a:gd name="T9" fmla="*/ 29 h 185"/>
                  <a:gd name="T10" fmla="*/ 0 w 511"/>
                  <a:gd name="T11" fmla="*/ 34 h 185"/>
                  <a:gd name="T12" fmla="*/ 0 w 511"/>
                  <a:gd name="T13" fmla="*/ 39 h 185"/>
                  <a:gd name="T14" fmla="*/ 0 w 511"/>
                  <a:gd name="T15" fmla="*/ 44 h 185"/>
                  <a:gd name="T16" fmla="*/ 2 w 511"/>
                  <a:gd name="T17" fmla="*/ 48 h 185"/>
                  <a:gd name="T18" fmla="*/ 6 w 511"/>
                  <a:gd name="T19" fmla="*/ 52 h 185"/>
                  <a:gd name="T20" fmla="*/ 10 w 511"/>
                  <a:gd name="T21" fmla="*/ 56 h 185"/>
                  <a:gd name="T22" fmla="*/ 245 w 511"/>
                  <a:gd name="T23" fmla="*/ 182 h 185"/>
                  <a:gd name="T24" fmla="*/ 245 w 511"/>
                  <a:gd name="T25" fmla="*/ 182 h 185"/>
                  <a:gd name="T26" fmla="*/ 250 w 511"/>
                  <a:gd name="T27" fmla="*/ 184 h 185"/>
                  <a:gd name="T28" fmla="*/ 256 w 511"/>
                  <a:gd name="T29" fmla="*/ 185 h 185"/>
                  <a:gd name="T30" fmla="*/ 261 w 511"/>
                  <a:gd name="T31" fmla="*/ 184 h 185"/>
                  <a:gd name="T32" fmla="*/ 267 w 511"/>
                  <a:gd name="T33" fmla="*/ 182 h 185"/>
                  <a:gd name="T34" fmla="*/ 500 w 511"/>
                  <a:gd name="T35" fmla="*/ 56 h 185"/>
                  <a:gd name="T36" fmla="*/ 500 w 511"/>
                  <a:gd name="T37" fmla="*/ 56 h 185"/>
                  <a:gd name="T38" fmla="*/ 505 w 511"/>
                  <a:gd name="T39" fmla="*/ 52 h 185"/>
                  <a:gd name="T40" fmla="*/ 508 w 511"/>
                  <a:gd name="T41" fmla="*/ 48 h 185"/>
                  <a:gd name="T42" fmla="*/ 510 w 511"/>
                  <a:gd name="T43" fmla="*/ 44 h 185"/>
                  <a:gd name="T44" fmla="*/ 511 w 511"/>
                  <a:gd name="T45" fmla="*/ 39 h 185"/>
                  <a:gd name="T46" fmla="*/ 510 w 511"/>
                  <a:gd name="T47" fmla="*/ 34 h 185"/>
                  <a:gd name="T48" fmla="*/ 508 w 511"/>
                  <a:gd name="T49" fmla="*/ 29 h 185"/>
                  <a:gd name="T50" fmla="*/ 505 w 511"/>
                  <a:gd name="T51" fmla="*/ 25 h 185"/>
                  <a:gd name="T52" fmla="*/ 500 w 511"/>
                  <a:gd name="T53" fmla="*/ 22 h 185"/>
                  <a:gd name="T54" fmla="*/ 459 w 511"/>
                  <a:gd name="T55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11" h="185">
                    <a:moveTo>
                      <a:pt x="51" y="0"/>
                    </a:moveTo>
                    <a:lnTo>
                      <a:pt x="10" y="22"/>
                    </a:lnTo>
                    <a:lnTo>
                      <a:pt x="10" y="22"/>
                    </a:lnTo>
                    <a:lnTo>
                      <a:pt x="6" y="25"/>
                    </a:lnTo>
                    <a:lnTo>
                      <a:pt x="2" y="29"/>
                    </a:lnTo>
                    <a:lnTo>
                      <a:pt x="0" y="34"/>
                    </a:lnTo>
                    <a:lnTo>
                      <a:pt x="0" y="39"/>
                    </a:lnTo>
                    <a:lnTo>
                      <a:pt x="0" y="44"/>
                    </a:lnTo>
                    <a:lnTo>
                      <a:pt x="2" y="48"/>
                    </a:lnTo>
                    <a:lnTo>
                      <a:pt x="6" y="52"/>
                    </a:lnTo>
                    <a:lnTo>
                      <a:pt x="10" y="56"/>
                    </a:lnTo>
                    <a:lnTo>
                      <a:pt x="245" y="182"/>
                    </a:lnTo>
                    <a:lnTo>
                      <a:pt x="245" y="182"/>
                    </a:lnTo>
                    <a:lnTo>
                      <a:pt x="250" y="184"/>
                    </a:lnTo>
                    <a:lnTo>
                      <a:pt x="256" y="185"/>
                    </a:lnTo>
                    <a:lnTo>
                      <a:pt x="261" y="184"/>
                    </a:lnTo>
                    <a:lnTo>
                      <a:pt x="267" y="182"/>
                    </a:lnTo>
                    <a:lnTo>
                      <a:pt x="500" y="56"/>
                    </a:lnTo>
                    <a:lnTo>
                      <a:pt x="500" y="56"/>
                    </a:lnTo>
                    <a:lnTo>
                      <a:pt x="505" y="52"/>
                    </a:lnTo>
                    <a:lnTo>
                      <a:pt x="508" y="48"/>
                    </a:lnTo>
                    <a:lnTo>
                      <a:pt x="510" y="44"/>
                    </a:lnTo>
                    <a:lnTo>
                      <a:pt x="511" y="39"/>
                    </a:lnTo>
                    <a:lnTo>
                      <a:pt x="510" y="34"/>
                    </a:lnTo>
                    <a:lnTo>
                      <a:pt x="508" y="29"/>
                    </a:lnTo>
                    <a:lnTo>
                      <a:pt x="505" y="25"/>
                    </a:lnTo>
                    <a:lnTo>
                      <a:pt x="500" y="22"/>
                    </a:lnTo>
                    <a:lnTo>
                      <a:pt x="459" y="0"/>
                    </a:lnTo>
                  </a:path>
                </a:pathLst>
              </a:custGeom>
              <a:noFill/>
              <a:ln w="9525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01" name="组合 100"/>
          <p:cNvGrpSpPr/>
          <p:nvPr/>
        </p:nvGrpSpPr>
        <p:grpSpPr>
          <a:xfrm>
            <a:off x="4164011" y="3013467"/>
            <a:ext cx="1408234" cy="1214153"/>
            <a:chOff x="3122819" y="1872963"/>
            <a:chExt cx="1056313" cy="910615"/>
          </a:xfrm>
        </p:grpSpPr>
        <p:sp>
          <p:nvSpPr>
            <p:cNvPr id="102" name="六边形 101"/>
            <p:cNvSpPr/>
            <p:nvPr/>
          </p:nvSpPr>
          <p:spPr>
            <a:xfrm>
              <a:off x="3122819" y="1872963"/>
              <a:ext cx="1056313" cy="910615"/>
            </a:xfrm>
            <a:prstGeom prst="hexagon">
              <a:avLst/>
            </a:prstGeom>
            <a:solidFill>
              <a:srgbClr val="203864"/>
            </a:solidFill>
            <a:ln w="28575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3" name="组合 102"/>
            <p:cNvGrpSpPr/>
            <p:nvPr/>
          </p:nvGrpSpPr>
          <p:grpSpPr>
            <a:xfrm>
              <a:off x="3470971" y="2148601"/>
              <a:ext cx="360008" cy="359338"/>
              <a:chOff x="4064000" y="6135688"/>
              <a:chExt cx="852488" cy="850900"/>
            </a:xfrm>
          </p:grpSpPr>
          <p:sp>
            <p:nvSpPr>
              <p:cNvPr id="104" name="Freeform 11"/>
              <p:cNvSpPr/>
              <p:nvPr/>
            </p:nvSpPr>
            <p:spPr bwMode="auto">
              <a:xfrm>
                <a:off x="4064000" y="6135688"/>
                <a:ext cx="852488" cy="850900"/>
              </a:xfrm>
              <a:custGeom>
                <a:avLst/>
                <a:gdLst>
                  <a:gd name="T0" fmla="*/ 529 w 537"/>
                  <a:gd name="T1" fmla="*/ 80 h 536"/>
                  <a:gd name="T2" fmla="*/ 456 w 537"/>
                  <a:gd name="T3" fmla="*/ 7 h 536"/>
                  <a:gd name="T4" fmla="*/ 456 w 537"/>
                  <a:gd name="T5" fmla="*/ 7 h 536"/>
                  <a:gd name="T6" fmla="*/ 452 w 537"/>
                  <a:gd name="T7" fmla="*/ 3 h 536"/>
                  <a:gd name="T8" fmla="*/ 447 w 537"/>
                  <a:gd name="T9" fmla="*/ 1 h 536"/>
                  <a:gd name="T10" fmla="*/ 442 w 537"/>
                  <a:gd name="T11" fmla="*/ 0 h 536"/>
                  <a:gd name="T12" fmla="*/ 437 w 537"/>
                  <a:gd name="T13" fmla="*/ 0 h 536"/>
                  <a:gd name="T14" fmla="*/ 432 w 537"/>
                  <a:gd name="T15" fmla="*/ 0 h 536"/>
                  <a:gd name="T16" fmla="*/ 427 w 537"/>
                  <a:gd name="T17" fmla="*/ 2 h 536"/>
                  <a:gd name="T18" fmla="*/ 422 w 537"/>
                  <a:gd name="T19" fmla="*/ 5 h 536"/>
                  <a:gd name="T20" fmla="*/ 417 w 537"/>
                  <a:gd name="T21" fmla="*/ 8 h 536"/>
                  <a:gd name="T22" fmla="*/ 367 w 537"/>
                  <a:gd name="T23" fmla="*/ 59 h 536"/>
                  <a:gd name="T24" fmla="*/ 43 w 537"/>
                  <a:gd name="T25" fmla="*/ 383 h 536"/>
                  <a:gd name="T26" fmla="*/ 0 w 537"/>
                  <a:gd name="T27" fmla="*/ 536 h 536"/>
                  <a:gd name="T28" fmla="*/ 153 w 537"/>
                  <a:gd name="T29" fmla="*/ 494 h 536"/>
                  <a:gd name="T30" fmla="*/ 478 w 537"/>
                  <a:gd name="T31" fmla="*/ 169 h 536"/>
                  <a:gd name="T32" fmla="*/ 528 w 537"/>
                  <a:gd name="T33" fmla="*/ 119 h 536"/>
                  <a:gd name="T34" fmla="*/ 528 w 537"/>
                  <a:gd name="T35" fmla="*/ 119 h 536"/>
                  <a:gd name="T36" fmla="*/ 531 w 537"/>
                  <a:gd name="T37" fmla="*/ 115 h 536"/>
                  <a:gd name="T38" fmla="*/ 534 w 537"/>
                  <a:gd name="T39" fmla="*/ 110 h 536"/>
                  <a:gd name="T40" fmla="*/ 536 w 537"/>
                  <a:gd name="T41" fmla="*/ 105 h 536"/>
                  <a:gd name="T42" fmla="*/ 537 w 537"/>
                  <a:gd name="T43" fmla="*/ 99 h 536"/>
                  <a:gd name="T44" fmla="*/ 536 w 537"/>
                  <a:gd name="T45" fmla="*/ 94 h 536"/>
                  <a:gd name="T46" fmla="*/ 535 w 537"/>
                  <a:gd name="T47" fmla="*/ 89 h 536"/>
                  <a:gd name="T48" fmla="*/ 533 w 537"/>
                  <a:gd name="T49" fmla="*/ 85 h 536"/>
                  <a:gd name="T50" fmla="*/ 529 w 537"/>
                  <a:gd name="T51" fmla="*/ 80 h 536"/>
                  <a:gd name="T52" fmla="*/ 529 w 537"/>
                  <a:gd name="T53" fmla="*/ 80 h 5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37" h="536">
                    <a:moveTo>
                      <a:pt x="529" y="80"/>
                    </a:moveTo>
                    <a:lnTo>
                      <a:pt x="456" y="7"/>
                    </a:lnTo>
                    <a:lnTo>
                      <a:pt x="456" y="7"/>
                    </a:lnTo>
                    <a:lnTo>
                      <a:pt x="452" y="3"/>
                    </a:lnTo>
                    <a:lnTo>
                      <a:pt x="447" y="1"/>
                    </a:lnTo>
                    <a:lnTo>
                      <a:pt x="442" y="0"/>
                    </a:lnTo>
                    <a:lnTo>
                      <a:pt x="437" y="0"/>
                    </a:lnTo>
                    <a:lnTo>
                      <a:pt x="432" y="0"/>
                    </a:lnTo>
                    <a:lnTo>
                      <a:pt x="427" y="2"/>
                    </a:lnTo>
                    <a:lnTo>
                      <a:pt x="422" y="5"/>
                    </a:lnTo>
                    <a:lnTo>
                      <a:pt x="417" y="8"/>
                    </a:lnTo>
                    <a:lnTo>
                      <a:pt x="367" y="59"/>
                    </a:lnTo>
                    <a:lnTo>
                      <a:pt x="43" y="383"/>
                    </a:lnTo>
                    <a:lnTo>
                      <a:pt x="0" y="536"/>
                    </a:lnTo>
                    <a:lnTo>
                      <a:pt x="153" y="494"/>
                    </a:lnTo>
                    <a:lnTo>
                      <a:pt x="478" y="169"/>
                    </a:lnTo>
                    <a:lnTo>
                      <a:pt x="528" y="119"/>
                    </a:lnTo>
                    <a:lnTo>
                      <a:pt x="528" y="119"/>
                    </a:lnTo>
                    <a:lnTo>
                      <a:pt x="531" y="115"/>
                    </a:lnTo>
                    <a:lnTo>
                      <a:pt x="534" y="110"/>
                    </a:lnTo>
                    <a:lnTo>
                      <a:pt x="536" y="105"/>
                    </a:lnTo>
                    <a:lnTo>
                      <a:pt x="537" y="99"/>
                    </a:lnTo>
                    <a:lnTo>
                      <a:pt x="536" y="94"/>
                    </a:lnTo>
                    <a:lnTo>
                      <a:pt x="535" y="89"/>
                    </a:lnTo>
                    <a:lnTo>
                      <a:pt x="533" y="85"/>
                    </a:lnTo>
                    <a:lnTo>
                      <a:pt x="529" y="80"/>
                    </a:lnTo>
                    <a:lnTo>
                      <a:pt x="529" y="80"/>
                    </a:lnTo>
                    <a:close/>
                  </a:path>
                </a:pathLst>
              </a:custGeom>
              <a:noFill/>
              <a:ln w="9525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5" name="Line 12"/>
              <p:cNvSpPr>
                <a:spLocks noChangeShapeType="1"/>
              </p:cNvSpPr>
              <p:nvPr/>
            </p:nvSpPr>
            <p:spPr bwMode="auto">
              <a:xfrm>
                <a:off x="4646613" y="6229350"/>
                <a:ext cx="176213" cy="174625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6" name="Line 13"/>
              <p:cNvSpPr>
                <a:spLocks noChangeShapeType="1"/>
              </p:cNvSpPr>
              <p:nvPr/>
            </p:nvSpPr>
            <p:spPr bwMode="auto">
              <a:xfrm flipH="1">
                <a:off x="4210050" y="6272213"/>
                <a:ext cx="479425" cy="481013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7" name="Line 14"/>
              <p:cNvSpPr>
                <a:spLocks noChangeShapeType="1"/>
              </p:cNvSpPr>
              <p:nvPr/>
            </p:nvSpPr>
            <p:spPr bwMode="auto">
              <a:xfrm flipH="1">
                <a:off x="4297363" y="6361113"/>
                <a:ext cx="481013" cy="479425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8" name="Freeform 15"/>
              <p:cNvSpPr/>
              <p:nvPr/>
            </p:nvSpPr>
            <p:spPr bwMode="auto">
              <a:xfrm>
                <a:off x="4132263" y="6743700"/>
                <a:ext cx="174625" cy="176213"/>
              </a:xfrm>
              <a:custGeom>
                <a:avLst/>
                <a:gdLst>
                  <a:gd name="T0" fmla="*/ 0 w 110"/>
                  <a:gd name="T1" fmla="*/ 0 h 111"/>
                  <a:gd name="T2" fmla="*/ 49 w 110"/>
                  <a:gd name="T3" fmla="*/ 6 h 111"/>
                  <a:gd name="T4" fmla="*/ 55 w 110"/>
                  <a:gd name="T5" fmla="*/ 55 h 111"/>
                  <a:gd name="T6" fmla="*/ 104 w 110"/>
                  <a:gd name="T7" fmla="*/ 61 h 111"/>
                  <a:gd name="T8" fmla="*/ 110 w 110"/>
                  <a:gd name="T9" fmla="*/ 11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111">
                    <a:moveTo>
                      <a:pt x="0" y="0"/>
                    </a:moveTo>
                    <a:lnTo>
                      <a:pt x="49" y="6"/>
                    </a:lnTo>
                    <a:lnTo>
                      <a:pt x="55" y="55"/>
                    </a:lnTo>
                    <a:lnTo>
                      <a:pt x="104" y="61"/>
                    </a:lnTo>
                    <a:lnTo>
                      <a:pt x="110" y="111"/>
                    </a:lnTo>
                  </a:path>
                </a:pathLst>
              </a:custGeom>
              <a:noFill/>
              <a:ln w="9525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9" name="Line 16"/>
              <p:cNvSpPr>
                <a:spLocks noChangeShapeType="1"/>
              </p:cNvSpPr>
              <p:nvPr/>
            </p:nvSpPr>
            <p:spPr bwMode="auto">
              <a:xfrm flipV="1">
                <a:off x="4149725" y="6269038"/>
                <a:ext cx="117475" cy="119063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0" name="Line 17"/>
              <p:cNvSpPr>
                <a:spLocks noChangeShapeType="1"/>
              </p:cNvSpPr>
              <p:nvPr/>
            </p:nvSpPr>
            <p:spPr bwMode="auto">
              <a:xfrm flipV="1">
                <a:off x="4214813" y="6370638"/>
                <a:ext cx="82550" cy="8255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1" name="Line 18"/>
              <p:cNvSpPr>
                <a:spLocks noChangeShapeType="1"/>
              </p:cNvSpPr>
              <p:nvPr/>
            </p:nvSpPr>
            <p:spPr bwMode="auto">
              <a:xfrm flipV="1">
                <a:off x="4662488" y="6783388"/>
                <a:ext cx="119063" cy="119063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2" name="Line 19"/>
              <p:cNvSpPr>
                <a:spLocks noChangeShapeType="1"/>
              </p:cNvSpPr>
              <p:nvPr/>
            </p:nvSpPr>
            <p:spPr bwMode="auto">
              <a:xfrm flipV="1">
                <a:off x="4597400" y="6753225"/>
                <a:ext cx="82550" cy="8255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3" name="Freeform 20"/>
              <p:cNvSpPr/>
              <p:nvPr/>
            </p:nvSpPr>
            <p:spPr bwMode="auto">
              <a:xfrm>
                <a:off x="4084638" y="6157913"/>
                <a:ext cx="369888" cy="368300"/>
              </a:xfrm>
              <a:custGeom>
                <a:avLst/>
                <a:gdLst>
                  <a:gd name="T0" fmla="*/ 233 w 233"/>
                  <a:gd name="T1" fmla="*/ 128 h 232"/>
                  <a:gd name="T2" fmla="*/ 111 w 233"/>
                  <a:gd name="T3" fmla="*/ 7 h 232"/>
                  <a:gd name="T4" fmla="*/ 111 w 233"/>
                  <a:gd name="T5" fmla="*/ 7 h 232"/>
                  <a:gd name="T6" fmla="*/ 107 w 233"/>
                  <a:gd name="T7" fmla="*/ 4 h 232"/>
                  <a:gd name="T8" fmla="*/ 103 w 233"/>
                  <a:gd name="T9" fmla="*/ 2 h 232"/>
                  <a:gd name="T10" fmla="*/ 98 w 233"/>
                  <a:gd name="T11" fmla="*/ 0 h 232"/>
                  <a:gd name="T12" fmla="*/ 94 w 233"/>
                  <a:gd name="T13" fmla="*/ 0 h 232"/>
                  <a:gd name="T14" fmla="*/ 89 w 233"/>
                  <a:gd name="T15" fmla="*/ 0 h 232"/>
                  <a:gd name="T16" fmla="*/ 84 w 233"/>
                  <a:gd name="T17" fmla="*/ 2 h 232"/>
                  <a:gd name="T18" fmla="*/ 80 w 233"/>
                  <a:gd name="T19" fmla="*/ 4 h 232"/>
                  <a:gd name="T20" fmla="*/ 76 w 233"/>
                  <a:gd name="T21" fmla="*/ 7 h 232"/>
                  <a:gd name="T22" fmla="*/ 7 w 233"/>
                  <a:gd name="T23" fmla="*/ 77 h 232"/>
                  <a:gd name="T24" fmla="*/ 7 w 233"/>
                  <a:gd name="T25" fmla="*/ 77 h 232"/>
                  <a:gd name="T26" fmla="*/ 4 w 233"/>
                  <a:gd name="T27" fmla="*/ 80 h 232"/>
                  <a:gd name="T28" fmla="*/ 2 w 233"/>
                  <a:gd name="T29" fmla="*/ 85 h 232"/>
                  <a:gd name="T30" fmla="*/ 0 w 233"/>
                  <a:gd name="T31" fmla="*/ 89 h 232"/>
                  <a:gd name="T32" fmla="*/ 0 w 233"/>
                  <a:gd name="T33" fmla="*/ 94 h 232"/>
                  <a:gd name="T34" fmla="*/ 0 w 233"/>
                  <a:gd name="T35" fmla="*/ 99 h 232"/>
                  <a:gd name="T36" fmla="*/ 2 w 233"/>
                  <a:gd name="T37" fmla="*/ 103 h 232"/>
                  <a:gd name="T38" fmla="*/ 4 w 233"/>
                  <a:gd name="T39" fmla="*/ 107 h 232"/>
                  <a:gd name="T40" fmla="*/ 7 w 233"/>
                  <a:gd name="T41" fmla="*/ 111 h 232"/>
                  <a:gd name="T42" fmla="*/ 128 w 233"/>
                  <a:gd name="T43" fmla="*/ 232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33" h="232">
                    <a:moveTo>
                      <a:pt x="233" y="128"/>
                    </a:moveTo>
                    <a:lnTo>
                      <a:pt x="111" y="7"/>
                    </a:lnTo>
                    <a:lnTo>
                      <a:pt x="111" y="7"/>
                    </a:lnTo>
                    <a:lnTo>
                      <a:pt x="107" y="4"/>
                    </a:lnTo>
                    <a:lnTo>
                      <a:pt x="103" y="2"/>
                    </a:lnTo>
                    <a:lnTo>
                      <a:pt x="98" y="0"/>
                    </a:lnTo>
                    <a:lnTo>
                      <a:pt x="94" y="0"/>
                    </a:lnTo>
                    <a:lnTo>
                      <a:pt x="89" y="0"/>
                    </a:lnTo>
                    <a:lnTo>
                      <a:pt x="84" y="2"/>
                    </a:lnTo>
                    <a:lnTo>
                      <a:pt x="80" y="4"/>
                    </a:lnTo>
                    <a:lnTo>
                      <a:pt x="76" y="7"/>
                    </a:lnTo>
                    <a:lnTo>
                      <a:pt x="7" y="77"/>
                    </a:lnTo>
                    <a:lnTo>
                      <a:pt x="7" y="77"/>
                    </a:lnTo>
                    <a:lnTo>
                      <a:pt x="4" y="80"/>
                    </a:lnTo>
                    <a:lnTo>
                      <a:pt x="2" y="85"/>
                    </a:lnTo>
                    <a:lnTo>
                      <a:pt x="0" y="89"/>
                    </a:lnTo>
                    <a:lnTo>
                      <a:pt x="0" y="94"/>
                    </a:lnTo>
                    <a:lnTo>
                      <a:pt x="0" y="99"/>
                    </a:lnTo>
                    <a:lnTo>
                      <a:pt x="2" y="103"/>
                    </a:lnTo>
                    <a:lnTo>
                      <a:pt x="4" y="107"/>
                    </a:lnTo>
                    <a:lnTo>
                      <a:pt x="7" y="111"/>
                    </a:lnTo>
                    <a:lnTo>
                      <a:pt x="128" y="232"/>
                    </a:lnTo>
                  </a:path>
                </a:pathLst>
              </a:custGeom>
              <a:noFill/>
              <a:ln w="9525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4" name="Freeform 21"/>
              <p:cNvSpPr/>
              <p:nvPr/>
            </p:nvSpPr>
            <p:spPr bwMode="auto">
              <a:xfrm>
                <a:off x="4524375" y="6596063"/>
                <a:ext cx="368300" cy="369888"/>
              </a:xfrm>
              <a:custGeom>
                <a:avLst/>
                <a:gdLst>
                  <a:gd name="T0" fmla="*/ 0 w 232"/>
                  <a:gd name="T1" fmla="*/ 106 h 233"/>
                  <a:gd name="T2" fmla="*/ 121 w 232"/>
                  <a:gd name="T3" fmla="*/ 226 h 233"/>
                  <a:gd name="T4" fmla="*/ 121 w 232"/>
                  <a:gd name="T5" fmla="*/ 226 h 233"/>
                  <a:gd name="T6" fmla="*/ 125 w 232"/>
                  <a:gd name="T7" fmla="*/ 229 h 233"/>
                  <a:gd name="T8" fmla="*/ 129 w 232"/>
                  <a:gd name="T9" fmla="*/ 232 h 233"/>
                  <a:gd name="T10" fmla="*/ 134 w 232"/>
                  <a:gd name="T11" fmla="*/ 233 h 233"/>
                  <a:gd name="T12" fmla="*/ 138 w 232"/>
                  <a:gd name="T13" fmla="*/ 233 h 233"/>
                  <a:gd name="T14" fmla="*/ 143 w 232"/>
                  <a:gd name="T15" fmla="*/ 233 h 233"/>
                  <a:gd name="T16" fmla="*/ 148 w 232"/>
                  <a:gd name="T17" fmla="*/ 232 h 233"/>
                  <a:gd name="T18" fmla="*/ 152 w 232"/>
                  <a:gd name="T19" fmla="*/ 229 h 233"/>
                  <a:gd name="T20" fmla="*/ 156 w 232"/>
                  <a:gd name="T21" fmla="*/ 226 h 233"/>
                  <a:gd name="T22" fmla="*/ 225 w 232"/>
                  <a:gd name="T23" fmla="*/ 157 h 233"/>
                  <a:gd name="T24" fmla="*/ 225 w 232"/>
                  <a:gd name="T25" fmla="*/ 157 h 233"/>
                  <a:gd name="T26" fmla="*/ 228 w 232"/>
                  <a:gd name="T27" fmla="*/ 153 h 233"/>
                  <a:gd name="T28" fmla="*/ 230 w 232"/>
                  <a:gd name="T29" fmla="*/ 149 h 233"/>
                  <a:gd name="T30" fmla="*/ 232 w 232"/>
                  <a:gd name="T31" fmla="*/ 144 h 233"/>
                  <a:gd name="T32" fmla="*/ 232 w 232"/>
                  <a:gd name="T33" fmla="*/ 140 h 233"/>
                  <a:gd name="T34" fmla="*/ 232 w 232"/>
                  <a:gd name="T35" fmla="*/ 135 h 233"/>
                  <a:gd name="T36" fmla="*/ 230 w 232"/>
                  <a:gd name="T37" fmla="*/ 130 h 233"/>
                  <a:gd name="T38" fmla="*/ 228 w 232"/>
                  <a:gd name="T39" fmla="*/ 126 h 233"/>
                  <a:gd name="T40" fmla="*/ 225 w 232"/>
                  <a:gd name="T41" fmla="*/ 122 h 233"/>
                  <a:gd name="T42" fmla="*/ 104 w 232"/>
                  <a:gd name="T43" fmla="*/ 0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32" h="233">
                    <a:moveTo>
                      <a:pt x="0" y="106"/>
                    </a:moveTo>
                    <a:lnTo>
                      <a:pt x="121" y="226"/>
                    </a:lnTo>
                    <a:lnTo>
                      <a:pt x="121" y="226"/>
                    </a:lnTo>
                    <a:lnTo>
                      <a:pt x="125" y="229"/>
                    </a:lnTo>
                    <a:lnTo>
                      <a:pt x="129" y="232"/>
                    </a:lnTo>
                    <a:lnTo>
                      <a:pt x="134" y="233"/>
                    </a:lnTo>
                    <a:lnTo>
                      <a:pt x="138" y="233"/>
                    </a:lnTo>
                    <a:lnTo>
                      <a:pt x="143" y="233"/>
                    </a:lnTo>
                    <a:lnTo>
                      <a:pt x="148" y="232"/>
                    </a:lnTo>
                    <a:lnTo>
                      <a:pt x="152" y="229"/>
                    </a:lnTo>
                    <a:lnTo>
                      <a:pt x="156" y="226"/>
                    </a:lnTo>
                    <a:lnTo>
                      <a:pt x="225" y="157"/>
                    </a:lnTo>
                    <a:lnTo>
                      <a:pt x="225" y="157"/>
                    </a:lnTo>
                    <a:lnTo>
                      <a:pt x="228" y="153"/>
                    </a:lnTo>
                    <a:lnTo>
                      <a:pt x="230" y="149"/>
                    </a:lnTo>
                    <a:lnTo>
                      <a:pt x="232" y="144"/>
                    </a:lnTo>
                    <a:lnTo>
                      <a:pt x="232" y="140"/>
                    </a:lnTo>
                    <a:lnTo>
                      <a:pt x="232" y="135"/>
                    </a:lnTo>
                    <a:lnTo>
                      <a:pt x="230" y="130"/>
                    </a:lnTo>
                    <a:lnTo>
                      <a:pt x="228" y="126"/>
                    </a:lnTo>
                    <a:lnTo>
                      <a:pt x="225" y="122"/>
                    </a:lnTo>
                    <a:lnTo>
                      <a:pt x="104" y="0"/>
                    </a:lnTo>
                  </a:path>
                </a:pathLst>
              </a:custGeom>
              <a:noFill/>
              <a:ln w="9525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15" name="组合 114"/>
          <p:cNvGrpSpPr/>
          <p:nvPr/>
        </p:nvGrpSpPr>
        <p:grpSpPr>
          <a:xfrm>
            <a:off x="2936175" y="3699870"/>
            <a:ext cx="1408234" cy="1214153"/>
            <a:chOff x="2201822" y="2387765"/>
            <a:chExt cx="1056313" cy="910615"/>
          </a:xfrm>
        </p:grpSpPr>
        <p:sp>
          <p:nvSpPr>
            <p:cNvPr id="116" name="六边形 115"/>
            <p:cNvSpPr/>
            <p:nvPr/>
          </p:nvSpPr>
          <p:spPr>
            <a:xfrm>
              <a:off x="2201822" y="2387765"/>
              <a:ext cx="1056313" cy="910615"/>
            </a:xfrm>
            <a:prstGeom prst="hexagon">
              <a:avLst/>
            </a:prstGeom>
            <a:solidFill>
              <a:srgbClr val="002060"/>
            </a:solidFill>
            <a:ln w="28575"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7" name="组合 116"/>
            <p:cNvGrpSpPr/>
            <p:nvPr/>
          </p:nvGrpSpPr>
          <p:grpSpPr>
            <a:xfrm>
              <a:off x="2549304" y="2663403"/>
              <a:ext cx="361349" cy="359338"/>
              <a:chOff x="4083050" y="4826000"/>
              <a:chExt cx="855663" cy="850900"/>
            </a:xfrm>
          </p:grpSpPr>
          <p:sp>
            <p:nvSpPr>
              <p:cNvPr id="118" name="Freeform 25"/>
              <p:cNvSpPr/>
              <p:nvPr/>
            </p:nvSpPr>
            <p:spPr bwMode="auto">
              <a:xfrm>
                <a:off x="4083050" y="4826000"/>
                <a:ext cx="855663" cy="850900"/>
              </a:xfrm>
              <a:custGeom>
                <a:avLst/>
                <a:gdLst>
                  <a:gd name="T0" fmla="*/ 217 w 539"/>
                  <a:gd name="T1" fmla="*/ 202 h 536"/>
                  <a:gd name="T2" fmla="*/ 206 w 539"/>
                  <a:gd name="T3" fmla="*/ 199 h 536"/>
                  <a:gd name="T4" fmla="*/ 182 w 539"/>
                  <a:gd name="T5" fmla="*/ 196 h 536"/>
                  <a:gd name="T6" fmla="*/ 169 w 539"/>
                  <a:gd name="T7" fmla="*/ 195 h 536"/>
                  <a:gd name="T8" fmla="*/ 135 w 539"/>
                  <a:gd name="T9" fmla="*/ 199 h 536"/>
                  <a:gd name="T10" fmla="*/ 103 w 539"/>
                  <a:gd name="T11" fmla="*/ 209 h 536"/>
                  <a:gd name="T12" fmla="*/ 74 w 539"/>
                  <a:gd name="T13" fmla="*/ 224 h 536"/>
                  <a:gd name="T14" fmla="*/ 49 w 539"/>
                  <a:gd name="T15" fmla="*/ 246 h 536"/>
                  <a:gd name="T16" fmla="*/ 29 w 539"/>
                  <a:gd name="T17" fmla="*/ 271 h 536"/>
                  <a:gd name="T18" fmla="*/ 13 w 539"/>
                  <a:gd name="T19" fmla="*/ 300 h 536"/>
                  <a:gd name="T20" fmla="*/ 3 w 539"/>
                  <a:gd name="T21" fmla="*/ 332 h 536"/>
                  <a:gd name="T22" fmla="*/ 0 w 539"/>
                  <a:gd name="T23" fmla="*/ 366 h 536"/>
                  <a:gd name="T24" fmla="*/ 0 w 539"/>
                  <a:gd name="T25" fmla="*/ 383 h 536"/>
                  <a:gd name="T26" fmla="*/ 7 w 539"/>
                  <a:gd name="T27" fmla="*/ 417 h 536"/>
                  <a:gd name="T28" fmla="*/ 20 w 539"/>
                  <a:gd name="T29" fmla="*/ 447 h 536"/>
                  <a:gd name="T30" fmla="*/ 38 w 539"/>
                  <a:gd name="T31" fmla="*/ 474 h 536"/>
                  <a:gd name="T32" fmla="*/ 61 w 539"/>
                  <a:gd name="T33" fmla="*/ 497 h 536"/>
                  <a:gd name="T34" fmla="*/ 88 w 539"/>
                  <a:gd name="T35" fmla="*/ 516 h 536"/>
                  <a:gd name="T36" fmla="*/ 119 w 539"/>
                  <a:gd name="T37" fmla="*/ 528 h 536"/>
                  <a:gd name="T38" fmla="*/ 152 w 539"/>
                  <a:gd name="T39" fmla="*/ 535 h 536"/>
                  <a:gd name="T40" fmla="*/ 169 w 539"/>
                  <a:gd name="T41" fmla="*/ 536 h 536"/>
                  <a:gd name="T42" fmla="*/ 204 w 539"/>
                  <a:gd name="T43" fmla="*/ 533 h 536"/>
                  <a:gd name="T44" fmla="*/ 237 w 539"/>
                  <a:gd name="T45" fmla="*/ 523 h 536"/>
                  <a:gd name="T46" fmla="*/ 265 w 539"/>
                  <a:gd name="T47" fmla="*/ 507 h 536"/>
                  <a:gd name="T48" fmla="*/ 291 w 539"/>
                  <a:gd name="T49" fmla="*/ 486 h 536"/>
                  <a:gd name="T50" fmla="*/ 311 w 539"/>
                  <a:gd name="T51" fmla="*/ 461 h 536"/>
                  <a:gd name="T52" fmla="*/ 327 w 539"/>
                  <a:gd name="T53" fmla="*/ 432 h 536"/>
                  <a:gd name="T54" fmla="*/ 337 w 539"/>
                  <a:gd name="T55" fmla="*/ 400 h 536"/>
                  <a:gd name="T56" fmla="*/ 340 w 539"/>
                  <a:gd name="T57" fmla="*/ 366 h 536"/>
                  <a:gd name="T58" fmla="*/ 340 w 539"/>
                  <a:gd name="T59" fmla="*/ 354 h 536"/>
                  <a:gd name="T60" fmla="*/ 337 w 539"/>
                  <a:gd name="T61" fmla="*/ 332 h 536"/>
                  <a:gd name="T62" fmla="*/ 394 w 539"/>
                  <a:gd name="T63" fmla="*/ 261 h 536"/>
                  <a:gd name="T64" fmla="*/ 468 w 539"/>
                  <a:gd name="T65" fmla="*/ 189 h 536"/>
                  <a:gd name="T66" fmla="*/ 539 w 539"/>
                  <a:gd name="T67" fmla="*/ 108 h 536"/>
                  <a:gd name="T68" fmla="*/ 443 w 539"/>
                  <a:gd name="T69" fmla="*/ 0 h 5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39" h="536">
                    <a:moveTo>
                      <a:pt x="443" y="0"/>
                    </a:moveTo>
                    <a:lnTo>
                      <a:pt x="217" y="202"/>
                    </a:lnTo>
                    <a:lnTo>
                      <a:pt x="217" y="202"/>
                    </a:lnTo>
                    <a:lnTo>
                      <a:pt x="206" y="199"/>
                    </a:lnTo>
                    <a:lnTo>
                      <a:pt x="194" y="197"/>
                    </a:lnTo>
                    <a:lnTo>
                      <a:pt x="182" y="196"/>
                    </a:lnTo>
                    <a:lnTo>
                      <a:pt x="169" y="195"/>
                    </a:lnTo>
                    <a:lnTo>
                      <a:pt x="169" y="195"/>
                    </a:lnTo>
                    <a:lnTo>
                      <a:pt x="152" y="196"/>
                    </a:lnTo>
                    <a:lnTo>
                      <a:pt x="135" y="199"/>
                    </a:lnTo>
                    <a:lnTo>
                      <a:pt x="119" y="203"/>
                    </a:lnTo>
                    <a:lnTo>
                      <a:pt x="103" y="209"/>
                    </a:lnTo>
                    <a:lnTo>
                      <a:pt x="88" y="216"/>
                    </a:lnTo>
                    <a:lnTo>
                      <a:pt x="74" y="224"/>
                    </a:lnTo>
                    <a:lnTo>
                      <a:pt x="61" y="235"/>
                    </a:lnTo>
                    <a:lnTo>
                      <a:pt x="49" y="246"/>
                    </a:lnTo>
                    <a:lnTo>
                      <a:pt x="38" y="258"/>
                    </a:lnTo>
                    <a:lnTo>
                      <a:pt x="29" y="271"/>
                    </a:lnTo>
                    <a:lnTo>
                      <a:pt x="20" y="285"/>
                    </a:lnTo>
                    <a:lnTo>
                      <a:pt x="13" y="300"/>
                    </a:lnTo>
                    <a:lnTo>
                      <a:pt x="7" y="316"/>
                    </a:lnTo>
                    <a:lnTo>
                      <a:pt x="3" y="332"/>
                    </a:lnTo>
                    <a:lnTo>
                      <a:pt x="0" y="349"/>
                    </a:lnTo>
                    <a:lnTo>
                      <a:pt x="0" y="366"/>
                    </a:lnTo>
                    <a:lnTo>
                      <a:pt x="0" y="366"/>
                    </a:lnTo>
                    <a:lnTo>
                      <a:pt x="0" y="383"/>
                    </a:lnTo>
                    <a:lnTo>
                      <a:pt x="3" y="400"/>
                    </a:lnTo>
                    <a:lnTo>
                      <a:pt x="7" y="417"/>
                    </a:lnTo>
                    <a:lnTo>
                      <a:pt x="13" y="432"/>
                    </a:lnTo>
                    <a:lnTo>
                      <a:pt x="20" y="447"/>
                    </a:lnTo>
                    <a:lnTo>
                      <a:pt x="29" y="461"/>
                    </a:lnTo>
                    <a:lnTo>
                      <a:pt x="38" y="474"/>
                    </a:lnTo>
                    <a:lnTo>
                      <a:pt x="49" y="486"/>
                    </a:lnTo>
                    <a:lnTo>
                      <a:pt x="61" y="497"/>
                    </a:lnTo>
                    <a:lnTo>
                      <a:pt x="74" y="507"/>
                    </a:lnTo>
                    <a:lnTo>
                      <a:pt x="88" y="516"/>
                    </a:lnTo>
                    <a:lnTo>
                      <a:pt x="103" y="523"/>
                    </a:lnTo>
                    <a:lnTo>
                      <a:pt x="119" y="528"/>
                    </a:lnTo>
                    <a:lnTo>
                      <a:pt x="135" y="533"/>
                    </a:lnTo>
                    <a:lnTo>
                      <a:pt x="152" y="535"/>
                    </a:lnTo>
                    <a:lnTo>
                      <a:pt x="169" y="536"/>
                    </a:lnTo>
                    <a:lnTo>
                      <a:pt x="169" y="536"/>
                    </a:lnTo>
                    <a:lnTo>
                      <a:pt x="187" y="535"/>
                    </a:lnTo>
                    <a:lnTo>
                      <a:pt x="204" y="533"/>
                    </a:lnTo>
                    <a:lnTo>
                      <a:pt x="221" y="528"/>
                    </a:lnTo>
                    <a:lnTo>
                      <a:pt x="237" y="523"/>
                    </a:lnTo>
                    <a:lnTo>
                      <a:pt x="251" y="516"/>
                    </a:lnTo>
                    <a:lnTo>
                      <a:pt x="265" y="507"/>
                    </a:lnTo>
                    <a:lnTo>
                      <a:pt x="279" y="497"/>
                    </a:lnTo>
                    <a:lnTo>
                      <a:pt x="291" y="486"/>
                    </a:lnTo>
                    <a:lnTo>
                      <a:pt x="302" y="474"/>
                    </a:lnTo>
                    <a:lnTo>
                      <a:pt x="311" y="461"/>
                    </a:lnTo>
                    <a:lnTo>
                      <a:pt x="320" y="447"/>
                    </a:lnTo>
                    <a:lnTo>
                      <a:pt x="327" y="432"/>
                    </a:lnTo>
                    <a:lnTo>
                      <a:pt x="333" y="417"/>
                    </a:lnTo>
                    <a:lnTo>
                      <a:pt x="337" y="400"/>
                    </a:lnTo>
                    <a:lnTo>
                      <a:pt x="340" y="383"/>
                    </a:lnTo>
                    <a:lnTo>
                      <a:pt x="340" y="366"/>
                    </a:lnTo>
                    <a:lnTo>
                      <a:pt x="340" y="366"/>
                    </a:lnTo>
                    <a:lnTo>
                      <a:pt x="340" y="354"/>
                    </a:lnTo>
                    <a:lnTo>
                      <a:pt x="339" y="343"/>
                    </a:lnTo>
                    <a:lnTo>
                      <a:pt x="337" y="332"/>
                    </a:lnTo>
                    <a:lnTo>
                      <a:pt x="334" y="321"/>
                    </a:lnTo>
                    <a:lnTo>
                      <a:pt x="394" y="261"/>
                    </a:lnTo>
                    <a:lnTo>
                      <a:pt x="394" y="189"/>
                    </a:lnTo>
                    <a:lnTo>
                      <a:pt x="468" y="189"/>
                    </a:lnTo>
                    <a:lnTo>
                      <a:pt x="468" y="104"/>
                    </a:lnTo>
                    <a:lnTo>
                      <a:pt x="539" y="108"/>
                    </a:lnTo>
                    <a:lnTo>
                      <a:pt x="539" y="7"/>
                    </a:lnTo>
                    <a:lnTo>
                      <a:pt x="443" y="0"/>
                    </a:lnTo>
                    <a:close/>
                  </a:path>
                </a:pathLst>
              </a:custGeom>
              <a:noFill/>
              <a:ln w="9525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9" name="Freeform 26"/>
              <p:cNvSpPr/>
              <p:nvPr/>
            </p:nvSpPr>
            <p:spPr bwMode="auto">
              <a:xfrm>
                <a:off x="4219575" y="5362575"/>
                <a:ext cx="184150" cy="184150"/>
              </a:xfrm>
              <a:custGeom>
                <a:avLst/>
                <a:gdLst>
                  <a:gd name="T0" fmla="*/ 116 w 116"/>
                  <a:gd name="T1" fmla="*/ 58 h 116"/>
                  <a:gd name="T2" fmla="*/ 116 w 116"/>
                  <a:gd name="T3" fmla="*/ 58 h 116"/>
                  <a:gd name="T4" fmla="*/ 116 w 116"/>
                  <a:gd name="T5" fmla="*/ 64 h 116"/>
                  <a:gd name="T6" fmla="*/ 115 w 116"/>
                  <a:gd name="T7" fmla="*/ 69 h 116"/>
                  <a:gd name="T8" fmla="*/ 111 w 116"/>
                  <a:gd name="T9" fmla="*/ 80 h 116"/>
                  <a:gd name="T10" fmla="*/ 106 w 116"/>
                  <a:gd name="T11" fmla="*/ 90 h 116"/>
                  <a:gd name="T12" fmla="*/ 99 w 116"/>
                  <a:gd name="T13" fmla="*/ 99 h 116"/>
                  <a:gd name="T14" fmla="*/ 90 w 116"/>
                  <a:gd name="T15" fmla="*/ 106 h 116"/>
                  <a:gd name="T16" fmla="*/ 81 w 116"/>
                  <a:gd name="T17" fmla="*/ 111 h 116"/>
                  <a:gd name="T18" fmla="*/ 70 w 116"/>
                  <a:gd name="T19" fmla="*/ 114 h 116"/>
                  <a:gd name="T20" fmla="*/ 64 w 116"/>
                  <a:gd name="T21" fmla="*/ 115 h 116"/>
                  <a:gd name="T22" fmla="*/ 58 w 116"/>
                  <a:gd name="T23" fmla="*/ 116 h 116"/>
                  <a:gd name="T24" fmla="*/ 58 w 116"/>
                  <a:gd name="T25" fmla="*/ 116 h 116"/>
                  <a:gd name="T26" fmla="*/ 52 w 116"/>
                  <a:gd name="T27" fmla="*/ 115 h 116"/>
                  <a:gd name="T28" fmla="*/ 46 w 116"/>
                  <a:gd name="T29" fmla="*/ 114 h 116"/>
                  <a:gd name="T30" fmla="*/ 36 w 116"/>
                  <a:gd name="T31" fmla="*/ 111 h 116"/>
                  <a:gd name="T32" fmla="*/ 26 w 116"/>
                  <a:gd name="T33" fmla="*/ 106 h 116"/>
                  <a:gd name="T34" fmla="*/ 17 w 116"/>
                  <a:gd name="T35" fmla="*/ 99 h 116"/>
                  <a:gd name="T36" fmla="*/ 10 w 116"/>
                  <a:gd name="T37" fmla="*/ 90 h 116"/>
                  <a:gd name="T38" fmla="*/ 5 w 116"/>
                  <a:gd name="T39" fmla="*/ 80 h 116"/>
                  <a:gd name="T40" fmla="*/ 1 w 116"/>
                  <a:gd name="T41" fmla="*/ 69 h 116"/>
                  <a:gd name="T42" fmla="*/ 1 w 116"/>
                  <a:gd name="T43" fmla="*/ 64 h 116"/>
                  <a:gd name="T44" fmla="*/ 0 w 116"/>
                  <a:gd name="T45" fmla="*/ 58 h 116"/>
                  <a:gd name="T46" fmla="*/ 0 w 116"/>
                  <a:gd name="T47" fmla="*/ 58 h 116"/>
                  <a:gd name="T48" fmla="*/ 1 w 116"/>
                  <a:gd name="T49" fmla="*/ 52 h 116"/>
                  <a:gd name="T50" fmla="*/ 1 w 116"/>
                  <a:gd name="T51" fmla="*/ 46 h 116"/>
                  <a:gd name="T52" fmla="*/ 5 w 116"/>
                  <a:gd name="T53" fmla="*/ 35 h 116"/>
                  <a:gd name="T54" fmla="*/ 10 w 116"/>
                  <a:gd name="T55" fmla="*/ 25 h 116"/>
                  <a:gd name="T56" fmla="*/ 17 w 116"/>
                  <a:gd name="T57" fmla="*/ 17 h 116"/>
                  <a:gd name="T58" fmla="*/ 26 w 116"/>
                  <a:gd name="T59" fmla="*/ 10 h 116"/>
                  <a:gd name="T60" fmla="*/ 36 w 116"/>
                  <a:gd name="T61" fmla="*/ 4 h 116"/>
                  <a:gd name="T62" fmla="*/ 46 w 116"/>
                  <a:gd name="T63" fmla="*/ 1 h 116"/>
                  <a:gd name="T64" fmla="*/ 52 w 116"/>
                  <a:gd name="T65" fmla="*/ 0 h 116"/>
                  <a:gd name="T66" fmla="*/ 58 w 116"/>
                  <a:gd name="T67" fmla="*/ 0 h 116"/>
                  <a:gd name="T68" fmla="*/ 58 w 116"/>
                  <a:gd name="T69" fmla="*/ 0 h 116"/>
                  <a:gd name="T70" fmla="*/ 64 w 116"/>
                  <a:gd name="T71" fmla="*/ 0 h 116"/>
                  <a:gd name="T72" fmla="*/ 70 w 116"/>
                  <a:gd name="T73" fmla="*/ 1 h 116"/>
                  <a:gd name="T74" fmla="*/ 81 w 116"/>
                  <a:gd name="T75" fmla="*/ 4 h 116"/>
                  <a:gd name="T76" fmla="*/ 90 w 116"/>
                  <a:gd name="T77" fmla="*/ 10 h 116"/>
                  <a:gd name="T78" fmla="*/ 99 w 116"/>
                  <a:gd name="T79" fmla="*/ 17 h 116"/>
                  <a:gd name="T80" fmla="*/ 106 w 116"/>
                  <a:gd name="T81" fmla="*/ 25 h 116"/>
                  <a:gd name="T82" fmla="*/ 111 w 116"/>
                  <a:gd name="T83" fmla="*/ 35 h 116"/>
                  <a:gd name="T84" fmla="*/ 115 w 116"/>
                  <a:gd name="T85" fmla="*/ 46 h 116"/>
                  <a:gd name="T86" fmla="*/ 116 w 116"/>
                  <a:gd name="T87" fmla="*/ 52 h 116"/>
                  <a:gd name="T88" fmla="*/ 116 w 116"/>
                  <a:gd name="T89" fmla="*/ 58 h 116"/>
                  <a:gd name="T90" fmla="*/ 116 w 116"/>
                  <a:gd name="T91" fmla="*/ 58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16" h="116">
                    <a:moveTo>
                      <a:pt x="116" y="58"/>
                    </a:moveTo>
                    <a:lnTo>
                      <a:pt x="116" y="58"/>
                    </a:lnTo>
                    <a:lnTo>
                      <a:pt x="116" y="64"/>
                    </a:lnTo>
                    <a:lnTo>
                      <a:pt x="115" y="69"/>
                    </a:lnTo>
                    <a:lnTo>
                      <a:pt x="111" y="80"/>
                    </a:lnTo>
                    <a:lnTo>
                      <a:pt x="106" y="90"/>
                    </a:lnTo>
                    <a:lnTo>
                      <a:pt x="99" y="99"/>
                    </a:lnTo>
                    <a:lnTo>
                      <a:pt x="90" y="106"/>
                    </a:lnTo>
                    <a:lnTo>
                      <a:pt x="81" y="111"/>
                    </a:lnTo>
                    <a:lnTo>
                      <a:pt x="70" y="114"/>
                    </a:lnTo>
                    <a:lnTo>
                      <a:pt x="64" y="115"/>
                    </a:lnTo>
                    <a:lnTo>
                      <a:pt x="58" y="116"/>
                    </a:lnTo>
                    <a:lnTo>
                      <a:pt x="58" y="116"/>
                    </a:lnTo>
                    <a:lnTo>
                      <a:pt x="52" y="115"/>
                    </a:lnTo>
                    <a:lnTo>
                      <a:pt x="46" y="114"/>
                    </a:lnTo>
                    <a:lnTo>
                      <a:pt x="36" y="111"/>
                    </a:lnTo>
                    <a:lnTo>
                      <a:pt x="26" y="106"/>
                    </a:lnTo>
                    <a:lnTo>
                      <a:pt x="17" y="99"/>
                    </a:lnTo>
                    <a:lnTo>
                      <a:pt x="10" y="90"/>
                    </a:lnTo>
                    <a:lnTo>
                      <a:pt x="5" y="80"/>
                    </a:lnTo>
                    <a:lnTo>
                      <a:pt x="1" y="69"/>
                    </a:lnTo>
                    <a:lnTo>
                      <a:pt x="1" y="64"/>
                    </a:lnTo>
                    <a:lnTo>
                      <a:pt x="0" y="58"/>
                    </a:lnTo>
                    <a:lnTo>
                      <a:pt x="0" y="58"/>
                    </a:lnTo>
                    <a:lnTo>
                      <a:pt x="1" y="52"/>
                    </a:lnTo>
                    <a:lnTo>
                      <a:pt x="1" y="46"/>
                    </a:lnTo>
                    <a:lnTo>
                      <a:pt x="5" y="35"/>
                    </a:lnTo>
                    <a:lnTo>
                      <a:pt x="10" y="25"/>
                    </a:lnTo>
                    <a:lnTo>
                      <a:pt x="17" y="17"/>
                    </a:lnTo>
                    <a:lnTo>
                      <a:pt x="26" y="10"/>
                    </a:lnTo>
                    <a:lnTo>
                      <a:pt x="36" y="4"/>
                    </a:lnTo>
                    <a:lnTo>
                      <a:pt x="46" y="1"/>
                    </a:lnTo>
                    <a:lnTo>
                      <a:pt x="52" y="0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64" y="0"/>
                    </a:lnTo>
                    <a:lnTo>
                      <a:pt x="70" y="1"/>
                    </a:lnTo>
                    <a:lnTo>
                      <a:pt x="81" y="4"/>
                    </a:lnTo>
                    <a:lnTo>
                      <a:pt x="90" y="10"/>
                    </a:lnTo>
                    <a:lnTo>
                      <a:pt x="99" y="17"/>
                    </a:lnTo>
                    <a:lnTo>
                      <a:pt x="106" y="25"/>
                    </a:lnTo>
                    <a:lnTo>
                      <a:pt x="111" y="35"/>
                    </a:lnTo>
                    <a:lnTo>
                      <a:pt x="115" y="46"/>
                    </a:lnTo>
                    <a:lnTo>
                      <a:pt x="116" y="52"/>
                    </a:lnTo>
                    <a:lnTo>
                      <a:pt x="116" y="58"/>
                    </a:lnTo>
                    <a:lnTo>
                      <a:pt x="116" y="58"/>
                    </a:lnTo>
                    <a:close/>
                  </a:path>
                </a:pathLst>
              </a:custGeom>
              <a:noFill/>
              <a:ln w="9525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0" name="Line 27"/>
              <p:cNvSpPr>
                <a:spLocks noChangeShapeType="1"/>
              </p:cNvSpPr>
              <p:nvPr/>
            </p:nvSpPr>
            <p:spPr bwMode="auto">
              <a:xfrm flipH="1">
                <a:off x="4481513" y="4926013"/>
                <a:ext cx="303213" cy="274638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21" name="组合 120"/>
          <p:cNvGrpSpPr/>
          <p:nvPr/>
        </p:nvGrpSpPr>
        <p:grpSpPr>
          <a:xfrm>
            <a:off x="6614436" y="3013467"/>
            <a:ext cx="1408234" cy="1214153"/>
            <a:chOff x="4960877" y="1872963"/>
            <a:chExt cx="1056313" cy="910615"/>
          </a:xfrm>
        </p:grpSpPr>
        <p:sp>
          <p:nvSpPr>
            <p:cNvPr id="122" name="六边形 121"/>
            <p:cNvSpPr/>
            <p:nvPr/>
          </p:nvSpPr>
          <p:spPr>
            <a:xfrm>
              <a:off x="4960877" y="1872963"/>
              <a:ext cx="1056313" cy="910615"/>
            </a:xfrm>
            <a:prstGeom prst="hexagon">
              <a:avLst/>
            </a:prstGeom>
            <a:solidFill>
              <a:srgbClr val="002060"/>
            </a:solidFill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23" name="组合 122"/>
            <p:cNvGrpSpPr/>
            <p:nvPr/>
          </p:nvGrpSpPr>
          <p:grpSpPr>
            <a:xfrm>
              <a:off x="5306347" y="2148601"/>
              <a:ext cx="365373" cy="359338"/>
              <a:chOff x="5294313" y="6135688"/>
              <a:chExt cx="865188" cy="850900"/>
            </a:xfrm>
          </p:grpSpPr>
          <p:sp>
            <p:nvSpPr>
              <p:cNvPr id="124" name="Freeform 28"/>
              <p:cNvSpPr/>
              <p:nvPr/>
            </p:nvSpPr>
            <p:spPr bwMode="auto">
              <a:xfrm>
                <a:off x="5495925" y="6199188"/>
                <a:ext cx="463550" cy="544513"/>
              </a:xfrm>
              <a:custGeom>
                <a:avLst/>
                <a:gdLst>
                  <a:gd name="T0" fmla="*/ 292 w 292"/>
                  <a:gd name="T1" fmla="*/ 0 h 343"/>
                  <a:gd name="T2" fmla="*/ 292 w 292"/>
                  <a:gd name="T3" fmla="*/ 0 h 343"/>
                  <a:gd name="T4" fmla="*/ 292 w 292"/>
                  <a:gd name="T5" fmla="*/ 170 h 343"/>
                  <a:gd name="T6" fmla="*/ 292 w 292"/>
                  <a:gd name="T7" fmla="*/ 170 h 343"/>
                  <a:gd name="T8" fmla="*/ 291 w 292"/>
                  <a:gd name="T9" fmla="*/ 177 h 343"/>
                  <a:gd name="T10" fmla="*/ 290 w 292"/>
                  <a:gd name="T11" fmla="*/ 186 h 343"/>
                  <a:gd name="T12" fmla="*/ 287 w 292"/>
                  <a:gd name="T13" fmla="*/ 195 h 343"/>
                  <a:gd name="T14" fmla="*/ 283 w 292"/>
                  <a:gd name="T15" fmla="*/ 206 h 343"/>
                  <a:gd name="T16" fmla="*/ 278 w 292"/>
                  <a:gd name="T17" fmla="*/ 217 h 343"/>
                  <a:gd name="T18" fmla="*/ 272 w 292"/>
                  <a:gd name="T19" fmla="*/ 229 h 343"/>
                  <a:gd name="T20" fmla="*/ 264 w 292"/>
                  <a:gd name="T21" fmla="*/ 242 h 343"/>
                  <a:gd name="T22" fmla="*/ 256 w 292"/>
                  <a:gd name="T23" fmla="*/ 255 h 343"/>
                  <a:gd name="T24" fmla="*/ 246 w 292"/>
                  <a:gd name="T25" fmla="*/ 267 h 343"/>
                  <a:gd name="T26" fmla="*/ 235 w 292"/>
                  <a:gd name="T27" fmla="*/ 281 h 343"/>
                  <a:gd name="T28" fmla="*/ 223 w 292"/>
                  <a:gd name="T29" fmla="*/ 293 h 343"/>
                  <a:gd name="T30" fmla="*/ 210 w 292"/>
                  <a:gd name="T31" fmla="*/ 305 h 343"/>
                  <a:gd name="T32" fmla="*/ 196 w 292"/>
                  <a:gd name="T33" fmla="*/ 316 h 343"/>
                  <a:gd name="T34" fmla="*/ 180 w 292"/>
                  <a:gd name="T35" fmla="*/ 326 h 343"/>
                  <a:gd name="T36" fmla="*/ 164 w 292"/>
                  <a:gd name="T37" fmla="*/ 335 h 343"/>
                  <a:gd name="T38" fmla="*/ 146 w 292"/>
                  <a:gd name="T39" fmla="*/ 343 h 343"/>
                  <a:gd name="T40" fmla="*/ 146 w 292"/>
                  <a:gd name="T41" fmla="*/ 343 h 343"/>
                  <a:gd name="T42" fmla="*/ 129 w 292"/>
                  <a:gd name="T43" fmla="*/ 335 h 343"/>
                  <a:gd name="T44" fmla="*/ 111 w 292"/>
                  <a:gd name="T45" fmla="*/ 326 h 343"/>
                  <a:gd name="T46" fmla="*/ 96 w 292"/>
                  <a:gd name="T47" fmla="*/ 316 h 343"/>
                  <a:gd name="T48" fmla="*/ 82 w 292"/>
                  <a:gd name="T49" fmla="*/ 305 h 343"/>
                  <a:gd name="T50" fmla="*/ 69 w 292"/>
                  <a:gd name="T51" fmla="*/ 293 h 343"/>
                  <a:gd name="T52" fmla="*/ 57 w 292"/>
                  <a:gd name="T53" fmla="*/ 281 h 343"/>
                  <a:gd name="T54" fmla="*/ 46 w 292"/>
                  <a:gd name="T55" fmla="*/ 267 h 343"/>
                  <a:gd name="T56" fmla="*/ 36 w 292"/>
                  <a:gd name="T57" fmla="*/ 255 h 343"/>
                  <a:gd name="T58" fmla="*/ 28 w 292"/>
                  <a:gd name="T59" fmla="*/ 242 h 343"/>
                  <a:gd name="T60" fmla="*/ 20 w 292"/>
                  <a:gd name="T61" fmla="*/ 229 h 343"/>
                  <a:gd name="T62" fmla="*/ 14 w 292"/>
                  <a:gd name="T63" fmla="*/ 217 h 343"/>
                  <a:gd name="T64" fmla="*/ 9 w 292"/>
                  <a:gd name="T65" fmla="*/ 206 h 343"/>
                  <a:gd name="T66" fmla="*/ 5 w 292"/>
                  <a:gd name="T67" fmla="*/ 195 h 343"/>
                  <a:gd name="T68" fmla="*/ 2 w 292"/>
                  <a:gd name="T69" fmla="*/ 186 h 343"/>
                  <a:gd name="T70" fmla="*/ 0 w 292"/>
                  <a:gd name="T71" fmla="*/ 177 h 343"/>
                  <a:gd name="T72" fmla="*/ 0 w 292"/>
                  <a:gd name="T73" fmla="*/ 170 h 343"/>
                  <a:gd name="T74" fmla="*/ 0 w 292"/>
                  <a:gd name="T75" fmla="*/ 170 h 343"/>
                  <a:gd name="T76" fmla="*/ 0 w 292"/>
                  <a:gd name="T77" fmla="*/ 0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92" h="343">
                    <a:moveTo>
                      <a:pt x="292" y="0"/>
                    </a:moveTo>
                    <a:lnTo>
                      <a:pt x="292" y="0"/>
                    </a:lnTo>
                    <a:lnTo>
                      <a:pt x="292" y="170"/>
                    </a:lnTo>
                    <a:lnTo>
                      <a:pt x="292" y="170"/>
                    </a:lnTo>
                    <a:lnTo>
                      <a:pt x="291" y="177"/>
                    </a:lnTo>
                    <a:lnTo>
                      <a:pt x="290" y="186"/>
                    </a:lnTo>
                    <a:lnTo>
                      <a:pt x="287" y="195"/>
                    </a:lnTo>
                    <a:lnTo>
                      <a:pt x="283" y="206"/>
                    </a:lnTo>
                    <a:lnTo>
                      <a:pt x="278" y="217"/>
                    </a:lnTo>
                    <a:lnTo>
                      <a:pt x="272" y="229"/>
                    </a:lnTo>
                    <a:lnTo>
                      <a:pt x="264" y="242"/>
                    </a:lnTo>
                    <a:lnTo>
                      <a:pt x="256" y="255"/>
                    </a:lnTo>
                    <a:lnTo>
                      <a:pt x="246" y="267"/>
                    </a:lnTo>
                    <a:lnTo>
                      <a:pt x="235" y="281"/>
                    </a:lnTo>
                    <a:lnTo>
                      <a:pt x="223" y="293"/>
                    </a:lnTo>
                    <a:lnTo>
                      <a:pt x="210" y="305"/>
                    </a:lnTo>
                    <a:lnTo>
                      <a:pt x="196" y="316"/>
                    </a:lnTo>
                    <a:lnTo>
                      <a:pt x="180" y="326"/>
                    </a:lnTo>
                    <a:lnTo>
                      <a:pt x="164" y="335"/>
                    </a:lnTo>
                    <a:lnTo>
                      <a:pt x="146" y="343"/>
                    </a:lnTo>
                    <a:lnTo>
                      <a:pt x="146" y="343"/>
                    </a:lnTo>
                    <a:lnTo>
                      <a:pt x="129" y="335"/>
                    </a:lnTo>
                    <a:lnTo>
                      <a:pt x="111" y="326"/>
                    </a:lnTo>
                    <a:lnTo>
                      <a:pt x="96" y="316"/>
                    </a:lnTo>
                    <a:lnTo>
                      <a:pt x="82" y="305"/>
                    </a:lnTo>
                    <a:lnTo>
                      <a:pt x="69" y="293"/>
                    </a:lnTo>
                    <a:lnTo>
                      <a:pt x="57" y="281"/>
                    </a:lnTo>
                    <a:lnTo>
                      <a:pt x="46" y="267"/>
                    </a:lnTo>
                    <a:lnTo>
                      <a:pt x="36" y="255"/>
                    </a:lnTo>
                    <a:lnTo>
                      <a:pt x="28" y="242"/>
                    </a:lnTo>
                    <a:lnTo>
                      <a:pt x="20" y="229"/>
                    </a:lnTo>
                    <a:lnTo>
                      <a:pt x="14" y="217"/>
                    </a:lnTo>
                    <a:lnTo>
                      <a:pt x="9" y="206"/>
                    </a:lnTo>
                    <a:lnTo>
                      <a:pt x="5" y="195"/>
                    </a:lnTo>
                    <a:lnTo>
                      <a:pt x="2" y="186"/>
                    </a:lnTo>
                    <a:lnTo>
                      <a:pt x="0" y="177"/>
                    </a:lnTo>
                    <a:lnTo>
                      <a:pt x="0" y="170"/>
                    </a:lnTo>
                    <a:lnTo>
                      <a:pt x="0" y="17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5" name="Freeform 29"/>
              <p:cNvSpPr/>
              <p:nvPr/>
            </p:nvSpPr>
            <p:spPr bwMode="auto">
              <a:xfrm>
                <a:off x="5294313" y="6199188"/>
                <a:ext cx="865188" cy="334963"/>
              </a:xfrm>
              <a:custGeom>
                <a:avLst/>
                <a:gdLst>
                  <a:gd name="T0" fmla="*/ 447 w 545"/>
                  <a:gd name="T1" fmla="*/ 211 h 211"/>
                  <a:gd name="T2" fmla="*/ 447 w 545"/>
                  <a:gd name="T3" fmla="*/ 211 h 211"/>
                  <a:gd name="T4" fmla="*/ 462 w 545"/>
                  <a:gd name="T5" fmla="*/ 200 h 211"/>
                  <a:gd name="T6" fmla="*/ 478 w 545"/>
                  <a:gd name="T7" fmla="*/ 187 h 211"/>
                  <a:gd name="T8" fmla="*/ 496 w 545"/>
                  <a:gd name="T9" fmla="*/ 170 h 211"/>
                  <a:gd name="T10" fmla="*/ 505 w 545"/>
                  <a:gd name="T11" fmla="*/ 160 h 211"/>
                  <a:gd name="T12" fmla="*/ 514 w 545"/>
                  <a:gd name="T13" fmla="*/ 150 h 211"/>
                  <a:gd name="T14" fmla="*/ 523 w 545"/>
                  <a:gd name="T15" fmla="*/ 138 h 211"/>
                  <a:gd name="T16" fmla="*/ 530 w 545"/>
                  <a:gd name="T17" fmla="*/ 126 h 211"/>
                  <a:gd name="T18" fmla="*/ 536 w 545"/>
                  <a:gd name="T19" fmla="*/ 114 h 211"/>
                  <a:gd name="T20" fmla="*/ 541 w 545"/>
                  <a:gd name="T21" fmla="*/ 101 h 211"/>
                  <a:gd name="T22" fmla="*/ 544 w 545"/>
                  <a:gd name="T23" fmla="*/ 87 h 211"/>
                  <a:gd name="T24" fmla="*/ 545 w 545"/>
                  <a:gd name="T25" fmla="*/ 74 h 211"/>
                  <a:gd name="T26" fmla="*/ 545 w 545"/>
                  <a:gd name="T27" fmla="*/ 74 h 211"/>
                  <a:gd name="T28" fmla="*/ 544 w 545"/>
                  <a:gd name="T29" fmla="*/ 60 h 211"/>
                  <a:gd name="T30" fmla="*/ 541 w 545"/>
                  <a:gd name="T31" fmla="*/ 49 h 211"/>
                  <a:gd name="T32" fmla="*/ 536 w 545"/>
                  <a:gd name="T33" fmla="*/ 39 h 211"/>
                  <a:gd name="T34" fmla="*/ 530 w 545"/>
                  <a:gd name="T35" fmla="*/ 30 h 211"/>
                  <a:gd name="T36" fmla="*/ 522 w 545"/>
                  <a:gd name="T37" fmla="*/ 23 h 211"/>
                  <a:gd name="T38" fmla="*/ 512 w 545"/>
                  <a:gd name="T39" fmla="*/ 17 h 211"/>
                  <a:gd name="T40" fmla="*/ 502 w 545"/>
                  <a:gd name="T41" fmla="*/ 12 h 211"/>
                  <a:gd name="T42" fmla="*/ 491 w 545"/>
                  <a:gd name="T43" fmla="*/ 9 h 211"/>
                  <a:gd name="T44" fmla="*/ 479 w 545"/>
                  <a:gd name="T45" fmla="*/ 6 h 211"/>
                  <a:gd name="T46" fmla="*/ 467 w 545"/>
                  <a:gd name="T47" fmla="*/ 3 h 211"/>
                  <a:gd name="T48" fmla="*/ 442 w 545"/>
                  <a:gd name="T49" fmla="*/ 1 h 211"/>
                  <a:gd name="T50" fmla="*/ 418 w 545"/>
                  <a:gd name="T51" fmla="*/ 0 h 211"/>
                  <a:gd name="T52" fmla="*/ 395 w 545"/>
                  <a:gd name="T53" fmla="*/ 0 h 211"/>
                  <a:gd name="T54" fmla="*/ 395 w 545"/>
                  <a:gd name="T55" fmla="*/ 0 h 211"/>
                  <a:gd name="T56" fmla="*/ 273 w 545"/>
                  <a:gd name="T57" fmla="*/ 0 h 211"/>
                  <a:gd name="T58" fmla="*/ 273 w 545"/>
                  <a:gd name="T59" fmla="*/ 0 h 211"/>
                  <a:gd name="T60" fmla="*/ 150 w 545"/>
                  <a:gd name="T61" fmla="*/ 0 h 211"/>
                  <a:gd name="T62" fmla="*/ 150 w 545"/>
                  <a:gd name="T63" fmla="*/ 0 h 211"/>
                  <a:gd name="T64" fmla="*/ 128 w 545"/>
                  <a:gd name="T65" fmla="*/ 0 h 211"/>
                  <a:gd name="T66" fmla="*/ 104 w 545"/>
                  <a:gd name="T67" fmla="*/ 1 h 211"/>
                  <a:gd name="T68" fmla="*/ 79 w 545"/>
                  <a:gd name="T69" fmla="*/ 3 h 211"/>
                  <a:gd name="T70" fmla="*/ 67 w 545"/>
                  <a:gd name="T71" fmla="*/ 6 h 211"/>
                  <a:gd name="T72" fmla="*/ 55 w 545"/>
                  <a:gd name="T73" fmla="*/ 9 h 211"/>
                  <a:gd name="T74" fmla="*/ 44 w 545"/>
                  <a:gd name="T75" fmla="*/ 12 h 211"/>
                  <a:gd name="T76" fmla="*/ 33 w 545"/>
                  <a:gd name="T77" fmla="*/ 17 h 211"/>
                  <a:gd name="T78" fmla="*/ 24 w 545"/>
                  <a:gd name="T79" fmla="*/ 23 h 211"/>
                  <a:gd name="T80" fmla="*/ 16 w 545"/>
                  <a:gd name="T81" fmla="*/ 30 h 211"/>
                  <a:gd name="T82" fmla="*/ 9 w 545"/>
                  <a:gd name="T83" fmla="*/ 39 h 211"/>
                  <a:gd name="T84" fmla="*/ 4 w 545"/>
                  <a:gd name="T85" fmla="*/ 49 h 211"/>
                  <a:gd name="T86" fmla="*/ 1 w 545"/>
                  <a:gd name="T87" fmla="*/ 60 h 211"/>
                  <a:gd name="T88" fmla="*/ 0 w 545"/>
                  <a:gd name="T89" fmla="*/ 74 h 211"/>
                  <a:gd name="T90" fmla="*/ 0 w 545"/>
                  <a:gd name="T91" fmla="*/ 74 h 211"/>
                  <a:gd name="T92" fmla="*/ 1 w 545"/>
                  <a:gd name="T93" fmla="*/ 87 h 211"/>
                  <a:gd name="T94" fmla="*/ 5 w 545"/>
                  <a:gd name="T95" fmla="*/ 101 h 211"/>
                  <a:gd name="T96" fmla="*/ 9 w 545"/>
                  <a:gd name="T97" fmla="*/ 114 h 211"/>
                  <a:gd name="T98" fmla="*/ 16 w 545"/>
                  <a:gd name="T99" fmla="*/ 126 h 211"/>
                  <a:gd name="T100" fmla="*/ 23 w 545"/>
                  <a:gd name="T101" fmla="*/ 138 h 211"/>
                  <a:gd name="T102" fmla="*/ 32 w 545"/>
                  <a:gd name="T103" fmla="*/ 150 h 211"/>
                  <a:gd name="T104" fmla="*/ 40 w 545"/>
                  <a:gd name="T105" fmla="*/ 160 h 211"/>
                  <a:gd name="T106" fmla="*/ 50 w 545"/>
                  <a:gd name="T107" fmla="*/ 170 h 211"/>
                  <a:gd name="T108" fmla="*/ 68 w 545"/>
                  <a:gd name="T109" fmla="*/ 187 h 211"/>
                  <a:gd name="T110" fmla="*/ 84 w 545"/>
                  <a:gd name="T111" fmla="*/ 200 h 211"/>
                  <a:gd name="T112" fmla="*/ 99 w 545"/>
                  <a:gd name="T113" fmla="*/ 211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45" h="211">
                    <a:moveTo>
                      <a:pt x="447" y="211"/>
                    </a:moveTo>
                    <a:lnTo>
                      <a:pt x="447" y="211"/>
                    </a:lnTo>
                    <a:lnTo>
                      <a:pt x="462" y="200"/>
                    </a:lnTo>
                    <a:lnTo>
                      <a:pt x="478" y="187"/>
                    </a:lnTo>
                    <a:lnTo>
                      <a:pt x="496" y="170"/>
                    </a:lnTo>
                    <a:lnTo>
                      <a:pt x="505" y="160"/>
                    </a:lnTo>
                    <a:lnTo>
                      <a:pt x="514" y="150"/>
                    </a:lnTo>
                    <a:lnTo>
                      <a:pt x="523" y="138"/>
                    </a:lnTo>
                    <a:lnTo>
                      <a:pt x="530" y="126"/>
                    </a:lnTo>
                    <a:lnTo>
                      <a:pt x="536" y="114"/>
                    </a:lnTo>
                    <a:lnTo>
                      <a:pt x="541" y="101"/>
                    </a:lnTo>
                    <a:lnTo>
                      <a:pt x="544" y="87"/>
                    </a:lnTo>
                    <a:lnTo>
                      <a:pt x="545" y="74"/>
                    </a:lnTo>
                    <a:lnTo>
                      <a:pt x="545" y="74"/>
                    </a:lnTo>
                    <a:lnTo>
                      <a:pt x="544" y="60"/>
                    </a:lnTo>
                    <a:lnTo>
                      <a:pt x="541" y="49"/>
                    </a:lnTo>
                    <a:lnTo>
                      <a:pt x="536" y="39"/>
                    </a:lnTo>
                    <a:lnTo>
                      <a:pt x="530" y="30"/>
                    </a:lnTo>
                    <a:lnTo>
                      <a:pt x="522" y="23"/>
                    </a:lnTo>
                    <a:lnTo>
                      <a:pt x="512" y="17"/>
                    </a:lnTo>
                    <a:lnTo>
                      <a:pt x="502" y="12"/>
                    </a:lnTo>
                    <a:lnTo>
                      <a:pt x="491" y="9"/>
                    </a:lnTo>
                    <a:lnTo>
                      <a:pt x="479" y="6"/>
                    </a:lnTo>
                    <a:lnTo>
                      <a:pt x="467" y="3"/>
                    </a:lnTo>
                    <a:lnTo>
                      <a:pt x="442" y="1"/>
                    </a:lnTo>
                    <a:lnTo>
                      <a:pt x="418" y="0"/>
                    </a:lnTo>
                    <a:lnTo>
                      <a:pt x="395" y="0"/>
                    </a:lnTo>
                    <a:lnTo>
                      <a:pt x="395" y="0"/>
                    </a:lnTo>
                    <a:lnTo>
                      <a:pt x="273" y="0"/>
                    </a:lnTo>
                    <a:lnTo>
                      <a:pt x="273" y="0"/>
                    </a:lnTo>
                    <a:lnTo>
                      <a:pt x="150" y="0"/>
                    </a:lnTo>
                    <a:lnTo>
                      <a:pt x="150" y="0"/>
                    </a:lnTo>
                    <a:lnTo>
                      <a:pt x="128" y="0"/>
                    </a:lnTo>
                    <a:lnTo>
                      <a:pt x="104" y="1"/>
                    </a:lnTo>
                    <a:lnTo>
                      <a:pt x="79" y="3"/>
                    </a:lnTo>
                    <a:lnTo>
                      <a:pt x="67" y="6"/>
                    </a:lnTo>
                    <a:lnTo>
                      <a:pt x="55" y="9"/>
                    </a:lnTo>
                    <a:lnTo>
                      <a:pt x="44" y="12"/>
                    </a:lnTo>
                    <a:lnTo>
                      <a:pt x="33" y="17"/>
                    </a:lnTo>
                    <a:lnTo>
                      <a:pt x="24" y="23"/>
                    </a:lnTo>
                    <a:lnTo>
                      <a:pt x="16" y="30"/>
                    </a:lnTo>
                    <a:lnTo>
                      <a:pt x="9" y="39"/>
                    </a:lnTo>
                    <a:lnTo>
                      <a:pt x="4" y="49"/>
                    </a:lnTo>
                    <a:lnTo>
                      <a:pt x="1" y="60"/>
                    </a:lnTo>
                    <a:lnTo>
                      <a:pt x="0" y="74"/>
                    </a:lnTo>
                    <a:lnTo>
                      <a:pt x="0" y="74"/>
                    </a:lnTo>
                    <a:lnTo>
                      <a:pt x="1" y="87"/>
                    </a:lnTo>
                    <a:lnTo>
                      <a:pt x="5" y="101"/>
                    </a:lnTo>
                    <a:lnTo>
                      <a:pt x="9" y="114"/>
                    </a:lnTo>
                    <a:lnTo>
                      <a:pt x="16" y="126"/>
                    </a:lnTo>
                    <a:lnTo>
                      <a:pt x="23" y="138"/>
                    </a:lnTo>
                    <a:lnTo>
                      <a:pt x="32" y="150"/>
                    </a:lnTo>
                    <a:lnTo>
                      <a:pt x="40" y="160"/>
                    </a:lnTo>
                    <a:lnTo>
                      <a:pt x="50" y="170"/>
                    </a:lnTo>
                    <a:lnTo>
                      <a:pt x="68" y="187"/>
                    </a:lnTo>
                    <a:lnTo>
                      <a:pt x="84" y="200"/>
                    </a:lnTo>
                    <a:lnTo>
                      <a:pt x="99" y="211"/>
                    </a:lnTo>
                  </a:path>
                </a:pathLst>
              </a:custGeom>
              <a:noFill/>
              <a:ln w="9525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6" name="Line 30"/>
              <p:cNvSpPr>
                <a:spLocks noChangeShapeType="1"/>
              </p:cNvSpPr>
              <p:nvPr/>
            </p:nvSpPr>
            <p:spPr bwMode="auto">
              <a:xfrm>
                <a:off x="5495925" y="6135688"/>
                <a:ext cx="463550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7" name="Line 31"/>
              <p:cNvSpPr>
                <a:spLocks noChangeShapeType="1"/>
              </p:cNvSpPr>
              <p:nvPr/>
            </p:nvSpPr>
            <p:spPr bwMode="auto">
              <a:xfrm>
                <a:off x="5727700" y="6743700"/>
                <a:ext cx="0" cy="92075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8" name="Freeform 32"/>
              <p:cNvSpPr/>
              <p:nvPr/>
            </p:nvSpPr>
            <p:spPr bwMode="auto">
              <a:xfrm>
                <a:off x="5549900" y="6878638"/>
                <a:ext cx="355600" cy="107950"/>
              </a:xfrm>
              <a:custGeom>
                <a:avLst/>
                <a:gdLst>
                  <a:gd name="T0" fmla="*/ 0 w 224"/>
                  <a:gd name="T1" fmla="*/ 68 h 68"/>
                  <a:gd name="T2" fmla="*/ 0 w 224"/>
                  <a:gd name="T3" fmla="*/ 32 h 68"/>
                  <a:gd name="T4" fmla="*/ 0 w 224"/>
                  <a:gd name="T5" fmla="*/ 32 h 68"/>
                  <a:gd name="T6" fmla="*/ 0 w 224"/>
                  <a:gd name="T7" fmla="*/ 25 h 68"/>
                  <a:gd name="T8" fmla="*/ 2 w 224"/>
                  <a:gd name="T9" fmla="*/ 19 h 68"/>
                  <a:gd name="T10" fmla="*/ 5 w 224"/>
                  <a:gd name="T11" fmla="*/ 14 h 68"/>
                  <a:gd name="T12" fmla="*/ 9 w 224"/>
                  <a:gd name="T13" fmla="*/ 10 h 68"/>
                  <a:gd name="T14" fmla="*/ 13 w 224"/>
                  <a:gd name="T15" fmla="*/ 6 h 68"/>
                  <a:gd name="T16" fmla="*/ 19 w 224"/>
                  <a:gd name="T17" fmla="*/ 3 h 68"/>
                  <a:gd name="T18" fmla="*/ 24 w 224"/>
                  <a:gd name="T19" fmla="*/ 1 h 68"/>
                  <a:gd name="T20" fmla="*/ 31 w 224"/>
                  <a:gd name="T21" fmla="*/ 0 h 68"/>
                  <a:gd name="T22" fmla="*/ 193 w 224"/>
                  <a:gd name="T23" fmla="*/ 0 h 68"/>
                  <a:gd name="T24" fmla="*/ 193 w 224"/>
                  <a:gd name="T25" fmla="*/ 0 h 68"/>
                  <a:gd name="T26" fmla="*/ 199 w 224"/>
                  <a:gd name="T27" fmla="*/ 1 h 68"/>
                  <a:gd name="T28" fmla="*/ 205 w 224"/>
                  <a:gd name="T29" fmla="*/ 3 h 68"/>
                  <a:gd name="T30" fmla="*/ 210 w 224"/>
                  <a:gd name="T31" fmla="*/ 6 h 68"/>
                  <a:gd name="T32" fmla="*/ 215 w 224"/>
                  <a:gd name="T33" fmla="*/ 10 h 68"/>
                  <a:gd name="T34" fmla="*/ 219 w 224"/>
                  <a:gd name="T35" fmla="*/ 14 h 68"/>
                  <a:gd name="T36" fmla="*/ 222 w 224"/>
                  <a:gd name="T37" fmla="*/ 19 h 68"/>
                  <a:gd name="T38" fmla="*/ 224 w 224"/>
                  <a:gd name="T39" fmla="*/ 25 h 68"/>
                  <a:gd name="T40" fmla="*/ 224 w 224"/>
                  <a:gd name="T41" fmla="*/ 32 h 68"/>
                  <a:gd name="T42" fmla="*/ 224 w 224"/>
                  <a:gd name="T43" fmla="*/ 68 h 68"/>
                  <a:gd name="T44" fmla="*/ 0 w 224"/>
                  <a:gd name="T45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24" h="68">
                    <a:moveTo>
                      <a:pt x="0" y="68"/>
                    </a:moveTo>
                    <a:lnTo>
                      <a:pt x="0" y="32"/>
                    </a:lnTo>
                    <a:lnTo>
                      <a:pt x="0" y="32"/>
                    </a:lnTo>
                    <a:lnTo>
                      <a:pt x="0" y="25"/>
                    </a:lnTo>
                    <a:lnTo>
                      <a:pt x="2" y="19"/>
                    </a:lnTo>
                    <a:lnTo>
                      <a:pt x="5" y="14"/>
                    </a:lnTo>
                    <a:lnTo>
                      <a:pt x="9" y="10"/>
                    </a:lnTo>
                    <a:lnTo>
                      <a:pt x="13" y="6"/>
                    </a:lnTo>
                    <a:lnTo>
                      <a:pt x="19" y="3"/>
                    </a:lnTo>
                    <a:lnTo>
                      <a:pt x="24" y="1"/>
                    </a:lnTo>
                    <a:lnTo>
                      <a:pt x="31" y="0"/>
                    </a:lnTo>
                    <a:lnTo>
                      <a:pt x="193" y="0"/>
                    </a:lnTo>
                    <a:lnTo>
                      <a:pt x="193" y="0"/>
                    </a:lnTo>
                    <a:lnTo>
                      <a:pt x="199" y="1"/>
                    </a:lnTo>
                    <a:lnTo>
                      <a:pt x="205" y="3"/>
                    </a:lnTo>
                    <a:lnTo>
                      <a:pt x="210" y="6"/>
                    </a:lnTo>
                    <a:lnTo>
                      <a:pt x="215" y="10"/>
                    </a:lnTo>
                    <a:lnTo>
                      <a:pt x="219" y="14"/>
                    </a:lnTo>
                    <a:lnTo>
                      <a:pt x="222" y="19"/>
                    </a:lnTo>
                    <a:lnTo>
                      <a:pt x="224" y="25"/>
                    </a:lnTo>
                    <a:lnTo>
                      <a:pt x="224" y="32"/>
                    </a:lnTo>
                    <a:lnTo>
                      <a:pt x="224" y="68"/>
                    </a:lnTo>
                    <a:lnTo>
                      <a:pt x="0" y="68"/>
                    </a:lnTo>
                    <a:close/>
                  </a:path>
                </a:pathLst>
              </a:custGeom>
              <a:noFill/>
              <a:ln w="9525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29" name="组合 128"/>
          <p:cNvGrpSpPr/>
          <p:nvPr/>
        </p:nvGrpSpPr>
        <p:grpSpPr>
          <a:xfrm>
            <a:off x="7847592" y="3700119"/>
            <a:ext cx="1408234" cy="1214153"/>
            <a:chOff x="5885864" y="2387952"/>
            <a:chExt cx="1056313" cy="910615"/>
          </a:xfrm>
        </p:grpSpPr>
        <p:sp>
          <p:nvSpPr>
            <p:cNvPr id="130" name="六边形 129"/>
            <p:cNvSpPr/>
            <p:nvPr/>
          </p:nvSpPr>
          <p:spPr>
            <a:xfrm>
              <a:off x="5885864" y="2387952"/>
              <a:ext cx="1056313" cy="910615"/>
            </a:xfrm>
            <a:prstGeom prst="hexagon">
              <a:avLst/>
            </a:prstGeom>
            <a:solidFill>
              <a:srgbClr val="203864"/>
            </a:solidFill>
            <a:ln w="28575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1" name="组合 130"/>
            <p:cNvGrpSpPr/>
            <p:nvPr/>
          </p:nvGrpSpPr>
          <p:grpSpPr>
            <a:xfrm>
              <a:off x="6299716" y="2663590"/>
              <a:ext cx="228609" cy="359338"/>
              <a:chOff x="6694488" y="6135688"/>
              <a:chExt cx="541338" cy="850900"/>
            </a:xfrm>
          </p:grpSpPr>
          <p:sp>
            <p:nvSpPr>
              <p:cNvPr id="132" name="Freeform 33"/>
              <p:cNvSpPr/>
              <p:nvPr/>
            </p:nvSpPr>
            <p:spPr bwMode="auto">
              <a:xfrm>
                <a:off x="6723063" y="6188075"/>
                <a:ext cx="482600" cy="742950"/>
              </a:xfrm>
              <a:custGeom>
                <a:avLst/>
                <a:gdLst>
                  <a:gd name="T0" fmla="*/ 304 w 304"/>
                  <a:gd name="T1" fmla="*/ 0 h 468"/>
                  <a:gd name="T2" fmla="*/ 0 w 304"/>
                  <a:gd name="T3" fmla="*/ 86 h 468"/>
                  <a:gd name="T4" fmla="*/ 1 w 304"/>
                  <a:gd name="T5" fmla="*/ 98 h 468"/>
                  <a:gd name="T6" fmla="*/ 4 w 304"/>
                  <a:gd name="T7" fmla="*/ 120 h 468"/>
                  <a:gd name="T8" fmla="*/ 11 w 304"/>
                  <a:gd name="T9" fmla="*/ 142 h 468"/>
                  <a:gd name="T10" fmla="*/ 21 w 304"/>
                  <a:gd name="T11" fmla="*/ 162 h 468"/>
                  <a:gd name="T12" fmla="*/ 34 w 304"/>
                  <a:gd name="T13" fmla="*/ 180 h 468"/>
                  <a:gd name="T14" fmla="*/ 49 w 304"/>
                  <a:gd name="T15" fmla="*/ 197 h 468"/>
                  <a:gd name="T16" fmla="*/ 66 w 304"/>
                  <a:gd name="T17" fmla="*/ 210 h 468"/>
                  <a:gd name="T18" fmla="*/ 85 w 304"/>
                  <a:gd name="T19" fmla="*/ 222 h 468"/>
                  <a:gd name="T20" fmla="*/ 95 w 304"/>
                  <a:gd name="T21" fmla="*/ 226 h 468"/>
                  <a:gd name="T22" fmla="*/ 75 w 304"/>
                  <a:gd name="T23" fmla="*/ 236 h 468"/>
                  <a:gd name="T24" fmla="*/ 57 w 304"/>
                  <a:gd name="T25" fmla="*/ 249 h 468"/>
                  <a:gd name="T26" fmla="*/ 41 w 304"/>
                  <a:gd name="T27" fmla="*/ 264 h 468"/>
                  <a:gd name="T28" fmla="*/ 27 w 304"/>
                  <a:gd name="T29" fmla="*/ 282 h 468"/>
                  <a:gd name="T30" fmla="*/ 16 w 304"/>
                  <a:gd name="T31" fmla="*/ 301 h 468"/>
                  <a:gd name="T32" fmla="*/ 7 w 304"/>
                  <a:gd name="T33" fmla="*/ 322 h 468"/>
                  <a:gd name="T34" fmla="*/ 2 w 304"/>
                  <a:gd name="T35" fmla="*/ 344 h 468"/>
                  <a:gd name="T36" fmla="*/ 0 w 304"/>
                  <a:gd name="T37" fmla="*/ 368 h 468"/>
                  <a:gd name="T38" fmla="*/ 304 w 304"/>
                  <a:gd name="T39" fmla="*/ 468 h 468"/>
                  <a:gd name="T40" fmla="*/ 304 w 304"/>
                  <a:gd name="T41" fmla="*/ 368 h 468"/>
                  <a:gd name="T42" fmla="*/ 302 w 304"/>
                  <a:gd name="T43" fmla="*/ 344 h 468"/>
                  <a:gd name="T44" fmla="*/ 297 w 304"/>
                  <a:gd name="T45" fmla="*/ 322 h 468"/>
                  <a:gd name="T46" fmla="*/ 289 w 304"/>
                  <a:gd name="T47" fmla="*/ 301 h 468"/>
                  <a:gd name="T48" fmla="*/ 277 w 304"/>
                  <a:gd name="T49" fmla="*/ 282 h 468"/>
                  <a:gd name="T50" fmla="*/ 264 w 304"/>
                  <a:gd name="T51" fmla="*/ 264 h 468"/>
                  <a:gd name="T52" fmla="*/ 247 w 304"/>
                  <a:gd name="T53" fmla="*/ 249 h 468"/>
                  <a:gd name="T54" fmla="*/ 229 w 304"/>
                  <a:gd name="T55" fmla="*/ 236 h 468"/>
                  <a:gd name="T56" fmla="*/ 209 w 304"/>
                  <a:gd name="T57" fmla="*/ 226 h 468"/>
                  <a:gd name="T58" fmla="*/ 219 w 304"/>
                  <a:gd name="T59" fmla="*/ 222 h 468"/>
                  <a:gd name="T60" fmla="*/ 238 w 304"/>
                  <a:gd name="T61" fmla="*/ 210 h 468"/>
                  <a:gd name="T62" fmla="*/ 256 w 304"/>
                  <a:gd name="T63" fmla="*/ 197 h 468"/>
                  <a:gd name="T64" fmla="*/ 271 w 304"/>
                  <a:gd name="T65" fmla="*/ 180 h 468"/>
                  <a:gd name="T66" fmla="*/ 283 w 304"/>
                  <a:gd name="T67" fmla="*/ 162 h 468"/>
                  <a:gd name="T68" fmla="*/ 293 w 304"/>
                  <a:gd name="T69" fmla="*/ 142 h 468"/>
                  <a:gd name="T70" fmla="*/ 300 w 304"/>
                  <a:gd name="T71" fmla="*/ 120 h 468"/>
                  <a:gd name="T72" fmla="*/ 304 w 304"/>
                  <a:gd name="T73" fmla="*/ 98 h 468"/>
                  <a:gd name="T74" fmla="*/ 304 w 304"/>
                  <a:gd name="T75" fmla="*/ 86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04" h="468">
                    <a:moveTo>
                      <a:pt x="304" y="86"/>
                    </a:moveTo>
                    <a:lnTo>
                      <a:pt x="304" y="0"/>
                    </a:lnTo>
                    <a:lnTo>
                      <a:pt x="0" y="0"/>
                    </a:lnTo>
                    <a:lnTo>
                      <a:pt x="0" y="86"/>
                    </a:lnTo>
                    <a:lnTo>
                      <a:pt x="0" y="86"/>
                    </a:lnTo>
                    <a:lnTo>
                      <a:pt x="1" y="98"/>
                    </a:lnTo>
                    <a:lnTo>
                      <a:pt x="2" y="109"/>
                    </a:lnTo>
                    <a:lnTo>
                      <a:pt x="4" y="120"/>
                    </a:lnTo>
                    <a:lnTo>
                      <a:pt x="7" y="131"/>
                    </a:lnTo>
                    <a:lnTo>
                      <a:pt x="11" y="142"/>
                    </a:lnTo>
                    <a:lnTo>
                      <a:pt x="16" y="152"/>
                    </a:lnTo>
                    <a:lnTo>
                      <a:pt x="21" y="162"/>
                    </a:lnTo>
                    <a:lnTo>
                      <a:pt x="27" y="172"/>
                    </a:lnTo>
                    <a:lnTo>
                      <a:pt x="34" y="180"/>
                    </a:lnTo>
                    <a:lnTo>
                      <a:pt x="41" y="189"/>
                    </a:lnTo>
                    <a:lnTo>
                      <a:pt x="49" y="197"/>
                    </a:lnTo>
                    <a:lnTo>
                      <a:pt x="57" y="204"/>
                    </a:lnTo>
                    <a:lnTo>
                      <a:pt x="66" y="210"/>
                    </a:lnTo>
                    <a:lnTo>
                      <a:pt x="75" y="216"/>
                    </a:lnTo>
                    <a:lnTo>
                      <a:pt x="85" y="222"/>
                    </a:lnTo>
                    <a:lnTo>
                      <a:pt x="95" y="226"/>
                    </a:lnTo>
                    <a:lnTo>
                      <a:pt x="95" y="226"/>
                    </a:lnTo>
                    <a:lnTo>
                      <a:pt x="85" y="231"/>
                    </a:lnTo>
                    <a:lnTo>
                      <a:pt x="75" y="236"/>
                    </a:lnTo>
                    <a:lnTo>
                      <a:pt x="66" y="242"/>
                    </a:lnTo>
                    <a:lnTo>
                      <a:pt x="57" y="249"/>
                    </a:lnTo>
                    <a:lnTo>
                      <a:pt x="49" y="256"/>
                    </a:lnTo>
                    <a:lnTo>
                      <a:pt x="41" y="264"/>
                    </a:lnTo>
                    <a:lnTo>
                      <a:pt x="34" y="272"/>
                    </a:lnTo>
                    <a:lnTo>
                      <a:pt x="27" y="282"/>
                    </a:lnTo>
                    <a:lnTo>
                      <a:pt x="21" y="291"/>
                    </a:lnTo>
                    <a:lnTo>
                      <a:pt x="16" y="301"/>
                    </a:lnTo>
                    <a:lnTo>
                      <a:pt x="11" y="312"/>
                    </a:lnTo>
                    <a:lnTo>
                      <a:pt x="7" y="322"/>
                    </a:lnTo>
                    <a:lnTo>
                      <a:pt x="4" y="333"/>
                    </a:lnTo>
                    <a:lnTo>
                      <a:pt x="2" y="344"/>
                    </a:lnTo>
                    <a:lnTo>
                      <a:pt x="1" y="356"/>
                    </a:lnTo>
                    <a:lnTo>
                      <a:pt x="0" y="368"/>
                    </a:lnTo>
                    <a:lnTo>
                      <a:pt x="0" y="468"/>
                    </a:lnTo>
                    <a:lnTo>
                      <a:pt x="304" y="468"/>
                    </a:lnTo>
                    <a:lnTo>
                      <a:pt x="304" y="368"/>
                    </a:lnTo>
                    <a:lnTo>
                      <a:pt x="304" y="368"/>
                    </a:lnTo>
                    <a:lnTo>
                      <a:pt x="304" y="356"/>
                    </a:lnTo>
                    <a:lnTo>
                      <a:pt x="302" y="344"/>
                    </a:lnTo>
                    <a:lnTo>
                      <a:pt x="300" y="333"/>
                    </a:lnTo>
                    <a:lnTo>
                      <a:pt x="297" y="322"/>
                    </a:lnTo>
                    <a:lnTo>
                      <a:pt x="293" y="312"/>
                    </a:lnTo>
                    <a:lnTo>
                      <a:pt x="289" y="301"/>
                    </a:lnTo>
                    <a:lnTo>
                      <a:pt x="283" y="291"/>
                    </a:lnTo>
                    <a:lnTo>
                      <a:pt x="277" y="282"/>
                    </a:lnTo>
                    <a:lnTo>
                      <a:pt x="271" y="272"/>
                    </a:lnTo>
                    <a:lnTo>
                      <a:pt x="264" y="264"/>
                    </a:lnTo>
                    <a:lnTo>
                      <a:pt x="256" y="256"/>
                    </a:lnTo>
                    <a:lnTo>
                      <a:pt x="247" y="249"/>
                    </a:lnTo>
                    <a:lnTo>
                      <a:pt x="238" y="242"/>
                    </a:lnTo>
                    <a:lnTo>
                      <a:pt x="229" y="236"/>
                    </a:lnTo>
                    <a:lnTo>
                      <a:pt x="219" y="231"/>
                    </a:lnTo>
                    <a:lnTo>
                      <a:pt x="209" y="226"/>
                    </a:lnTo>
                    <a:lnTo>
                      <a:pt x="209" y="226"/>
                    </a:lnTo>
                    <a:lnTo>
                      <a:pt x="219" y="222"/>
                    </a:lnTo>
                    <a:lnTo>
                      <a:pt x="229" y="216"/>
                    </a:lnTo>
                    <a:lnTo>
                      <a:pt x="238" y="210"/>
                    </a:lnTo>
                    <a:lnTo>
                      <a:pt x="247" y="204"/>
                    </a:lnTo>
                    <a:lnTo>
                      <a:pt x="256" y="197"/>
                    </a:lnTo>
                    <a:lnTo>
                      <a:pt x="264" y="189"/>
                    </a:lnTo>
                    <a:lnTo>
                      <a:pt x="271" y="180"/>
                    </a:lnTo>
                    <a:lnTo>
                      <a:pt x="277" y="172"/>
                    </a:lnTo>
                    <a:lnTo>
                      <a:pt x="283" y="162"/>
                    </a:lnTo>
                    <a:lnTo>
                      <a:pt x="289" y="152"/>
                    </a:lnTo>
                    <a:lnTo>
                      <a:pt x="293" y="142"/>
                    </a:lnTo>
                    <a:lnTo>
                      <a:pt x="297" y="131"/>
                    </a:lnTo>
                    <a:lnTo>
                      <a:pt x="300" y="120"/>
                    </a:lnTo>
                    <a:lnTo>
                      <a:pt x="302" y="109"/>
                    </a:lnTo>
                    <a:lnTo>
                      <a:pt x="304" y="98"/>
                    </a:lnTo>
                    <a:lnTo>
                      <a:pt x="304" y="86"/>
                    </a:lnTo>
                    <a:lnTo>
                      <a:pt x="304" y="86"/>
                    </a:lnTo>
                    <a:close/>
                  </a:path>
                </a:pathLst>
              </a:custGeom>
              <a:noFill/>
              <a:ln w="9525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3" name="Line 34"/>
              <p:cNvSpPr>
                <a:spLocks noChangeShapeType="1"/>
              </p:cNvSpPr>
              <p:nvPr/>
            </p:nvSpPr>
            <p:spPr bwMode="auto">
              <a:xfrm>
                <a:off x="6694488" y="6135688"/>
                <a:ext cx="541338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4" name="Line 35"/>
              <p:cNvSpPr>
                <a:spLocks noChangeShapeType="1"/>
              </p:cNvSpPr>
              <p:nvPr/>
            </p:nvSpPr>
            <p:spPr bwMode="auto">
              <a:xfrm>
                <a:off x="6694488" y="6986588"/>
                <a:ext cx="541338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5" name="Freeform 36"/>
              <p:cNvSpPr/>
              <p:nvPr/>
            </p:nvSpPr>
            <p:spPr bwMode="auto">
              <a:xfrm>
                <a:off x="6799263" y="6765925"/>
                <a:ext cx="331788" cy="165100"/>
              </a:xfrm>
              <a:custGeom>
                <a:avLst/>
                <a:gdLst>
                  <a:gd name="T0" fmla="*/ 0 w 209"/>
                  <a:gd name="T1" fmla="*/ 104 h 104"/>
                  <a:gd name="T2" fmla="*/ 105 w 209"/>
                  <a:gd name="T3" fmla="*/ 0 h 104"/>
                  <a:gd name="T4" fmla="*/ 209 w 209"/>
                  <a:gd name="T5" fmla="*/ 104 h 104"/>
                  <a:gd name="T6" fmla="*/ 0 w 209"/>
                  <a:gd name="T7" fmla="*/ 10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04">
                    <a:moveTo>
                      <a:pt x="0" y="104"/>
                    </a:moveTo>
                    <a:lnTo>
                      <a:pt x="105" y="0"/>
                    </a:lnTo>
                    <a:lnTo>
                      <a:pt x="209" y="104"/>
                    </a:lnTo>
                    <a:lnTo>
                      <a:pt x="0" y="104"/>
                    </a:lnTo>
                    <a:close/>
                  </a:path>
                </a:pathLst>
              </a:custGeom>
              <a:noFill/>
              <a:ln w="9525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6" name="Freeform 37"/>
              <p:cNvSpPr/>
              <p:nvPr/>
            </p:nvSpPr>
            <p:spPr bwMode="auto">
              <a:xfrm>
                <a:off x="6842125" y="6394450"/>
                <a:ext cx="246063" cy="122238"/>
              </a:xfrm>
              <a:custGeom>
                <a:avLst/>
                <a:gdLst>
                  <a:gd name="T0" fmla="*/ 155 w 155"/>
                  <a:gd name="T1" fmla="*/ 0 h 77"/>
                  <a:gd name="T2" fmla="*/ 78 w 155"/>
                  <a:gd name="T3" fmla="*/ 77 h 77"/>
                  <a:gd name="T4" fmla="*/ 0 w 155"/>
                  <a:gd name="T5" fmla="*/ 0 h 77"/>
                  <a:gd name="T6" fmla="*/ 155 w 155"/>
                  <a:gd name="T7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5" h="77">
                    <a:moveTo>
                      <a:pt x="155" y="0"/>
                    </a:moveTo>
                    <a:lnTo>
                      <a:pt x="78" y="77"/>
                    </a:lnTo>
                    <a:lnTo>
                      <a:pt x="0" y="0"/>
                    </a:lnTo>
                    <a:lnTo>
                      <a:pt x="155" y="0"/>
                    </a:lnTo>
                    <a:close/>
                  </a:path>
                </a:pathLst>
              </a:custGeom>
              <a:noFill/>
              <a:ln w="9525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7" name="Line 38"/>
              <p:cNvSpPr>
                <a:spLocks noChangeShapeType="1"/>
              </p:cNvSpPr>
              <p:nvPr/>
            </p:nvSpPr>
            <p:spPr bwMode="auto">
              <a:xfrm>
                <a:off x="6965950" y="6559550"/>
                <a:ext cx="0" cy="42863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8" name="Line 39"/>
              <p:cNvSpPr>
                <a:spLocks noChangeShapeType="1"/>
              </p:cNvSpPr>
              <p:nvPr/>
            </p:nvSpPr>
            <p:spPr bwMode="auto">
              <a:xfrm>
                <a:off x="6965950" y="6640513"/>
                <a:ext cx="0" cy="41275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9" name="Line 40"/>
              <p:cNvSpPr>
                <a:spLocks noChangeShapeType="1"/>
              </p:cNvSpPr>
              <p:nvPr/>
            </p:nvSpPr>
            <p:spPr bwMode="auto">
              <a:xfrm>
                <a:off x="6965950" y="6718300"/>
                <a:ext cx="0" cy="42863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-245745" y="-82550"/>
            <a:ext cx="3814445" cy="2214880"/>
            <a:chOff x="-387" y="-130"/>
            <a:chExt cx="6007" cy="3488"/>
          </a:xfrm>
        </p:grpSpPr>
        <p:sp>
          <p:nvSpPr>
            <p:cNvPr id="11" name="文本框 10"/>
            <p:cNvSpPr txBox="1"/>
            <p:nvPr/>
          </p:nvSpPr>
          <p:spPr>
            <a:xfrm>
              <a:off x="-387" y="-130"/>
              <a:ext cx="1048" cy="34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138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“</a:t>
              </a:r>
              <a:endParaRPr lang="en-US" altLang="zh-CN" sz="13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标题 1"/>
            <p:cNvSpPr>
              <a:spLocks noGrp="1"/>
            </p:cNvSpPr>
            <p:nvPr/>
          </p:nvSpPr>
          <p:spPr>
            <a:xfrm>
              <a:off x="1320" y="475"/>
              <a:ext cx="4301" cy="79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b="1" kern="1200">
                  <a:gradFill flip="none" rotWithShape="1">
                    <a:gsLst>
                      <a:gs pos="0">
                        <a:srgbClr val="3C7895">
                          <a:shade val="30000"/>
                          <a:satMod val="115000"/>
                        </a:srgbClr>
                      </a:gs>
                      <a:gs pos="50000">
                        <a:srgbClr val="3C7895">
                          <a:shade val="67500"/>
                          <a:satMod val="115000"/>
                        </a:srgbClr>
                      </a:gs>
                      <a:gs pos="100000">
                        <a:srgbClr val="3C7895">
                          <a:shade val="100000"/>
                          <a:satMod val="115000"/>
                        </a:srgbClr>
                      </a:gs>
                    </a:gsLst>
                    <a:lin ang="0" scaled="1"/>
                    <a:tileRect/>
                  </a:gra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dirty="0"/>
                <a:t>单击此处添加标题</a:t>
              </a:r>
              <a:endParaRPr lang="zh-CN" altLang="en-US" dirty="0"/>
            </a:p>
          </p:txBody>
        </p:sp>
      </p:grpSp>
      <p:sp>
        <p:nvSpPr>
          <p:cNvPr id="22" name="MH_Other_1"/>
          <p:cNvSpPr/>
          <p:nvPr/>
        </p:nvSpPr>
        <p:spPr>
          <a:xfrm>
            <a:off x="0" y="2132330"/>
            <a:ext cx="12192000" cy="3557905"/>
          </a:xfrm>
          <a:prstGeom prst="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MH_Other_2"/>
          <p:cNvSpPr/>
          <p:nvPr/>
        </p:nvSpPr>
        <p:spPr>
          <a:xfrm>
            <a:off x="2679700" y="2132330"/>
            <a:ext cx="488950" cy="779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90000"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4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MH_SubTitle_1"/>
          <p:cNvSpPr/>
          <p:nvPr/>
        </p:nvSpPr>
        <p:spPr>
          <a:xfrm>
            <a:off x="2057400" y="2911793"/>
            <a:ext cx="1733550" cy="5635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MH_Text_1"/>
          <p:cNvSpPr/>
          <p:nvPr/>
        </p:nvSpPr>
        <p:spPr>
          <a:xfrm>
            <a:off x="2057400" y="3583305"/>
            <a:ext cx="1733550" cy="152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请替换文字内容，修改文字内容，也可以直接复制你的内容到此。</a:t>
            </a:r>
            <a:endParaRPr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MH_Other_3"/>
          <p:cNvSpPr/>
          <p:nvPr/>
        </p:nvSpPr>
        <p:spPr>
          <a:xfrm>
            <a:off x="4832350" y="2132330"/>
            <a:ext cx="488950" cy="779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90000"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4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MH_SubTitle_2"/>
          <p:cNvSpPr/>
          <p:nvPr/>
        </p:nvSpPr>
        <p:spPr>
          <a:xfrm>
            <a:off x="4208463" y="2897505"/>
            <a:ext cx="1735137" cy="5651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MH_Text_2"/>
          <p:cNvSpPr/>
          <p:nvPr/>
        </p:nvSpPr>
        <p:spPr>
          <a:xfrm>
            <a:off x="4208463" y="3569018"/>
            <a:ext cx="1735137" cy="1525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请替换文字内容，修改文字内容，也可以直接复制你的内容到此。</a:t>
            </a:r>
            <a:endParaRPr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MH_Other_4"/>
          <p:cNvSpPr/>
          <p:nvPr/>
        </p:nvSpPr>
        <p:spPr>
          <a:xfrm>
            <a:off x="6997700" y="2132330"/>
            <a:ext cx="488950" cy="779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90000"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US" altLang="zh-CN" sz="4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MH_SubTitle_3"/>
          <p:cNvSpPr/>
          <p:nvPr/>
        </p:nvSpPr>
        <p:spPr>
          <a:xfrm>
            <a:off x="6375400" y="2897505"/>
            <a:ext cx="1735138" cy="5651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MH_Text_3"/>
          <p:cNvSpPr/>
          <p:nvPr/>
        </p:nvSpPr>
        <p:spPr>
          <a:xfrm>
            <a:off x="6375400" y="3569018"/>
            <a:ext cx="1735138" cy="1525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请替换文字内容，修改文字内容，也可以直接复制你的内容到此。</a:t>
            </a:r>
            <a:endParaRPr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MH_Other_5"/>
          <p:cNvSpPr/>
          <p:nvPr/>
        </p:nvSpPr>
        <p:spPr>
          <a:xfrm>
            <a:off x="9083675" y="2132330"/>
            <a:ext cx="488950" cy="779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en-US" altLang="zh-CN" sz="4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MH_SubTitle_4"/>
          <p:cNvSpPr/>
          <p:nvPr/>
        </p:nvSpPr>
        <p:spPr>
          <a:xfrm>
            <a:off x="8461375" y="2897505"/>
            <a:ext cx="1735138" cy="5651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MH_Text_4"/>
          <p:cNvSpPr/>
          <p:nvPr/>
        </p:nvSpPr>
        <p:spPr>
          <a:xfrm>
            <a:off x="8461375" y="3569018"/>
            <a:ext cx="1735138" cy="1525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请替换文字内容，修改文字内容，也可以直接复制你的内容到此。</a:t>
            </a:r>
            <a:endParaRPr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Aitds4" descr="D:\1.png1"/>
          <p:cNvPicPr>
            <a:picLocks noChangeAspect="1"/>
          </p:cNvPicPr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7082790" y="1493520"/>
            <a:ext cx="4338955" cy="4272280"/>
          </a:xfrm>
          <a:custGeom>
            <a:avLst/>
            <a:gdLst>
              <a:gd name="connsiteX0" fmla="*/ 897241 w 4999205"/>
              <a:gd name="connsiteY0" fmla="*/ 349012 h 2498048"/>
              <a:gd name="connsiteX1" fmla="*/ 1794482 w 4999205"/>
              <a:gd name="connsiteY1" fmla="*/ 1246253 h 2498048"/>
              <a:gd name="connsiteX2" fmla="*/ 897241 w 4999205"/>
              <a:gd name="connsiteY2" fmla="*/ 2143494 h 2498048"/>
              <a:gd name="connsiteX3" fmla="*/ 0 w 4999205"/>
              <a:gd name="connsiteY3" fmla="*/ 1246253 h 2498048"/>
              <a:gd name="connsiteX4" fmla="*/ 897241 w 4999205"/>
              <a:gd name="connsiteY4" fmla="*/ 349012 h 2498048"/>
              <a:gd name="connsiteX5" fmla="*/ 3750181 w 4999205"/>
              <a:gd name="connsiteY5" fmla="*/ 0 h 2498048"/>
              <a:gd name="connsiteX6" fmla="*/ 4277993 w 4999205"/>
              <a:gd name="connsiteY6" fmla="*/ 218627 h 2498048"/>
              <a:gd name="connsiteX7" fmla="*/ 4780578 w 4999205"/>
              <a:gd name="connsiteY7" fmla="*/ 721212 h 2498048"/>
              <a:gd name="connsiteX8" fmla="*/ 4780578 w 4999205"/>
              <a:gd name="connsiteY8" fmla="*/ 1776836 h 2498048"/>
              <a:gd name="connsiteX9" fmla="*/ 4277993 w 4999205"/>
              <a:gd name="connsiteY9" fmla="*/ 2279421 h 2498048"/>
              <a:gd name="connsiteX10" fmla="*/ 3222369 w 4999205"/>
              <a:gd name="connsiteY10" fmla="*/ 2279421 h 2498048"/>
              <a:gd name="connsiteX11" fmla="*/ 2719785 w 4999205"/>
              <a:gd name="connsiteY11" fmla="*/ 1776836 h 2498048"/>
              <a:gd name="connsiteX12" fmla="*/ 2719785 w 4999205"/>
              <a:gd name="connsiteY12" fmla="*/ 721212 h 2498048"/>
              <a:gd name="connsiteX13" fmla="*/ 3222369 w 4999205"/>
              <a:gd name="connsiteY13" fmla="*/ 218627 h 2498048"/>
              <a:gd name="connsiteX14" fmla="*/ 3750181 w 4999205"/>
              <a:gd name="connsiteY14" fmla="*/ 0 h 2498048"/>
              <a:gd name="connsiteX0-1" fmla="*/ 24941 w 5024146"/>
              <a:gd name="connsiteY0-2" fmla="*/ 1246253 h 2498048"/>
              <a:gd name="connsiteX1-3" fmla="*/ 1819423 w 5024146"/>
              <a:gd name="connsiteY1-4" fmla="*/ 1246253 h 2498048"/>
              <a:gd name="connsiteX2-5" fmla="*/ 922182 w 5024146"/>
              <a:gd name="connsiteY2-6" fmla="*/ 2143494 h 2498048"/>
              <a:gd name="connsiteX3-7" fmla="*/ 24941 w 5024146"/>
              <a:gd name="connsiteY3-8" fmla="*/ 1246253 h 2498048"/>
              <a:gd name="connsiteX4-9" fmla="*/ 3775122 w 5024146"/>
              <a:gd name="connsiteY4-10" fmla="*/ 0 h 2498048"/>
              <a:gd name="connsiteX5-11" fmla="*/ 4302934 w 5024146"/>
              <a:gd name="connsiteY5-12" fmla="*/ 218627 h 2498048"/>
              <a:gd name="connsiteX6-13" fmla="*/ 4805519 w 5024146"/>
              <a:gd name="connsiteY6-14" fmla="*/ 721212 h 2498048"/>
              <a:gd name="connsiteX7-15" fmla="*/ 4805519 w 5024146"/>
              <a:gd name="connsiteY7-16" fmla="*/ 1776836 h 2498048"/>
              <a:gd name="connsiteX8-17" fmla="*/ 4302934 w 5024146"/>
              <a:gd name="connsiteY8-18" fmla="*/ 2279421 h 2498048"/>
              <a:gd name="connsiteX9-19" fmla="*/ 3247310 w 5024146"/>
              <a:gd name="connsiteY9-20" fmla="*/ 2279421 h 2498048"/>
              <a:gd name="connsiteX10-21" fmla="*/ 2744726 w 5024146"/>
              <a:gd name="connsiteY10-22" fmla="*/ 1776836 h 2498048"/>
              <a:gd name="connsiteX11-23" fmla="*/ 2744726 w 5024146"/>
              <a:gd name="connsiteY11-24" fmla="*/ 721212 h 2498048"/>
              <a:gd name="connsiteX12-25" fmla="*/ 3247310 w 5024146"/>
              <a:gd name="connsiteY12-26" fmla="*/ 218627 h 2498048"/>
              <a:gd name="connsiteX13-27" fmla="*/ 3775122 w 5024146"/>
              <a:gd name="connsiteY13-28" fmla="*/ 0 h 2498048"/>
              <a:gd name="connsiteX0-29" fmla="*/ 24941 w 5024146"/>
              <a:gd name="connsiteY0-30" fmla="*/ 1246253 h 2498048"/>
              <a:gd name="connsiteX1-31" fmla="*/ 922182 w 5024146"/>
              <a:gd name="connsiteY1-32" fmla="*/ 2143494 h 2498048"/>
              <a:gd name="connsiteX2-33" fmla="*/ 24941 w 5024146"/>
              <a:gd name="connsiteY2-34" fmla="*/ 1246253 h 2498048"/>
              <a:gd name="connsiteX3-35" fmla="*/ 3775122 w 5024146"/>
              <a:gd name="connsiteY3-36" fmla="*/ 0 h 2498048"/>
              <a:gd name="connsiteX4-37" fmla="*/ 4302934 w 5024146"/>
              <a:gd name="connsiteY4-38" fmla="*/ 218627 h 2498048"/>
              <a:gd name="connsiteX5-39" fmla="*/ 4805519 w 5024146"/>
              <a:gd name="connsiteY5-40" fmla="*/ 721212 h 2498048"/>
              <a:gd name="connsiteX6-41" fmla="*/ 4805519 w 5024146"/>
              <a:gd name="connsiteY6-42" fmla="*/ 1776836 h 2498048"/>
              <a:gd name="connsiteX7-43" fmla="*/ 4302934 w 5024146"/>
              <a:gd name="connsiteY7-44" fmla="*/ 2279421 h 2498048"/>
              <a:gd name="connsiteX8-45" fmla="*/ 3247310 w 5024146"/>
              <a:gd name="connsiteY8-46" fmla="*/ 2279421 h 2498048"/>
              <a:gd name="connsiteX9-47" fmla="*/ 2744726 w 5024146"/>
              <a:gd name="connsiteY9-48" fmla="*/ 1776836 h 2498048"/>
              <a:gd name="connsiteX10-49" fmla="*/ 2744726 w 5024146"/>
              <a:gd name="connsiteY10-50" fmla="*/ 721212 h 2498048"/>
              <a:gd name="connsiteX11-51" fmla="*/ 3247310 w 5024146"/>
              <a:gd name="connsiteY11-52" fmla="*/ 218627 h 2498048"/>
              <a:gd name="connsiteX12-53" fmla="*/ 3775122 w 5024146"/>
              <a:gd name="connsiteY12-54" fmla="*/ 0 h 2498048"/>
              <a:gd name="connsiteX0-55" fmla="*/ 1249024 w 2498048"/>
              <a:gd name="connsiteY0-56" fmla="*/ 0 h 2498048"/>
              <a:gd name="connsiteX1-57" fmla="*/ 1776836 w 2498048"/>
              <a:gd name="connsiteY1-58" fmla="*/ 218627 h 2498048"/>
              <a:gd name="connsiteX2-59" fmla="*/ 2279421 w 2498048"/>
              <a:gd name="connsiteY2-60" fmla="*/ 721212 h 2498048"/>
              <a:gd name="connsiteX3-61" fmla="*/ 2279421 w 2498048"/>
              <a:gd name="connsiteY3-62" fmla="*/ 1776836 h 2498048"/>
              <a:gd name="connsiteX4-63" fmla="*/ 1776836 w 2498048"/>
              <a:gd name="connsiteY4-64" fmla="*/ 2279421 h 2498048"/>
              <a:gd name="connsiteX5-65" fmla="*/ 721212 w 2498048"/>
              <a:gd name="connsiteY5-66" fmla="*/ 2279421 h 2498048"/>
              <a:gd name="connsiteX6-67" fmla="*/ 218628 w 2498048"/>
              <a:gd name="connsiteY6-68" fmla="*/ 1776836 h 2498048"/>
              <a:gd name="connsiteX7-69" fmla="*/ 218628 w 2498048"/>
              <a:gd name="connsiteY7-70" fmla="*/ 721212 h 2498048"/>
              <a:gd name="connsiteX8-71" fmla="*/ 721212 w 2498048"/>
              <a:gd name="connsiteY8-72" fmla="*/ 218627 h 2498048"/>
              <a:gd name="connsiteX9-73" fmla="*/ 1249024 w 2498048"/>
              <a:gd name="connsiteY9-74" fmla="*/ 0 h 249804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2498048" h="2498048">
                <a:moveTo>
                  <a:pt x="1249024" y="0"/>
                </a:moveTo>
                <a:cubicBezTo>
                  <a:pt x="1440055" y="0"/>
                  <a:pt x="1631085" y="72876"/>
                  <a:pt x="1776836" y="218627"/>
                </a:cubicBezTo>
                <a:lnTo>
                  <a:pt x="2279421" y="721212"/>
                </a:lnTo>
                <a:cubicBezTo>
                  <a:pt x="2570924" y="1012715"/>
                  <a:pt x="2570924" y="1485334"/>
                  <a:pt x="2279421" y="1776836"/>
                </a:cubicBezTo>
                <a:lnTo>
                  <a:pt x="1776836" y="2279421"/>
                </a:lnTo>
                <a:cubicBezTo>
                  <a:pt x="1485334" y="2570924"/>
                  <a:pt x="1012715" y="2570924"/>
                  <a:pt x="721212" y="2279421"/>
                </a:cubicBezTo>
                <a:lnTo>
                  <a:pt x="218628" y="1776836"/>
                </a:lnTo>
                <a:cubicBezTo>
                  <a:pt x="-72875" y="1485334"/>
                  <a:pt x="-72875" y="1012715"/>
                  <a:pt x="218628" y="721212"/>
                </a:cubicBezTo>
                <a:lnTo>
                  <a:pt x="721212" y="218627"/>
                </a:lnTo>
                <a:cubicBezTo>
                  <a:pt x="866963" y="72876"/>
                  <a:pt x="1057994" y="0"/>
                  <a:pt x="1249024" y="0"/>
                </a:cubicBezTo>
                <a:close/>
              </a:path>
            </a:pathLst>
          </a:custGeo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</p:pic>
      <p:sp>
        <p:nvSpPr>
          <p:cNvPr id="19" name="Aitds6"/>
          <p:cNvSpPr/>
          <p:nvPr/>
        </p:nvSpPr>
        <p:spPr>
          <a:xfrm rot="2700000">
            <a:off x="8194871" y="2571185"/>
            <a:ext cx="2115817" cy="2115811"/>
          </a:xfrm>
          <a:prstGeom prst="roundRect">
            <a:avLst>
              <a:gd name="adj" fmla="val 34663"/>
            </a:avLst>
          </a:prstGeom>
          <a:solidFill>
            <a:srgbClr val="002060"/>
          </a:solidFill>
          <a:ln>
            <a:solidFill>
              <a:schemeClr val="bg1"/>
            </a:solidFill>
          </a:ln>
          <a:effectLst>
            <a:outerShdw blurRad="254000" dist="1270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050" dirty="0">
              <a:solidFill>
                <a:srgbClr val="FFFFFF"/>
              </a:solidFill>
              <a:latin typeface="阿里巴巴普惠体 Light" panose="00020600040101010101" pitchFamily="18" charset="-122"/>
              <a:ea typeface="阿里巴巴普惠体 Light" panose="00020600040101010101" pitchFamily="18" charset="-122"/>
              <a:cs typeface="+mn-ea"/>
              <a:sym typeface="+mn-lt"/>
            </a:endParaRPr>
          </a:p>
        </p:txBody>
      </p:sp>
      <p:sp>
        <p:nvSpPr>
          <p:cNvPr id="27" name="Aitds10"/>
          <p:cNvSpPr/>
          <p:nvPr/>
        </p:nvSpPr>
        <p:spPr>
          <a:xfrm rot="2700000">
            <a:off x="8803506" y="3179820"/>
            <a:ext cx="898544" cy="898540"/>
          </a:xfrm>
          <a:prstGeom prst="roundRect">
            <a:avLst>
              <a:gd name="adj" fmla="val 34663"/>
            </a:avLst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254000" dist="1270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1050" dirty="0">
              <a:solidFill>
                <a:srgbClr val="FFFFFF"/>
              </a:solidFill>
              <a:latin typeface="阿里巴巴普惠体 Light" panose="00020600040101010101" pitchFamily="18" charset="-122"/>
              <a:ea typeface="阿里巴巴普惠体 Light" panose="00020600040101010101" pitchFamily="18" charset="-122"/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089150" y="1700606"/>
            <a:ext cx="2454729" cy="432000"/>
          </a:xfrm>
          <a:prstGeom prst="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1133022" y="2437320"/>
            <a:ext cx="2917373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地摊</a:t>
            </a:r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·</a:t>
            </a: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美食介绍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133022" y="2778760"/>
            <a:ext cx="3475836" cy="9296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在此输入您的图表说明文字，在此输入您的图表说明文字，在此输入您的图表说明文字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157787" y="3818684"/>
            <a:ext cx="29173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地摊</a:t>
            </a:r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·</a:t>
            </a: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美食介绍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157787" y="4160124"/>
            <a:ext cx="3475836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在此输入您的图表说明文字，在此输入您的图表说明文字，在此输入您的图表说明文字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157787" y="5113053"/>
            <a:ext cx="29173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地摊</a:t>
            </a:r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·</a:t>
            </a: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美食介绍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157787" y="5454493"/>
            <a:ext cx="3475836" cy="9296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在此输入您的图表说明文字，在此输入您的图表说明文字，在此输入您的图表说明文字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887764" y="1700606"/>
            <a:ext cx="114302" cy="432000"/>
          </a:xfrm>
          <a:prstGeom prst="rect">
            <a:avLst/>
          </a:prstGeom>
          <a:solidFill>
            <a:srgbClr val="002060"/>
          </a:solidFill>
          <a:ln>
            <a:solidFill>
              <a:srgbClr val="203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>
            <a:off x="1705259" y="1700606"/>
            <a:ext cx="114302" cy="432000"/>
          </a:xfrm>
          <a:prstGeom prst="rect">
            <a:avLst/>
          </a:prstGeom>
          <a:solidFill>
            <a:srgbClr val="002060"/>
          </a:solidFill>
          <a:ln>
            <a:solidFill>
              <a:srgbClr val="203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矩形 43"/>
          <p:cNvSpPr/>
          <p:nvPr/>
        </p:nvSpPr>
        <p:spPr>
          <a:xfrm>
            <a:off x="1522754" y="1700606"/>
            <a:ext cx="114302" cy="432000"/>
          </a:xfrm>
          <a:prstGeom prst="rect">
            <a:avLst/>
          </a:prstGeom>
          <a:solidFill>
            <a:srgbClr val="002060"/>
          </a:solidFill>
          <a:ln>
            <a:solidFill>
              <a:srgbClr val="203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1340249" y="1700606"/>
            <a:ext cx="114302" cy="432000"/>
          </a:xfrm>
          <a:prstGeom prst="rect">
            <a:avLst/>
          </a:prstGeom>
          <a:solidFill>
            <a:srgbClr val="002060"/>
          </a:solidFill>
          <a:ln>
            <a:solidFill>
              <a:srgbClr val="203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>
            <a:off x="1157744" y="1700606"/>
            <a:ext cx="114302" cy="432000"/>
          </a:xfrm>
          <a:prstGeom prst="rect">
            <a:avLst/>
          </a:prstGeom>
          <a:solidFill>
            <a:srgbClr val="002060"/>
          </a:solidFill>
          <a:ln>
            <a:solidFill>
              <a:srgbClr val="203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-245745" y="-82550"/>
            <a:ext cx="3814445" cy="2214880"/>
            <a:chOff x="-387" y="-130"/>
            <a:chExt cx="6007" cy="3488"/>
          </a:xfrm>
        </p:grpSpPr>
        <p:sp>
          <p:nvSpPr>
            <p:cNvPr id="4" name="文本框 3"/>
            <p:cNvSpPr txBox="1"/>
            <p:nvPr/>
          </p:nvSpPr>
          <p:spPr>
            <a:xfrm>
              <a:off x="-387" y="-130"/>
              <a:ext cx="1048" cy="34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138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“</a:t>
              </a:r>
              <a:endParaRPr lang="en-US" altLang="zh-CN" sz="13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标题 1"/>
            <p:cNvSpPr>
              <a:spLocks noGrp="1"/>
            </p:cNvSpPr>
            <p:nvPr/>
          </p:nvSpPr>
          <p:spPr>
            <a:xfrm>
              <a:off x="1320" y="475"/>
              <a:ext cx="4301" cy="79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b="1" kern="1200">
                  <a:gradFill flip="none" rotWithShape="1">
                    <a:gsLst>
                      <a:gs pos="0">
                        <a:srgbClr val="3C7895">
                          <a:shade val="30000"/>
                          <a:satMod val="115000"/>
                        </a:srgbClr>
                      </a:gs>
                      <a:gs pos="50000">
                        <a:srgbClr val="3C7895">
                          <a:shade val="67500"/>
                          <a:satMod val="115000"/>
                        </a:srgbClr>
                      </a:gs>
                      <a:gs pos="100000">
                        <a:srgbClr val="3C7895">
                          <a:shade val="100000"/>
                          <a:satMod val="115000"/>
                        </a:srgbClr>
                      </a:gs>
                    </a:gsLst>
                    <a:lin ang="0" scaled="1"/>
                    <a:tileRect/>
                  </a:gra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dirty="0"/>
                <a:t>单击此处添加标题</a:t>
              </a:r>
              <a:endParaRPr lang="zh-CN" altLang="en-US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Aitds1"/>
          <p:cNvSpPr/>
          <p:nvPr/>
        </p:nvSpPr>
        <p:spPr>
          <a:xfrm>
            <a:off x="1519563" y="0"/>
            <a:ext cx="9152874" cy="6858000"/>
          </a:xfrm>
          <a:custGeom>
            <a:avLst/>
            <a:gdLst>
              <a:gd name="connsiteX0" fmla="*/ 1547183 w 9152874"/>
              <a:gd name="connsiteY0" fmla="*/ 0 h 6858000"/>
              <a:gd name="connsiteX1" fmla="*/ 7605692 w 9152874"/>
              <a:gd name="connsiteY1" fmla="*/ 0 h 6858000"/>
              <a:gd name="connsiteX2" fmla="*/ 7653530 w 9152874"/>
              <a:gd name="connsiteY2" fmla="*/ 41439 h 6858000"/>
              <a:gd name="connsiteX3" fmla="*/ 9152874 w 9152874"/>
              <a:gd name="connsiteY3" fmla="*/ 3429000 h 6858000"/>
              <a:gd name="connsiteX4" fmla="*/ 7653530 w 9152874"/>
              <a:gd name="connsiteY4" fmla="*/ 6816562 h 6858000"/>
              <a:gd name="connsiteX5" fmla="*/ 7605692 w 9152874"/>
              <a:gd name="connsiteY5" fmla="*/ 6858000 h 6858000"/>
              <a:gd name="connsiteX6" fmla="*/ 1547183 w 9152874"/>
              <a:gd name="connsiteY6" fmla="*/ 6858000 h 6858000"/>
              <a:gd name="connsiteX7" fmla="*/ 1499345 w 9152874"/>
              <a:gd name="connsiteY7" fmla="*/ 6816562 h 6858000"/>
              <a:gd name="connsiteX8" fmla="*/ 0 w 9152874"/>
              <a:gd name="connsiteY8" fmla="*/ 3429000 h 6858000"/>
              <a:gd name="connsiteX9" fmla="*/ 1499345 w 9152874"/>
              <a:gd name="connsiteY9" fmla="*/ 4143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52874" h="6858000">
                <a:moveTo>
                  <a:pt x="1547183" y="0"/>
                </a:moveTo>
                <a:lnTo>
                  <a:pt x="7605692" y="0"/>
                </a:lnTo>
                <a:lnTo>
                  <a:pt x="7653530" y="41439"/>
                </a:lnTo>
                <a:cubicBezTo>
                  <a:pt x="8574608" y="878597"/>
                  <a:pt x="9152874" y="2086268"/>
                  <a:pt x="9152874" y="3429000"/>
                </a:cubicBezTo>
                <a:cubicBezTo>
                  <a:pt x="9152874" y="4771732"/>
                  <a:pt x="8574608" y="5979404"/>
                  <a:pt x="7653530" y="6816562"/>
                </a:cubicBezTo>
                <a:lnTo>
                  <a:pt x="7605692" y="6858000"/>
                </a:lnTo>
                <a:lnTo>
                  <a:pt x="1547183" y="6858000"/>
                </a:lnTo>
                <a:lnTo>
                  <a:pt x="1499345" y="6816562"/>
                </a:lnTo>
                <a:cubicBezTo>
                  <a:pt x="578266" y="5979404"/>
                  <a:pt x="0" y="4771732"/>
                  <a:pt x="0" y="3429000"/>
                </a:cubicBezTo>
                <a:cubicBezTo>
                  <a:pt x="0" y="2086268"/>
                  <a:pt x="578266" y="878597"/>
                  <a:pt x="1499345" y="41439"/>
                </a:cubicBezTo>
                <a:close/>
              </a:path>
            </a:pathLst>
          </a:custGeom>
          <a:solidFill>
            <a:schemeClr val="bg1">
              <a:alpha val="97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4675" b="1" dirty="0">
              <a:latin typeface="Arial" panose="020B0604020202020204" pitchFamily="34" charset="0"/>
            </a:endParaRPr>
          </a:p>
        </p:txBody>
      </p:sp>
      <p:sp useBgFill="1">
        <p:nvSpPr>
          <p:cNvPr id="57" name="Aitds2"/>
          <p:cNvSpPr/>
          <p:nvPr/>
        </p:nvSpPr>
        <p:spPr>
          <a:xfrm>
            <a:off x="3112685" y="3055804"/>
            <a:ext cx="5966631" cy="1351288"/>
          </a:xfrm>
          <a:prstGeom prst="roundRect">
            <a:avLst>
              <a:gd name="adj" fmla="val 50000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15"/>
          </a:p>
        </p:txBody>
      </p:sp>
      <p:grpSp>
        <p:nvGrpSpPr>
          <p:cNvPr id="62" name="Aitds5"/>
          <p:cNvGrpSpPr/>
          <p:nvPr/>
        </p:nvGrpSpPr>
        <p:grpSpPr>
          <a:xfrm>
            <a:off x="4607945" y="921197"/>
            <a:ext cx="2633811" cy="2263450"/>
            <a:chOff x="2381241" y="1136430"/>
            <a:chExt cx="2633811" cy="2263450"/>
          </a:xfrm>
        </p:grpSpPr>
        <p:grpSp>
          <p:nvGrpSpPr>
            <p:cNvPr id="63" name="组合 62"/>
            <p:cNvGrpSpPr/>
            <p:nvPr/>
          </p:nvGrpSpPr>
          <p:grpSpPr>
            <a:xfrm>
              <a:off x="2381241" y="1136430"/>
              <a:ext cx="2633811" cy="2263450"/>
              <a:chOff x="2381241" y="1136430"/>
              <a:chExt cx="2633811" cy="2263450"/>
            </a:xfrm>
          </p:grpSpPr>
          <p:sp>
            <p:nvSpPr>
              <p:cNvPr id="65" name="Aitds5-1"/>
              <p:cNvSpPr/>
              <p:nvPr/>
            </p:nvSpPr>
            <p:spPr>
              <a:xfrm flipH="1">
                <a:off x="2875294" y="2153874"/>
                <a:ext cx="352839" cy="341676"/>
              </a:xfrm>
              <a:prstGeom prst="roundRect">
                <a:avLst/>
              </a:prstGeom>
              <a:solidFill>
                <a:srgbClr val="00206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6" name="Aitds5-2"/>
              <p:cNvSpPr txBox="1"/>
              <p:nvPr/>
            </p:nvSpPr>
            <p:spPr>
              <a:xfrm>
                <a:off x="2381241" y="1136430"/>
                <a:ext cx="2308949" cy="22159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3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</a:rPr>
                  <a:t>0</a:t>
                </a:r>
                <a:endParaRPr lang="zh-CN" altLang="en-US" sz="13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67" name="Aitds5-3"/>
              <p:cNvSpPr/>
              <p:nvPr/>
            </p:nvSpPr>
            <p:spPr>
              <a:xfrm>
                <a:off x="3183758" y="2151492"/>
                <a:ext cx="1546995" cy="344057"/>
              </a:xfrm>
              <a:custGeom>
                <a:avLst/>
                <a:gdLst>
                  <a:gd name="connsiteX0" fmla="*/ 510 w 1547505"/>
                  <a:gd name="connsiteY0" fmla="*/ 0 h 344057"/>
                  <a:gd name="connsiteX1" fmla="*/ 1490161 w 1547505"/>
                  <a:gd name="connsiteY1" fmla="*/ 0 h 344057"/>
                  <a:gd name="connsiteX2" fmla="*/ 1547505 w 1547505"/>
                  <a:gd name="connsiteY2" fmla="*/ 57344 h 344057"/>
                  <a:gd name="connsiteX3" fmla="*/ 1547505 w 1547505"/>
                  <a:gd name="connsiteY3" fmla="*/ 286713 h 344057"/>
                  <a:gd name="connsiteX4" fmla="*/ 1490161 w 1547505"/>
                  <a:gd name="connsiteY4" fmla="*/ 344057 h 344057"/>
                  <a:gd name="connsiteX5" fmla="*/ 12137 w 1547505"/>
                  <a:gd name="connsiteY5" fmla="*/ 344057 h 344057"/>
                  <a:gd name="connsiteX6" fmla="*/ 12137 w 1547505"/>
                  <a:gd name="connsiteY6" fmla="*/ 273841 h 344057"/>
                  <a:gd name="connsiteX7" fmla="*/ 2179 w 1547505"/>
                  <a:gd name="connsiteY7" fmla="*/ 273841 h 344057"/>
                  <a:gd name="connsiteX8" fmla="*/ 5273 w 1547505"/>
                  <a:gd name="connsiteY8" fmla="*/ 197612 h 344057"/>
                  <a:gd name="connsiteX9" fmla="*/ 0 w 1547505"/>
                  <a:gd name="connsiteY9" fmla="*/ 94027 h 344057"/>
                  <a:gd name="connsiteX10" fmla="*/ 510 w 1547505"/>
                  <a:gd name="connsiteY10" fmla="*/ 94027 h 344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547505" h="344057">
                    <a:moveTo>
                      <a:pt x="510" y="0"/>
                    </a:moveTo>
                    <a:lnTo>
                      <a:pt x="1490161" y="0"/>
                    </a:lnTo>
                    <a:cubicBezTo>
                      <a:pt x="1521831" y="0"/>
                      <a:pt x="1547505" y="25674"/>
                      <a:pt x="1547505" y="57344"/>
                    </a:cubicBezTo>
                    <a:lnTo>
                      <a:pt x="1547505" y="286713"/>
                    </a:lnTo>
                    <a:cubicBezTo>
                      <a:pt x="1547505" y="318383"/>
                      <a:pt x="1521831" y="344057"/>
                      <a:pt x="1490161" y="344057"/>
                    </a:cubicBezTo>
                    <a:lnTo>
                      <a:pt x="12137" y="344057"/>
                    </a:lnTo>
                    <a:lnTo>
                      <a:pt x="12137" y="273841"/>
                    </a:lnTo>
                    <a:lnTo>
                      <a:pt x="2179" y="273841"/>
                    </a:lnTo>
                    <a:lnTo>
                      <a:pt x="5273" y="197612"/>
                    </a:lnTo>
                    <a:lnTo>
                      <a:pt x="0" y="94027"/>
                    </a:lnTo>
                    <a:lnTo>
                      <a:pt x="510" y="94027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8" name="Aitds5-4"/>
              <p:cNvSpPr/>
              <p:nvPr/>
            </p:nvSpPr>
            <p:spPr>
              <a:xfrm>
                <a:off x="3857447" y="1185000"/>
                <a:ext cx="1157605" cy="221488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3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Arial" panose="020B0604020202020204" pitchFamily="34" charset="0"/>
                  </a:rPr>
                  <a:t>2</a:t>
                </a:r>
                <a:endPara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  <p:sp>
            <p:nvSpPr>
              <p:cNvPr id="69" name="Aitds5-5"/>
              <p:cNvSpPr/>
              <p:nvPr/>
            </p:nvSpPr>
            <p:spPr>
              <a:xfrm>
                <a:off x="3183758" y="2145482"/>
                <a:ext cx="23254" cy="352423"/>
              </a:xfrm>
              <a:custGeom>
                <a:avLst/>
                <a:gdLst>
                  <a:gd name="connsiteX0" fmla="*/ 0 w 11906"/>
                  <a:gd name="connsiteY0" fmla="*/ 0 h 354806"/>
                  <a:gd name="connsiteX1" fmla="*/ 11906 w 11906"/>
                  <a:gd name="connsiteY1" fmla="*/ 354806 h 354806"/>
                  <a:gd name="connsiteX0-1" fmla="*/ 6065 w 17971"/>
                  <a:gd name="connsiteY0-2" fmla="*/ 0 h 354806"/>
                  <a:gd name="connsiteX1-3" fmla="*/ 17971 w 17971"/>
                  <a:gd name="connsiteY1-4" fmla="*/ 354806 h 354806"/>
                  <a:gd name="connsiteX0-5" fmla="*/ 7230 w 19136"/>
                  <a:gd name="connsiteY0-6" fmla="*/ 0 h 354806"/>
                  <a:gd name="connsiteX1-7" fmla="*/ 19136 w 19136"/>
                  <a:gd name="connsiteY1-8" fmla="*/ 354806 h 354806"/>
                  <a:gd name="connsiteX0-9" fmla="*/ 4098 w 16004"/>
                  <a:gd name="connsiteY0-10" fmla="*/ 0 h 354806"/>
                  <a:gd name="connsiteX1-11" fmla="*/ 16004 w 16004"/>
                  <a:gd name="connsiteY1-12" fmla="*/ 354806 h 354806"/>
                  <a:gd name="connsiteX0-13" fmla="*/ 4098 w 16004"/>
                  <a:gd name="connsiteY0-14" fmla="*/ 0 h 354806"/>
                  <a:gd name="connsiteX1-15" fmla="*/ 16004 w 16004"/>
                  <a:gd name="connsiteY1-16" fmla="*/ 354806 h 354806"/>
                  <a:gd name="connsiteX0-17" fmla="*/ 4098 w 16004"/>
                  <a:gd name="connsiteY0-18" fmla="*/ 0 h 359568"/>
                  <a:gd name="connsiteX1-19" fmla="*/ 16004 w 16004"/>
                  <a:gd name="connsiteY1-20" fmla="*/ 359568 h 359568"/>
                  <a:gd name="connsiteX0-21" fmla="*/ 5817 w 11055"/>
                  <a:gd name="connsiteY0-22" fmla="*/ 0 h 390524"/>
                  <a:gd name="connsiteX1-23" fmla="*/ 11055 w 11055"/>
                  <a:gd name="connsiteY1-24" fmla="*/ 390524 h 390524"/>
                  <a:gd name="connsiteX0-25" fmla="*/ 4592 w 9830"/>
                  <a:gd name="connsiteY0-26" fmla="*/ 0 h 390524"/>
                  <a:gd name="connsiteX1-27" fmla="*/ 9830 w 9830"/>
                  <a:gd name="connsiteY1-28" fmla="*/ 390524 h 390524"/>
                  <a:gd name="connsiteX0-29" fmla="*/ 4886 w 9367"/>
                  <a:gd name="connsiteY0-30" fmla="*/ 0 h 10854"/>
                  <a:gd name="connsiteX1-31" fmla="*/ 9367 w 9367"/>
                  <a:gd name="connsiteY1-32" fmla="*/ 10854 h 10854"/>
                  <a:gd name="connsiteX0-33" fmla="*/ 4009 w 8793"/>
                  <a:gd name="connsiteY0-34" fmla="*/ 0 h 10000"/>
                  <a:gd name="connsiteX1-35" fmla="*/ 8793 w 8793"/>
                  <a:gd name="connsiteY1-36" fmla="*/ 10000 h 10000"/>
                  <a:gd name="connsiteX0-37" fmla="*/ 4850 w 9249"/>
                  <a:gd name="connsiteY0-38" fmla="*/ 0 h 9086"/>
                  <a:gd name="connsiteX1-39" fmla="*/ 9249 w 9249"/>
                  <a:gd name="connsiteY1-40" fmla="*/ 9086 h 9086"/>
                  <a:gd name="connsiteX0-41" fmla="*/ 4270 w 12968"/>
                  <a:gd name="connsiteY0-42" fmla="*/ 0 h 10000"/>
                  <a:gd name="connsiteX1-43" fmla="*/ 12968 w 12968"/>
                  <a:gd name="connsiteY1-44" fmla="*/ 10000 h 10000"/>
                  <a:gd name="connsiteX0-45" fmla="*/ 5243 w 9999"/>
                  <a:gd name="connsiteY0-46" fmla="*/ 0 h 10377"/>
                  <a:gd name="connsiteX1-47" fmla="*/ 9999 w 9999"/>
                  <a:gd name="connsiteY1-48" fmla="*/ 10377 h 10377"/>
                  <a:gd name="connsiteX0-49" fmla="*/ 5244 w 10000"/>
                  <a:gd name="connsiteY0-50" fmla="*/ 0 h 9515"/>
                  <a:gd name="connsiteX1-51" fmla="*/ 10000 w 10000"/>
                  <a:gd name="connsiteY1-52" fmla="*/ 9515 h 9515"/>
                  <a:gd name="connsiteX0-53" fmla="*/ 4067 w 8823"/>
                  <a:gd name="connsiteY0-54" fmla="*/ 0 h 10000"/>
                  <a:gd name="connsiteX1-55" fmla="*/ 8823 w 8823"/>
                  <a:gd name="connsiteY1-56" fmla="*/ 10000 h 10000"/>
                  <a:gd name="connsiteX0-57" fmla="*/ 588 w 5978"/>
                  <a:gd name="connsiteY0-58" fmla="*/ 0 h 10000"/>
                  <a:gd name="connsiteX1-59" fmla="*/ 5978 w 5978"/>
                  <a:gd name="connsiteY1-60" fmla="*/ 10000 h 10000"/>
                  <a:gd name="connsiteX0-61" fmla="*/ 1086 w 9035"/>
                  <a:gd name="connsiteY0-62" fmla="*/ 0 h 10064"/>
                  <a:gd name="connsiteX1-63" fmla="*/ 9035 w 9035"/>
                  <a:gd name="connsiteY1-64" fmla="*/ 10064 h 10064"/>
                  <a:gd name="connsiteX0-65" fmla="*/ 1718 w 6970"/>
                  <a:gd name="connsiteY0-66" fmla="*/ 0 h 10000"/>
                  <a:gd name="connsiteX1-67" fmla="*/ 6970 w 6970"/>
                  <a:gd name="connsiteY1-68" fmla="*/ 10000 h 10000"/>
                  <a:gd name="connsiteX0-69" fmla="*/ 7705 w 15240"/>
                  <a:gd name="connsiteY0-70" fmla="*/ 0 h 10000"/>
                  <a:gd name="connsiteX1-71" fmla="*/ 15240 w 15240"/>
                  <a:gd name="connsiteY1-72" fmla="*/ 10000 h 10000"/>
                  <a:gd name="connsiteX0-73" fmla="*/ 7705 w 15240"/>
                  <a:gd name="connsiteY0-74" fmla="*/ 0 h 10000"/>
                  <a:gd name="connsiteX1-75" fmla="*/ 15240 w 15240"/>
                  <a:gd name="connsiteY1-76" fmla="*/ 10000 h 10000"/>
                  <a:gd name="connsiteX0-77" fmla="*/ 7328 w 16558"/>
                  <a:gd name="connsiteY0-78" fmla="*/ 0 h 9241"/>
                  <a:gd name="connsiteX1-79" fmla="*/ 16558 w 16558"/>
                  <a:gd name="connsiteY1-80" fmla="*/ 9241 h 9241"/>
                  <a:gd name="connsiteX0-81" fmla="*/ 4905 w 8431"/>
                  <a:gd name="connsiteY0-82" fmla="*/ 0 h 10479"/>
                  <a:gd name="connsiteX1-83" fmla="*/ 8431 w 8431"/>
                  <a:gd name="connsiteY1-84" fmla="*/ 10479 h 10479"/>
                  <a:gd name="connsiteX0-85" fmla="*/ 5250 w 11861"/>
                  <a:gd name="connsiteY0-86" fmla="*/ 0 h 9673"/>
                  <a:gd name="connsiteX1-87" fmla="*/ 11861 w 11861"/>
                  <a:gd name="connsiteY1-88" fmla="*/ 9673 h 967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</a:cxnLst>
                <a:rect l="l" t="t" r="r" b="b"/>
                <a:pathLst>
                  <a:path w="11861" h="9673">
                    <a:moveTo>
                      <a:pt x="5250" y="0"/>
                    </a:moveTo>
                    <a:cubicBezTo>
                      <a:pt x="-7552" y="4993"/>
                      <a:pt x="6401" y="7251"/>
                      <a:pt x="11861" y="9673"/>
                    </a:cubicBezTo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tx1">
                    <a:lumMod val="75000"/>
                    <a:lumOff val="25000"/>
                  </a:schemeClr>
                </a:solidFill>
              </a:ln>
              <a:effectLst>
                <a:outerShdw blurRad="12700" dist="38100" algn="l" rotWithShape="0">
                  <a:schemeClr val="accent1">
                    <a:lumMod val="50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4" name="Aitds5-6"/>
            <p:cNvSpPr/>
            <p:nvPr/>
          </p:nvSpPr>
          <p:spPr>
            <a:xfrm>
              <a:off x="3530006" y="2126218"/>
              <a:ext cx="6463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</a:rPr>
                <a:t>PART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72" name="Aitds6"/>
          <p:cNvSpPr/>
          <p:nvPr/>
        </p:nvSpPr>
        <p:spPr>
          <a:xfrm>
            <a:off x="3367315" y="4716806"/>
            <a:ext cx="5457372" cy="6076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Aft>
                <a:spcPts val="800"/>
              </a:spcAft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在此输入文字或图片，在此输入文字或图片，在此输入文字或图片，在此输入文字或图片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75" name="Aitds7"/>
          <p:cNvSpPr/>
          <p:nvPr/>
        </p:nvSpPr>
        <p:spPr>
          <a:xfrm>
            <a:off x="3112685" y="3055804"/>
            <a:ext cx="5966631" cy="1351288"/>
          </a:xfrm>
          <a:prstGeom prst="roundRect">
            <a:avLst>
              <a:gd name="adj" fmla="val 50000"/>
            </a:avLst>
          </a:prstGeom>
          <a:solidFill>
            <a:srgbClr val="20386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15"/>
          </a:p>
        </p:txBody>
      </p:sp>
      <p:sp>
        <p:nvSpPr>
          <p:cNvPr id="76" name="Aitds8"/>
          <p:cNvSpPr txBox="1"/>
          <p:nvPr/>
        </p:nvSpPr>
        <p:spPr>
          <a:xfrm>
            <a:off x="3212804" y="3186022"/>
            <a:ext cx="5766392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dirty="0">
                <a:solidFill>
                  <a:schemeClr val="bg1"/>
                </a:solidFill>
                <a:latin typeface="阿里汉仪智能黑体" panose="00020600040101010101" pitchFamily="18" charset="-122"/>
                <a:ea typeface="阿里汉仪智能黑体" panose="00020600040101010101" pitchFamily="18" charset="-122"/>
              </a:rPr>
              <a:t>输入标题</a:t>
            </a:r>
            <a:endParaRPr lang="zh-CN" altLang="en-US" sz="6600" dirty="0">
              <a:solidFill>
                <a:schemeClr val="bg1"/>
              </a:solidFill>
              <a:latin typeface="阿里汉仪智能黑体" panose="00020600040101010101" pitchFamily="18" charset="-122"/>
              <a:ea typeface="阿里汉仪智能黑体" panose="00020600040101010101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roup 148"/>
          <p:cNvGrpSpPr>
            <a:grpSpLocks noChangeAspect="1"/>
          </p:cNvGrpSpPr>
          <p:nvPr/>
        </p:nvGrpSpPr>
        <p:grpSpPr>
          <a:xfrm>
            <a:off x="988695" y="1910715"/>
            <a:ext cx="4867910" cy="3921760"/>
            <a:chOff x="4300539" y="1984376"/>
            <a:chExt cx="3589338" cy="2890838"/>
          </a:xfrm>
        </p:grpSpPr>
        <p:sp>
          <p:nvSpPr>
            <p:cNvPr id="186" name="Freeform 5"/>
            <p:cNvSpPr/>
            <p:nvPr/>
          </p:nvSpPr>
          <p:spPr bwMode="auto">
            <a:xfrm>
              <a:off x="4300539" y="1984376"/>
              <a:ext cx="3589338" cy="2170113"/>
            </a:xfrm>
            <a:custGeom>
              <a:avLst/>
              <a:gdLst>
                <a:gd name="T0" fmla="*/ 2537 w 2537"/>
                <a:gd name="T1" fmla="*/ 1533 h 1533"/>
                <a:gd name="T2" fmla="*/ 2537 w 2537"/>
                <a:gd name="T3" fmla="*/ 71 h 1533"/>
                <a:gd name="T4" fmla="*/ 2467 w 2537"/>
                <a:gd name="T5" fmla="*/ 0 h 1533"/>
                <a:gd name="T6" fmla="*/ 71 w 2537"/>
                <a:gd name="T7" fmla="*/ 0 h 1533"/>
                <a:gd name="T8" fmla="*/ 0 w 2537"/>
                <a:gd name="T9" fmla="*/ 71 h 1533"/>
                <a:gd name="T10" fmla="*/ 0 w 2537"/>
                <a:gd name="T11" fmla="*/ 1533 h 1533"/>
                <a:gd name="T12" fmla="*/ 2537 w 2537"/>
                <a:gd name="T13" fmla="*/ 1533 h 1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37" h="1533">
                  <a:moveTo>
                    <a:pt x="2537" y="1533"/>
                  </a:moveTo>
                  <a:cubicBezTo>
                    <a:pt x="2537" y="71"/>
                    <a:pt x="2537" y="71"/>
                    <a:pt x="2537" y="71"/>
                  </a:cubicBezTo>
                  <a:cubicBezTo>
                    <a:pt x="2537" y="32"/>
                    <a:pt x="2506" y="0"/>
                    <a:pt x="2467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32" y="0"/>
                    <a:pt x="0" y="32"/>
                    <a:pt x="0" y="71"/>
                  </a:cubicBezTo>
                  <a:cubicBezTo>
                    <a:pt x="0" y="1533"/>
                    <a:pt x="0" y="1533"/>
                    <a:pt x="0" y="1533"/>
                  </a:cubicBezTo>
                  <a:lnTo>
                    <a:pt x="2537" y="1533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p>
              <a:endParaRPr lang="id-ID" sz="900" dirty="0">
                <a:solidFill>
                  <a:schemeClr val="tx1">
                    <a:lumMod val="85000"/>
                    <a:lumOff val="15000"/>
                  </a:schemeClr>
                </a:solidFill>
                <a:ea typeface="方正黑体简体" panose="03000509000000000000" pitchFamily="65" charset="-122"/>
                <a:cs typeface="+mn-ea"/>
                <a:sym typeface="+mn-lt"/>
              </a:endParaRPr>
            </a:p>
          </p:txBody>
        </p:sp>
        <p:sp>
          <p:nvSpPr>
            <p:cNvPr id="187" name="Freeform 6"/>
            <p:cNvSpPr>
              <a:spLocks noEditPoints="1"/>
            </p:cNvSpPr>
            <p:nvPr/>
          </p:nvSpPr>
          <p:spPr bwMode="auto">
            <a:xfrm>
              <a:off x="4440239" y="2132014"/>
              <a:ext cx="3309938" cy="1873250"/>
            </a:xfrm>
            <a:custGeom>
              <a:avLst/>
              <a:gdLst>
                <a:gd name="T0" fmla="*/ 2075 w 2085"/>
                <a:gd name="T1" fmla="*/ 10 h 1180"/>
                <a:gd name="T2" fmla="*/ 2075 w 2085"/>
                <a:gd name="T3" fmla="*/ 1170 h 1180"/>
                <a:gd name="T4" fmla="*/ 10 w 2085"/>
                <a:gd name="T5" fmla="*/ 1170 h 1180"/>
                <a:gd name="T6" fmla="*/ 10 w 2085"/>
                <a:gd name="T7" fmla="*/ 10 h 1180"/>
                <a:gd name="T8" fmla="*/ 2075 w 2085"/>
                <a:gd name="T9" fmla="*/ 10 h 1180"/>
                <a:gd name="T10" fmla="*/ 2085 w 2085"/>
                <a:gd name="T11" fmla="*/ 0 h 1180"/>
                <a:gd name="T12" fmla="*/ 2075 w 2085"/>
                <a:gd name="T13" fmla="*/ 0 h 1180"/>
                <a:gd name="T14" fmla="*/ 10 w 2085"/>
                <a:gd name="T15" fmla="*/ 0 h 1180"/>
                <a:gd name="T16" fmla="*/ 0 w 2085"/>
                <a:gd name="T17" fmla="*/ 0 h 1180"/>
                <a:gd name="T18" fmla="*/ 0 w 2085"/>
                <a:gd name="T19" fmla="*/ 10 h 1180"/>
                <a:gd name="T20" fmla="*/ 0 w 2085"/>
                <a:gd name="T21" fmla="*/ 1170 h 1180"/>
                <a:gd name="T22" fmla="*/ 0 w 2085"/>
                <a:gd name="T23" fmla="*/ 1180 h 1180"/>
                <a:gd name="T24" fmla="*/ 10 w 2085"/>
                <a:gd name="T25" fmla="*/ 1180 h 1180"/>
                <a:gd name="T26" fmla="*/ 2075 w 2085"/>
                <a:gd name="T27" fmla="*/ 1180 h 1180"/>
                <a:gd name="T28" fmla="*/ 2085 w 2085"/>
                <a:gd name="T29" fmla="*/ 1180 h 1180"/>
                <a:gd name="T30" fmla="*/ 2085 w 2085"/>
                <a:gd name="T31" fmla="*/ 1170 h 1180"/>
                <a:gd name="T32" fmla="*/ 2085 w 2085"/>
                <a:gd name="T33" fmla="*/ 10 h 1180"/>
                <a:gd name="T34" fmla="*/ 2085 w 2085"/>
                <a:gd name="T35" fmla="*/ 0 h 1180"/>
                <a:gd name="T36" fmla="*/ 2085 w 2085"/>
                <a:gd name="T37" fmla="*/ 0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085" h="1180">
                  <a:moveTo>
                    <a:pt x="2075" y="10"/>
                  </a:moveTo>
                  <a:lnTo>
                    <a:pt x="2075" y="1170"/>
                  </a:lnTo>
                  <a:lnTo>
                    <a:pt x="10" y="1170"/>
                  </a:lnTo>
                  <a:lnTo>
                    <a:pt x="10" y="10"/>
                  </a:lnTo>
                  <a:lnTo>
                    <a:pt x="2075" y="10"/>
                  </a:lnTo>
                  <a:close/>
                  <a:moveTo>
                    <a:pt x="2085" y="0"/>
                  </a:moveTo>
                  <a:lnTo>
                    <a:pt x="2075" y="0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10"/>
                  </a:lnTo>
                  <a:lnTo>
                    <a:pt x="0" y="1170"/>
                  </a:lnTo>
                  <a:lnTo>
                    <a:pt x="0" y="1180"/>
                  </a:lnTo>
                  <a:lnTo>
                    <a:pt x="10" y="1180"/>
                  </a:lnTo>
                  <a:lnTo>
                    <a:pt x="2075" y="1180"/>
                  </a:lnTo>
                  <a:lnTo>
                    <a:pt x="2085" y="1180"/>
                  </a:lnTo>
                  <a:lnTo>
                    <a:pt x="2085" y="1170"/>
                  </a:lnTo>
                  <a:lnTo>
                    <a:pt x="2085" y="10"/>
                  </a:lnTo>
                  <a:lnTo>
                    <a:pt x="2085" y="0"/>
                  </a:lnTo>
                  <a:lnTo>
                    <a:pt x="2085" y="0"/>
                  </a:lnTo>
                  <a:close/>
                </a:path>
              </a:pathLst>
            </a:custGeom>
            <a:solidFill>
              <a:srgbClr val="0C0D11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p>
              <a:endParaRPr lang="id-ID" sz="900" dirty="0">
                <a:solidFill>
                  <a:schemeClr val="tx1">
                    <a:lumMod val="85000"/>
                    <a:lumOff val="15000"/>
                  </a:schemeClr>
                </a:solidFill>
                <a:ea typeface="方正黑体简体" panose="03000509000000000000" pitchFamily="65" charset="-122"/>
                <a:cs typeface="+mn-ea"/>
                <a:sym typeface="+mn-lt"/>
              </a:endParaRPr>
            </a:p>
          </p:txBody>
        </p:sp>
        <p:sp>
          <p:nvSpPr>
            <p:cNvPr id="188" name="Freeform 7"/>
            <p:cNvSpPr>
              <a:spLocks noEditPoints="1"/>
            </p:cNvSpPr>
            <p:nvPr/>
          </p:nvSpPr>
          <p:spPr bwMode="auto">
            <a:xfrm>
              <a:off x="4440239" y="2132014"/>
              <a:ext cx="3309938" cy="1873250"/>
            </a:xfrm>
            <a:custGeom>
              <a:avLst/>
              <a:gdLst>
                <a:gd name="T0" fmla="*/ 2075 w 2085"/>
                <a:gd name="T1" fmla="*/ 10 h 1180"/>
                <a:gd name="T2" fmla="*/ 2075 w 2085"/>
                <a:gd name="T3" fmla="*/ 1170 h 1180"/>
                <a:gd name="T4" fmla="*/ 10 w 2085"/>
                <a:gd name="T5" fmla="*/ 1170 h 1180"/>
                <a:gd name="T6" fmla="*/ 10 w 2085"/>
                <a:gd name="T7" fmla="*/ 10 h 1180"/>
                <a:gd name="T8" fmla="*/ 2075 w 2085"/>
                <a:gd name="T9" fmla="*/ 10 h 1180"/>
                <a:gd name="T10" fmla="*/ 2085 w 2085"/>
                <a:gd name="T11" fmla="*/ 0 h 1180"/>
                <a:gd name="T12" fmla="*/ 2075 w 2085"/>
                <a:gd name="T13" fmla="*/ 0 h 1180"/>
                <a:gd name="T14" fmla="*/ 10 w 2085"/>
                <a:gd name="T15" fmla="*/ 0 h 1180"/>
                <a:gd name="T16" fmla="*/ 0 w 2085"/>
                <a:gd name="T17" fmla="*/ 0 h 1180"/>
                <a:gd name="T18" fmla="*/ 0 w 2085"/>
                <a:gd name="T19" fmla="*/ 10 h 1180"/>
                <a:gd name="T20" fmla="*/ 0 w 2085"/>
                <a:gd name="T21" fmla="*/ 1170 h 1180"/>
                <a:gd name="T22" fmla="*/ 0 w 2085"/>
                <a:gd name="T23" fmla="*/ 1180 h 1180"/>
                <a:gd name="T24" fmla="*/ 10 w 2085"/>
                <a:gd name="T25" fmla="*/ 1180 h 1180"/>
                <a:gd name="T26" fmla="*/ 2075 w 2085"/>
                <a:gd name="T27" fmla="*/ 1180 h 1180"/>
                <a:gd name="T28" fmla="*/ 2085 w 2085"/>
                <a:gd name="T29" fmla="*/ 1180 h 1180"/>
                <a:gd name="T30" fmla="*/ 2085 w 2085"/>
                <a:gd name="T31" fmla="*/ 1170 h 1180"/>
                <a:gd name="T32" fmla="*/ 2085 w 2085"/>
                <a:gd name="T33" fmla="*/ 10 h 1180"/>
                <a:gd name="T34" fmla="*/ 2085 w 2085"/>
                <a:gd name="T35" fmla="*/ 0 h 1180"/>
                <a:gd name="T36" fmla="*/ 2085 w 2085"/>
                <a:gd name="T37" fmla="*/ 0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085" h="1180">
                  <a:moveTo>
                    <a:pt x="2075" y="10"/>
                  </a:moveTo>
                  <a:lnTo>
                    <a:pt x="2075" y="1170"/>
                  </a:lnTo>
                  <a:lnTo>
                    <a:pt x="10" y="1170"/>
                  </a:lnTo>
                  <a:lnTo>
                    <a:pt x="10" y="10"/>
                  </a:lnTo>
                  <a:lnTo>
                    <a:pt x="2075" y="10"/>
                  </a:lnTo>
                  <a:moveTo>
                    <a:pt x="2085" y="0"/>
                  </a:moveTo>
                  <a:lnTo>
                    <a:pt x="2075" y="0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10"/>
                  </a:lnTo>
                  <a:lnTo>
                    <a:pt x="0" y="1170"/>
                  </a:lnTo>
                  <a:lnTo>
                    <a:pt x="0" y="1180"/>
                  </a:lnTo>
                  <a:lnTo>
                    <a:pt x="10" y="1180"/>
                  </a:lnTo>
                  <a:lnTo>
                    <a:pt x="2075" y="1180"/>
                  </a:lnTo>
                  <a:lnTo>
                    <a:pt x="2085" y="1180"/>
                  </a:lnTo>
                  <a:lnTo>
                    <a:pt x="2085" y="1170"/>
                  </a:lnTo>
                  <a:lnTo>
                    <a:pt x="2085" y="10"/>
                  </a:lnTo>
                  <a:lnTo>
                    <a:pt x="2085" y="0"/>
                  </a:lnTo>
                  <a:lnTo>
                    <a:pt x="2085" y="0"/>
                  </a:lnTo>
                </a:path>
              </a:pathLst>
            </a:custGeom>
            <a:noFill/>
            <a:ln>
              <a:noFill/>
            </a:ln>
          </p:spPr>
          <p:txBody>
            <a:bodyPr vert="horz" wrap="square" lIns="45720" tIns="22860" rIns="45720" bIns="22860" numCol="1" anchor="t" anchorCtr="0" compatLnSpc="1"/>
            <a:p>
              <a:endParaRPr lang="id-ID" sz="900" dirty="0">
                <a:solidFill>
                  <a:schemeClr val="tx1">
                    <a:lumMod val="85000"/>
                    <a:lumOff val="15000"/>
                  </a:schemeClr>
                </a:solidFill>
                <a:ea typeface="方正黑体简体" panose="03000509000000000000" pitchFamily="65" charset="-122"/>
                <a:cs typeface="+mn-ea"/>
                <a:sym typeface="+mn-lt"/>
              </a:endParaRPr>
            </a:p>
          </p:txBody>
        </p:sp>
        <p:sp>
          <p:nvSpPr>
            <p:cNvPr id="189" name="Rectangle 8"/>
            <p:cNvSpPr>
              <a:spLocks noChangeArrowheads="1"/>
            </p:cNvSpPr>
            <p:nvPr/>
          </p:nvSpPr>
          <p:spPr bwMode="auto">
            <a:xfrm>
              <a:off x="4456114" y="2147889"/>
              <a:ext cx="3278188" cy="1841500"/>
            </a:xfrm>
            <a:prstGeom prst="rect">
              <a:avLst/>
            </a:prstGeom>
            <a:solidFill>
              <a:srgbClr val="7E7E7E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p>
              <a:endParaRPr lang="id-ID" sz="900" dirty="0">
                <a:solidFill>
                  <a:schemeClr val="tx1">
                    <a:lumMod val="85000"/>
                    <a:lumOff val="15000"/>
                  </a:schemeClr>
                </a:solidFill>
                <a:ea typeface="方正黑体简体" panose="03000509000000000000" pitchFamily="65" charset="-122"/>
                <a:cs typeface="+mn-ea"/>
                <a:sym typeface="+mn-lt"/>
              </a:endParaRPr>
            </a:p>
          </p:txBody>
        </p:sp>
        <p:sp>
          <p:nvSpPr>
            <p:cNvPr id="190" name="Freeform 9"/>
            <p:cNvSpPr/>
            <p:nvPr/>
          </p:nvSpPr>
          <p:spPr bwMode="auto">
            <a:xfrm>
              <a:off x="5484814" y="4826001"/>
              <a:ext cx="1208088" cy="49213"/>
            </a:xfrm>
            <a:custGeom>
              <a:avLst/>
              <a:gdLst>
                <a:gd name="T0" fmla="*/ 852 w 854"/>
                <a:gd name="T1" fmla="*/ 24 h 35"/>
                <a:gd name="T2" fmla="*/ 478 w 854"/>
                <a:gd name="T3" fmla="*/ 5 h 35"/>
                <a:gd name="T4" fmla="*/ 478 w 854"/>
                <a:gd name="T5" fmla="*/ 0 h 35"/>
                <a:gd name="T6" fmla="*/ 427 w 854"/>
                <a:gd name="T7" fmla="*/ 3 h 35"/>
                <a:gd name="T8" fmla="*/ 375 w 854"/>
                <a:gd name="T9" fmla="*/ 0 h 35"/>
                <a:gd name="T10" fmla="*/ 375 w 854"/>
                <a:gd name="T11" fmla="*/ 5 h 35"/>
                <a:gd name="T12" fmla="*/ 1 w 854"/>
                <a:gd name="T13" fmla="*/ 24 h 35"/>
                <a:gd name="T14" fmla="*/ 24 w 854"/>
                <a:gd name="T15" fmla="*/ 35 h 35"/>
                <a:gd name="T16" fmla="*/ 375 w 854"/>
                <a:gd name="T17" fmla="*/ 35 h 35"/>
                <a:gd name="T18" fmla="*/ 478 w 854"/>
                <a:gd name="T19" fmla="*/ 35 h 35"/>
                <a:gd name="T20" fmla="*/ 829 w 854"/>
                <a:gd name="T21" fmla="*/ 35 h 35"/>
                <a:gd name="T22" fmla="*/ 852 w 854"/>
                <a:gd name="T23" fmla="*/ 2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54" h="35">
                  <a:moveTo>
                    <a:pt x="852" y="24"/>
                  </a:moveTo>
                  <a:cubicBezTo>
                    <a:pt x="478" y="5"/>
                    <a:pt x="478" y="5"/>
                    <a:pt x="478" y="5"/>
                  </a:cubicBezTo>
                  <a:cubicBezTo>
                    <a:pt x="478" y="0"/>
                    <a:pt x="478" y="0"/>
                    <a:pt x="478" y="0"/>
                  </a:cubicBezTo>
                  <a:cubicBezTo>
                    <a:pt x="427" y="3"/>
                    <a:pt x="427" y="3"/>
                    <a:pt x="427" y="3"/>
                  </a:cubicBezTo>
                  <a:cubicBezTo>
                    <a:pt x="375" y="0"/>
                    <a:pt x="375" y="0"/>
                    <a:pt x="375" y="0"/>
                  </a:cubicBezTo>
                  <a:cubicBezTo>
                    <a:pt x="375" y="5"/>
                    <a:pt x="375" y="5"/>
                    <a:pt x="375" y="5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0" y="35"/>
                    <a:pt x="24" y="35"/>
                  </a:cubicBezTo>
                  <a:cubicBezTo>
                    <a:pt x="41" y="35"/>
                    <a:pt x="247" y="35"/>
                    <a:pt x="375" y="35"/>
                  </a:cubicBezTo>
                  <a:cubicBezTo>
                    <a:pt x="435" y="35"/>
                    <a:pt x="478" y="35"/>
                    <a:pt x="478" y="35"/>
                  </a:cubicBezTo>
                  <a:cubicBezTo>
                    <a:pt x="606" y="35"/>
                    <a:pt x="812" y="35"/>
                    <a:pt x="829" y="35"/>
                  </a:cubicBezTo>
                  <a:cubicBezTo>
                    <a:pt x="854" y="35"/>
                    <a:pt x="852" y="24"/>
                    <a:pt x="852" y="24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p>
              <a:endParaRPr lang="id-ID" sz="900" dirty="0">
                <a:solidFill>
                  <a:schemeClr val="tx1">
                    <a:lumMod val="85000"/>
                    <a:lumOff val="15000"/>
                  </a:schemeClr>
                </a:solidFill>
                <a:ea typeface="方正黑体简体" panose="03000509000000000000" pitchFamily="65" charset="-122"/>
                <a:cs typeface="+mn-ea"/>
                <a:sym typeface="+mn-lt"/>
              </a:endParaRPr>
            </a:p>
          </p:txBody>
        </p:sp>
        <p:sp>
          <p:nvSpPr>
            <p:cNvPr id="191" name="Freeform 10"/>
            <p:cNvSpPr/>
            <p:nvPr/>
          </p:nvSpPr>
          <p:spPr bwMode="auto">
            <a:xfrm>
              <a:off x="5478464" y="4446589"/>
              <a:ext cx="1219200" cy="417513"/>
            </a:xfrm>
            <a:custGeom>
              <a:avLst/>
              <a:gdLst>
                <a:gd name="T0" fmla="*/ 790 w 861"/>
                <a:gd name="T1" fmla="*/ 274 h 295"/>
                <a:gd name="T2" fmla="*/ 738 w 861"/>
                <a:gd name="T3" fmla="*/ 224 h 295"/>
                <a:gd name="T4" fmla="*/ 714 w 861"/>
                <a:gd name="T5" fmla="*/ 0 h 295"/>
                <a:gd name="T6" fmla="*/ 431 w 861"/>
                <a:gd name="T7" fmla="*/ 4 h 295"/>
                <a:gd name="T8" fmla="*/ 147 w 861"/>
                <a:gd name="T9" fmla="*/ 0 h 295"/>
                <a:gd name="T10" fmla="*/ 124 w 861"/>
                <a:gd name="T11" fmla="*/ 224 h 295"/>
                <a:gd name="T12" fmla="*/ 72 w 861"/>
                <a:gd name="T13" fmla="*/ 274 h 295"/>
                <a:gd name="T14" fmla="*/ 0 w 861"/>
                <a:gd name="T15" fmla="*/ 291 h 295"/>
                <a:gd name="T16" fmla="*/ 0 w 861"/>
                <a:gd name="T17" fmla="*/ 295 h 295"/>
                <a:gd name="T18" fmla="*/ 379 w 861"/>
                <a:gd name="T19" fmla="*/ 295 h 295"/>
                <a:gd name="T20" fmla="*/ 482 w 861"/>
                <a:gd name="T21" fmla="*/ 295 h 295"/>
                <a:gd name="T22" fmla="*/ 861 w 861"/>
                <a:gd name="T23" fmla="*/ 295 h 295"/>
                <a:gd name="T24" fmla="*/ 861 w 861"/>
                <a:gd name="T25" fmla="*/ 291 h 295"/>
                <a:gd name="T26" fmla="*/ 790 w 861"/>
                <a:gd name="T27" fmla="*/ 274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1" h="295">
                  <a:moveTo>
                    <a:pt x="790" y="274"/>
                  </a:moveTo>
                  <a:cubicBezTo>
                    <a:pt x="760" y="268"/>
                    <a:pt x="744" y="271"/>
                    <a:pt x="738" y="224"/>
                  </a:cubicBezTo>
                  <a:cubicBezTo>
                    <a:pt x="731" y="177"/>
                    <a:pt x="714" y="0"/>
                    <a:pt x="714" y="0"/>
                  </a:cubicBezTo>
                  <a:cubicBezTo>
                    <a:pt x="431" y="4"/>
                    <a:pt x="431" y="4"/>
                    <a:pt x="431" y="4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47" y="0"/>
                    <a:pt x="130" y="177"/>
                    <a:pt x="124" y="224"/>
                  </a:cubicBezTo>
                  <a:cubicBezTo>
                    <a:pt x="117" y="271"/>
                    <a:pt x="102" y="268"/>
                    <a:pt x="72" y="274"/>
                  </a:cubicBezTo>
                  <a:cubicBezTo>
                    <a:pt x="42" y="280"/>
                    <a:pt x="0" y="287"/>
                    <a:pt x="0" y="291"/>
                  </a:cubicBezTo>
                  <a:cubicBezTo>
                    <a:pt x="0" y="295"/>
                    <a:pt x="0" y="295"/>
                    <a:pt x="0" y="295"/>
                  </a:cubicBezTo>
                  <a:cubicBezTo>
                    <a:pt x="379" y="295"/>
                    <a:pt x="379" y="295"/>
                    <a:pt x="379" y="295"/>
                  </a:cubicBezTo>
                  <a:cubicBezTo>
                    <a:pt x="482" y="295"/>
                    <a:pt x="482" y="295"/>
                    <a:pt x="482" y="295"/>
                  </a:cubicBezTo>
                  <a:cubicBezTo>
                    <a:pt x="861" y="295"/>
                    <a:pt x="861" y="295"/>
                    <a:pt x="861" y="295"/>
                  </a:cubicBezTo>
                  <a:cubicBezTo>
                    <a:pt x="861" y="295"/>
                    <a:pt x="861" y="295"/>
                    <a:pt x="861" y="291"/>
                  </a:cubicBezTo>
                  <a:cubicBezTo>
                    <a:pt x="861" y="287"/>
                    <a:pt x="820" y="280"/>
                    <a:pt x="790" y="274"/>
                  </a:cubicBez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p>
              <a:endParaRPr lang="id-ID" sz="900" dirty="0">
                <a:solidFill>
                  <a:schemeClr val="tx1">
                    <a:lumMod val="85000"/>
                    <a:lumOff val="15000"/>
                  </a:schemeClr>
                </a:solidFill>
                <a:ea typeface="方正黑体简体" panose="03000509000000000000" pitchFamily="65" charset="-122"/>
                <a:cs typeface="+mn-ea"/>
                <a:sym typeface="+mn-lt"/>
              </a:endParaRPr>
            </a:p>
          </p:txBody>
        </p:sp>
        <p:sp>
          <p:nvSpPr>
            <p:cNvPr id="192" name="Oval 11"/>
            <p:cNvSpPr>
              <a:spLocks noChangeArrowheads="1"/>
            </p:cNvSpPr>
            <p:nvPr/>
          </p:nvSpPr>
          <p:spPr bwMode="auto">
            <a:xfrm>
              <a:off x="6070602" y="2044701"/>
              <a:ext cx="49213" cy="49213"/>
            </a:xfrm>
            <a:prstGeom prst="ellipse">
              <a:avLst/>
            </a:prstGeom>
            <a:solidFill>
              <a:srgbClr val="2C2C2C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p>
              <a:endParaRPr lang="id-ID" sz="900" dirty="0">
                <a:solidFill>
                  <a:schemeClr val="tx1">
                    <a:lumMod val="85000"/>
                    <a:lumOff val="15000"/>
                  </a:schemeClr>
                </a:solidFill>
                <a:ea typeface="方正黑体简体" panose="03000509000000000000" pitchFamily="65" charset="-122"/>
                <a:cs typeface="+mn-ea"/>
                <a:sym typeface="+mn-lt"/>
              </a:endParaRPr>
            </a:p>
          </p:txBody>
        </p:sp>
        <p:sp>
          <p:nvSpPr>
            <p:cNvPr id="193" name="Oval 12"/>
            <p:cNvSpPr>
              <a:spLocks noChangeArrowheads="1"/>
            </p:cNvSpPr>
            <p:nvPr/>
          </p:nvSpPr>
          <p:spPr bwMode="auto">
            <a:xfrm>
              <a:off x="6070602" y="2041526"/>
              <a:ext cx="49213" cy="49213"/>
            </a:xfrm>
            <a:prstGeom prst="ellipse">
              <a:avLst/>
            </a:prstGeom>
            <a:solidFill>
              <a:srgbClr val="0A0A0A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p>
              <a:endParaRPr lang="id-ID" sz="900" dirty="0">
                <a:solidFill>
                  <a:schemeClr val="tx1">
                    <a:lumMod val="85000"/>
                    <a:lumOff val="15000"/>
                  </a:schemeClr>
                </a:solidFill>
                <a:ea typeface="方正黑体简体" panose="03000509000000000000" pitchFamily="65" charset="-122"/>
                <a:cs typeface="+mn-ea"/>
                <a:sym typeface="+mn-lt"/>
              </a:endParaRPr>
            </a:p>
          </p:txBody>
        </p:sp>
        <p:sp>
          <p:nvSpPr>
            <p:cNvPr id="194" name="Oval 13"/>
            <p:cNvSpPr>
              <a:spLocks noChangeArrowheads="1"/>
            </p:cNvSpPr>
            <p:nvPr/>
          </p:nvSpPr>
          <p:spPr bwMode="auto">
            <a:xfrm>
              <a:off x="6078539" y="2049464"/>
              <a:ext cx="33338" cy="3175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p>
              <a:endParaRPr lang="id-ID" sz="900" dirty="0">
                <a:solidFill>
                  <a:schemeClr val="tx1">
                    <a:lumMod val="85000"/>
                    <a:lumOff val="15000"/>
                  </a:schemeClr>
                </a:solidFill>
                <a:ea typeface="方正黑体简体" panose="03000509000000000000" pitchFamily="65" charset="-122"/>
                <a:cs typeface="+mn-ea"/>
                <a:sym typeface="+mn-lt"/>
              </a:endParaRPr>
            </a:p>
          </p:txBody>
        </p:sp>
        <p:sp>
          <p:nvSpPr>
            <p:cNvPr id="195" name="Oval 14"/>
            <p:cNvSpPr>
              <a:spLocks noChangeArrowheads="1"/>
            </p:cNvSpPr>
            <p:nvPr/>
          </p:nvSpPr>
          <p:spPr bwMode="auto">
            <a:xfrm>
              <a:off x="6088064" y="2055814"/>
              <a:ext cx="15875" cy="19050"/>
            </a:xfrm>
            <a:prstGeom prst="ellipse">
              <a:avLst/>
            </a:prstGeom>
            <a:solidFill>
              <a:srgbClr val="2C99B4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p>
              <a:endParaRPr lang="id-ID" sz="900" dirty="0">
                <a:solidFill>
                  <a:schemeClr val="tx1">
                    <a:lumMod val="85000"/>
                    <a:lumOff val="15000"/>
                  </a:schemeClr>
                </a:solidFill>
                <a:ea typeface="方正黑体简体" panose="03000509000000000000" pitchFamily="65" charset="-122"/>
                <a:cs typeface="+mn-ea"/>
                <a:sym typeface="+mn-lt"/>
              </a:endParaRPr>
            </a:p>
          </p:txBody>
        </p:sp>
        <p:sp>
          <p:nvSpPr>
            <p:cNvPr id="196" name="Oval 15"/>
            <p:cNvSpPr>
              <a:spLocks noChangeArrowheads="1"/>
            </p:cNvSpPr>
            <p:nvPr/>
          </p:nvSpPr>
          <p:spPr bwMode="auto">
            <a:xfrm>
              <a:off x="6092827" y="2063751"/>
              <a:ext cx="4763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p>
              <a:endParaRPr lang="id-ID" sz="900" dirty="0">
                <a:solidFill>
                  <a:schemeClr val="tx1">
                    <a:lumMod val="85000"/>
                    <a:lumOff val="15000"/>
                  </a:schemeClr>
                </a:solidFill>
                <a:ea typeface="方正黑体简体" panose="03000509000000000000" pitchFamily="65" charset="-122"/>
                <a:cs typeface="+mn-ea"/>
                <a:sym typeface="+mn-lt"/>
              </a:endParaRPr>
            </a:p>
          </p:txBody>
        </p:sp>
        <p:sp>
          <p:nvSpPr>
            <p:cNvPr id="197" name="Freeform 16"/>
            <p:cNvSpPr/>
            <p:nvPr/>
          </p:nvSpPr>
          <p:spPr bwMode="auto">
            <a:xfrm>
              <a:off x="5478464" y="4446589"/>
              <a:ext cx="985838" cy="417513"/>
            </a:xfrm>
            <a:custGeom>
              <a:avLst/>
              <a:gdLst>
                <a:gd name="T0" fmla="*/ 696 w 696"/>
                <a:gd name="T1" fmla="*/ 10 h 295"/>
                <a:gd name="T2" fmla="*/ 573 w 696"/>
                <a:gd name="T3" fmla="*/ 2 h 295"/>
                <a:gd name="T4" fmla="*/ 431 w 696"/>
                <a:gd name="T5" fmla="*/ 4 h 295"/>
                <a:gd name="T6" fmla="*/ 147 w 696"/>
                <a:gd name="T7" fmla="*/ 0 h 295"/>
                <a:gd name="T8" fmla="*/ 124 w 696"/>
                <a:gd name="T9" fmla="*/ 224 h 295"/>
                <a:gd name="T10" fmla="*/ 72 w 696"/>
                <a:gd name="T11" fmla="*/ 274 h 295"/>
                <a:gd name="T12" fmla="*/ 0 w 696"/>
                <a:gd name="T13" fmla="*/ 291 h 295"/>
                <a:gd name="T14" fmla="*/ 0 w 696"/>
                <a:gd name="T15" fmla="*/ 295 h 295"/>
                <a:gd name="T16" fmla="*/ 379 w 696"/>
                <a:gd name="T17" fmla="*/ 295 h 295"/>
                <a:gd name="T18" fmla="*/ 432 w 696"/>
                <a:gd name="T19" fmla="*/ 295 h 295"/>
                <a:gd name="T20" fmla="*/ 696 w 696"/>
                <a:gd name="T21" fmla="*/ 10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6" h="295">
                  <a:moveTo>
                    <a:pt x="696" y="10"/>
                  </a:moveTo>
                  <a:cubicBezTo>
                    <a:pt x="573" y="2"/>
                    <a:pt x="573" y="2"/>
                    <a:pt x="573" y="2"/>
                  </a:cubicBezTo>
                  <a:cubicBezTo>
                    <a:pt x="431" y="4"/>
                    <a:pt x="431" y="4"/>
                    <a:pt x="431" y="4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47" y="0"/>
                    <a:pt x="130" y="177"/>
                    <a:pt x="124" y="224"/>
                  </a:cubicBezTo>
                  <a:cubicBezTo>
                    <a:pt x="117" y="271"/>
                    <a:pt x="102" y="268"/>
                    <a:pt x="72" y="274"/>
                  </a:cubicBezTo>
                  <a:cubicBezTo>
                    <a:pt x="42" y="280"/>
                    <a:pt x="0" y="287"/>
                    <a:pt x="0" y="291"/>
                  </a:cubicBezTo>
                  <a:cubicBezTo>
                    <a:pt x="0" y="295"/>
                    <a:pt x="0" y="295"/>
                    <a:pt x="0" y="295"/>
                  </a:cubicBezTo>
                  <a:cubicBezTo>
                    <a:pt x="379" y="295"/>
                    <a:pt x="379" y="295"/>
                    <a:pt x="379" y="295"/>
                  </a:cubicBezTo>
                  <a:cubicBezTo>
                    <a:pt x="432" y="295"/>
                    <a:pt x="432" y="295"/>
                    <a:pt x="432" y="295"/>
                  </a:cubicBezTo>
                  <a:lnTo>
                    <a:pt x="696" y="10"/>
                  </a:lnTo>
                  <a:close/>
                </a:path>
              </a:pathLst>
            </a:custGeom>
            <a:solidFill>
              <a:srgbClr val="A8A9AA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p>
              <a:endParaRPr lang="id-ID" sz="900" dirty="0">
                <a:solidFill>
                  <a:schemeClr val="tx1">
                    <a:lumMod val="85000"/>
                    <a:lumOff val="15000"/>
                  </a:schemeClr>
                </a:solidFill>
                <a:ea typeface="方正黑体简体" panose="03000509000000000000" pitchFamily="65" charset="-122"/>
                <a:cs typeface="+mn-ea"/>
                <a:sym typeface="+mn-lt"/>
              </a:endParaRPr>
            </a:p>
          </p:txBody>
        </p:sp>
        <p:sp>
          <p:nvSpPr>
            <p:cNvPr id="198" name="Freeform 17"/>
            <p:cNvSpPr/>
            <p:nvPr/>
          </p:nvSpPr>
          <p:spPr bwMode="auto">
            <a:xfrm>
              <a:off x="4300539" y="4154489"/>
              <a:ext cx="3589338" cy="341313"/>
            </a:xfrm>
            <a:custGeom>
              <a:avLst/>
              <a:gdLst>
                <a:gd name="T0" fmla="*/ 0 w 2537"/>
                <a:gd name="T1" fmla="*/ 0 h 241"/>
                <a:gd name="T2" fmla="*/ 0 w 2537"/>
                <a:gd name="T3" fmla="*/ 170 h 241"/>
                <a:gd name="T4" fmla="*/ 71 w 2537"/>
                <a:gd name="T5" fmla="*/ 241 h 241"/>
                <a:gd name="T6" fmla="*/ 2467 w 2537"/>
                <a:gd name="T7" fmla="*/ 241 h 241"/>
                <a:gd name="T8" fmla="*/ 2537 w 2537"/>
                <a:gd name="T9" fmla="*/ 170 h 241"/>
                <a:gd name="T10" fmla="*/ 2537 w 2537"/>
                <a:gd name="T11" fmla="*/ 0 h 241"/>
                <a:gd name="T12" fmla="*/ 0 w 2537"/>
                <a:gd name="T1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37" h="241">
                  <a:moveTo>
                    <a:pt x="0" y="0"/>
                  </a:moveTo>
                  <a:cubicBezTo>
                    <a:pt x="0" y="170"/>
                    <a:pt x="0" y="170"/>
                    <a:pt x="0" y="170"/>
                  </a:cubicBezTo>
                  <a:cubicBezTo>
                    <a:pt x="0" y="209"/>
                    <a:pt x="32" y="241"/>
                    <a:pt x="71" y="241"/>
                  </a:cubicBezTo>
                  <a:cubicBezTo>
                    <a:pt x="2467" y="241"/>
                    <a:pt x="2467" y="241"/>
                    <a:pt x="2467" y="241"/>
                  </a:cubicBezTo>
                  <a:cubicBezTo>
                    <a:pt x="2506" y="241"/>
                    <a:pt x="2537" y="209"/>
                    <a:pt x="2537" y="170"/>
                  </a:cubicBezTo>
                  <a:cubicBezTo>
                    <a:pt x="2537" y="0"/>
                    <a:pt x="2537" y="0"/>
                    <a:pt x="253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p>
              <a:endParaRPr lang="id-ID" sz="900" dirty="0">
                <a:solidFill>
                  <a:schemeClr val="tx1">
                    <a:lumMod val="85000"/>
                    <a:lumOff val="15000"/>
                  </a:schemeClr>
                </a:solidFill>
                <a:ea typeface="方正黑体简体" panose="03000509000000000000" pitchFamily="65" charset="-122"/>
                <a:cs typeface="+mn-ea"/>
                <a:sym typeface="+mn-lt"/>
              </a:endParaRPr>
            </a:p>
          </p:txBody>
        </p:sp>
      </p:grpSp>
      <p:pic>
        <p:nvPicPr>
          <p:cNvPr id="10" name="图片占位符 9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16" t="68335" r="60972" b="565"/>
          <a:stretch>
            <a:fillRect/>
          </a:stretch>
        </p:blipFill>
        <p:spPr>
          <a:xfrm>
            <a:off x="5050018" y="6947217"/>
            <a:ext cx="3525838" cy="3870099"/>
          </a:xfrm>
        </p:spPr>
      </p:pic>
      <p:pic>
        <p:nvPicPr>
          <p:cNvPr id="9" name="图片占位符 8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4" b="1394"/>
          <a:stretch>
            <a:fillRect/>
          </a:stretch>
        </p:blipFill>
        <p:spPr>
          <a:xfrm>
            <a:off x="1164090" y="6858318"/>
            <a:ext cx="3525838" cy="2205037"/>
          </a:xfrm>
        </p:spPr>
      </p:pic>
      <p:pic>
        <p:nvPicPr>
          <p:cNvPr id="11" name="图片占位符 10"/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8" r="4828" b="3426"/>
          <a:stretch>
            <a:fillRect/>
          </a:stretch>
        </p:blipFill>
        <p:spPr>
          <a:xfrm>
            <a:off x="1199515" y="2132330"/>
            <a:ext cx="4446270" cy="2684780"/>
          </a:xfrm>
        </p:spPr>
      </p:pic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1074054" y="9086147"/>
            <a:ext cx="3497263" cy="3284537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200000"/>
              </a:lnSpc>
              <a:buNone/>
            </a:pPr>
            <a:r>
              <a:rPr lang="zh-CN" altLang="en-US" sz="2400" b="1" dirty="0" smtClean="0">
                <a:solidFill>
                  <a:schemeClr val="accent2"/>
                </a:solidFill>
              </a:rPr>
              <a:t>网</a:t>
            </a:r>
            <a:r>
              <a:rPr lang="zh-CN" altLang="en-US" sz="2400" b="1" dirty="0">
                <a:solidFill>
                  <a:schemeClr val="accent2"/>
                </a:solidFill>
              </a:rPr>
              <a:t>红打卡，吃喝玩乐</a:t>
            </a:r>
            <a:r>
              <a:rPr lang="zh-CN" altLang="en-US" sz="2400" b="1" dirty="0" smtClean="0">
                <a:solidFill>
                  <a:schemeClr val="accent2"/>
                </a:solidFill>
              </a:rPr>
              <a:t>购</a:t>
            </a:r>
            <a:endParaRPr lang="en-US" altLang="zh-CN" sz="2400" b="1" dirty="0" smtClean="0">
              <a:solidFill>
                <a:schemeClr val="accent2"/>
              </a:solidFill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zh-CN" altLang="en-US" sz="1400" dirty="0" smtClean="0"/>
              <a:t>（</a:t>
            </a:r>
            <a:r>
              <a:rPr lang="zh-CN" altLang="en-US" sz="1400" dirty="0"/>
              <a:t>吃特色小吃，玩网红打卡点：</a:t>
            </a:r>
            <a:r>
              <a:rPr lang="en-US" altLang="zh-CN" sz="1400" dirty="0"/>
              <a:t>1.</a:t>
            </a:r>
            <a:r>
              <a:rPr lang="zh-CN" altLang="en-US" sz="1400" dirty="0"/>
              <a:t>自由舞台（有音响，有麦克风。</a:t>
            </a:r>
            <a:r>
              <a:rPr lang="zh-CN" altLang="en-US" sz="1400" dirty="0" smtClean="0"/>
              <a:t>）</a:t>
            </a:r>
            <a:endParaRPr lang="en-US" altLang="zh-CN" sz="2400" dirty="0" smtClean="0"/>
          </a:p>
        </p:txBody>
      </p:sp>
      <p:sp>
        <p:nvSpPr>
          <p:cNvPr id="4" name="矩形 3"/>
          <p:cNvSpPr/>
          <p:nvPr/>
        </p:nvSpPr>
        <p:spPr>
          <a:xfrm>
            <a:off x="6062094" y="10602599"/>
            <a:ext cx="1502230" cy="819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800" b="1" dirty="0" smtClean="0">
                <a:solidFill>
                  <a:schemeClr val="accent2"/>
                </a:solidFill>
              </a:rPr>
              <a:t>直播</a:t>
            </a:r>
            <a:r>
              <a:rPr lang="zh-CN" altLang="en-US" sz="2800" b="1" dirty="0">
                <a:solidFill>
                  <a:schemeClr val="accent2"/>
                </a:solidFill>
              </a:rPr>
              <a:t>间 </a:t>
            </a:r>
            <a:endParaRPr lang="en-US" altLang="zh-CN" sz="2800" b="1" dirty="0">
              <a:solidFill>
                <a:schemeClr val="accent2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8922317" y="9113730"/>
            <a:ext cx="311875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2400" b="1" dirty="0" smtClean="0">
                <a:solidFill>
                  <a:schemeClr val="accent2"/>
                </a:solidFill>
              </a:rPr>
              <a:t>乐</a:t>
            </a:r>
            <a:r>
              <a:rPr lang="zh-CN" altLang="en-US" sz="2400" b="1" dirty="0">
                <a:solidFill>
                  <a:schemeClr val="accent2"/>
                </a:solidFill>
              </a:rPr>
              <a:t>享生活 </a:t>
            </a:r>
            <a:endParaRPr lang="en-US" altLang="zh-CN" sz="2400" b="1" dirty="0" smtClean="0">
              <a:solidFill>
                <a:schemeClr val="accent2"/>
              </a:solidFill>
            </a:endParaRPr>
          </a:p>
          <a:p>
            <a:pPr algn="ctr">
              <a:lnSpc>
                <a:spcPct val="200000"/>
              </a:lnSpc>
            </a:pPr>
            <a:r>
              <a:rPr lang="zh-CN" altLang="en-US" sz="1600" dirty="0" smtClean="0"/>
              <a:t>吃喝</a:t>
            </a:r>
            <a:r>
              <a:rPr lang="zh-CN" altLang="en-US" sz="1600" dirty="0"/>
              <a:t>占比</a:t>
            </a:r>
            <a:r>
              <a:rPr lang="en-US" altLang="zh-CN" sz="1600" dirty="0"/>
              <a:t>30%</a:t>
            </a:r>
            <a:r>
              <a:rPr lang="zh-CN" altLang="en-US" sz="1600" dirty="0"/>
              <a:t>，玩乐</a:t>
            </a:r>
            <a:r>
              <a:rPr lang="en-US" altLang="zh-CN" sz="1600" dirty="0"/>
              <a:t>25%</a:t>
            </a:r>
            <a:r>
              <a:rPr lang="zh-CN" altLang="en-US" sz="1600" dirty="0"/>
              <a:t>，购（</a:t>
            </a:r>
            <a:r>
              <a:rPr lang="en-US" altLang="zh-CN" sz="1600" dirty="0"/>
              <a:t>1.</a:t>
            </a:r>
            <a:r>
              <a:rPr lang="zh-CN" altLang="en-US" sz="1600" dirty="0"/>
              <a:t>慈善拍卖会，</a:t>
            </a:r>
            <a:r>
              <a:rPr lang="en-US" altLang="zh-CN" sz="1600" dirty="0"/>
              <a:t>2.</a:t>
            </a:r>
            <a:r>
              <a:rPr lang="zh-CN" altLang="en-US" sz="1600" dirty="0"/>
              <a:t>网红直播带货（贫困地县）</a:t>
            </a:r>
            <a:endParaRPr lang="zh-CN" altLang="en-US" sz="1600" dirty="0"/>
          </a:p>
        </p:txBody>
      </p:sp>
      <p:grpSp>
        <p:nvGrpSpPr>
          <p:cNvPr id="6" name="组合 5"/>
          <p:cNvGrpSpPr/>
          <p:nvPr/>
        </p:nvGrpSpPr>
        <p:grpSpPr>
          <a:xfrm>
            <a:off x="-245745" y="-82550"/>
            <a:ext cx="3814445" cy="2214880"/>
            <a:chOff x="-387" y="-130"/>
            <a:chExt cx="6007" cy="3488"/>
          </a:xfrm>
        </p:grpSpPr>
        <p:sp>
          <p:nvSpPr>
            <p:cNvPr id="7" name="文本框 6"/>
            <p:cNvSpPr txBox="1"/>
            <p:nvPr/>
          </p:nvSpPr>
          <p:spPr>
            <a:xfrm>
              <a:off x="-387" y="-130"/>
              <a:ext cx="1048" cy="34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138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“</a:t>
              </a:r>
              <a:endParaRPr lang="en-US" altLang="zh-CN" sz="13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标题 1"/>
            <p:cNvSpPr>
              <a:spLocks noGrp="1"/>
            </p:cNvSpPr>
            <p:nvPr/>
          </p:nvSpPr>
          <p:spPr>
            <a:xfrm>
              <a:off x="1320" y="475"/>
              <a:ext cx="4301" cy="79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b="1" kern="1200">
                  <a:gradFill flip="none" rotWithShape="1">
                    <a:gsLst>
                      <a:gs pos="0">
                        <a:srgbClr val="3C7895">
                          <a:shade val="30000"/>
                          <a:satMod val="115000"/>
                        </a:srgbClr>
                      </a:gs>
                      <a:gs pos="50000">
                        <a:srgbClr val="3C7895">
                          <a:shade val="67500"/>
                          <a:satMod val="115000"/>
                        </a:srgbClr>
                      </a:gs>
                      <a:gs pos="100000">
                        <a:srgbClr val="3C7895">
                          <a:shade val="100000"/>
                          <a:satMod val="115000"/>
                        </a:srgbClr>
                      </a:gs>
                    </a:gsLst>
                    <a:lin ang="0" scaled="1"/>
                    <a:tileRect/>
                  </a:gra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dirty="0"/>
                <a:t>单击此处添加标题</a:t>
              </a:r>
              <a:endParaRPr lang="zh-CN" altLang="en-US" dirty="0"/>
            </a:p>
          </p:txBody>
        </p:sp>
      </p:grpSp>
      <p:pic>
        <p:nvPicPr>
          <p:cNvPr id="43" name="图片 4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9060" y="1797786"/>
            <a:ext cx="542461" cy="531824"/>
          </a:xfrm>
          <a:prstGeom prst="rect">
            <a:avLst/>
          </a:prstGeom>
        </p:spPr>
      </p:pic>
      <p:sp>
        <p:nvSpPr>
          <p:cNvPr id="47" name="文本框 46"/>
          <p:cNvSpPr txBox="1"/>
          <p:nvPr/>
        </p:nvSpPr>
        <p:spPr>
          <a:xfrm>
            <a:off x="7515733" y="1734390"/>
            <a:ext cx="3233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2800" dirty="0">
                <a:latin typeface="胡晓波男神体" panose="02010600030101010101" pitchFamily="2" charset="-122"/>
                <a:ea typeface="胡晓波男神体" panose="02010600030101010101" pitchFamily="2" charset="-122"/>
                <a:cs typeface="胡晓波男神体" panose="02010600030101010101" pitchFamily="2" charset="-122"/>
              </a:rPr>
              <a:t>地摊</a:t>
            </a:r>
            <a:r>
              <a:rPr lang="en-US" altLang="zh-CN" sz="2800" dirty="0">
                <a:latin typeface="胡晓波男神体" panose="02010600030101010101" pitchFamily="2" charset="-122"/>
                <a:ea typeface="胡晓波男神体" panose="02010600030101010101" pitchFamily="2" charset="-122"/>
                <a:cs typeface="胡晓波男神体" panose="02010600030101010101" pitchFamily="2" charset="-122"/>
              </a:rPr>
              <a:t>·</a:t>
            </a:r>
            <a:r>
              <a:rPr lang="zh-CN" altLang="en-US" sz="2800" dirty="0">
                <a:latin typeface="胡晓波男神体" panose="02010600030101010101" pitchFamily="2" charset="-122"/>
                <a:ea typeface="胡晓波男神体" panose="02010600030101010101" pitchFamily="2" charset="-122"/>
                <a:cs typeface="胡晓波男神体" panose="02010600030101010101" pitchFamily="2" charset="-122"/>
              </a:rPr>
              <a:t>小吃文化</a:t>
            </a:r>
            <a:endParaRPr lang="zh-CN" altLang="en-US" sz="2800" dirty="0">
              <a:latin typeface="胡晓波男神体" panose="02010600030101010101" pitchFamily="2" charset="-122"/>
              <a:ea typeface="胡晓波男神体" panose="02010600030101010101" pitchFamily="2" charset="-122"/>
              <a:cs typeface="胡晓波男神体" panose="02010600030101010101" pitchFamily="2" charset="-122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7608200" y="2303330"/>
            <a:ext cx="3060885" cy="45719"/>
            <a:chOff x="7852975" y="2315666"/>
            <a:chExt cx="2448000" cy="72000"/>
          </a:xfrm>
        </p:grpSpPr>
        <p:sp>
          <p:nvSpPr>
            <p:cNvPr id="46" name="圆角矩形 16"/>
            <p:cNvSpPr/>
            <p:nvPr/>
          </p:nvSpPr>
          <p:spPr>
            <a:xfrm>
              <a:off x="7852975" y="2315666"/>
              <a:ext cx="2448000" cy="72000"/>
            </a:xfrm>
            <a:prstGeom prst="roundRect">
              <a:avLst>
                <a:gd name="adj" fmla="val 50000"/>
              </a:avLst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8" name="圆角矩形 18"/>
            <p:cNvSpPr/>
            <p:nvPr/>
          </p:nvSpPr>
          <p:spPr>
            <a:xfrm>
              <a:off x="7852975" y="2315666"/>
              <a:ext cx="756000" cy="72000"/>
            </a:xfrm>
            <a:prstGeom prst="roundRect">
              <a:avLst>
                <a:gd name="adj" fmla="val 50000"/>
              </a:avLst>
            </a:prstGeom>
            <a:solidFill>
              <a:schemeClr val="tx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9" name="矩形 48"/>
          <p:cNvSpPr/>
          <p:nvPr/>
        </p:nvSpPr>
        <p:spPr>
          <a:xfrm>
            <a:off x="6892245" y="2526177"/>
            <a:ext cx="3925632" cy="47974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在此输入您的图表说明文字，在此输入您的图表说明文字，在此输入您的图表说明文字在此输入您的图表说明文字，在此输入您的图表说明文字，在此输入您的图表说明文字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在此输入您的图表说明文字，在此输入您的图表说明文字，在此输入您的图表说明文字在此输入您的图表说明文字，在此输入您的图表说明文字，在此输入您的图表说明文字在此输入您的图表说明文字，在此输入您的图表说明文字，在此输入您的图表说明文字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在此输入您的图表说明文字，在此输入您的图表说明文字，在此输入您的图表说明文字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zh-CN" altLang="en-US" sz="1400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</p:txBody>
      </p:sp>
      <p:grpSp>
        <p:nvGrpSpPr>
          <p:cNvPr id="51" name="组合 50"/>
          <p:cNvGrpSpPr/>
          <p:nvPr/>
        </p:nvGrpSpPr>
        <p:grpSpPr>
          <a:xfrm rot="16200000">
            <a:off x="11449665" y="-143591"/>
            <a:ext cx="152400" cy="1332271"/>
            <a:chOff x="8549148" y="5276850"/>
            <a:chExt cx="152400" cy="1332271"/>
          </a:xfrm>
        </p:grpSpPr>
        <p:cxnSp>
          <p:nvCxnSpPr>
            <p:cNvPr id="52" name="直接连接符 51"/>
            <p:cNvCxnSpPr/>
            <p:nvPr/>
          </p:nvCxnSpPr>
          <p:spPr>
            <a:xfrm>
              <a:off x="8549148" y="5276850"/>
              <a:ext cx="0" cy="117987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/>
            <p:cNvCxnSpPr/>
            <p:nvPr/>
          </p:nvCxnSpPr>
          <p:spPr>
            <a:xfrm>
              <a:off x="8701548" y="5429250"/>
              <a:ext cx="0" cy="117987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1648098" y="2196419"/>
            <a:ext cx="7006045" cy="1346881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altLang="zh-CN" sz="6000" dirty="0">
                <a:latin typeface="阿里汉仪智能黑体" panose="00020600040101010101" pitchFamily="18" charset="-122"/>
                <a:ea typeface="阿里汉仪智能黑体" panose="00020600040101010101" pitchFamily="18" charset="-122"/>
              </a:rPr>
              <a:t>“</a:t>
            </a:r>
            <a:r>
              <a:rPr lang="zh-CN" altLang="en-US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汉仪智能黑体" panose="00020600040101010101" pitchFamily="18" charset="-122"/>
                <a:ea typeface="阿里汉仪智能黑体" panose="00020600040101010101" pitchFamily="18" charset="-122"/>
              </a:rPr>
              <a:t>摊</a:t>
            </a:r>
            <a:r>
              <a:rPr lang="en-US" altLang="zh-CN" sz="6000" dirty="0">
                <a:latin typeface="阿里汉仪智能黑体" panose="00020600040101010101" pitchFamily="18" charset="-122"/>
                <a:ea typeface="阿里汉仪智能黑体" panose="00020600040101010101" pitchFamily="18" charset="-122"/>
              </a:rPr>
              <a:t>”</a:t>
            </a:r>
            <a:r>
              <a:rPr lang="zh-CN" altLang="en-US" sz="6000" dirty="0">
                <a:latin typeface="阿里汉仪智能黑体" panose="00020600040101010101" pitchFamily="18" charset="-122"/>
                <a:ea typeface="阿里汉仪智能黑体" panose="00020600040101010101" pitchFamily="18" charset="-122"/>
              </a:rPr>
              <a:t>寻生活</a:t>
            </a:r>
            <a:r>
              <a:rPr lang="zh-CN" altLang="en-US" sz="6000" dirty="0" smtClean="0">
                <a:latin typeface="阿里汉仪智能黑体" panose="00020600040101010101" pitchFamily="18" charset="-122"/>
                <a:ea typeface="阿里汉仪智能黑体" panose="00020600040101010101" pitchFamily="18" charset="-122"/>
              </a:rPr>
              <a:t>味道</a:t>
            </a:r>
            <a:endParaRPr lang="zh-CN" altLang="en-US" sz="6000" dirty="0">
              <a:latin typeface="阿里汉仪智能黑体" panose="00020600040101010101" pitchFamily="18" charset="-122"/>
              <a:ea typeface="阿里汉仪智能黑体" panose="00020600040101010101" pitchFamily="18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692409" y="3961079"/>
            <a:ext cx="8864263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6600" dirty="0">
                <a:latin typeface="阿里汉仪智能黑体" panose="00020600040101010101" pitchFamily="18" charset="-122"/>
                <a:ea typeface="阿里汉仪智能黑体" panose="00020600040101010101" pitchFamily="18" charset="-122"/>
              </a:rPr>
              <a:t>“</a:t>
            </a:r>
            <a:r>
              <a:rPr lang="zh-CN" altLang="en-US" sz="66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汉仪智能黑体" panose="00020600040101010101" pitchFamily="18" charset="-122"/>
                <a:ea typeface="阿里汉仪智能黑体" panose="00020600040101010101" pitchFamily="18" charset="-122"/>
              </a:rPr>
              <a:t>摊</a:t>
            </a:r>
            <a:r>
              <a:rPr lang="en-US" altLang="zh-CN" sz="6600" dirty="0">
                <a:latin typeface="阿里汉仪智能黑体" panose="00020600040101010101" pitchFamily="18" charset="-122"/>
                <a:ea typeface="阿里汉仪智能黑体" panose="00020600040101010101" pitchFamily="18" charset="-122"/>
              </a:rPr>
              <a:t>”</a:t>
            </a:r>
            <a:r>
              <a:rPr lang="zh-CN" altLang="en-US" sz="6600" dirty="0">
                <a:latin typeface="阿里汉仪智能黑体" panose="00020600040101010101" pitchFamily="18" charset="-122"/>
                <a:ea typeface="阿里汉仪智能黑体" panose="00020600040101010101" pitchFamily="18" charset="-122"/>
              </a:rPr>
              <a:t>出无限可能</a:t>
            </a:r>
            <a:endParaRPr lang="zh-CN" altLang="en-US" sz="6600" dirty="0">
              <a:latin typeface="阿里汉仪智能黑体" panose="00020600040101010101" pitchFamily="18" charset="-122"/>
              <a:ea typeface="阿里汉仪智能黑体" panose="00020600040101010101" pitchFamily="18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-245745" y="-82550"/>
            <a:ext cx="3814445" cy="2214880"/>
            <a:chOff x="-387" y="-130"/>
            <a:chExt cx="6007" cy="3488"/>
          </a:xfrm>
        </p:grpSpPr>
        <p:sp>
          <p:nvSpPr>
            <p:cNvPr id="9" name="文本框 8"/>
            <p:cNvSpPr txBox="1"/>
            <p:nvPr/>
          </p:nvSpPr>
          <p:spPr>
            <a:xfrm>
              <a:off x="-387" y="-130"/>
              <a:ext cx="1048" cy="34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138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“</a:t>
              </a:r>
              <a:endParaRPr lang="en-US" altLang="zh-CN" sz="13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标题 1"/>
            <p:cNvSpPr>
              <a:spLocks noGrp="1"/>
            </p:cNvSpPr>
            <p:nvPr/>
          </p:nvSpPr>
          <p:spPr>
            <a:xfrm>
              <a:off x="1320" y="475"/>
              <a:ext cx="4301" cy="79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b="1" kern="1200">
                  <a:gradFill flip="none" rotWithShape="1">
                    <a:gsLst>
                      <a:gs pos="0">
                        <a:srgbClr val="3C7895">
                          <a:shade val="30000"/>
                          <a:satMod val="115000"/>
                        </a:srgbClr>
                      </a:gs>
                      <a:gs pos="50000">
                        <a:srgbClr val="3C7895">
                          <a:shade val="67500"/>
                          <a:satMod val="115000"/>
                        </a:srgbClr>
                      </a:gs>
                      <a:gs pos="100000">
                        <a:srgbClr val="3C7895">
                          <a:shade val="100000"/>
                          <a:satMod val="115000"/>
                        </a:srgbClr>
                      </a:gs>
                    </a:gsLst>
                    <a:lin ang="0" scaled="1"/>
                    <a:tileRect/>
                  </a:gra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dirty="0"/>
                <a:t>单击此处添加标题</a:t>
              </a:r>
              <a:endParaRPr lang="zh-CN" alt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45745" y="-82550"/>
            <a:ext cx="3814445" cy="2214880"/>
            <a:chOff x="-387" y="-130"/>
            <a:chExt cx="6007" cy="3488"/>
          </a:xfrm>
        </p:grpSpPr>
        <p:sp>
          <p:nvSpPr>
            <p:cNvPr id="9" name="文本框 8"/>
            <p:cNvSpPr txBox="1"/>
            <p:nvPr/>
          </p:nvSpPr>
          <p:spPr>
            <a:xfrm>
              <a:off x="-387" y="-130"/>
              <a:ext cx="1048" cy="34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138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“</a:t>
              </a:r>
              <a:endParaRPr lang="en-US" altLang="zh-CN" sz="13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标题 1"/>
            <p:cNvSpPr>
              <a:spLocks noGrp="1"/>
            </p:cNvSpPr>
            <p:nvPr/>
          </p:nvSpPr>
          <p:spPr>
            <a:xfrm>
              <a:off x="1320" y="475"/>
              <a:ext cx="4301" cy="79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b="1" kern="1200">
                  <a:gradFill flip="none" rotWithShape="1">
                    <a:gsLst>
                      <a:gs pos="0">
                        <a:srgbClr val="3C7895">
                          <a:shade val="30000"/>
                          <a:satMod val="115000"/>
                        </a:srgbClr>
                      </a:gs>
                      <a:gs pos="50000">
                        <a:srgbClr val="3C7895">
                          <a:shade val="67500"/>
                          <a:satMod val="115000"/>
                        </a:srgbClr>
                      </a:gs>
                      <a:gs pos="100000">
                        <a:srgbClr val="3C7895">
                          <a:shade val="100000"/>
                          <a:satMod val="115000"/>
                        </a:srgbClr>
                      </a:gs>
                    </a:gsLst>
                    <a:lin ang="0" scaled="1"/>
                    <a:tileRect/>
                  </a:gra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dirty="0"/>
                <a:t>单击此处添加标题</a:t>
              </a:r>
              <a:endParaRPr lang="zh-CN" altLang="en-US" dirty="0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185201" y="1837101"/>
            <a:ext cx="9795219" cy="3956422"/>
            <a:chOff x="2309" y="3358"/>
            <a:chExt cx="14222" cy="5410"/>
          </a:xfrm>
        </p:grpSpPr>
        <p:sp>
          <p:nvSpPr>
            <p:cNvPr id="2" name="MH_Other_9"/>
            <p:cNvSpPr/>
            <p:nvPr>
              <p:custDataLst>
                <p:tags r:id="rId1"/>
              </p:custDataLst>
            </p:nvPr>
          </p:nvSpPr>
          <p:spPr>
            <a:xfrm>
              <a:off x="3949" y="3358"/>
              <a:ext cx="3320" cy="1033"/>
            </a:xfrm>
            <a:prstGeom prst="rightArrow">
              <a:avLst>
                <a:gd name="adj1" fmla="val 72581"/>
                <a:gd name="adj2" fmla="val 46774"/>
              </a:avLst>
            </a:prstGeom>
            <a:solidFill>
              <a:schemeClr val="bg1">
                <a:lumMod val="75000"/>
              </a:schemeClr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6" name="MH_Other_10"/>
            <p:cNvSpPr/>
            <p:nvPr>
              <p:custDataLst>
                <p:tags r:id="rId2"/>
              </p:custDataLst>
            </p:nvPr>
          </p:nvSpPr>
          <p:spPr>
            <a:xfrm>
              <a:off x="3949" y="4818"/>
              <a:ext cx="3320" cy="1033"/>
            </a:xfrm>
            <a:prstGeom prst="rightArrow">
              <a:avLst>
                <a:gd name="adj1" fmla="val 72581"/>
                <a:gd name="adj2" fmla="val 46774"/>
              </a:avLst>
            </a:prstGeom>
            <a:solidFill>
              <a:schemeClr val="bg1">
                <a:lumMod val="75000"/>
              </a:schemeClr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1" name="MH_Other_11"/>
            <p:cNvSpPr/>
            <p:nvPr>
              <p:custDataLst>
                <p:tags r:id="rId3"/>
              </p:custDataLst>
            </p:nvPr>
          </p:nvSpPr>
          <p:spPr>
            <a:xfrm>
              <a:off x="3949" y="6278"/>
              <a:ext cx="3320" cy="1030"/>
            </a:xfrm>
            <a:prstGeom prst="rightArrow">
              <a:avLst>
                <a:gd name="adj1" fmla="val 72581"/>
                <a:gd name="adj2" fmla="val 46774"/>
              </a:avLst>
            </a:prstGeom>
            <a:solidFill>
              <a:schemeClr val="bg1">
                <a:lumMod val="75000"/>
              </a:schemeClr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2" name="MH_Other_12"/>
            <p:cNvSpPr/>
            <p:nvPr>
              <p:custDataLst>
                <p:tags r:id="rId4"/>
              </p:custDataLst>
            </p:nvPr>
          </p:nvSpPr>
          <p:spPr>
            <a:xfrm>
              <a:off x="3949" y="7736"/>
              <a:ext cx="3320" cy="1032"/>
            </a:xfrm>
            <a:prstGeom prst="rightArrow">
              <a:avLst>
                <a:gd name="adj1" fmla="val 72581"/>
                <a:gd name="adj2" fmla="val 46774"/>
              </a:avLst>
            </a:prstGeom>
            <a:solidFill>
              <a:schemeClr val="bg1">
                <a:lumMod val="75000"/>
              </a:schemeClr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grpSp>
          <p:nvGrpSpPr>
            <p:cNvPr id="13" name="组合 12"/>
            <p:cNvGrpSpPr/>
            <p:nvPr/>
          </p:nvGrpSpPr>
          <p:grpSpPr bwMode="auto">
            <a:xfrm>
              <a:off x="2309" y="3358"/>
              <a:ext cx="3135" cy="1033"/>
              <a:chOff x="1725709" y="2037977"/>
              <a:chExt cx="1990726" cy="655638"/>
            </a:xfrm>
          </p:grpSpPr>
          <p:sp>
            <p:nvSpPr>
              <p:cNvPr id="14" name="MH_Other_1"/>
              <p:cNvSpPr/>
              <p:nvPr>
                <p:custDataLst>
                  <p:tags r:id="rId5"/>
                </p:custDataLst>
              </p:nvPr>
            </p:nvSpPr>
            <p:spPr>
              <a:xfrm flipV="1">
                <a:off x="3605310" y="2592015"/>
                <a:ext cx="111125" cy="101600"/>
              </a:xfrm>
              <a:prstGeom prst="rtTriangle">
                <a:avLst/>
              </a:prstGeom>
              <a:solidFill>
                <a:schemeClr val="tx1"/>
              </a:solidFill>
              <a:ln w="12700" cmpd="sng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  <p:sp>
            <p:nvSpPr>
              <p:cNvPr id="15" name="MH_Other_2"/>
              <p:cNvSpPr/>
              <p:nvPr>
                <p:custDataLst>
                  <p:tags r:id="rId6"/>
                </p:custDataLst>
              </p:nvPr>
            </p:nvSpPr>
            <p:spPr>
              <a:xfrm>
                <a:off x="3605310" y="2037977"/>
                <a:ext cx="111125" cy="101600"/>
              </a:xfrm>
              <a:prstGeom prst="rtTriangle">
                <a:avLst/>
              </a:prstGeom>
              <a:solidFill>
                <a:schemeClr val="tx1"/>
              </a:solidFill>
              <a:ln w="12700" cmpd="sng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  <p:sp>
            <p:nvSpPr>
              <p:cNvPr id="16" name="MH_SubTitle_1"/>
              <p:cNvSpPr/>
              <p:nvPr>
                <p:custDataLst>
                  <p:tags r:id="rId7"/>
                </p:custDataLst>
              </p:nvPr>
            </p:nvSpPr>
            <p:spPr>
              <a:xfrm>
                <a:off x="1725709" y="2037977"/>
                <a:ext cx="1879601" cy="655638"/>
              </a:xfrm>
              <a:prstGeom prst="rect">
                <a:avLst/>
              </a:prstGeom>
              <a:solidFill>
                <a:srgbClr val="002060"/>
              </a:solidFill>
              <a:ln w="12700" cmpd="sng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>
                <a:normAutofit/>
              </a:bodyPr>
              <a:lstStyle/>
              <a:p>
                <a:pPr algn="ctr" defTabSz="9144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2000" kern="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sz="200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7" name="组合 16"/>
            <p:cNvGrpSpPr/>
            <p:nvPr/>
          </p:nvGrpSpPr>
          <p:grpSpPr bwMode="auto">
            <a:xfrm>
              <a:off x="2309" y="4818"/>
              <a:ext cx="3135" cy="1033"/>
              <a:chOff x="1725709" y="2965077"/>
              <a:chExt cx="1990726" cy="655638"/>
            </a:xfrm>
          </p:grpSpPr>
          <p:sp>
            <p:nvSpPr>
              <p:cNvPr id="18" name="MH_Other_3"/>
              <p:cNvSpPr/>
              <p:nvPr>
                <p:custDataLst>
                  <p:tags r:id="rId8"/>
                </p:custDataLst>
              </p:nvPr>
            </p:nvSpPr>
            <p:spPr>
              <a:xfrm flipV="1">
                <a:off x="3605310" y="3519115"/>
                <a:ext cx="111125" cy="101600"/>
              </a:xfrm>
              <a:prstGeom prst="rtTriangle">
                <a:avLst/>
              </a:prstGeom>
              <a:solidFill>
                <a:schemeClr val="tx1"/>
              </a:solidFill>
              <a:ln w="12700" cmpd="sng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  <p:sp>
            <p:nvSpPr>
              <p:cNvPr id="19" name="MH_Other_4"/>
              <p:cNvSpPr/>
              <p:nvPr>
                <p:custDataLst>
                  <p:tags r:id="rId9"/>
                </p:custDataLst>
              </p:nvPr>
            </p:nvSpPr>
            <p:spPr>
              <a:xfrm>
                <a:off x="3605310" y="2965077"/>
                <a:ext cx="111125" cy="101600"/>
              </a:xfrm>
              <a:prstGeom prst="rtTriangle">
                <a:avLst/>
              </a:prstGeom>
              <a:solidFill>
                <a:schemeClr val="tx1"/>
              </a:solidFill>
              <a:ln w="12700" cmpd="sng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  <p:sp>
            <p:nvSpPr>
              <p:cNvPr id="20" name="MH_SubTitle_2"/>
              <p:cNvSpPr/>
              <p:nvPr>
                <p:custDataLst>
                  <p:tags r:id="rId10"/>
                </p:custDataLst>
              </p:nvPr>
            </p:nvSpPr>
            <p:spPr>
              <a:xfrm>
                <a:off x="1725709" y="2965077"/>
                <a:ext cx="1879601" cy="655638"/>
              </a:xfrm>
              <a:prstGeom prst="rect">
                <a:avLst/>
              </a:prstGeom>
              <a:solidFill>
                <a:srgbClr val="203864"/>
              </a:solidFill>
              <a:ln w="12700" cmpd="sng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>
                <a:normAutofit/>
              </a:bodyPr>
              <a:lstStyle/>
              <a:p>
                <a:pPr algn="ctr" defTabSz="9144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2000" kern="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sz="200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1" name="组合 20"/>
            <p:cNvGrpSpPr/>
            <p:nvPr/>
          </p:nvGrpSpPr>
          <p:grpSpPr bwMode="auto">
            <a:xfrm>
              <a:off x="2309" y="6278"/>
              <a:ext cx="3135" cy="1030"/>
              <a:chOff x="1725709" y="3892177"/>
              <a:chExt cx="1990726" cy="654050"/>
            </a:xfrm>
          </p:grpSpPr>
          <p:sp>
            <p:nvSpPr>
              <p:cNvPr id="22" name="MH_Other_5"/>
              <p:cNvSpPr/>
              <p:nvPr>
                <p:custDataLst>
                  <p:tags r:id="rId11"/>
                </p:custDataLst>
              </p:nvPr>
            </p:nvSpPr>
            <p:spPr>
              <a:xfrm flipV="1">
                <a:off x="3605310" y="4444627"/>
                <a:ext cx="111125" cy="101600"/>
              </a:xfrm>
              <a:prstGeom prst="rtTriangle">
                <a:avLst/>
              </a:prstGeom>
              <a:solidFill>
                <a:schemeClr val="tx1"/>
              </a:solidFill>
              <a:ln w="12700" cmpd="sng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  <p:sp>
            <p:nvSpPr>
              <p:cNvPr id="23" name="MH_Other_6"/>
              <p:cNvSpPr/>
              <p:nvPr>
                <p:custDataLst>
                  <p:tags r:id="rId12"/>
                </p:custDataLst>
              </p:nvPr>
            </p:nvSpPr>
            <p:spPr>
              <a:xfrm>
                <a:off x="3605310" y="3892177"/>
                <a:ext cx="111125" cy="100013"/>
              </a:xfrm>
              <a:prstGeom prst="rtTriangle">
                <a:avLst/>
              </a:prstGeom>
              <a:solidFill>
                <a:schemeClr val="tx1"/>
              </a:solidFill>
              <a:ln w="12700" cmpd="sng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  <p:sp>
            <p:nvSpPr>
              <p:cNvPr id="24" name="MH_SubTitle_3"/>
              <p:cNvSpPr/>
              <p:nvPr>
                <p:custDataLst>
                  <p:tags r:id="rId13"/>
                </p:custDataLst>
              </p:nvPr>
            </p:nvSpPr>
            <p:spPr>
              <a:xfrm>
                <a:off x="1725709" y="3892177"/>
                <a:ext cx="1879601" cy="654050"/>
              </a:xfrm>
              <a:prstGeom prst="rect">
                <a:avLst/>
              </a:prstGeom>
              <a:solidFill>
                <a:srgbClr val="002060"/>
              </a:solidFill>
              <a:ln w="12700" cmpd="sng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>
                <a:normAutofit/>
              </a:bodyPr>
              <a:lstStyle/>
              <a:p>
                <a:pPr algn="ctr" defTabSz="9144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2000" kern="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sz="200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5" name="组合 24"/>
            <p:cNvGrpSpPr/>
            <p:nvPr/>
          </p:nvGrpSpPr>
          <p:grpSpPr bwMode="auto">
            <a:xfrm>
              <a:off x="2309" y="7736"/>
              <a:ext cx="3135" cy="1032"/>
              <a:chOff x="1725709" y="4817690"/>
              <a:chExt cx="1990726" cy="655638"/>
            </a:xfrm>
          </p:grpSpPr>
          <p:sp>
            <p:nvSpPr>
              <p:cNvPr id="26" name="MH_Other_7"/>
              <p:cNvSpPr/>
              <p:nvPr>
                <p:custDataLst>
                  <p:tags r:id="rId14"/>
                </p:custDataLst>
              </p:nvPr>
            </p:nvSpPr>
            <p:spPr>
              <a:xfrm flipV="1">
                <a:off x="3605310" y="5371728"/>
                <a:ext cx="111125" cy="101600"/>
              </a:xfrm>
              <a:prstGeom prst="rtTriangle">
                <a:avLst/>
              </a:prstGeom>
              <a:solidFill>
                <a:schemeClr val="tx1"/>
              </a:solidFill>
              <a:ln w="12700" cmpd="sng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  <p:sp>
            <p:nvSpPr>
              <p:cNvPr id="27" name="MH_Other_8"/>
              <p:cNvSpPr/>
              <p:nvPr>
                <p:custDataLst>
                  <p:tags r:id="rId15"/>
                </p:custDataLst>
              </p:nvPr>
            </p:nvSpPr>
            <p:spPr>
              <a:xfrm>
                <a:off x="3605310" y="4817690"/>
                <a:ext cx="111125" cy="101600"/>
              </a:xfrm>
              <a:prstGeom prst="rtTriangle">
                <a:avLst/>
              </a:prstGeom>
              <a:solidFill>
                <a:schemeClr val="tx1"/>
              </a:solidFill>
              <a:ln w="12700" cmpd="sng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4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  <p:sp>
            <p:nvSpPr>
              <p:cNvPr id="28" name="MH_SubTitle_4"/>
              <p:cNvSpPr/>
              <p:nvPr>
                <p:custDataLst>
                  <p:tags r:id="rId16"/>
                </p:custDataLst>
              </p:nvPr>
            </p:nvSpPr>
            <p:spPr>
              <a:xfrm>
                <a:off x="1725709" y="4817690"/>
                <a:ext cx="1879601" cy="655638"/>
              </a:xfrm>
              <a:prstGeom prst="rect">
                <a:avLst/>
              </a:prstGeom>
              <a:solidFill>
                <a:srgbClr val="203864"/>
              </a:solidFill>
              <a:ln w="12700" cmpd="sng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>
                <a:normAutofit/>
              </a:bodyPr>
              <a:lstStyle/>
              <a:p>
                <a:pPr algn="ctr" defTabSz="9144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2000" kern="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sz="200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9" name="矩形 28"/>
            <p:cNvSpPr>
              <a:spLocks noChangeArrowheads="1"/>
            </p:cNvSpPr>
            <p:nvPr/>
          </p:nvSpPr>
          <p:spPr bwMode="auto">
            <a:xfrm>
              <a:off x="7401" y="3575"/>
              <a:ext cx="9130" cy="562"/>
            </a:xfrm>
            <a:prstGeom prst="rect">
              <a:avLst/>
            </a:prstGeom>
            <a:noFill/>
            <a:ln w="9525">
              <a:solidFill>
                <a:srgbClr val="203864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30000"/>
                </a:lnSpc>
                <a:spcBef>
                  <a:spcPts val="600"/>
                </a:spcBef>
                <a:spcAft>
                  <a:spcPts val="600"/>
                </a:spcAft>
                <a:buFontTx/>
                <a:buNone/>
              </a:pPr>
              <a:r>
                <a:rPr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请替换文字内容，修改文字内容，也可以直接复制你的内容到此。</a:t>
              </a:r>
              <a:endParaRPr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矩形 29"/>
            <p:cNvSpPr>
              <a:spLocks noChangeArrowheads="1"/>
            </p:cNvSpPr>
            <p:nvPr/>
          </p:nvSpPr>
          <p:spPr bwMode="auto">
            <a:xfrm>
              <a:off x="7401" y="5078"/>
              <a:ext cx="9130" cy="562"/>
            </a:xfrm>
            <a:prstGeom prst="rect">
              <a:avLst/>
            </a:prstGeom>
            <a:noFill/>
            <a:ln w="9525">
              <a:solidFill>
                <a:srgbClr val="203864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30000"/>
                </a:lnSpc>
                <a:spcBef>
                  <a:spcPts val="600"/>
                </a:spcBef>
                <a:spcAft>
                  <a:spcPts val="600"/>
                </a:spcAft>
                <a:buFontTx/>
                <a:buNone/>
              </a:pPr>
              <a:r>
                <a:rPr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请替换文字内容，修改文字内容，也可以直接复制你的内容到此。</a:t>
              </a:r>
              <a:endParaRPr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矩形 30"/>
            <p:cNvSpPr>
              <a:spLocks noChangeArrowheads="1"/>
            </p:cNvSpPr>
            <p:nvPr/>
          </p:nvSpPr>
          <p:spPr bwMode="auto">
            <a:xfrm>
              <a:off x="7401" y="6498"/>
              <a:ext cx="9130" cy="562"/>
            </a:xfrm>
            <a:prstGeom prst="rect">
              <a:avLst/>
            </a:prstGeom>
            <a:noFill/>
            <a:ln w="9525">
              <a:solidFill>
                <a:srgbClr val="203864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30000"/>
                </a:lnSpc>
                <a:spcBef>
                  <a:spcPts val="600"/>
                </a:spcBef>
                <a:spcAft>
                  <a:spcPts val="600"/>
                </a:spcAft>
                <a:buFontTx/>
                <a:buNone/>
              </a:pPr>
              <a:r>
                <a:rPr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请替换文字内容，修改文字内容，也可以直接复制你的内容到此。</a:t>
              </a:r>
              <a:endParaRPr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矩形 31"/>
            <p:cNvSpPr>
              <a:spLocks noChangeArrowheads="1"/>
            </p:cNvSpPr>
            <p:nvPr/>
          </p:nvSpPr>
          <p:spPr bwMode="auto">
            <a:xfrm>
              <a:off x="7401" y="7971"/>
              <a:ext cx="9130" cy="562"/>
            </a:xfrm>
            <a:prstGeom prst="rect">
              <a:avLst/>
            </a:prstGeom>
            <a:noFill/>
            <a:ln w="9525">
              <a:solidFill>
                <a:srgbClr val="203864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hangingPunct="1">
                <a:lnSpc>
                  <a:spcPct val="130000"/>
                </a:lnSpc>
                <a:spcBef>
                  <a:spcPts val="600"/>
                </a:spcBef>
                <a:spcAft>
                  <a:spcPts val="600"/>
                </a:spcAft>
                <a:buFontTx/>
                <a:buNone/>
              </a:pPr>
              <a:r>
                <a:rPr sz="16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请替换文字内容，修改文字内容，也可以直接复制你的内容到此。</a:t>
              </a:r>
              <a:endParaRPr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Aitds1"/>
          <p:cNvSpPr/>
          <p:nvPr/>
        </p:nvSpPr>
        <p:spPr>
          <a:xfrm>
            <a:off x="1519563" y="0"/>
            <a:ext cx="9152874" cy="6858000"/>
          </a:xfrm>
          <a:custGeom>
            <a:avLst/>
            <a:gdLst>
              <a:gd name="connsiteX0" fmla="*/ 1547183 w 9152874"/>
              <a:gd name="connsiteY0" fmla="*/ 0 h 6858000"/>
              <a:gd name="connsiteX1" fmla="*/ 7605692 w 9152874"/>
              <a:gd name="connsiteY1" fmla="*/ 0 h 6858000"/>
              <a:gd name="connsiteX2" fmla="*/ 7653530 w 9152874"/>
              <a:gd name="connsiteY2" fmla="*/ 41439 h 6858000"/>
              <a:gd name="connsiteX3" fmla="*/ 9152874 w 9152874"/>
              <a:gd name="connsiteY3" fmla="*/ 3429000 h 6858000"/>
              <a:gd name="connsiteX4" fmla="*/ 7653530 w 9152874"/>
              <a:gd name="connsiteY4" fmla="*/ 6816562 h 6858000"/>
              <a:gd name="connsiteX5" fmla="*/ 7605692 w 9152874"/>
              <a:gd name="connsiteY5" fmla="*/ 6858000 h 6858000"/>
              <a:gd name="connsiteX6" fmla="*/ 1547183 w 9152874"/>
              <a:gd name="connsiteY6" fmla="*/ 6858000 h 6858000"/>
              <a:gd name="connsiteX7" fmla="*/ 1499345 w 9152874"/>
              <a:gd name="connsiteY7" fmla="*/ 6816562 h 6858000"/>
              <a:gd name="connsiteX8" fmla="*/ 0 w 9152874"/>
              <a:gd name="connsiteY8" fmla="*/ 3429000 h 6858000"/>
              <a:gd name="connsiteX9" fmla="*/ 1499345 w 9152874"/>
              <a:gd name="connsiteY9" fmla="*/ 4143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152874" h="6858000">
                <a:moveTo>
                  <a:pt x="1547183" y="0"/>
                </a:moveTo>
                <a:lnTo>
                  <a:pt x="7605692" y="0"/>
                </a:lnTo>
                <a:lnTo>
                  <a:pt x="7653530" y="41439"/>
                </a:lnTo>
                <a:cubicBezTo>
                  <a:pt x="8574608" y="878597"/>
                  <a:pt x="9152874" y="2086268"/>
                  <a:pt x="9152874" y="3429000"/>
                </a:cubicBezTo>
                <a:cubicBezTo>
                  <a:pt x="9152874" y="4771732"/>
                  <a:pt x="8574608" y="5979404"/>
                  <a:pt x="7653530" y="6816562"/>
                </a:cubicBezTo>
                <a:lnTo>
                  <a:pt x="7605692" y="6858000"/>
                </a:lnTo>
                <a:lnTo>
                  <a:pt x="1547183" y="6858000"/>
                </a:lnTo>
                <a:lnTo>
                  <a:pt x="1499345" y="6816562"/>
                </a:lnTo>
                <a:cubicBezTo>
                  <a:pt x="578266" y="5979404"/>
                  <a:pt x="0" y="4771732"/>
                  <a:pt x="0" y="3429000"/>
                </a:cubicBezTo>
                <a:cubicBezTo>
                  <a:pt x="0" y="2086268"/>
                  <a:pt x="578266" y="878597"/>
                  <a:pt x="1499345" y="41439"/>
                </a:cubicBezTo>
                <a:close/>
              </a:path>
            </a:pathLst>
          </a:custGeom>
          <a:solidFill>
            <a:schemeClr val="bg1">
              <a:alpha val="97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4675" b="1" dirty="0">
              <a:latin typeface="Arial" panose="020B0604020202020204" pitchFamily="34" charset="0"/>
            </a:endParaRPr>
          </a:p>
        </p:txBody>
      </p:sp>
      <p:sp useBgFill="1">
        <p:nvSpPr>
          <p:cNvPr id="57" name="Aitds2"/>
          <p:cNvSpPr/>
          <p:nvPr/>
        </p:nvSpPr>
        <p:spPr>
          <a:xfrm>
            <a:off x="3112685" y="3055804"/>
            <a:ext cx="5966631" cy="1351288"/>
          </a:xfrm>
          <a:prstGeom prst="roundRect">
            <a:avLst>
              <a:gd name="adj" fmla="val 50000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15"/>
          </a:p>
        </p:txBody>
      </p:sp>
      <p:grpSp>
        <p:nvGrpSpPr>
          <p:cNvPr id="62" name="Aitds5"/>
          <p:cNvGrpSpPr/>
          <p:nvPr/>
        </p:nvGrpSpPr>
        <p:grpSpPr>
          <a:xfrm>
            <a:off x="4607945" y="921197"/>
            <a:ext cx="2633811" cy="2263450"/>
            <a:chOff x="2381241" y="1136430"/>
            <a:chExt cx="2633811" cy="2263450"/>
          </a:xfrm>
        </p:grpSpPr>
        <p:grpSp>
          <p:nvGrpSpPr>
            <p:cNvPr id="63" name="组合 62"/>
            <p:cNvGrpSpPr/>
            <p:nvPr/>
          </p:nvGrpSpPr>
          <p:grpSpPr>
            <a:xfrm>
              <a:off x="2381241" y="1136430"/>
              <a:ext cx="2633811" cy="2263450"/>
              <a:chOff x="2381241" y="1136430"/>
              <a:chExt cx="2633811" cy="2263450"/>
            </a:xfrm>
          </p:grpSpPr>
          <p:sp>
            <p:nvSpPr>
              <p:cNvPr id="65" name="Aitds5-1"/>
              <p:cNvSpPr/>
              <p:nvPr/>
            </p:nvSpPr>
            <p:spPr>
              <a:xfrm flipH="1">
                <a:off x="2875294" y="2153874"/>
                <a:ext cx="352839" cy="341676"/>
              </a:xfrm>
              <a:prstGeom prst="roundRect">
                <a:avLst/>
              </a:prstGeom>
              <a:solidFill>
                <a:srgbClr val="00206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6" name="Aitds5-2"/>
              <p:cNvSpPr txBox="1"/>
              <p:nvPr/>
            </p:nvSpPr>
            <p:spPr>
              <a:xfrm>
                <a:off x="2381241" y="1136430"/>
                <a:ext cx="2308949" cy="22159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3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</a:rPr>
                  <a:t>0</a:t>
                </a:r>
                <a:endParaRPr lang="zh-CN" altLang="en-US" sz="13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67" name="Aitds5-3"/>
              <p:cNvSpPr/>
              <p:nvPr/>
            </p:nvSpPr>
            <p:spPr>
              <a:xfrm>
                <a:off x="3183758" y="2151492"/>
                <a:ext cx="1546995" cy="344057"/>
              </a:xfrm>
              <a:custGeom>
                <a:avLst/>
                <a:gdLst>
                  <a:gd name="connsiteX0" fmla="*/ 510 w 1547505"/>
                  <a:gd name="connsiteY0" fmla="*/ 0 h 344057"/>
                  <a:gd name="connsiteX1" fmla="*/ 1490161 w 1547505"/>
                  <a:gd name="connsiteY1" fmla="*/ 0 h 344057"/>
                  <a:gd name="connsiteX2" fmla="*/ 1547505 w 1547505"/>
                  <a:gd name="connsiteY2" fmla="*/ 57344 h 344057"/>
                  <a:gd name="connsiteX3" fmla="*/ 1547505 w 1547505"/>
                  <a:gd name="connsiteY3" fmla="*/ 286713 h 344057"/>
                  <a:gd name="connsiteX4" fmla="*/ 1490161 w 1547505"/>
                  <a:gd name="connsiteY4" fmla="*/ 344057 h 344057"/>
                  <a:gd name="connsiteX5" fmla="*/ 12137 w 1547505"/>
                  <a:gd name="connsiteY5" fmla="*/ 344057 h 344057"/>
                  <a:gd name="connsiteX6" fmla="*/ 12137 w 1547505"/>
                  <a:gd name="connsiteY6" fmla="*/ 273841 h 344057"/>
                  <a:gd name="connsiteX7" fmla="*/ 2179 w 1547505"/>
                  <a:gd name="connsiteY7" fmla="*/ 273841 h 344057"/>
                  <a:gd name="connsiteX8" fmla="*/ 5273 w 1547505"/>
                  <a:gd name="connsiteY8" fmla="*/ 197612 h 344057"/>
                  <a:gd name="connsiteX9" fmla="*/ 0 w 1547505"/>
                  <a:gd name="connsiteY9" fmla="*/ 94027 h 344057"/>
                  <a:gd name="connsiteX10" fmla="*/ 510 w 1547505"/>
                  <a:gd name="connsiteY10" fmla="*/ 94027 h 344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547505" h="344057">
                    <a:moveTo>
                      <a:pt x="510" y="0"/>
                    </a:moveTo>
                    <a:lnTo>
                      <a:pt x="1490161" y="0"/>
                    </a:lnTo>
                    <a:cubicBezTo>
                      <a:pt x="1521831" y="0"/>
                      <a:pt x="1547505" y="25674"/>
                      <a:pt x="1547505" y="57344"/>
                    </a:cubicBezTo>
                    <a:lnTo>
                      <a:pt x="1547505" y="286713"/>
                    </a:lnTo>
                    <a:cubicBezTo>
                      <a:pt x="1547505" y="318383"/>
                      <a:pt x="1521831" y="344057"/>
                      <a:pt x="1490161" y="344057"/>
                    </a:cubicBezTo>
                    <a:lnTo>
                      <a:pt x="12137" y="344057"/>
                    </a:lnTo>
                    <a:lnTo>
                      <a:pt x="12137" y="273841"/>
                    </a:lnTo>
                    <a:lnTo>
                      <a:pt x="2179" y="273841"/>
                    </a:lnTo>
                    <a:lnTo>
                      <a:pt x="5273" y="197612"/>
                    </a:lnTo>
                    <a:lnTo>
                      <a:pt x="0" y="94027"/>
                    </a:lnTo>
                    <a:lnTo>
                      <a:pt x="510" y="94027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8" name="Aitds5-4"/>
              <p:cNvSpPr/>
              <p:nvPr/>
            </p:nvSpPr>
            <p:spPr>
              <a:xfrm>
                <a:off x="3857447" y="1185000"/>
                <a:ext cx="1157605" cy="221488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3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Arial" panose="020B0604020202020204" pitchFamily="34" charset="0"/>
                  </a:rPr>
                  <a:t>3</a:t>
                </a:r>
                <a:endPara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  <p:sp>
            <p:nvSpPr>
              <p:cNvPr id="69" name="Aitds5-5"/>
              <p:cNvSpPr/>
              <p:nvPr/>
            </p:nvSpPr>
            <p:spPr>
              <a:xfrm>
                <a:off x="3183758" y="2145482"/>
                <a:ext cx="23254" cy="352423"/>
              </a:xfrm>
              <a:custGeom>
                <a:avLst/>
                <a:gdLst>
                  <a:gd name="connsiteX0" fmla="*/ 0 w 11906"/>
                  <a:gd name="connsiteY0" fmla="*/ 0 h 354806"/>
                  <a:gd name="connsiteX1" fmla="*/ 11906 w 11906"/>
                  <a:gd name="connsiteY1" fmla="*/ 354806 h 354806"/>
                  <a:gd name="connsiteX0-1" fmla="*/ 6065 w 17971"/>
                  <a:gd name="connsiteY0-2" fmla="*/ 0 h 354806"/>
                  <a:gd name="connsiteX1-3" fmla="*/ 17971 w 17971"/>
                  <a:gd name="connsiteY1-4" fmla="*/ 354806 h 354806"/>
                  <a:gd name="connsiteX0-5" fmla="*/ 7230 w 19136"/>
                  <a:gd name="connsiteY0-6" fmla="*/ 0 h 354806"/>
                  <a:gd name="connsiteX1-7" fmla="*/ 19136 w 19136"/>
                  <a:gd name="connsiteY1-8" fmla="*/ 354806 h 354806"/>
                  <a:gd name="connsiteX0-9" fmla="*/ 4098 w 16004"/>
                  <a:gd name="connsiteY0-10" fmla="*/ 0 h 354806"/>
                  <a:gd name="connsiteX1-11" fmla="*/ 16004 w 16004"/>
                  <a:gd name="connsiteY1-12" fmla="*/ 354806 h 354806"/>
                  <a:gd name="connsiteX0-13" fmla="*/ 4098 w 16004"/>
                  <a:gd name="connsiteY0-14" fmla="*/ 0 h 354806"/>
                  <a:gd name="connsiteX1-15" fmla="*/ 16004 w 16004"/>
                  <a:gd name="connsiteY1-16" fmla="*/ 354806 h 354806"/>
                  <a:gd name="connsiteX0-17" fmla="*/ 4098 w 16004"/>
                  <a:gd name="connsiteY0-18" fmla="*/ 0 h 359568"/>
                  <a:gd name="connsiteX1-19" fmla="*/ 16004 w 16004"/>
                  <a:gd name="connsiteY1-20" fmla="*/ 359568 h 359568"/>
                  <a:gd name="connsiteX0-21" fmla="*/ 5817 w 11055"/>
                  <a:gd name="connsiteY0-22" fmla="*/ 0 h 390524"/>
                  <a:gd name="connsiteX1-23" fmla="*/ 11055 w 11055"/>
                  <a:gd name="connsiteY1-24" fmla="*/ 390524 h 390524"/>
                  <a:gd name="connsiteX0-25" fmla="*/ 4592 w 9830"/>
                  <a:gd name="connsiteY0-26" fmla="*/ 0 h 390524"/>
                  <a:gd name="connsiteX1-27" fmla="*/ 9830 w 9830"/>
                  <a:gd name="connsiteY1-28" fmla="*/ 390524 h 390524"/>
                  <a:gd name="connsiteX0-29" fmla="*/ 4886 w 9367"/>
                  <a:gd name="connsiteY0-30" fmla="*/ 0 h 10854"/>
                  <a:gd name="connsiteX1-31" fmla="*/ 9367 w 9367"/>
                  <a:gd name="connsiteY1-32" fmla="*/ 10854 h 10854"/>
                  <a:gd name="connsiteX0-33" fmla="*/ 4009 w 8793"/>
                  <a:gd name="connsiteY0-34" fmla="*/ 0 h 10000"/>
                  <a:gd name="connsiteX1-35" fmla="*/ 8793 w 8793"/>
                  <a:gd name="connsiteY1-36" fmla="*/ 10000 h 10000"/>
                  <a:gd name="connsiteX0-37" fmla="*/ 4850 w 9249"/>
                  <a:gd name="connsiteY0-38" fmla="*/ 0 h 9086"/>
                  <a:gd name="connsiteX1-39" fmla="*/ 9249 w 9249"/>
                  <a:gd name="connsiteY1-40" fmla="*/ 9086 h 9086"/>
                  <a:gd name="connsiteX0-41" fmla="*/ 4270 w 12968"/>
                  <a:gd name="connsiteY0-42" fmla="*/ 0 h 10000"/>
                  <a:gd name="connsiteX1-43" fmla="*/ 12968 w 12968"/>
                  <a:gd name="connsiteY1-44" fmla="*/ 10000 h 10000"/>
                  <a:gd name="connsiteX0-45" fmla="*/ 5243 w 9999"/>
                  <a:gd name="connsiteY0-46" fmla="*/ 0 h 10377"/>
                  <a:gd name="connsiteX1-47" fmla="*/ 9999 w 9999"/>
                  <a:gd name="connsiteY1-48" fmla="*/ 10377 h 10377"/>
                  <a:gd name="connsiteX0-49" fmla="*/ 5244 w 10000"/>
                  <a:gd name="connsiteY0-50" fmla="*/ 0 h 9515"/>
                  <a:gd name="connsiteX1-51" fmla="*/ 10000 w 10000"/>
                  <a:gd name="connsiteY1-52" fmla="*/ 9515 h 9515"/>
                  <a:gd name="connsiteX0-53" fmla="*/ 4067 w 8823"/>
                  <a:gd name="connsiteY0-54" fmla="*/ 0 h 10000"/>
                  <a:gd name="connsiteX1-55" fmla="*/ 8823 w 8823"/>
                  <a:gd name="connsiteY1-56" fmla="*/ 10000 h 10000"/>
                  <a:gd name="connsiteX0-57" fmla="*/ 588 w 5978"/>
                  <a:gd name="connsiteY0-58" fmla="*/ 0 h 10000"/>
                  <a:gd name="connsiteX1-59" fmla="*/ 5978 w 5978"/>
                  <a:gd name="connsiteY1-60" fmla="*/ 10000 h 10000"/>
                  <a:gd name="connsiteX0-61" fmla="*/ 1086 w 9035"/>
                  <a:gd name="connsiteY0-62" fmla="*/ 0 h 10064"/>
                  <a:gd name="connsiteX1-63" fmla="*/ 9035 w 9035"/>
                  <a:gd name="connsiteY1-64" fmla="*/ 10064 h 10064"/>
                  <a:gd name="connsiteX0-65" fmla="*/ 1718 w 6970"/>
                  <a:gd name="connsiteY0-66" fmla="*/ 0 h 10000"/>
                  <a:gd name="connsiteX1-67" fmla="*/ 6970 w 6970"/>
                  <a:gd name="connsiteY1-68" fmla="*/ 10000 h 10000"/>
                  <a:gd name="connsiteX0-69" fmla="*/ 7705 w 15240"/>
                  <a:gd name="connsiteY0-70" fmla="*/ 0 h 10000"/>
                  <a:gd name="connsiteX1-71" fmla="*/ 15240 w 15240"/>
                  <a:gd name="connsiteY1-72" fmla="*/ 10000 h 10000"/>
                  <a:gd name="connsiteX0-73" fmla="*/ 7705 w 15240"/>
                  <a:gd name="connsiteY0-74" fmla="*/ 0 h 10000"/>
                  <a:gd name="connsiteX1-75" fmla="*/ 15240 w 15240"/>
                  <a:gd name="connsiteY1-76" fmla="*/ 10000 h 10000"/>
                  <a:gd name="connsiteX0-77" fmla="*/ 7328 w 16558"/>
                  <a:gd name="connsiteY0-78" fmla="*/ 0 h 9241"/>
                  <a:gd name="connsiteX1-79" fmla="*/ 16558 w 16558"/>
                  <a:gd name="connsiteY1-80" fmla="*/ 9241 h 9241"/>
                  <a:gd name="connsiteX0-81" fmla="*/ 4905 w 8431"/>
                  <a:gd name="connsiteY0-82" fmla="*/ 0 h 10479"/>
                  <a:gd name="connsiteX1-83" fmla="*/ 8431 w 8431"/>
                  <a:gd name="connsiteY1-84" fmla="*/ 10479 h 10479"/>
                  <a:gd name="connsiteX0-85" fmla="*/ 5250 w 11861"/>
                  <a:gd name="connsiteY0-86" fmla="*/ 0 h 9673"/>
                  <a:gd name="connsiteX1-87" fmla="*/ 11861 w 11861"/>
                  <a:gd name="connsiteY1-88" fmla="*/ 9673 h 967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</a:cxnLst>
                <a:rect l="l" t="t" r="r" b="b"/>
                <a:pathLst>
                  <a:path w="11861" h="9673">
                    <a:moveTo>
                      <a:pt x="5250" y="0"/>
                    </a:moveTo>
                    <a:cubicBezTo>
                      <a:pt x="-7552" y="4993"/>
                      <a:pt x="6401" y="7251"/>
                      <a:pt x="11861" y="9673"/>
                    </a:cubicBezTo>
                  </a:path>
                </a:pathLst>
              </a:custGeom>
              <a:solidFill>
                <a:schemeClr val="accent1"/>
              </a:solidFill>
              <a:ln w="38100">
                <a:solidFill>
                  <a:schemeClr val="tx1">
                    <a:lumMod val="75000"/>
                    <a:lumOff val="25000"/>
                  </a:schemeClr>
                </a:solidFill>
              </a:ln>
              <a:effectLst>
                <a:outerShdw blurRad="12700" dist="38100" algn="l" rotWithShape="0">
                  <a:schemeClr val="accent1">
                    <a:lumMod val="50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4" name="Aitds5-6"/>
            <p:cNvSpPr/>
            <p:nvPr/>
          </p:nvSpPr>
          <p:spPr>
            <a:xfrm>
              <a:off x="3530006" y="2126218"/>
              <a:ext cx="6463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</a:rPr>
                <a:t>PART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72" name="Aitds6"/>
          <p:cNvSpPr/>
          <p:nvPr/>
        </p:nvSpPr>
        <p:spPr>
          <a:xfrm>
            <a:off x="3367315" y="4716806"/>
            <a:ext cx="5457372" cy="6076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Aft>
                <a:spcPts val="800"/>
              </a:spcAft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在此输入文字或图片，在此输入文字或图片，在此输入文字或图片，在此输入文字或图片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75" name="Aitds7"/>
          <p:cNvSpPr/>
          <p:nvPr/>
        </p:nvSpPr>
        <p:spPr>
          <a:xfrm>
            <a:off x="3112685" y="3055804"/>
            <a:ext cx="5966631" cy="1351288"/>
          </a:xfrm>
          <a:prstGeom prst="roundRect">
            <a:avLst>
              <a:gd name="adj" fmla="val 50000"/>
            </a:avLst>
          </a:prstGeom>
          <a:solidFill>
            <a:srgbClr val="20386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15"/>
          </a:p>
        </p:txBody>
      </p:sp>
      <p:sp>
        <p:nvSpPr>
          <p:cNvPr id="76" name="Aitds8"/>
          <p:cNvSpPr txBox="1"/>
          <p:nvPr/>
        </p:nvSpPr>
        <p:spPr>
          <a:xfrm>
            <a:off x="3212804" y="3186022"/>
            <a:ext cx="5766392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dirty="0">
                <a:solidFill>
                  <a:schemeClr val="bg1"/>
                </a:solidFill>
                <a:latin typeface="阿里汉仪智能黑体" panose="00020600040101010101" pitchFamily="18" charset="-122"/>
                <a:ea typeface="阿里汉仪智能黑体" panose="00020600040101010101" pitchFamily="18" charset="-122"/>
              </a:rPr>
              <a:t>输入标题</a:t>
            </a:r>
            <a:endParaRPr lang="zh-CN" altLang="en-US" sz="6600" dirty="0">
              <a:solidFill>
                <a:schemeClr val="bg1"/>
              </a:solidFill>
              <a:latin typeface="阿里汉仪智能黑体" panose="00020600040101010101" pitchFamily="18" charset="-122"/>
              <a:ea typeface="阿里汉仪智能黑体" panose="00020600040101010101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45745" y="-82550"/>
            <a:ext cx="3814445" cy="2214880"/>
            <a:chOff x="-387" y="-130"/>
            <a:chExt cx="6007" cy="3488"/>
          </a:xfrm>
        </p:grpSpPr>
        <p:sp>
          <p:nvSpPr>
            <p:cNvPr id="3" name="文本框 2"/>
            <p:cNvSpPr txBox="1"/>
            <p:nvPr/>
          </p:nvSpPr>
          <p:spPr>
            <a:xfrm>
              <a:off x="-387" y="-130"/>
              <a:ext cx="1048" cy="34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138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“</a:t>
              </a:r>
              <a:endParaRPr lang="en-US" altLang="zh-CN" sz="13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标题 1"/>
            <p:cNvSpPr>
              <a:spLocks noGrp="1"/>
            </p:cNvSpPr>
            <p:nvPr/>
          </p:nvSpPr>
          <p:spPr>
            <a:xfrm>
              <a:off x="1320" y="475"/>
              <a:ext cx="4301" cy="79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b="1" kern="1200">
                  <a:gradFill flip="none" rotWithShape="1">
                    <a:gsLst>
                      <a:gs pos="0">
                        <a:srgbClr val="3C7895">
                          <a:shade val="30000"/>
                          <a:satMod val="115000"/>
                        </a:srgbClr>
                      </a:gs>
                      <a:gs pos="50000">
                        <a:srgbClr val="3C7895">
                          <a:shade val="67500"/>
                          <a:satMod val="115000"/>
                        </a:srgbClr>
                      </a:gs>
                      <a:gs pos="100000">
                        <a:srgbClr val="3C7895">
                          <a:shade val="100000"/>
                          <a:satMod val="115000"/>
                        </a:srgbClr>
                      </a:gs>
                    </a:gsLst>
                    <a:lin ang="0" scaled="1"/>
                    <a:tileRect/>
                  </a:gra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dirty="0"/>
                <a:t>单击此处添加标题</a:t>
              </a:r>
              <a:endParaRPr lang="zh-CN" altLang="en-US" dirty="0"/>
            </a:p>
          </p:txBody>
        </p:sp>
      </p:grpSp>
      <p:pic>
        <p:nvPicPr>
          <p:cNvPr id="18" name="图片 17" descr="图片包含 食物, 桌子, 热, 薯条&#10;&#10;描述已自动生成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1" t="3519" r="5266" b="3413"/>
          <a:stretch>
            <a:fillRect/>
          </a:stretch>
        </p:blipFill>
        <p:spPr>
          <a:xfrm>
            <a:off x="4636135" y="1706245"/>
            <a:ext cx="3180715" cy="4121785"/>
          </a:xfrm>
          <a:custGeom>
            <a:avLst/>
            <a:gdLst>
              <a:gd name="connsiteX0" fmla="*/ 0 w 4572000"/>
              <a:gd name="connsiteY0" fmla="*/ 0 h 6382657"/>
              <a:gd name="connsiteX1" fmla="*/ 4572000 w 4572000"/>
              <a:gd name="connsiteY1" fmla="*/ 0 h 6382657"/>
              <a:gd name="connsiteX2" fmla="*/ 4572000 w 4572000"/>
              <a:gd name="connsiteY2" fmla="*/ 6382657 h 6382657"/>
              <a:gd name="connsiteX3" fmla="*/ 0 w 4572000"/>
              <a:gd name="connsiteY3" fmla="*/ 6382657 h 6382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00" h="6382657">
                <a:moveTo>
                  <a:pt x="0" y="0"/>
                </a:moveTo>
                <a:lnTo>
                  <a:pt x="4572000" y="0"/>
                </a:lnTo>
                <a:lnTo>
                  <a:pt x="4572000" y="6382657"/>
                </a:lnTo>
                <a:lnTo>
                  <a:pt x="0" y="6382657"/>
                </a:ln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2984" y="6353174"/>
            <a:ext cx="626382" cy="455283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756442" y="1415039"/>
            <a:ext cx="10414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胡晓波男神体" panose="02010600030101010101" pitchFamily="2" charset="-122"/>
              </a:rPr>
              <a:t>01</a:t>
            </a:r>
            <a:endParaRPr lang="en-US" altLang="zh-CN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胡晓波男神体" panose="0201060003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747704" y="1415039"/>
            <a:ext cx="10414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胡晓波男神体" panose="02010600030101010101" pitchFamily="2" charset="-122"/>
              </a:rPr>
              <a:t>02</a:t>
            </a:r>
            <a:endParaRPr lang="en-US" altLang="zh-CN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胡晓波男神体" panose="0201060003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756442" y="4222618"/>
            <a:ext cx="10414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胡晓波男神体" panose="02010600030101010101" pitchFamily="2" charset="-122"/>
              </a:rPr>
              <a:t>03</a:t>
            </a:r>
            <a:endParaRPr lang="en-US" altLang="zh-CN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胡晓波男神体" panose="0201060003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747704" y="4222618"/>
            <a:ext cx="10414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胡晓波男神体" panose="02010600030101010101" pitchFamily="2" charset="-122"/>
              </a:rPr>
              <a:t>04</a:t>
            </a:r>
            <a:endParaRPr lang="en-US" altLang="zh-CN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胡晓波男神体" panose="0201060003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95849" y="1985156"/>
            <a:ext cx="2415676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在此输入您的图表说明文字，在此输入您的图表说明文字，在此输入您的图表说明文字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975914" y="1985156"/>
            <a:ext cx="2415676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我国经济急需复苏的情况下，地摊经济所具备的活力，能有效拉动内需。毕竟地摊经济最大的特点，大多是小本生意就是方便实惠。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64089" y="4855356"/>
            <a:ext cx="2415676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在此输入您的图表说明文字，在此输入您的图表说明文字，在此输入您的图表说明文字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9044154" y="4855356"/>
            <a:ext cx="2415676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我国经济急需复苏的情况下，地摊经济所具备的活力，能有效拉动内需。毕竟地摊经济最大的特点，大多是小本生意就是方便实惠。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245745" y="-82550"/>
            <a:ext cx="3814445" cy="2214880"/>
            <a:chOff x="-387" y="-130"/>
            <a:chExt cx="6007" cy="3488"/>
          </a:xfrm>
        </p:grpSpPr>
        <p:sp>
          <p:nvSpPr>
            <p:cNvPr id="19" name="文本框 18"/>
            <p:cNvSpPr txBox="1"/>
            <p:nvPr/>
          </p:nvSpPr>
          <p:spPr>
            <a:xfrm>
              <a:off x="-387" y="-130"/>
              <a:ext cx="1048" cy="34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138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“</a:t>
              </a:r>
              <a:endParaRPr lang="en-US" altLang="zh-CN" sz="13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标题 1"/>
            <p:cNvSpPr>
              <a:spLocks noGrp="1"/>
            </p:cNvSpPr>
            <p:nvPr/>
          </p:nvSpPr>
          <p:spPr>
            <a:xfrm>
              <a:off x="1320" y="475"/>
              <a:ext cx="4301" cy="79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b="1" kern="1200">
                  <a:gradFill flip="none" rotWithShape="1">
                    <a:gsLst>
                      <a:gs pos="0">
                        <a:srgbClr val="3C7895">
                          <a:shade val="30000"/>
                          <a:satMod val="115000"/>
                        </a:srgbClr>
                      </a:gs>
                      <a:gs pos="50000">
                        <a:srgbClr val="3C7895">
                          <a:shade val="67500"/>
                          <a:satMod val="115000"/>
                        </a:srgbClr>
                      </a:gs>
                      <a:gs pos="100000">
                        <a:srgbClr val="3C7895">
                          <a:shade val="100000"/>
                          <a:satMod val="115000"/>
                        </a:srgbClr>
                      </a:gs>
                    </a:gsLst>
                    <a:lin ang="0" scaled="1"/>
                    <a:tileRect/>
                  </a:gra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dirty="0"/>
                <a:t>单击此处添加标题</a:t>
              </a:r>
              <a:endParaRPr lang="zh-CN" altLang="en-US" dirty="0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1436370" y="1235710"/>
            <a:ext cx="9209028" cy="5224274"/>
            <a:chOff x="2331" y="2296"/>
            <a:chExt cx="12185" cy="6912"/>
          </a:xfrm>
        </p:grpSpPr>
        <p:sp>
          <p:nvSpPr>
            <p:cNvPr id="21" name="TextBox 39"/>
            <p:cNvSpPr txBox="1"/>
            <p:nvPr/>
          </p:nvSpPr>
          <p:spPr>
            <a:xfrm>
              <a:off x="2331" y="3079"/>
              <a:ext cx="2245" cy="5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 marL="0" marR="0" lvl="0" indent="0" algn="ctr" defTabSz="913765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ea typeface="方正黑体简体" panose="03000509000000000000" pitchFamily="65" charset="-122"/>
                  <a:cs typeface="+mn-ea"/>
                  <a:sym typeface="+mn-lt"/>
                </a:rPr>
                <a:t>输入你的标题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ea typeface="方正黑体简体" panose="03000509000000000000" pitchFamily="65" charset="-122"/>
                <a:cs typeface="+mn-ea"/>
                <a:sym typeface="+mn-lt"/>
              </a:endParaRPr>
            </a:p>
          </p:txBody>
        </p:sp>
        <p:sp>
          <p:nvSpPr>
            <p:cNvPr id="22" name="TextBox 40"/>
            <p:cNvSpPr txBox="1"/>
            <p:nvPr/>
          </p:nvSpPr>
          <p:spPr>
            <a:xfrm>
              <a:off x="5408" y="3079"/>
              <a:ext cx="2245" cy="5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 marL="0" marR="0" lvl="0" indent="0" algn="ctr" defTabSz="913765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ea typeface="方正黑体简体" panose="03000509000000000000" pitchFamily="65" charset="-122"/>
                  <a:cs typeface="+mn-ea"/>
                  <a:sym typeface="+mn-lt"/>
                </a:rPr>
                <a:t>输入你的标题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ea typeface="方正黑体简体" panose="03000509000000000000" pitchFamily="65" charset="-122"/>
                <a:cs typeface="+mn-ea"/>
                <a:sym typeface="+mn-lt"/>
              </a:endParaRPr>
            </a:p>
          </p:txBody>
        </p:sp>
        <p:sp>
          <p:nvSpPr>
            <p:cNvPr id="23" name="TextBox 41"/>
            <p:cNvSpPr txBox="1"/>
            <p:nvPr/>
          </p:nvSpPr>
          <p:spPr>
            <a:xfrm>
              <a:off x="8432" y="3079"/>
              <a:ext cx="2245" cy="5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 marL="0" marR="0" lvl="0" indent="0" algn="ctr" defTabSz="913765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ea typeface="方正黑体简体" panose="03000509000000000000" pitchFamily="65" charset="-122"/>
                  <a:cs typeface="+mn-ea"/>
                  <a:sym typeface="+mn-lt"/>
                </a:rPr>
                <a:t>输入你的标题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ea typeface="方正黑体简体" panose="03000509000000000000" pitchFamily="65" charset="-122"/>
                <a:cs typeface="+mn-ea"/>
                <a:sym typeface="+mn-lt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871" y="8664"/>
              <a:ext cx="2245" cy="5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 marL="0" marR="0" lvl="0" indent="0" algn="ctr" defTabSz="913765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ea typeface="方正黑体简体" panose="03000509000000000000" pitchFamily="65" charset="-122"/>
                  <a:cs typeface="+mn-ea"/>
                  <a:sym typeface="+mn-lt"/>
                </a:rPr>
                <a:t>输入你的标题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ea typeface="方正黑体简体" panose="03000509000000000000" pitchFamily="65" charset="-122"/>
                <a:cs typeface="+mn-ea"/>
                <a:sym typeface="+mn-lt"/>
              </a:endParaRPr>
            </a:p>
          </p:txBody>
        </p:sp>
        <p:sp>
          <p:nvSpPr>
            <p:cNvPr id="24" name="TextBox 43"/>
            <p:cNvSpPr txBox="1"/>
            <p:nvPr/>
          </p:nvSpPr>
          <p:spPr>
            <a:xfrm>
              <a:off x="6957" y="8664"/>
              <a:ext cx="2245" cy="5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 marL="0" marR="0" lvl="0" indent="0" algn="ctr" defTabSz="913765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ea typeface="方正黑体简体" panose="03000509000000000000" pitchFamily="65" charset="-122"/>
                  <a:cs typeface="+mn-ea"/>
                  <a:sym typeface="+mn-lt"/>
                </a:rPr>
                <a:t>输入你的标题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ea typeface="方正黑体简体" panose="03000509000000000000" pitchFamily="65" charset="-122"/>
                <a:cs typeface="+mn-ea"/>
                <a:sym typeface="+mn-lt"/>
              </a:endParaRPr>
            </a:p>
          </p:txBody>
        </p:sp>
        <p:sp>
          <p:nvSpPr>
            <p:cNvPr id="25" name="TextBox 44"/>
            <p:cNvSpPr txBox="1"/>
            <p:nvPr/>
          </p:nvSpPr>
          <p:spPr>
            <a:xfrm>
              <a:off x="10031" y="8664"/>
              <a:ext cx="2245" cy="5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 marL="0" marR="0" lvl="0" indent="0" algn="l" defTabSz="913765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ea typeface="方正黑体简体" panose="03000509000000000000" pitchFamily="65" charset="-122"/>
                  <a:cs typeface="+mn-ea"/>
                  <a:sym typeface="+mn-lt"/>
                </a:rPr>
                <a:t>输入你的标题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ea typeface="方正黑体简体" panose="03000509000000000000" pitchFamily="65" charset="-122"/>
                <a:cs typeface="+mn-ea"/>
                <a:sym typeface="+mn-lt"/>
              </a:endParaRPr>
            </a:p>
          </p:txBody>
        </p:sp>
        <p:grpSp>
          <p:nvGrpSpPr>
            <p:cNvPr id="26" name="Group 23"/>
            <p:cNvGrpSpPr/>
            <p:nvPr/>
          </p:nvGrpSpPr>
          <p:grpSpPr bwMode="auto">
            <a:xfrm>
              <a:off x="9708" y="2296"/>
              <a:ext cx="4808" cy="5105"/>
              <a:chOff x="6819593" y="1214376"/>
              <a:chExt cx="3052489" cy="3241587"/>
            </a:xfrm>
          </p:grpSpPr>
          <p:grpSp>
            <p:nvGrpSpPr>
              <p:cNvPr id="27" name="Group 45"/>
              <p:cNvGrpSpPr/>
              <p:nvPr/>
            </p:nvGrpSpPr>
            <p:grpSpPr>
              <a:xfrm>
                <a:off x="6819593" y="1214376"/>
                <a:ext cx="3052489" cy="3114679"/>
                <a:chOff x="5144977" y="929194"/>
                <a:chExt cx="2475022" cy="2525446"/>
              </a:xfrm>
              <a:solidFill>
                <a:srgbClr val="895881"/>
              </a:solidFill>
            </p:grpSpPr>
            <p:sp>
              <p:nvSpPr>
                <p:cNvPr id="28" name="Rectangle 2"/>
                <p:cNvSpPr/>
                <p:nvPr/>
              </p:nvSpPr>
              <p:spPr bwMode="auto">
                <a:xfrm rot="13500000">
                  <a:off x="5633321" y="1875554"/>
                  <a:ext cx="1090742" cy="2067430"/>
                </a:xfrm>
                <a:prstGeom prst="rect">
                  <a:avLst/>
                </a:prstGeom>
                <a:solidFill>
                  <a:srgbClr val="203864"/>
                </a:solidFill>
                <a:ln w="9525">
                  <a:noFill/>
                  <a:round/>
                </a:ln>
              </p:spPr>
              <p:txBody>
                <a:bodyPr/>
                <a:p>
                  <a:pPr marL="0" marR="0" lvl="0" indent="0" algn="ctr" defTabSz="913765" rtl="0" eaLnBrk="1" fontAlgn="auto" latinLnBrk="0" hangingPunct="1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方正黑体简体" panose="03000509000000000000" pitchFamily="65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Isosceles Triangle 3"/>
                <p:cNvSpPr/>
                <p:nvPr/>
              </p:nvSpPr>
              <p:spPr bwMode="auto">
                <a:xfrm rot="2700000">
                  <a:off x="6247517" y="1454261"/>
                  <a:ext cx="1897550" cy="847415"/>
                </a:xfrm>
                <a:prstGeom prst="triangle">
                  <a:avLst>
                    <a:gd name="adj" fmla="val 47444"/>
                  </a:avLst>
                </a:prstGeom>
                <a:solidFill>
                  <a:srgbClr val="203864"/>
                </a:solidFill>
                <a:ln w="9525">
                  <a:noFill/>
                  <a:round/>
                </a:ln>
              </p:spPr>
              <p:txBody>
                <a:bodyPr/>
                <a:p>
                  <a:pPr marL="0" marR="0" lvl="0" indent="0" algn="ctr" defTabSz="913765" rtl="0" eaLnBrk="1" fontAlgn="auto" latinLnBrk="0" hangingPunct="1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方正黑体简体" panose="03000509000000000000" pitchFamily="65" charset="-122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22558" name="Freeform 37"/>
              <p:cNvSpPr>
                <a:spLocks noEditPoints="1"/>
              </p:cNvSpPr>
              <p:nvPr/>
            </p:nvSpPr>
            <p:spPr bwMode="auto">
              <a:xfrm>
                <a:off x="7511475" y="3890502"/>
                <a:ext cx="569408" cy="565461"/>
              </a:xfrm>
              <a:custGeom>
                <a:avLst/>
                <a:gdLst>
                  <a:gd name="T0" fmla="*/ 0 w 120"/>
                  <a:gd name="T1" fmla="*/ 282731 h 120"/>
                  <a:gd name="T2" fmla="*/ 569408 w 120"/>
                  <a:gd name="T3" fmla="*/ 282731 h 120"/>
                  <a:gd name="T4" fmla="*/ 393841 w 120"/>
                  <a:gd name="T5" fmla="*/ 113092 h 120"/>
                  <a:gd name="T6" fmla="*/ 408076 w 120"/>
                  <a:gd name="T7" fmla="*/ 65970 h 120"/>
                  <a:gd name="T8" fmla="*/ 408076 w 120"/>
                  <a:gd name="T9" fmla="*/ 131941 h 120"/>
                  <a:gd name="T10" fmla="*/ 223018 w 120"/>
                  <a:gd name="T11" fmla="*/ 362837 h 120"/>
                  <a:gd name="T12" fmla="*/ 194548 w 120"/>
                  <a:gd name="T13" fmla="*/ 414671 h 120"/>
                  <a:gd name="T14" fmla="*/ 180313 w 120"/>
                  <a:gd name="T15" fmla="*/ 447657 h 120"/>
                  <a:gd name="T16" fmla="*/ 175567 w 120"/>
                  <a:gd name="T17" fmla="*/ 518339 h 120"/>
                  <a:gd name="T18" fmla="*/ 147097 w 120"/>
                  <a:gd name="T19" fmla="*/ 466505 h 120"/>
                  <a:gd name="T20" fmla="*/ 123372 w 120"/>
                  <a:gd name="T21" fmla="*/ 419384 h 120"/>
                  <a:gd name="T22" fmla="*/ 80666 w 120"/>
                  <a:gd name="T23" fmla="*/ 386398 h 120"/>
                  <a:gd name="T24" fmla="*/ 75921 w 120"/>
                  <a:gd name="T25" fmla="*/ 320428 h 120"/>
                  <a:gd name="T26" fmla="*/ 71176 w 120"/>
                  <a:gd name="T27" fmla="*/ 282731 h 120"/>
                  <a:gd name="T28" fmla="*/ 47451 w 120"/>
                  <a:gd name="T29" fmla="*/ 254457 h 120"/>
                  <a:gd name="T30" fmla="*/ 47451 w 120"/>
                  <a:gd name="T31" fmla="*/ 212048 h 120"/>
                  <a:gd name="T32" fmla="*/ 180313 w 120"/>
                  <a:gd name="T33" fmla="*/ 94244 h 120"/>
                  <a:gd name="T34" fmla="*/ 147097 w 120"/>
                  <a:gd name="T35" fmla="*/ 94244 h 120"/>
                  <a:gd name="T36" fmla="*/ 132862 w 120"/>
                  <a:gd name="T37" fmla="*/ 122517 h 120"/>
                  <a:gd name="T38" fmla="*/ 151842 w 120"/>
                  <a:gd name="T39" fmla="*/ 131941 h 120"/>
                  <a:gd name="T40" fmla="*/ 147097 w 120"/>
                  <a:gd name="T41" fmla="*/ 113092 h 120"/>
                  <a:gd name="T42" fmla="*/ 223018 w 120"/>
                  <a:gd name="T43" fmla="*/ 141365 h 120"/>
                  <a:gd name="T44" fmla="*/ 194548 w 120"/>
                  <a:gd name="T45" fmla="*/ 160214 h 120"/>
                  <a:gd name="T46" fmla="*/ 175567 w 120"/>
                  <a:gd name="T47" fmla="*/ 169638 h 120"/>
                  <a:gd name="T48" fmla="*/ 180313 w 120"/>
                  <a:gd name="T49" fmla="*/ 202624 h 120"/>
                  <a:gd name="T50" fmla="*/ 156587 w 120"/>
                  <a:gd name="T51" fmla="*/ 230897 h 120"/>
                  <a:gd name="T52" fmla="*/ 137607 w 120"/>
                  <a:gd name="T53" fmla="*/ 240321 h 120"/>
                  <a:gd name="T54" fmla="*/ 99646 w 120"/>
                  <a:gd name="T55" fmla="*/ 230897 h 120"/>
                  <a:gd name="T56" fmla="*/ 71176 w 120"/>
                  <a:gd name="T57" fmla="*/ 254457 h 120"/>
                  <a:gd name="T58" fmla="*/ 75921 w 120"/>
                  <a:gd name="T59" fmla="*/ 273306 h 120"/>
                  <a:gd name="T60" fmla="*/ 128117 w 120"/>
                  <a:gd name="T61" fmla="*/ 292155 h 120"/>
                  <a:gd name="T62" fmla="*/ 194548 w 120"/>
                  <a:gd name="T63" fmla="*/ 311004 h 120"/>
                  <a:gd name="T64" fmla="*/ 223018 w 120"/>
                  <a:gd name="T65" fmla="*/ 362837 h 120"/>
                  <a:gd name="T66" fmla="*/ 260979 w 120"/>
                  <a:gd name="T67" fmla="*/ 98956 h 120"/>
                  <a:gd name="T68" fmla="*/ 208783 w 120"/>
                  <a:gd name="T69" fmla="*/ 70683 h 120"/>
                  <a:gd name="T70" fmla="*/ 298939 w 120"/>
                  <a:gd name="T71" fmla="*/ 47122 h 120"/>
                  <a:gd name="T72" fmla="*/ 507722 w 120"/>
                  <a:gd name="T73" fmla="*/ 292155 h 120"/>
                  <a:gd name="T74" fmla="*/ 436546 w 120"/>
                  <a:gd name="T75" fmla="*/ 480642 h 120"/>
                  <a:gd name="T76" fmla="*/ 431801 w 120"/>
                  <a:gd name="T77" fmla="*/ 433520 h 120"/>
                  <a:gd name="T78" fmla="*/ 398586 w 120"/>
                  <a:gd name="T79" fmla="*/ 381686 h 120"/>
                  <a:gd name="T80" fmla="*/ 313174 w 120"/>
                  <a:gd name="T81" fmla="*/ 315716 h 120"/>
                  <a:gd name="T82" fmla="*/ 460271 w 120"/>
                  <a:gd name="T83" fmla="*/ 263882 h 120"/>
                  <a:gd name="T84" fmla="*/ 498232 w 120"/>
                  <a:gd name="T85" fmla="*/ 230897 h 120"/>
                  <a:gd name="T86" fmla="*/ 441291 w 120"/>
                  <a:gd name="T87" fmla="*/ 183775 h 120"/>
                  <a:gd name="T88" fmla="*/ 431801 w 120"/>
                  <a:gd name="T89" fmla="*/ 245033 h 120"/>
                  <a:gd name="T90" fmla="*/ 374860 w 120"/>
                  <a:gd name="T91" fmla="*/ 230897 h 120"/>
                  <a:gd name="T92" fmla="*/ 346390 w 120"/>
                  <a:gd name="T93" fmla="*/ 207336 h 120"/>
                  <a:gd name="T94" fmla="*/ 360625 w 120"/>
                  <a:gd name="T95" fmla="*/ 164926 h 120"/>
                  <a:gd name="T96" fmla="*/ 427056 w 120"/>
                  <a:gd name="T97" fmla="*/ 169638 h 120"/>
                  <a:gd name="T98" fmla="*/ 474507 w 120"/>
                  <a:gd name="T99" fmla="*/ 169638 h 120"/>
                  <a:gd name="T100" fmla="*/ 498232 w 120"/>
                  <a:gd name="T101" fmla="*/ 150790 h 120"/>
                  <a:gd name="T102" fmla="*/ 521957 w 120"/>
                  <a:gd name="T103" fmla="*/ 268594 h 120"/>
                  <a:gd name="T104" fmla="*/ 507722 w 120"/>
                  <a:gd name="T105" fmla="*/ 292155 h 120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0" t="0" r="r" b="b"/>
                <a:pathLst>
                  <a:path w="120" h="120">
                    <a:moveTo>
                      <a:pt x="60" y="0"/>
                    </a:moveTo>
                    <a:cubicBezTo>
                      <a:pt x="27" y="0"/>
                      <a:pt x="0" y="27"/>
                      <a:pt x="0" y="60"/>
                    </a:cubicBezTo>
                    <a:cubicBezTo>
                      <a:pt x="0" y="93"/>
                      <a:pt x="27" y="120"/>
                      <a:pt x="60" y="120"/>
                    </a:cubicBezTo>
                    <a:cubicBezTo>
                      <a:pt x="93" y="120"/>
                      <a:pt x="120" y="93"/>
                      <a:pt x="120" y="60"/>
                    </a:cubicBezTo>
                    <a:cubicBezTo>
                      <a:pt x="120" y="27"/>
                      <a:pt x="93" y="0"/>
                      <a:pt x="60" y="0"/>
                    </a:cubicBezTo>
                    <a:close/>
                    <a:moveTo>
                      <a:pt x="83" y="24"/>
                    </a:moveTo>
                    <a:cubicBezTo>
                      <a:pt x="87" y="21"/>
                      <a:pt x="87" y="21"/>
                      <a:pt x="87" y="21"/>
                    </a:cubicBezTo>
                    <a:cubicBezTo>
                      <a:pt x="87" y="21"/>
                      <a:pt x="85" y="17"/>
                      <a:pt x="86" y="14"/>
                    </a:cubicBezTo>
                    <a:cubicBezTo>
                      <a:pt x="87" y="14"/>
                      <a:pt x="91" y="16"/>
                      <a:pt x="94" y="20"/>
                    </a:cubicBezTo>
                    <a:cubicBezTo>
                      <a:pt x="92" y="29"/>
                      <a:pt x="86" y="28"/>
                      <a:pt x="86" y="28"/>
                    </a:cubicBezTo>
                    <a:cubicBezTo>
                      <a:pt x="86" y="28"/>
                      <a:pt x="82" y="28"/>
                      <a:pt x="83" y="24"/>
                    </a:cubicBezTo>
                    <a:close/>
                    <a:moveTo>
                      <a:pt x="47" y="77"/>
                    </a:moveTo>
                    <a:cubicBezTo>
                      <a:pt x="46" y="78"/>
                      <a:pt x="45" y="81"/>
                      <a:pt x="44" y="84"/>
                    </a:cubicBezTo>
                    <a:cubicBezTo>
                      <a:pt x="43" y="86"/>
                      <a:pt x="42" y="87"/>
                      <a:pt x="41" y="88"/>
                    </a:cubicBezTo>
                    <a:cubicBezTo>
                      <a:pt x="39" y="89"/>
                      <a:pt x="39" y="91"/>
                      <a:pt x="39" y="91"/>
                    </a:cubicBezTo>
                    <a:cubicBezTo>
                      <a:pt x="38" y="95"/>
                      <a:pt x="38" y="95"/>
                      <a:pt x="38" y="95"/>
                    </a:cubicBezTo>
                    <a:cubicBezTo>
                      <a:pt x="38" y="95"/>
                      <a:pt x="39" y="99"/>
                      <a:pt x="40" y="100"/>
                    </a:cubicBezTo>
                    <a:cubicBezTo>
                      <a:pt x="40" y="102"/>
                      <a:pt x="37" y="110"/>
                      <a:pt x="37" y="110"/>
                    </a:cubicBezTo>
                    <a:cubicBezTo>
                      <a:pt x="34" y="109"/>
                      <a:pt x="33" y="106"/>
                      <a:pt x="32" y="104"/>
                    </a:cubicBezTo>
                    <a:cubicBezTo>
                      <a:pt x="32" y="102"/>
                      <a:pt x="30" y="101"/>
                      <a:pt x="31" y="99"/>
                    </a:cubicBezTo>
                    <a:cubicBezTo>
                      <a:pt x="31" y="96"/>
                      <a:pt x="29" y="95"/>
                      <a:pt x="28" y="94"/>
                    </a:cubicBezTo>
                    <a:cubicBezTo>
                      <a:pt x="27" y="92"/>
                      <a:pt x="26" y="90"/>
                      <a:pt x="26" y="89"/>
                    </a:cubicBezTo>
                    <a:cubicBezTo>
                      <a:pt x="26" y="88"/>
                      <a:pt x="23" y="86"/>
                      <a:pt x="23" y="86"/>
                    </a:cubicBezTo>
                    <a:cubicBezTo>
                      <a:pt x="23" y="86"/>
                      <a:pt x="18" y="83"/>
                      <a:pt x="17" y="82"/>
                    </a:cubicBezTo>
                    <a:cubicBezTo>
                      <a:pt x="16" y="81"/>
                      <a:pt x="15" y="77"/>
                      <a:pt x="15" y="75"/>
                    </a:cubicBezTo>
                    <a:cubicBezTo>
                      <a:pt x="15" y="73"/>
                      <a:pt x="16" y="68"/>
                      <a:pt x="16" y="68"/>
                    </a:cubicBezTo>
                    <a:cubicBezTo>
                      <a:pt x="16" y="68"/>
                      <a:pt x="18" y="66"/>
                      <a:pt x="17" y="65"/>
                    </a:cubicBezTo>
                    <a:cubicBezTo>
                      <a:pt x="15" y="64"/>
                      <a:pt x="15" y="60"/>
                      <a:pt x="15" y="60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13" y="58"/>
                      <a:pt x="11" y="55"/>
                      <a:pt x="10" y="54"/>
                    </a:cubicBezTo>
                    <a:cubicBezTo>
                      <a:pt x="10" y="52"/>
                      <a:pt x="10" y="51"/>
                      <a:pt x="11" y="50"/>
                    </a:cubicBezTo>
                    <a:cubicBezTo>
                      <a:pt x="11" y="49"/>
                      <a:pt x="10" y="46"/>
                      <a:pt x="10" y="45"/>
                    </a:cubicBezTo>
                    <a:cubicBezTo>
                      <a:pt x="20" y="20"/>
                      <a:pt x="37" y="15"/>
                      <a:pt x="37" y="15"/>
                    </a:cubicBezTo>
                    <a:cubicBezTo>
                      <a:pt x="38" y="20"/>
                      <a:pt x="38" y="20"/>
                      <a:pt x="38" y="20"/>
                    </a:cubicBezTo>
                    <a:cubicBezTo>
                      <a:pt x="38" y="20"/>
                      <a:pt x="35" y="21"/>
                      <a:pt x="34" y="21"/>
                    </a:cubicBezTo>
                    <a:cubicBezTo>
                      <a:pt x="32" y="20"/>
                      <a:pt x="31" y="20"/>
                      <a:pt x="31" y="20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29" y="23"/>
                      <a:pt x="28" y="25"/>
                      <a:pt x="28" y="26"/>
                    </a:cubicBezTo>
                    <a:cubicBezTo>
                      <a:pt x="28" y="27"/>
                      <a:pt x="29" y="29"/>
                      <a:pt x="29" y="29"/>
                    </a:cubicBezTo>
                    <a:cubicBezTo>
                      <a:pt x="29" y="29"/>
                      <a:pt x="32" y="29"/>
                      <a:pt x="32" y="28"/>
                    </a:cubicBezTo>
                    <a:cubicBezTo>
                      <a:pt x="32" y="27"/>
                      <a:pt x="32" y="26"/>
                      <a:pt x="32" y="26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1" y="24"/>
                      <a:pt x="34" y="23"/>
                      <a:pt x="40" y="24"/>
                    </a:cubicBezTo>
                    <a:cubicBezTo>
                      <a:pt x="47" y="24"/>
                      <a:pt x="44" y="29"/>
                      <a:pt x="47" y="30"/>
                    </a:cubicBezTo>
                    <a:cubicBezTo>
                      <a:pt x="50" y="31"/>
                      <a:pt x="45" y="35"/>
                      <a:pt x="44" y="37"/>
                    </a:cubicBezTo>
                    <a:cubicBezTo>
                      <a:pt x="43" y="39"/>
                      <a:pt x="41" y="34"/>
                      <a:pt x="41" y="34"/>
                    </a:cubicBezTo>
                    <a:cubicBezTo>
                      <a:pt x="41" y="34"/>
                      <a:pt x="43" y="32"/>
                      <a:pt x="40" y="32"/>
                    </a:cubicBezTo>
                    <a:cubicBezTo>
                      <a:pt x="37" y="31"/>
                      <a:pt x="35" y="36"/>
                      <a:pt x="37" y="36"/>
                    </a:cubicBezTo>
                    <a:cubicBezTo>
                      <a:pt x="38" y="36"/>
                      <a:pt x="40" y="38"/>
                      <a:pt x="39" y="39"/>
                    </a:cubicBezTo>
                    <a:cubicBezTo>
                      <a:pt x="39" y="40"/>
                      <a:pt x="39" y="40"/>
                      <a:pt x="38" y="43"/>
                    </a:cubicBezTo>
                    <a:cubicBezTo>
                      <a:pt x="36" y="46"/>
                      <a:pt x="34" y="48"/>
                      <a:pt x="34" y="48"/>
                    </a:cubicBezTo>
                    <a:cubicBezTo>
                      <a:pt x="34" y="48"/>
                      <a:pt x="32" y="47"/>
                      <a:pt x="33" y="49"/>
                    </a:cubicBezTo>
                    <a:cubicBezTo>
                      <a:pt x="34" y="51"/>
                      <a:pt x="33" y="54"/>
                      <a:pt x="33" y="55"/>
                    </a:cubicBezTo>
                    <a:cubicBezTo>
                      <a:pt x="33" y="57"/>
                      <a:pt x="29" y="54"/>
                      <a:pt x="29" y="51"/>
                    </a:cubicBezTo>
                    <a:cubicBezTo>
                      <a:pt x="28" y="48"/>
                      <a:pt x="25" y="51"/>
                      <a:pt x="24" y="51"/>
                    </a:cubicBezTo>
                    <a:cubicBezTo>
                      <a:pt x="23" y="51"/>
                      <a:pt x="21" y="50"/>
                      <a:pt x="21" y="49"/>
                    </a:cubicBezTo>
                    <a:cubicBezTo>
                      <a:pt x="20" y="48"/>
                      <a:pt x="15" y="52"/>
                      <a:pt x="14" y="52"/>
                    </a:cubicBezTo>
                    <a:cubicBezTo>
                      <a:pt x="13" y="53"/>
                      <a:pt x="13" y="55"/>
                      <a:pt x="15" y="54"/>
                    </a:cubicBezTo>
                    <a:cubicBezTo>
                      <a:pt x="17" y="53"/>
                      <a:pt x="19" y="54"/>
                      <a:pt x="19" y="56"/>
                    </a:cubicBezTo>
                    <a:cubicBezTo>
                      <a:pt x="18" y="58"/>
                      <a:pt x="16" y="57"/>
                      <a:pt x="16" y="58"/>
                    </a:cubicBezTo>
                    <a:cubicBezTo>
                      <a:pt x="17" y="60"/>
                      <a:pt x="19" y="61"/>
                      <a:pt x="19" y="63"/>
                    </a:cubicBezTo>
                    <a:cubicBezTo>
                      <a:pt x="20" y="65"/>
                      <a:pt x="25" y="63"/>
                      <a:pt x="27" y="62"/>
                    </a:cubicBezTo>
                    <a:cubicBezTo>
                      <a:pt x="28" y="62"/>
                      <a:pt x="33" y="61"/>
                      <a:pt x="33" y="63"/>
                    </a:cubicBezTo>
                    <a:cubicBezTo>
                      <a:pt x="34" y="65"/>
                      <a:pt x="39" y="66"/>
                      <a:pt x="41" y="66"/>
                    </a:cubicBezTo>
                    <a:cubicBezTo>
                      <a:pt x="43" y="67"/>
                      <a:pt x="46" y="67"/>
                      <a:pt x="49" y="69"/>
                    </a:cubicBezTo>
                    <a:cubicBezTo>
                      <a:pt x="51" y="72"/>
                      <a:pt x="47" y="76"/>
                      <a:pt x="47" y="77"/>
                    </a:cubicBezTo>
                    <a:close/>
                    <a:moveTo>
                      <a:pt x="59" y="14"/>
                    </a:moveTo>
                    <a:cubicBezTo>
                      <a:pt x="58" y="17"/>
                      <a:pt x="54" y="20"/>
                      <a:pt x="55" y="21"/>
                    </a:cubicBezTo>
                    <a:cubicBezTo>
                      <a:pt x="55" y="22"/>
                      <a:pt x="55" y="27"/>
                      <a:pt x="51" y="23"/>
                    </a:cubicBezTo>
                    <a:cubicBezTo>
                      <a:pt x="47" y="19"/>
                      <a:pt x="43" y="18"/>
                      <a:pt x="44" y="15"/>
                    </a:cubicBezTo>
                    <a:cubicBezTo>
                      <a:pt x="44" y="14"/>
                      <a:pt x="48" y="14"/>
                      <a:pt x="48" y="13"/>
                    </a:cubicBezTo>
                    <a:cubicBezTo>
                      <a:pt x="53" y="7"/>
                      <a:pt x="62" y="8"/>
                      <a:pt x="63" y="10"/>
                    </a:cubicBezTo>
                    <a:cubicBezTo>
                      <a:pt x="61" y="12"/>
                      <a:pt x="59" y="11"/>
                      <a:pt x="59" y="14"/>
                    </a:cubicBezTo>
                    <a:close/>
                    <a:moveTo>
                      <a:pt x="107" y="62"/>
                    </a:moveTo>
                    <a:cubicBezTo>
                      <a:pt x="107" y="62"/>
                      <a:pt x="109" y="65"/>
                      <a:pt x="112" y="65"/>
                    </a:cubicBezTo>
                    <a:cubicBezTo>
                      <a:pt x="110" y="87"/>
                      <a:pt x="92" y="102"/>
                      <a:pt x="92" y="102"/>
                    </a:cubicBezTo>
                    <a:cubicBezTo>
                      <a:pt x="89" y="99"/>
                      <a:pt x="90" y="96"/>
                      <a:pt x="90" y="96"/>
                    </a:cubicBezTo>
                    <a:cubicBezTo>
                      <a:pt x="91" y="92"/>
                      <a:pt x="91" y="92"/>
                      <a:pt x="91" y="92"/>
                    </a:cubicBezTo>
                    <a:cubicBezTo>
                      <a:pt x="91" y="85"/>
                      <a:pt x="91" y="85"/>
                      <a:pt x="91" y="85"/>
                    </a:cubicBezTo>
                    <a:cubicBezTo>
                      <a:pt x="91" y="85"/>
                      <a:pt x="91" y="77"/>
                      <a:pt x="84" y="81"/>
                    </a:cubicBezTo>
                    <a:cubicBezTo>
                      <a:pt x="77" y="83"/>
                      <a:pt x="80" y="83"/>
                      <a:pt x="72" y="83"/>
                    </a:cubicBezTo>
                    <a:cubicBezTo>
                      <a:pt x="64" y="84"/>
                      <a:pt x="66" y="67"/>
                      <a:pt x="66" y="67"/>
                    </a:cubicBezTo>
                    <a:cubicBezTo>
                      <a:pt x="66" y="43"/>
                      <a:pt x="84" y="61"/>
                      <a:pt x="84" y="61"/>
                    </a:cubicBezTo>
                    <a:cubicBezTo>
                      <a:pt x="95" y="69"/>
                      <a:pt x="97" y="56"/>
                      <a:pt x="97" y="56"/>
                    </a:cubicBezTo>
                    <a:cubicBezTo>
                      <a:pt x="104" y="53"/>
                      <a:pt x="104" y="53"/>
                      <a:pt x="104" y="53"/>
                    </a:cubicBezTo>
                    <a:cubicBezTo>
                      <a:pt x="105" y="49"/>
                      <a:pt x="105" y="49"/>
                      <a:pt x="105" y="49"/>
                    </a:cubicBezTo>
                    <a:cubicBezTo>
                      <a:pt x="104" y="44"/>
                      <a:pt x="104" y="44"/>
                      <a:pt x="104" y="44"/>
                    </a:cubicBezTo>
                    <a:cubicBezTo>
                      <a:pt x="93" y="39"/>
                      <a:pt x="93" y="39"/>
                      <a:pt x="93" y="39"/>
                    </a:cubicBezTo>
                    <a:cubicBezTo>
                      <a:pt x="93" y="39"/>
                      <a:pt x="91" y="43"/>
                      <a:pt x="94" y="48"/>
                    </a:cubicBezTo>
                    <a:cubicBezTo>
                      <a:pt x="94" y="48"/>
                      <a:pt x="93" y="53"/>
                      <a:pt x="91" y="52"/>
                    </a:cubicBezTo>
                    <a:cubicBezTo>
                      <a:pt x="84" y="48"/>
                      <a:pt x="84" y="48"/>
                      <a:pt x="84" y="48"/>
                    </a:cubicBezTo>
                    <a:cubicBezTo>
                      <a:pt x="84" y="48"/>
                      <a:pt x="82" y="47"/>
                      <a:pt x="79" y="49"/>
                    </a:cubicBezTo>
                    <a:cubicBezTo>
                      <a:pt x="75" y="52"/>
                      <a:pt x="69" y="49"/>
                      <a:pt x="69" y="49"/>
                    </a:cubicBezTo>
                    <a:cubicBezTo>
                      <a:pt x="69" y="49"/>
                      <a:pt x="69" y="46"/>
                      <a:pt x="73" y="44"/>
                    </a:cubicBezTo>
                    <a:cubicBezTo>
                      <a:pt x="76" y="42"/>
                      <a:pt x="76" y="42"/>
                      <a:pt x="76" y="42"/>
                    </a:cubicBezTo>
                    <a:cubicBezTo>
                      <a:pt x="76" y="42"/>
                      <a:pt x="75" y="38"/>
                      <a:pt x="76" y="35"/>
                    </a:cubicBezTo>
                    <a:cubicBezTo>
                      <a:pt x="77" y="32"/>
                      <a:pt x="78" y="35"/>
                      <a:pt x="81" y="33"/>
                    </a:cubicBezTo>
                    <a:cubicBezTo>
                      <a:pt x="84" y="31"/>
                      <a:pt x="86" y="37"/>
                      <a:pt x="90" y="36"/>
                    </a:cubicBezTo>
                    <a:cubicBezTo>
                      <a:pt x="94" y="36"/>
                      <a:pt x="92" y="35"/>
                      <a:pt x="95" y="33"/>
                    </a:cubicBezTo>
                    <a:cubicBezTo>
                      <a:pt x="98" y="32"/>
                      <a:pt x="100" y="36"/>
                      <a:pt x="100" y="36"/>
                    </a:cubicBezTo>
                    <a:cubicBezTo>
                      <a:pt x="106" y="37"/>
                      <a:pt x="106" y="37"/>
                      <a:pt x="106" y="37"/>
                    </a:cubicBezTo>
                    <a:cubicBezTo>
                      <a:pt x="106" y="37"/>
                      <a:pt x="105" y="30"/>
                      <a:pt x="105" y="32"/>
                    </a:cubicBezTo>
                    <a:cubicBezTo>
                      <a:pt x="109" y="38"/>
                      <a:pt x="114" y="55"/>
                      <a:pt x="112" y="58"/>
                    </a:cubicBezTo>
                    <a:cubicBezTo>
                      <a:pt x="111" y="57"/>
                      <a:pt x="110" y="57"/>
                      <a:pt x="110" y="57"/>
                    </a:cubicBezTo>
                    <a:cubicBezTo>
                      <a:pt x="103" y="57"/>
                      <a:pt x="103" y="57"/>
                      <a:pt x="103" y="57"/>
                    </a:cubicBezTo>
                    <a:lnTo>
                      <a:pt x="107" y="6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p>
                <a:pPr marL="0" marR="0" lvl="0" indent="0" algn="l" defTabSz="914400" rtl="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方正黑体简体" panose="03000509000000000000" pitchFamily="65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30" name="Group 22"/>
            <p:cNvGrpSpPr/>
            <p:nvPr/>
          </p:nvGrpSpPr>
          <p:grpSpPr bwMode="auto">
            <a:xfrm>
              <a:off x="8534" y="4225"/>
              <a:ext cx="2168" cy="2168"/>
              <a:chOff x="6029373" y="2602880"/>
              <a:chExt cx="1377461" cy="1377461"/>
            </a:xfrm>
          </p:grpSpPr>
          <p:sp>
            <p:nvSpPr>
              <p:cNvPr id="31" name="Rectangle 7"/>
              <p:cNvSpPr/>
              <p:nvPr/>
            </p:nvSpPr>
            <p:spPr bwMode="auto">
              <a:xfrm rot="18900000">
                <a:off x="6029373" y="2602880"/>
                <a:ext cx="1377461" cy="1377461"/>
              </a:xfrm>
              <a:prstGeom prst="rect">
                <a:avLst/>
              </a:prstGeom>
              <a:solidFill>
                <a:srgbClr val="002060"/>
              </a:solidFill>
              <a:ln w="9525">
                <a:noFill/>
                <a:round/>
              </a:ln>
            </p:spPr>
            <p:txBody>
              <a:bodyPr/>
              <a:p>
                <a:pPr marL="0" marR="0" lvl="0" indent="0" algn="ctr" defTabSz="913765" rtl="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方正黑体简体" panose="03000509000000000000" pitchFamily="65" charset="-122"/>
                  <a:cs typeface="+mn-ea"/>
                  <a:sym typeface="+mn-lt"/>
                </a:endParaRPr>
              </a:p>
            </p:txBody>
          </p:sp>
          <p:grpSp>
            <p:nvGrpSpPr>
              <p:cNvPr id="63" name="Group 62"/>
              <p:cNvGrpSpPr/>
              <p:nvPr/>
            </p:nvGrpSpPr>
            <p:grpSpPr>
              <a:xfrm>
                <a:off x="6491680" y="2902131"/>
                <a:ext cx="617799" cy="517344"/>
                <a:chOff x="5099051" y="3930651"/>
                <a:chExt cx="390525" cy="327025"/>
              </a:xfrm>
              <a:solidFill>
                <a:schemeClr val="bg1"/>
              </a:solidFill>
            </p:grpSpPr>
            <p:sp>
              <p:nvSpPr>
                <p:cNvPr id="64" name="Freeform 103"/>
                <p:cNvSpPr/>
                <p:nvPr/>
              </p:nvSpPr>
              <p:spPr bwMode="auto">
                <a:xfrm>
                  <a:off x="5165726" y="4027488"/>
                  <a:ext cx="255588" cy="230188"/>
                </a:xfrm>
                <a:custGeom>
                  <a:avLst/>
                  <a:gdLst>
                    <a:gd name="T0" fmla="*/ 0 w 161"/>
                    <a:gd name="T1" fmla="*/ 62 h 145"/>
                    <a:gd name="T2" fmla="*/ 0 w 161"/>
                    <a:gd name="T3" fmla="*/ 145 h 145"/>
                    <a:gd name="T4" fmla="*/ 31 w 161"/>
                    <a:gd name="T5" fmla="*/ 145 h 145"/>
                    <a:gd name="T6" fmla="*/ 130 w 161"/>
                    <a:gd name="T7" fmla="*/ 145 h 145"/>
                    <a:gd name="T8" fmla="*/ 161 w 161"/>
                    <a:gd name="T9" fmla="*/ 145 h 145"/>
                    <a:gd name="T10" fmla="*/ 161 w 161"/>
                    <a:gd name="T11" fmla="*/ 62 h 145"/>
                    <a:gd name="T12" fmla="*/ 81 w 161"/>
                    <a:gd name="T13" fmla="*/ 0 h 145"/>
                    <a:gd name="T14" fmla="*/ 0 w 161"/>
                    <a:gd name="T15" fmla="*/ 62 h 1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61" h="145">
                      <a:moveTo>
                        <a:pt x="0" y="62"/>
                      </a:moveTo>
                      <a:lnTo>
                        <a:pt x="0" y="145"/>
                      </a:lnTo>
                      <a:lnTo>
                        <a:pt x="31" y="145"/>
                      </a:lnTo>
                      <a:lnTo>
                        <a:pt x="130" y="145"/>
                      </a:lnTo>
                      <a:lnTo>
                        <a:pt x="161" y="145"/>
                      </a:lnTo>
                      <a:lnTo>
                        <a:pt x="161" y="62"/>
                      </a:lnTo>
                      <a:lnTo>
                        <a:pt x="81" y="0"/>
                      </a:lnTo>
                      <a:lnTo>
                        <a:pt x="0" y="6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p>
                  <a:pPr marL="0" marR="0" lvl="0" indent="0" algn="l" defTabSz="913765" rtl="0" eaLnBrk="1" fontAlgn="auto" latinLnBrk="0" hangingPunct="1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方正黑体简体" panose="03000509000000000000" pitchFamily="65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65" name="Freeform 104"/>
                <p:cNvSpPr/>
                <p:nvPr/>
              </p:nvSpPr>
              <p:spPr bwMode="auto">
                <a:xfrm>
                  <a:off x="5099051" y="3930651"/>
                  <a:ext cx="390525" cy="195263"/>
                </a:xfrm>
                <a:custGeom>
                  <a:avLst/>
                  <a:gdLst>
                    <a:gd name="T0" fmla="*/ 225 w 246"/>
                    <a:gd name="T1" fmla="*/ 80 h 123"/>
                    <a:gd name="T2" fmla="*/ 225 w 246"/>
                    <a:gd name="T3" fmla="*/ 21 h 123"/>
                    <a:gd name="T4" fmla="*/ 182 w 246"/>
                    <a:gd name="T5" fmla="*/ 21 h 123"/>
                    <a:gd name="T6" fmla="*/ 182 w 246"/>
                    <a:gd name="T7" fmla="*/ 47 h 123"/>
                    <a:gd name="T8" fmla="*/ 123 w 246"/>
                    <a:gd name="T9" fmla="*/ 0 h 123"/>
                    <a:gd name="T10" fmla="*/ 123 w 246"/>
                    <a:gd name="T11" fmla="*/ 0 h 123"/>
                    <a:gd name="T12" fmla="*/ 123 w 246"/>
                    <a:gd name="T13" fmla="*/ 0 h 123"/>
                    <a:gd name="T14" fmla="*/ 123 w 246"/>
                    <a:gd name="T15" fmla="*/ 0 h 123"/>
                    <a:gd name="T16" fmla="*/ 123 w 246"/>
                    <a:gd name="T17" fmla="*/ 0 h 123"/>
                    <a:gd name="T18" fmla="*/ 0 w 246"/>
                    <a:gd name="T19" fmla="*/ 97 h 123"/>
                    <a:gd name="T20" fmla="*/ 21 w 246"/>
                    <a:gd name="T21" fmla="*/ 123 h 123"/>
                    <a:gd name="T22" fmla="*/ 123 w 246"/>
                    <a:gd name="T23" fmla="*/ 42 h 123"/>
                    <a:gd name="T24" fmla="*/ 225 w 246"/>
                    <a:gd name="T25" fmla="*/ 123 h 123"/>
                    <a:gd name="T26" fmla="*/ 246 w 246"/>
                    <a:gd name="T27" fmla="*/ 97 h 123"/>
                    <a:gd name="T28" fmla="*/ 225 w 246"/>
                    <a:gd name="T29" fmla="*/ 80 h 1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46" h="123">
                      <a:moveTo>
                        <a:pt x="225" y="80"/>
                      </a:moveTo>
                      <a:lnTo>
                        <a:pt x="225" y="21"/>
                      </a:lnTo>
                      <a:lnTo>
                        <a:pt x="182" y="21"/>
                      </a:lnTo>
                      <a:lnTo>
                        <a:pt x="182" y="47"/>
                      </a:lnTo>
                      <a:lnTo>
                        <a:pt x="123" y="0"/>
                      </a:lnTo>
                      <a:lnTo>
                        <a:pt x="123" y="0"/>
                      </a:lnTo>
                      <a:lnTo>
                        <a:pt x="123" y="0"/>
                      </a:lnTo>
                      <a:lnTo>
                        <a:pt x="123" y="0"/>
                      </a:lnTo>
                      <a:lnTo>
                        <a:pt x="123" y="0"/>
                      </a:lnTo>
                      <a:lnTo>
                        <a:pt x="0" y="97"/>
                      </a:lnTo>
                      <a:lnTo>
                        <a:pt x="21" y="123"/>
                      </a:lnTo>
                      <a:lnTo>
                        <a:pt x="123" y="42"/>
                      </a:lnTo>
                      <a:lnTo>
                        <a:pt x="225" y="123"/>
                      </a:lnTo>
                      <a:lnTo>
                        <a:pt x="246" y="97"/>
                      </a:lnTo>
                      <a:lnTo>
                        <a:pt x="225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p>
                  <a:pPr marL="0" marR="0" lvl="0" indent="0" algn="l" defTabSz="913765" rtl="0" eaLnBrk="1" fontAlgn="auto" latinLnBrk="0" hangingPunct="1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方正黑体简体" panose="03000509000000000000" pitchFamily="65" charset="-122"/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32" name="Group 21"/>
            <p:cNvGrpSpPr/>
            <p:nvPr/>
          </p:nvGrpSpPr>
          <p:grpSpPr bwMode="auto">
            <a:xfrm>
              <a:off x="6994" y="5757"/>
              <a:ext cx="2170" cy="2170"/>
              <a:chOff x="5052200" y="3576376"/>
              <a:chExt cx="1377462" cy="1377461"/>
            </a:xfrm>
          </p:grpSpPr>
          <p:sp>
            <p:nvSpPr>
              <p:cNvPr id="33" name="Rectangle 10"/>
              <p:cNvSpPr/>
              <p:nvPr/>
            </p:nvSpPr>
            <p:spPr bwMode="auto">
              <a:xfrm rot="13500000">
                <a:off x="5052200" y="3576376"/>
                <a:ext cx="1377461" cy="1377462"/>
              </a:xfrm>
              <a:prstGeom prst="rect">
                <a:avLst/>
              </a:prstGeom>
              <a:solidFill>
                <a:srgbClr val="203864"/>
              </a:solidFill>
              <a:ln w="9525">
                <a:solidFill>
                  <a:schemeClr val="tx1">
                    <a:lumMod val="75000"/>
                    <a:lumOff val="25000"/>
                  </a:schemeClr>
                </a:solidFill>
                <a:round/>
              </a:ln>
            </p:spPr>
            <p:txBody>
              <a:bodyPr/>
              <a:p>
                <a:pPr marL="0" marR="0" lvl="0" indent="0" algn="ctr" defTabSz="913765" rtl="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方正黑体简体" panose="03000509000000000000" pitchFamily="65" charset="-122"/>
                  <a:cs typeface="+mn-ea"/>
                  <a:sym typeface="+mn-lt"/>
                </a:endParaRPr>
              </a:p>
            </p:txBody>
          </p:sp>
          <p:sp>
            <p:nvSpPr>
              <p:cNvPr id="22554" name="Freeform 101"/>
              <p:cNvSpPr>
                <a:spLocks noEditPoints="1"/>
              </p:cNvSpPr>
              <p:nvPr/>
            </p:nvSpPr>
            <p:spPr bwMode="auto">
              <a:xfrm>
                <a:off x="5461537" y="4081844"/>
                <a:ext cx="581051" cy="537569"/>
              </a:xfrm>
              <a:custGeom>
                <a:avLst/>
                <a:gdLst>
                  <a:gd name="T0" fmla="*/ 39 w 68"/>
                  <a:gd name="T1" fmla="*/ 36 h 63"/>
                  <a:gd name="T2" fmla="*/ 41 w 68"/>
                  <a:gd name="T3" fmla="*/ 44 h 63"/>
                  <a:gd name="T4" fmla="*/ 35 w 68"/>
                  <a:gd name="T5" fmla="*/ 50 h 63"/>
                  <a:gd name="T6" fmla="*/ 27 w 68"/>
                  <a:gd name="T7" fmla="*/ 53 h 63"/>
                  <a:gd name="T8" fmla="*/ 18 w 68"/>
                  <a:gd name="T9" fmla="*/ 53 h 63"/>
                  <a:gd name="T10" fmla="*/ 11 w 68"/>
                  <a:gd name="T11" fmla="*/ 50 h 63"/>
                  <a:gd name="T12" fmla="*/ 4 w 68"/>
                  <a:gd name="T13" fmla="*/ 44 h 63"/>
                  <a:gd name="T14" fmla="*/ 6 w 68"/>
                  <a:gd name="T15" fmla="*/ 36 h 63"/>
                  <a:gd name="T16" fmla="*/ 0 w 68"/>
                  <a:gd name="T17" fmla="*/ 28 h 63"/>
                  <a:gd name="T18" fmla="*/ 7 w 68"/>
                  <a:gd name="T19" fmla="*/ 23 h 63"/>
                  <a:gd name="T20" fmla="*/ 4 w 68"/>
                  <a:gd name="T21" fmla="*/ 18 h 63"/>
                  <a:gd name="T22" fmla="*/ 15 w 68"/>
                  <a:gd name="T23" fmla="*/ 16 h 63"/>
                  <a:gd name="T24" fmla="*/ 19 w 68"/>
                  <a:gd name="T25" fmla="*/ 8 h 63"/>
                  <a:gd name="T26" fmla="*/ 28 w 68"/>
                  <a:gd name="T27" fmla="*/ 15 h 63"/>
                  <a:gd name="T28" fmla="*/ 35 w 68"/>
                  <a:gd name="T29" fmla="*/ 12 h 63"/>
                  <a:gd name="T30" fmla="*/ 41 w 68"/>
                  <a:gd name="T31" fmla="*/ 19 h 63"/>
                  <a:gd name="T32" fmla="*/ 45 w 68"/>
                  <a:gd name="T33" fmla="*/ 27 h 63"/>
                  <a:gd name="T34" fmla="*/ 23 w 68"/>
                  <a:gd name="T35" fmla="*/ 22 h 63"/>
                  <a:gd name="T36" fmla="*/ 32 w 68"/>
                  <a:gd name="T37" fmla="*/ 31 h 63"/>
                  <a:gd name="T38" fmla="*/ 63 w 68"/>
                  <a:gd name="T39" fmla="*/ 16 h 63"/>
                  <a:gd name="T40" fmla="*/ 64 w 68"/>
                  <a:gd name="T41" fmla="*/ 24 h 63"/>
                  <a:gd name="T42" fmla="*/ 55 w 68"/>
                  <a:gd name="T43" fmla="*/ 22 h 63"/>
                  <a:gd name="T44" fmla="*/ 46 w 68"/>
                  <a:gd name="T45" fmla="*/ 24 h 63"/>
                  <a:gd name="T46" fmla="*/ 46 w 68"/>
                  <a:gd name="T47" fmla="*/ 16 h 63"/>
                  <a:gd name="T48" fmla="*/ 46 w 68"/>
                  <a:gd name="T49" fmla="*/ 9 h 63"/>
                  <a:gd name="T50" fmla="*/ 46 w 68"/>
                  <a:gd name="T51" fmla="*/ 2 h 63"/>
                  <a:gd name="T52" fmla="*/ 55 w 68"/>
                  <a:gd name="T53" fmla="*/ 4 h 63"/>
                  <a:gd name="T54" fmla="*/ 59 w 68"/>
                  <a:gd name="T55" fmla="*/ 0 h 63"/>
                  <a:gd name="T56" fmla="*/ 62 w 68"/>
                  <a:gd name="T57" fmla="*/ 7 h 63"/>
                  <a:gd name="T58" fmla="*/ 68 w 68"/>
                  <a:gd name="T59" fmla="*/ 15 h 63"/>
                  <a:gd name="T60" fmla="*/ 62 w 68"/>
                  <a:gd name="T61" fmla="*/ 55 h 63"/>
                  <a:gd name="T62" fmla="*/ 59 w 68"/>
                  <a:gd name="T63" fmla="*/ 63 h 63"/>
                  <a:gd name="T64" fmla="*/ 54 w 68"/>
                  <a:gd name="T65" fmla="*/ 59 h 63"/>
                  <a:gd name="T66" fmla="*/ 45 w 68"/>
                  <a:gd name="T67" fmla="*/ 60 h 63"/>
                  <a:gd name="T68" fmla="*/ 41 w 68"/>
                  <a:gd name="T69" fmla="*/ 52 h 63"/>
                  <a:gd name="T70" fmla="*/ 47 w 68"/>
                  <a:gd name="T71" fmla="*/ 44 h 63"/>
                  <a:gd name="T72" fmla="*/ 50 w 68"/>
                  <a:gd name="T73" fmla="*/ 36 h 63"/>
                  <a:gd name="T74" fmla="*/ 56 w 68"/>
                  <a:gd name="T75" fmla="*/ 40 h 63"/>
                  <a:gd name="T76" fmla="*/ 64 w 68"/>
                  <a:gd name="T77" fmla="*/ 39 h 63"/>
                  <a:gd name="T78" fmla="*/ 63 w 68"/>
                  <a:gd name="T79" fmla="*/ 46 h 63"/>
                  <a:gd name="T80" fmla="*/ 55 w 68"/>
                  <a:gd name="T81" fmla="*/ 8 h 63"/>
                  <a:gd name="T82" fmla="*/ 59 w 68"/>
                  <a:gd name="T83" fmla="*/ 13 h 63"/>
                  <a:gd name="T84" fmla="*/ 50 w 68"/>
                  <a:gd name="T85" fmla="*/ 49 h 63"/>
                  <a:gd name="T86" fmla="*/ 55 w 68"/>
                  <a:gd name="T87" fmla="*/ 45 h 63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68" h="63">
                    <a:moveTo>
                      <a:pt x="45" y="35"/>
                    </a:moveTo>
                    <a:cubicBezTo>
                      <a:pt x="45" y="35"/>
                      <a:pt x="45" y="36"/>
                      <a:pt x="45" y="36"/>
                    </a:cubicBezTo>
                    <a:cubicBezTo>
                      <a:pt x="39" y="36"/>
                      <a:pt x="39" y="36"/>
                      <a:pt x="39" y="36"/>
                    </a:cubicBezTo>
                    <a:cubicBezTo>
                      <a:pt x="39" y="37"/>
                      <a:pt x="38" y="38"/>
                      <a:pt x="38" y="39"/>
                    </a:cubicBezTo>
                    <a:cubicBezTo>
                      <a:pt x="39" y="41"/>
                      <a:pt x="40" y="42"/>
                      <a:pt x="41" y="43"/>
                    </a:cubicBezTo>
                    <a:cubicBezTo>
                      <a:pt x="41" y="43"/>
                      <a:pt x="41" y="44"/>
                      <a:pt x="41" y="44"/>
                    </a:cubicBezTo>
                    <a:cubicBezTo>
                      <a:pt x="41" y="44"/>
                      <a:pt x="41" y="44"/>
                      <a:pt x="41" y="45"/>
                    </a:cubicBezTo>
                    <a:cubicBezTo>
                      <a:pt x="40" y="46"/>
                      <a:pt x="36" y="50"/>
                      <a:pt x="35" y="50"/>
                    </a:cubicBezTo>
                    <a:cubicBezTo>
                      <a:pt x="35" y="50"/>
                      <a:pt x="35" y="50"/>
                      <a:pt x="35" y="50"/>
                    </a:cubicBezTo>
                    <a:cubicBezTo>
                      <a:pt x="31" y="47"/>
                      <a:pt x="31" y="47"/>
                      <a:pt x="31" y="47"/>
                    </a:cubicBezTo>
                    <a:cubicBezTo>
                      <a:pt x="30" y="47"/>
                      <a:pt x="29" y="47"/>
                      <a:pt x="28" y="48"/>
                    </a:cubicBezTo>
                    <a:cubicBezTo>
                      <a:pt x="28" y="49"/>
                      <a:pt x="27" y="51"/>
                      <a:pt x="27" y="53"/>
                    </a:cubicBezTo>
                    <a:cubicBezTo>
                      <a:pt x="27" y="54"/>
                      <a:pt x="26" y="54"/>
                      <a:pt x="26" y="54"/>
                    </a:cubicBezTo>
                    <a:cubicBezTo>
                      <a:pt x="19" y="54"/>
                      <a:pt x="19" y="54"/>
                      <a:pt x="19" y="54"/>
                    </a:cubicBezTo>
                    <a:cubicBezTo>
                      <a:pt x="19" y="54"/>
                      <a:pt x="18" y="54"/>
                      <a:pt x="18" y="53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6" y="47"/>
                      <a:pt x="16" y="47"/>
                      <a:pt x="15" y="47"/>
                    </a:cubicBezTo>
                    <a:cubicBezTo>
                      <a:pt x="11" y="50"/>
                      <a:pt x="11" y="50"/>
                      <a:pt x="11" y="50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10" y="50"/>
                      <a:pt x="9" y="50"/>
                      <a:pt x="9" y="50"/>
                    </a:cubicBezTo>
                    <a:cubicBezTo>
                      <a:pt x="8" y="49"/>
                      <a:pt x="4" y="45"/>
                      <a:pt x="4" y="44"/>
                    </a:cubicBezTo>
                    <a:cubicBezTo>
                      <a:pt x="4" y="44"/>
                      <a:pt x="4" y="44"/>
                      <a:pt x="4" y="43"/>
                    </a:cubicBezTo>
                    <a:cubicBezTo>
                      <a:pt x="5" y="42"/>
                      <a:pt x="6" y="41"/>
                      <a:pt x="7" y="39"/>
                    </a:cubicBezTo>
                    <a:cubicBezTo>
                      <a:pt x="7" y="38"/>
                      <a:pt x="6" y="37"/>
                      <a:pt x="6" y="36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0" y="35"/>
                      <a:pt x="0" y="35"/>
                      <a:pt x="0" y="34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7"/>
                      <a:pt x="0" y="27"/>
                      <a:pt x="1" y="27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6" y="25"/>
                      <a:pt x="7" y="24"/>
                      <a:pt x="7" y="23"/>
                    </a:cubicBezTo>
                    <a:cubicBezTo>
                      <a:pt x="6" y="22"/>
                      <a:pt x="5" y="20"/>
                      <a:pt x="4" y="19"/>
                    </a:cubicBezTo>
                    <a:cubicBezTo>
                      <a:pt x="4" y="19"/>
                      <a:pt x="4" y="19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5" y="17"/>
                      <a:pt x="9" y="12"/>
                      <a:pt x="10" y="12"/>
                    </a:cubicBezTo>
                    <a:cubicBezTo>
                      <a:pt x="10" y="12"/>
                      <a:pt x="10" y="12"/>
                      <a:pt x="11" y="13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6" y="15"/>
                      <a:pt x="16" y="15"/>
                      <a:pt x="17" y="15"/>
                    </a:cubicBezTo>
                    <a:cubicBezTo>
                      <a:pt x="18" y="13"/>
                      <a:pt x="18" y="11"/>
                      <a:pt x="18" y="9"/>
                    </a:cubicBezTo>
                    <a:cubicBezTo>
                      <a:pt x="18" y="9"/>
                      <a:pt x="19" y="8"/>
                      <a:pt x="19" y="8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26" y="8"/>
                      <a:pt x="27" y="9"/>
                      <a:pt x="27" y="9"/>
                    </a:cubicBezTo>
                    <a:cubicBezTo>
                      <a:pt x="28" y="15"/>
                      <a:pt x="28" y="15"/>
                      <a:pt x="28" y="15"/>
                    </a:cubicBezTo>
                    <a:cubicBezTo>
                      <a:pt x="29" y="15"/>
                      <a:pt x="30" y="15"/>
                      <a:pt x="31" y="16"/>
                    </a:cubicBezTo>
                    <a:cubicBezTo>
                      <a:pt x="35" y="13"/>
                      <a:pt x="35" y="13"/>
                      <a:pt x="35" y="13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6" y="12"/>
                      <a:pt x="36" y="12"/>
                      <a:pt x="36" y="13"/>
                    </a:cubicBezTo>
                    <a:cubicBezTo>
                      <a:pt x="37" y="13"/>
                      <a:pt x="41" y="17"/>
                      <a:pt x="41" y="18"/>
                    </a:cubicBezTo>
                    <a:cubicBezTo>
                      <a:pt x="41" y="19"/>
                      <a:pt x="41" y="19"/>
                      <a:pt x="41" y="19"/>
                    </a:cubicBezTo>
                    <a:cubicBezTo>
                      <a:pt x="40" y="20"/>
                      <a:pt x="39" y="22"/>
                      <a:pt x="38" y="23"/>
                    </a:cubicBezTo>
                    <a:cubicBezTo>
                      <a:pt x="38" y="24"/>
                      <a:pt x="39" y="25"/>
                      <a:pt x="39" y="26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8"/>
                    </a:cubicBezTo>
                    <a:lnTo>
                      <a:pt x="45" y="35"/>
                    </a:lnTo>
                    <a:close/>
                    <a:moveTo>
                      <a:pt x="23" y="22"/>
                    </a:moveTo>
                    <a:cubicBezTo>
                      <a:pt x="18" y="22"/>
                      <a:pt x="13" y="26"/>
                      <a:pt x="13" y="31"/>
                    </a:cubicBezTo>
                    <a:cubicBezTo>
                      <a:pt x="13" y="36"/>
                      <a:pt x="18" y="40"/>
                      <a:pt x="23" y="40"/>
                    </a:cubicBezTo>
                    <a:cubicBezTo>
                      <a:pt x="28" y="40"/>
                      <a:pt x="32" y="36"/>
                      <a:pt x="32" y="31"/>
                    </a:cubicBezTo>
                    <a:cubicBezTo>
                      <a:pt x="32" y="26"/>
                      <a:pt x="28" y="22"/>
                      <a:pt x="23" y="22"/>
                    </a:cubicBezTo>
                    <a:close/>
                    <a:moveTo>
                      <a:pt x="68" y="15"/>
                    </a:moveTo>
                    <a:cubicBezTo>
                      <a:pt x="68" y="16"/>
                      <a:pt x="64" y="16"/>
                      <a:pt x="63" y="16"/>
                    </a:cubicBezTo>
                    <a:cubicBezTo>
                      <a:pt x="63" y="17"/>
                      <a:pt x="62" y="18"/>
                      <a:pt x="62" y="18"/>
                    </a:cubicBezTo>
                    <a:cubicBezTo>
                      <a:pt x="62" y="19"/>
                      <a:pt x="64" y="23"/>
                      <a:pt x="64" y="23"/>
                    </a:cubicBezTo>
                    <a:cubicBezTo>
                      <a:pt x="64" y="23"/>
                      <a:pt x="64" y="23"/>
                      <a:pt x="64" y="24"/>
                    </a:cubicBezTo>
                    <a:cubicBezTo>
                      <a:pt x="63" y="24"/>
                      <a:pt x="59" y="26"/>
                      <a:pt x="59" y="26"/>
                    </a:cubicBezTo>
                    <a:cubicBezTo>
                      <a:pt x="59" y="26"/>
                      <a:pt x="56" y="22"/>
                      <a:pt x="56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4" y="22"/>
                      <a:pt x="54" y="22"/>
                      <a:pt x="54" y="22"/>
                    </a:cubicBezTo>
                    <a:cubicBezTo>
                      <a:pt x="53" y="22"/>
                      <a:pt x="50" y="26"/>
                      <a:pt x="50" y="26"/>
                    </a:cubicBezTo>
                    <a:cubicBezTo>
                      <a:pt x="50" y="26"/>
                      <a:pt x="46" y="24"/>
                      <a:pt x="46" y="24"/>
                    </a:cubicBezTo>
                    <a:cubicBezTo>
                      <a:pt x="45" y="23"/>
                      <a:pt x="45" y="23"/>
                      <a:pt x="45" y="23"/>
                    </a:cubicBezTo>
                    <a:cubicBezTo>
                      <a:pt x="45" y="23"/>
                      <a:pt x="47" y="19"/>
                      <a:pt x="47" y="18"/>
                    </a:cubicBezTo>
                    <a:cubicBezTo>
                      <a:pt x="47" y="18"/>
                      <a:pt x="46" y="17"/>
                      <a:pt x="46" y="16"/>
                    </a:cubicBezTo>
                    <a:cubicBezTo>
                      <a:pt x="45" y="16"/>
                      <a:pt x="41" y="16"/>
                      <a:pt x="41" y="15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5" y="9"/>
                      <a:pt x="46" y="9"/>
                    </a:cubicBezTo>
                    <a:cubicBezTo>
                      <a:pt x="46" y="9"/>
                      <a:pt x="47" y="8"/>
                      <a:pt x="47" y="7"/>
                    </a:cubicBezTo>
                    <a:cubicBezTo>
                      <a:pt x="47" y="7"/>
                      <a:pt x="45" y="3"/>
                      <a:pt x="45" y="2"/>
                    </a:cubicBezTo>
                    <a:cubicBezTo>
                      <a:pt x="45" y="2"/>
                      <a:pt x="45" y="2"/>
                      <a:pt x="46" y="2"/>
                    </a:cubicBezTo>
                    <a:cubicBezTo>
                      <a:pt x="46" y="2"/>
                      <a:pt x="50" y="0"/>
                      <a:pt x="50" y="0"/>
                    </a:cubicBezTo>
                    <a:cubicBezTo>
                      <a:pt x="50" y="0"/>
                      <a:pt x="53" y="3"/>
                      <a:pt x="54" y="4"/>
                    </a:cubicBezTo>
                    <a:cubicBezTo>
                      <a:pt x="54" y="4"/>
                      <a:pt x="54" y="4"/>
                      <a:pt x="55" y="4"/>
                    </a:cubicBezTo>
                    <a:cubicBezTo>
                      <a:pt x="55" y="4"/>
                      <a:pt x="55" y="4"/>
                      <a:pt x="56" y="4"/>
                    </a:cubicBezTo>
                    <a:cubicBezTo>
                      <a:pt x="57" y="2"/>
                      <a:pt x="58" y="1"/>
                      <a:pt x="59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63" y="2"/>
                      <a:pt x="64" y="2"/>
                    </a:cubicBezTo>
                    <a:cubicBezTo>
                      <a:pt x="64" y="2"/>
                      <a:pt x="64" y="2"/>
                      <a:pt x="64" y="2"/>
                    </a:cubicBezTo>
                    <a:cubicBezTo>
                      <a:pt x="64" y="3"/>
                      <a:pt x="62" y="7"/>
                      <a:pt x="62" y="7"/>
                    </a:cubicBezTo>
                    <a:cubicBezTo>
                      <a:pt x="62" y="8"/>
                      <a:pt x="63" y="9"/>
                      <a:pt x="63" y="9"/>
                    </a:cubicBezTo>
                    <a:cubicBezTo>
                      <a:pt x="64" y="9"/>
                      <a:pt x="68" y="10"/>
                      <a:pt x="68" y="10"/>
                    </a:cubicBezTo>
                    <a:lnTo>
                      <a:pt x="68" y="15"/>
                    </a:lnTo>
                    <a:close/>
                    <a:moveTo>
                      <a:pt x="68" y="52"/>
                    </a:moveTo>
                    <a:cubicBezTo>
                      <a:pt x="68" y="52"/>
                      <a:pt x="64" y="53"/>
                      <a:pt x="63" y="53"/>
                    </a:cubicBezTo>
                    <a:cubicBezTo>
                      <a:pt x="63" y="54"/>
                      <a:pt x="62" y="54"/>
                      <a:pt x="62" y="55"/>
                    </a:cubicBezTo>
                    <a:cubicBezTo>
                      <a:pt x="62" y="56"/>
                      <a:pt x="64" y="59"/>
                      <a:pt x="64" y="60"/>
                    </a:cubicBezTo>
                    <a:cubicBezTo>
                      <a:pt x="64" y="60"/>
                      <a:pt x="64" y="60"/>
                      <a:pt x="64" y="60"/>
                    </a:cubicBezTo>
                    <a:cubicBezTo>
                      <a:pt x="63" y="60"/>
                      <a:pt x="59" y="63"/>
                      <a:pt x="59" y="63"/>
                    </a:cubicBezTo>
                    <a:cubicBezTo>
                      <a:pt x="59" y="63"/>
                      <a:pt x="56" y="59"/>
                      <a:pt x="56" y="59"/>
                    </a:cubicBezTo>
                    <a:cubicBezTo>
                      <a:pt x="55" y="59"/>
                      <a:pt x="55" y="59"/>
                      <a:pt x="55" y="59"/>
                    </a:cubicBezTo>
                    <a:cubicBezTo>
                      <a:pt x="54" y="59"/>
                      <a:pt x="54" y="59"/>
                      <a:pt x="54" y="59"/>
                    </a:cubicBezTo>
                    <a:cubicBezTo>
                      <a:pt x="53" y="59"/>
                      <a:pt x="50" y="63"/>
                      <a:pt x="50" y="63"/>
                    </a:cubicBezTo>
                    <a:cubicBezTo>
                      <a:pt x="50" y="63"/>
                      <a:pt x="46" y="60"/>
                      <a:pt x="46" y="60"/>
                    </a:cubicBezTo>
                    <a:cubicBezTo>
                      <a:pt x="45" y="60"/>
                      <a:pt x="45" y="60"/>
                      <a:pt x="45" y="60"/>
                    </a:cubicBezTo>
                    <a:cubicBezTo>
                      <a:pt x="45" y="59"/>
                      <a:pt x="47" y="56"/>
                      <a:pt x="47" y="55"/>
                    </a:cubicBezTo>
                    <a:cubicBezTo>
                      <a:pt x="47" y="54"/>
                      <a:pt x="46" y="54"/>
                      <a:pt x="46" y="53"/>
                    </a:cubicBezTo>
                    <a:cubicBezTo>
                      <a:pt x="45" y="53"/>
                      <a:pt x="41" y="52"/>
                      <a:pt x="41" y="52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46"/>
                      <a:pt x="45" y="46"/>
                      <a:pt x="46" y="46"/>
                    </a:cubicBezTo>
                    <a:cubicBezTo>
                      <a:pt x="46" y="45"/>
                      <a:pt x="47" y="45"/>
                      <a:pt x="47" y="44"/>
                    </a:cubicBezTo>
                    <a:cubicBezTo>
                      <a:pt x="47" y="43"/>
                      <a:pt x="45" y="40"/>
                      <a:pt x="45" y="39"/>
                    </a:cubicBezTo>
                    <a:cubicBezTo>
                      <a:pt x="45" y="39"/>
                      <a:pt x="45" y="39"/>
                      <a:pt x="46" y="39"/>
                    </a:cubicBezTo>
                    <a:cubicBezTo>
                      <a:pt x="46" y="39"/>
                      <a:pt x="50" y="36"/>
                      <a:pt x="50" y="36"/>
                    </a:cubicBezTo>
                    <a:cubicBezTo>
                      <a:pt x="50" y="36"/>
                      <a:pt x="53" y="40"/>
                      <a:pt x="54" y="40"/>
                    </a:cubicBezTo>
                    <a:cubicBezTo>
                      <a:pt x="54" y="40"/>
                      <a:pt x="54" y="40"/>
                      <a:pt x="55" y="40"/>
                    </a:cubicBezTo>
                    <a:cubicBezTo>
                      <a:pt x="55" y="40"/>
                      <a:pt x="55" y="40"/>
                      <a:pt x="56" y="40"/>
                    </a:cubicBezTo>
                    <a:cubicBezTo>
                      <a:pt x="57" y="39"/>
                      <a:pt x="58" y="38"/>
                      <a:pt x="59" y="36"/>
                    </a:cubicBezTo>
                    <a:cubicBezTo>
                      <a:pt x="59" y="36"/>
                      <a:pt x="59" y="36"/>
                      <a:pt x="59" y="36"/>
                    </a:cubicBezTo>
                    <a:cubicBezTo>
                      <a:pt x="59" y="36"/>
                      <a:pt x="63" y="39"/>
                      <a:pt x="64" y="39"/>
                    </a:cubicBezTo>
                    <a:cubicBezTo>
                      <a:pt x="64" y="39"/>
                      <a:pt x="64" y="39"/>
                      <a:pt x="64" y="39"/>
                    </a:cubicBezTo>
                    <a:cubicBezTo>
                      <a:pt x="64" y="40"/>
                      <a:pt x="62" y="43"/>
                      <a:pt x="62" y="44"/>
                    </a:cubicBezTo>
                    <a:cubicBezTo>
                      <a:pt x="62" y="45"/>
                      <a:pt x="63" y="45"/>
                      <a:pt x="63" y="46"/>
                    </a:cubicBezTo>
                    <a:cubicBezTo>
                      <a:pt x="64" y="46"/>
                      <a:pt x="68" y="46"/>
                      <a:pt x="68" y="47"/>
                    </a:cubicBezTo>
                    <a:lnTo>
                      <a:pt x="68" y="52"/>
                    </a:lnTo>
                    <a:close/>
                    <a:moveTo>
                      <a:pt x="55" y="8"/>
                    </a:moveTo>
                    <a:cubicBezTo>
                      <a:pt x="52" y="8"/>
                      <a:pt x="50" y="10"/>
                      <a:pt x="50" y="13"/>
                    </a:cubicBezTo>
                    <a:cubicBezTo>
                      <a:pt x="50" y="15"/>
                      <a:pt x="52" y="17"/>
                      <a:pt x="55" y="17"/>
                    </a:cubicBezTo>
                    <a:cubicBezTo>
                      <a:pt x="57" y="17"/>
                      <a:pt x="59" y="15"/>
                      <a:pt x="59" y="13"/>
                    </a:cubicBezTo>
                    <a:cubicBezTo>
                      <a:pt x="59" y="10"/>
                      <a:pt x="57" y="8"/>
                      <a:pt x="55" y="8"/>
                    </a:cubicBezTo>
                    <a:close/>
                    <a:moveTo>
                      <a:pt x="55" y="45"/>
                    </a:moveTo>
                    <a:cubicBezTo>
                      <a:pt x="52" y="45"/>
                      <a:pt x="50" y="47"/>
                      <a:pt x="50" y="49"/>
                    </a:cubicBezTo>
                    <a:cubicBezTo>
                      <a:pt x="50" y="52"/>
                      <a:pt x="52" y="54"/>
                      <a:pt x="55" y="54"/>
                    </a:cubicBezTo>
                    <a:cubicBezTo>
                      <a:pt x="57" y="54"/>
                      <a:pt x="59" y="52"/>
                      <a:pt x="59" y="49"/>
                    </a:cubicBezTo>
                    <a:cubicBezTo>
                      <a:pt x="59" y="47"/>
                      <a:pt x="57" y="45"/>
                      <a:pt x="55" y="4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p>
                <a:pPr marL="0" marR="0" lvl="0" indent="0" algn="l" defTabSz="914400" rtl="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方正黑体简体" panose="03000509000000000000" pitchFamily="65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34" name="Group 24"/>
            <p:cNvGrpSpPr/>
            <p:nvPr/>
          </p:nvGrpSpPr>
          <p:grpSpPr bwMode="auto">
            <a:xfrm>
              <a:off x="5489" y="4245"/>
              <a:ext cx="2170" cy="2168"/>
              <a:chOff x="4081482" y="2615155"/>
              <a:chExt cx="1377461" cy="1377461"/>
            </a:xfrm>
          </p:grpSpPr>
          <p:sp>
            <p:nvSpPr>
              <p:cNvPr id="35" name="Rectangle 13"/>
              <p:cNvSpPr/>
              <p:nvPr/>
            </p:nvSpPr>
            <p:spPr bwMode="auto">
              <a:xfrm rot="18900000">
                <a:off x="4081482" y="2615155"/>
                <a:ext cx="1377461" cy="1377461"/>
              </a:xfrm>
              <a:prstGeom prst="rect">
                <a:avLst/>
              </a:prstGeom>
              <a:solidFill>
                <a:srgbClr val="002060"/>
              </a:solidFill>
              <a:ln w="9525">
                <a:noFill/>
                <a:round/>
              </a:ln>
            </p:spPr>
            <p:txBody>
              <a:bodyPr/>
              <a:p>
                <a:pPr marL="0" marR="0" lvl="0" indent="0" algn="ctr" defTabSz="913765" rtl="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方正黑体简体" panose="03000509000000000000" pitchFamily="65" charset="-122"/>
                  <a:cs typeface="+mn-ea"/>
                  <a:sym typeface="+mn-lt"/>
                </a:endParaRPr>
              </a:p>
            </p:txBody>
          </p:sp>
          <p:sp>
            <p:nvSpPr>
              <p:cNvPr id="22552" name="Freeform 37"/>
              <p:cNvSpPr>
                <a:spLocks noEditPoints="1"/>
              </p:cNvSpPr>
              <p:nvPr/>
            </p:nvSpPr>
            <p:spPr bwMode="auto">
              <a:xfrm rot="1263101">
                <a:off x="4560133" y="2974829"/>
                <a:ext cx="521567" cy="525139"/>
              </a:xfrm>
              <a:custGeom>
                <a:avLst/>
                <a:gdLst>
                  <a:gd name="T0" fmla="*/ 521567 w 62"/>
                  <a:gd name="T1" fmla="*/ 525139 h 62"/>
                  <a:gd name="T2" fmla="*/ 479505 w 62"/>
                  <a:gd name="T3" fmla="*/ 389619 h 62"/>
                  <a:gd name="T4" fmla="*/ 479505 w 62"/>
                  <a:gd name="T5" fmla="*/ 389619 h 62"/>
                  <a:gd name="T6" fmla="*/ 126186 w 62"/>
                  <a:gd name="T7" fmla="*/ 42350 h 62"/>
                  <a:gd name="T8" fmla="*/ 126186 w 62"/>
                  <a:gd name="T9" fmla="*/ 42350 h 62"/>
                  <a:gd name="T10" fmla="*/ 126186 w 62"/>
                  <a:gd name="T11" fmla="*/ 33880 h 62"/>
                  <a:gd name="T12" fmla="*/ 25237 w 62"/>
                  <a:gd name="T13" fmla="*/ 25410 h 62"/>
                  <a:gd name="T14" fmla="*/ 42062 w 62"/>
                  <a:gd name="T15" fmla="*/ 127050 h 62"/>
                  <a:gd name="T16" fmla="*/ 42062 w 62"/>
                  <a:gd name="T17" fmla="*/ 127050 h 62"/>
                  <a:gd name="T18" fmla="*/ 42062 w 62"/>
                  <a:gd name="T19" fmla="*/ 127050 h 62"/>
                  <a:gd name="T20" fmla="*/ 395381 w 62"/>
                  <a:gd name="T21" fmla="*/ 482789 h 62"/>
                  <a:gd name="T22" fmla="*/ 395381 w 62"/>
                  <a:gd name="T23" fmla="*/ 482789 h 62"/>
                  <a:gd name="T24" fmla="*/ 521567 w 62"/>
                  <a:gd name="T25" fmla="*/ 525139 h 62"/>
                  <a:gd name="T26" fmla="*/ 471093 w 62"/>
                  <a:gd name="T27" fmla="*/ 406559 h 62"/>
                  <a:gd name="T28" fmla="*/ 487918 w 62"/>
                  <a:gd name="T29" fmla="*/ 457379 h 62"/>
                  <a:gd name="T30" fmla="*/ 454268 w 62"/>
                  <a:gd name="T31" fmla="*/ 491259 h 62"/>
                  <a:gd name="T32" fmla="*/ 412206 w 62"/>
                  <a:gd name="T33" fmla="*/ 474319 h 62"/>
                  <a:gd name="T34" fmla="*/ 471093 w 62"/>
                  <a:gd name="T35" fmla="*/ 406559 h 62"/>
                  <a:gd name="T36" fmla="*/ 454268 w 62"/>
                  <a:gd name="T37" fmla="*/ 389619 h 62"/>
                  <a:gd name="T38" fmla="*/ 429031 w 62"/>
                  <a:gd name="T39" fmla="*/ 415029 h 62"/>
                  <a:gd name="T40" fmla="*/ 100948 w 62"/>
                  <a:gd name="T41" fmla="*/ 84700 h 62"/>
                  <a:gd name="T42" fmla="*/ 126186 w 62"/>
                  <a:gd name="T43" fmla="*/ 59290 h 62"/>
                  <a:gd name="T44" fmla="*/ 454268 w 62"/>
                  <a:gd name="T45" fmla="*/ 389619 h 62"/>
                  <a:gd name="T46" fmla="*/ 58887 w 62"/>
                  <a:gd name="T47" fmla="*/ 127050 h 62"/>
                  <a:gd name="T48" fmla="*/ 84124 w 62"/>
                  <a:gd name="T49" fmla="*/ 101640 h 62"/>
                  <a:gd name="T50" fmla="*/ 420619 w 62"/>
                  <a:gd name="T51" fmla="*/ 431969 h 62"/>
                  <a:gd name="T52" fmla="*/ 395381 w 62"/>
                  <a:gd name="T53" fmla="*/ 457379 h 62"/>
                  <a:gd name="T54" fmla="*/ 58887 w 62"/>
                  <a:gd name="T55" fmla="*/ 127050 h 6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62" h="62">
                    <a:moveTo>
                      <a:pt x="62" y="62"/>
                    </a:moveTo>
                    <a:cubicBezTo>
                      <a:pt x="57" y="46"/>
                      <a:pt x="57" y="46"/>
                      <a:pt x="57" y="46"/>
                    </a:cubicBezTo>
                    <a:cubicBezTo>
                      <a:pt x="57" y="46"/>
                      <a:pt x="57" y="46"/>
                      <a:pt x="57" y="46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1" y="1"/>
                      <a:pt x="6" y="0"/>
                      <a:pt x="3" y="3"/>
                    </a:cubicBezTo>
                    <a:cubicBezTo>
                      <a:pt x="0" y="6"/>
                      <a:pt x="1" y="11"/>
                      <a:pt x="5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47" y="57"/>
                      <a:pt x="47" y="57"/>
                      <a:pt x="47" y="57"/>
                    </a:cubicBezTo>
                    <a:cubicBezTo>
                      <a:pt x="47" y="57"/>
                      <a:pt x="47" y="57"/>
                      <a:pt x="47" y="57"/>
                    </a:cubicBezTo>
                    <a:lnTo>
                      <a:pt x="62" y="62"/>
                    </a:lnTo>
                    <a:close/>
                    <a:moveTo>
                      <a:pt x="56" y="48"/>
                    </a:moveTo>
                    <a:cubicBezTo>
                      <a:pt x="57" y="49"/>
                      <a:pt x="57" y="51"/>
                      <a:pt x="58" y="54"/>
                    </a:cubicBezTo>
                    <a:cubicBezTo>
                      <a:pt x="54" y="58"/>
                      <a:pt x="54" y="58"/>
                      <a:pt x="54" y="58"/>
                    </a:cubicBezTo>
                    <a:cubicBezTo>
                      <a:pt x="51" y="57"/>
                      <a:pt x="49" y="56"/>
                      <a:pt x="49" y="56"/>
                    </a:cubicBezTo>
                    <a:cubicBezTo>
                      <a:pt x="49" y="55"/>
                      <a:pt x="56" y="49"/>
                      <a:pt x="56" y="48"/>
                    </a:cubicBezTo>
                    <a:close/>
                    <a:moveTo>
                      <a:pt x="54" y="46"/>
                    </a:moveTo>
                    <a:cubicBezTo>
                      <a:pt x="54" y="47"/>
                      <a:pt x="53" y="48"/>
                      <a:pt x="51" y="49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4" y="9"/>
                      <a:pt x="15" y="8"/>
                      <a:pt x="15" y="7"/>
                    </a:cubicBezTo>
                    <a:cubicBezTo>
                      <a:pt x="16" y="8"/>
                      <a:pt x="53" y="45"/>
                      <a:pt x="54" y="46"/>
                    </a:cubicBezTo>
                    <a:close/>
                    <a:moveTo>
                      <a:pt x="7" y="15"/>
                    </a:moveTo>
                    <a:cubicBezTo>
                      <a:pt x="8" y="15"/>
                      <a:pt x="9" y="13"/>
                      <a:pt x="10" y="12"/>
                    </a:cubicBezTo>
                    <a:cubicBezTo>
                      <a:pt x="50" y="51"/>
                      <a:pt x="50" y="51"/>
                      <a:pt x="50" y="51"/>
                    </a:cubicBezTo>
                    <a:cubicBezTo>
                      <a:pt x="48" y="52"/>
                      <a:pt x="47" y="54"/>
                      <a:pt x="47" y="54"/>
                    </a:cubicBezTo>
                    <a:cubicBezTo>
                      <a:pt x="45" y="53"/>
                      <a:pt x="9" y="16"/>
                      <a:pt x="7" y="1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p>
                <a:pPr marL="0" marR="0" lvl="0" indent="0" algn="l" defTabSz="914400" rtl="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方正黑体简体" panose="03000509000000000000" pitchFamily="65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36" name="Group 5"/>
            <p:cNvGrpSpPr/>
            <p:nvPr/>
          </p:nvGrpSpPr>
          <p:grpSpPr bwMode="auto">
            <a:xfrm>
              <a:off x="3927" y="5757"/>
              <a:ext cx="2168" cy="2170"/>
              <a:chOff x="3104179" y="3576267"/>
              <a:chExt cx="1377462" cy="1377461"/>
            </a:xfrm>
          </p:grpSpPr>
          <p:sp>
            <p:nvSpPr>
              <p:cNvPr id="37" name="Rectangle 16"/>
              <p:cNvSpPr/>
              <p:nvPr/>
            </p:nvSpPr>
            <p:spPr bwMode="auto">
              <a:xfrm rot="13500000">
                <a:off x="3104179" y="3576267"/>
                <a:ext cx="1377461" cy="1377462"/>
              </a:xfrm>
              <a:prstGeom prst="rect">
                <a:avLst/>
              </a:prstGeom>
              <a:solidFill>
                <a:srgbClr val="203864"/>
              </a:solidFill>
              <a:ln w="9525">
                <a:noFill/>
                <a:round/>
              </a:ln>
            </p:spPr>
            <p:txBody>
              <a:bodyPr/>
              <a:p>
                <a:pPr marL="0" marR="0" lvl="0" indent="0" algn="ctr" defTabSz="913765" rtl="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方正黑体简体" panose="03000509000000000000" pitchFamily="65" charset="-122"/>
                  <a:cs typeface="+mn-ea"/>
                  <a:sym typeface="+mn-lt"/>
                </a:endParaRPr>
              </a:p>
            </p:txBody>
          </p:sp>
          <p:grpSp>
            <p:nvGrpSpPr>
              <p:cNvPr id="38" name="Group 31"/>
              <p:cNvGrpSpPr/>
              <p:nvPr/>
            </p:nvGrpSpPr>
            <p:grpSpPr>
              <a:xfrm>
                <a:off x="3527950" y="3906879"/>
                <a:ext cx="616139" cy="721838"/>
                <a:chOff x="6492876" y="4329113"/>
                <a:chExt cx="379413" cy="444501"/>
              </a:xfrm>
              <a:solidFill>
                <a:schemeClr val="bg1"/>
              </a:solidFill>
            </p:grpSpPr>
            <p:sp>
              <p:nvSpPr>
                <p:cNvPr id="39" name="Freeform 13"/>
                <p:cNvSpPr/>
                <p:nvPr/>
              </p:nvSpPr>
              <p:spPr bwMode="auto">
                <a:xfrm>
                  <a:off x="6630988" y="4329113"/>
                  <a:ext cx="7938" cy="38100"/>
                </a:xfrm>
                <a:custGeom>
                  <a:avLst/>
                  <a:gdLst>
                    <a:gd name="T0" fmla="*/ 2 w 2"/>
                    <a:gd name="T1" fmla="*/ 10 h 10"/>
                    <a:gd name="T2" fmla="*/ 2 w 2"/>
                    <a:gd name="T3" fmla="*/ 0 h 10"/>
                    <a:gd name="T4" fmla="*/ 0 w 2"/>
                    <a:gd name="T5" fmla="*/ 2 h 10"/>
                    <a:gd name="T6" fmla="*/ 0 w 2"/>
                    <a:gd name="T7" fmla="*/ 8 h 10"/>
                    <a:gd name="T8" fmla="*/ 2 w 2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0">
                      <a:moveTo>
                        <a:pt x="2" y="1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9"/>
                        <a:pt x="1" y="10"/>
                        <a:pt x="2" y="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p>
                  <a:pPr marL="0" marR="0" lvl="0" indent="0" algn="l" defTabSz="913765" rtl="0" eaLnBrk="1" fontAlgn="auto" latinLnBrk="0" hangingPunct="1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方正黑体简体" panose="03000509000000000000" pitchFamily="65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40" name="Freeform 14"/>
                <p:cNvSpPr/>
                <p:nvPr/>
              </p:nvSpPr>
              <p:spPr bwMode="auto">
                <a:xfrm>
                  <a:off x="6707188" y="4329113"/>
                  <a:ext cx="3175" cy="38100"/>
                </a:xfrm>
                <a:custGeom>
                  <a:avLst/>
                  <a:gdLst>
                    <a:gd name="T0" fmla="*/ 1 w 1"/>
                    <a:gd name="T1" fmla="*/ 8 h 10"/>
                    <a:gd name="T2" fmla="*/ 1 w 1"/>
                    <a:gd name="T3" fmla="*/ 2 h 10"/>
                    <a:gd name="T4" fmla="*/ 0 w 1"/>
                    <a:gd name="T5" fmla="*/ 0 h 10"/>
                    <a:gd name="T6" fmla="*/ 0 w 1"/>
                    <a:gd name="T7" fmla="*/ 10 h 10"/>
                    <a:gd name="T8" fmla="*/ 1 w 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10">
                      <a:moveTo>
                        <a:pt x="1" y="8"/>
                      </a:move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1"/>
                        <a:pt x="1" y="0"/>
                        <a:pt x="0" y="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1" y="10"/>
                        <a:pt x="1" y="9"/>
                        <a:pt x="1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p>
                  <a:pPr marL="0" marR="0" lvl="0" indent="0" algn="l" defTabSz="913765" rtl="0" eaLnBrk="1" fontAlgn="auto" latinLnBrk="0" hangingPunct="1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方正黑体简体" panose="03000509000000000000" pitchFamily="65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41" name="Rectangle 15"/>
                <p:cNvSpPr>
                  <a:spLocks noChangeArrowheads="1"/>
                </p:cNvSpPr>
                <p:nvPr/>
              </p:nvSpPr>
              <p:spPr bwMode="auto">
                <a:xfrm>
                  <a:off x="6696076" y="4329113"/>
                  <a:ext cx="6350" cy="4127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p>
                  <a:pPr marL="0" marR="0" lvl="0" indent="0" algn="l" defTabSz="913765" rtl="0" eaLnBrk="1" fontAlgn="auto" latinLnBrk="0" hangingPunct="1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方正黑体简体" panose="03000509000000000000" pitchFamily="65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42" name="Rectangle 16"/>
                <p:cNvSpPr>
                  <a:spLocks noChangeArrowheads="1"/>
                </p:cNvSpPr>
                <p:nvPr/>
              </p:nvSpPr>
              <p:spPr bwMode="auto">
                <a:xfrm>
                  <a:off x="6683376" y="4329113"/>
                  <a:ext cx="7938" cy="4127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p>
                  <a:pPr marL="0" marR="0" lvl="0" indent="0" algn="l" defTabSz="913765" rtl="0" eaLnBrk="1" fontAlgn="auto" latinLnBrk="0" hangingPunct="1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方正黑体简体" panose="03000509000000000000" pitchFamily="65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44" name="Rectangle 17"/>
                <p:cNvSpPr>
                  <a:spLocks noChangeArrowheads="1"/>
                </p:cNvSpPr>
                <p:nvPr/>
              </p:nvSpPr>
              <p:spPr bwMode="auto">
                <a:xfrm>
                  <a:off x="6672263" y="4329113"/>
                  <a:ext cx="7938" cy="4127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p>
                  <a:pPr marL="0" marR="0" lvl="0" indent="0" algn="l" defTabSz="913765" rtl="0" eaLnBrk="1" fontAlgn="auto" latinLnBrk="0" hangingPunct="1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方正黑体简体" panose="03000509000000000000" pitchFamily="65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45" name="Freeform 18"/>
                <p:cNvSpPr/>
                <p:nvPr/>
              </p:nvSpPr>
              <p:spPr bwMode="auto">
                <a:xfrm>
                  <a:off x="6665913" y="4329113"/>
                  <a:ext cx="3175" cy="41275"/>
                </a:xfrm>
                <a:custGeom>
                  <a:avLst/>
                  <a:gdLst>
                    <a:gd name="T0" fmla="*/ 2 w 2"/>
                    <a:gd name="T1" fmla="*/ 0 h 26"/>
                    <a:gd name="T2" fmla="*/ 0 w 2"/>
                    <a:gd name="T3" fmla="*/ 0 h 26"/>
                    <a:gd name="T4" fmla="*/ 0 w 2"/>
                    <a:gd name="T5" fmla="*/ 24 h 26"/>
                    <a:gd name="T6" fmla="*/ 2 w 2"/>
                    <a:gd name="T7" fmla="*/ 26 h 26"/>
                    <a:gd name="T8" fmla="*/ 2 w 2"/>
                    <a:gd name="T9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26">
                      <a:moveTo>
                        <a:pt x="2" y="0"/>
                      </a:moveTo>
                      <a:lnTo>
                        <a:pt x="0" y="0"/>
                      </a:lnTo>
                      <a:lnTo>
                        <a:pt x="0" y="24"/>
                      </a:lnTo>
                      <a:lnTo>
                        <a:pt x="2" y="26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p>
                  <a:pPr marL="0" marR="0" lvl="0" indent="0" algn="l" defTabSz="913765" rtl="0" eaLnBrk="1" fontAlgn="auto" latinLnBrk="0" hangingPunct="1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方正黑体简体" panose="03000509000000000000" pitchFamily="65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46" name="Rectangle 19"/>
                <p:cNvSpPr>
                  <a:spLocks noChangeArrowheads="1"/>
                </p:cNvSpPr>
                <p:nvPr/>
              </p:nvSpPr>
              <p:spPr bwMode="auto">
                <a:xfrm>
                  <a:off x="6653213" y="4329113"/>
                  <a:ext cx="4763" cy="3810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p>
                  <a:pPr marL="0" marR="0" lvl="0" indent="0" algn="l" defTabSz="913765" rtl="0" eaLnBrk="1" fontAlgn="auto" latinLnBrk="0" hangingPunct="1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方正黑体简体" panose="03000509000000000000" pitchFamily="65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62" name="Rectangle 20"/>
                <p:cNvSpPr>
                  <a:spLocks noChangeArrowheads="1"/>
                </p:cNvSpPr>
                <p:nvPr/>
              </p:nvSpPr>
              <p:spPr bwMode="auto">
                <a:xfrm>
                  <a:off x="6642101" y="4329113"/>
                  <a:ext cx="7938" cy="3810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p>
                  <a:pPr marL="0" marR="0" lvl="0" indent="0" algn="l" defTabSz="913765" rtl="0" eaLnBrk="1" fontAlgn="auto" latinLnBrk="0" hangingPunct="1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方正黑体简体" panose="03000509000000000000" pitchFamily="65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66" name="Rectangle 21"/>
                <p:cNvSpPr>
                  <a:spLocks noChangeArrowheads="1"/>
                </p:cNvSpPr>
                <p:nvPr/>
              </p:nvSpPr>
              <p:spPr bwMode="auto">
                <a:xfrm>
                  <a:off x="6677026" y="4433888"/>
                  <a:ext cx="11113" cy="5397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p>
                  <a:pPr marL="0" marR="0" lvl="0" indent="0" algn="l" defTabSz="913765" rtl="0" eaLnBrk="1" fontAlgn="auto" latinLnBrk="0" hangingPunct="1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方正黑体简体" panose="03000509000000000000" pitchFamily="65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67" name="Freeform 22"/>
                <p:cNvSpPr/>
                <p:nvPr/>
              </p:nvSpPr>
              <p:spPr bwMode="auto">
                <a:xfrm>
                  <a:off x="6751638" y="4479926"/>
                  <a:ext cx="44450" cy="41275"/>
                </a:xfrm>
                <a:custGeom>
                  <a:avLst/>
                  <a:gdLst>
                    <a:gd name="T0" fmla="*/ 28 w 28"/>
                    <a:gd name="T1" fmla="*/ 5 h 26"/>
                    <a:gd name="T2" fmla="*/ 24 w 28"/>
                    <a:gd name="T3" fmla="*/ 0 h 26"/>
                    <a:gd name="T4" fmla="*/ 0 w 28"/>
                    <a:gd name="T5" fmla="*/ 21 h 26"/>
                    <a:gd name="T6" fmla="*/ 5 w 28"/>
                    <a:gd name="T7" fmla="*/ 26 h 26"/>
                    <a:gd name="T8" fmla="*/ 28 w 28"/>
                    <a:gd name="T9" fmla="*/ 5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8" h="26">
                      <a:moveTo>
                        <a:pt x="28" y="5"/>
                      </a:moveTo>
                      <a:lnTo>
                        <a:pt x="24" y="0"/>
                      </a:lnTo>
                      <a:lnTo>
                        <a:pt x="0" y="21"/>
                      </a:lnTo>
                      <a:lnTo>
                        <a:pt x="5" y="26"/>
                      </a:lnTo>
                      <a:lnTo>
                        <a:pt x="28" y="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p>
                  <a:pPr marL="0" marR="0" lvl="0" indent="0" algn="l" defTabSz="913765" rtl="0" eaLnBrk="1" fontAlgn="auto" latinLnBrk="0" hangingPunct="1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方正黑体简体" panose="03000509000000000000" pitchFamily="65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68" name="Freeform 23"/>
                <p:cNvSpPr/>
                <p:nvPr/>
              </p:nvSpPr>
              <p:spPr bwMode="auto">
                <a:xfrm>
                  <a:off x="6575426" y="4476751"/>
                  <a:ext cx="44450" cy="41275"/>
                </a:xfrm>
                <a:custGeom>
                  <a:avLst/>
                  <a:gdLst>
                    <a:gd name="T0" fmla="*/ 28 w 28"/>
                    <a:gd name="T1" fmla="*/ 21 h 26"/>
                    <a:gd name="T2" fmla="*/ 5 w 28"/>
                    <a:gd name="T3" fmla="*/ 0 h 26"/>
                    <a:gd name="T4" fmla="*/ 0 w 28"/>
                    <a:gd name="T5" fmla="*/ 4 h 26"/>
                    <a:gd name="T6" fmla="*/ 23 w 28"/>
                    <a:gd name="T7" fmla="*/ 26 h 26"/>
                    <a:gd name="T8" fmla="*/ 28 w 28"/>
                    <a:gd name="T9" fmla="*/ 21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8" h="26">
                      <a:moveTo>
                        <a:pt x="28" y="21"/>
                      </a:moveTo>
                      <a:lnTo>
                        <a:pt x="5" y="0"/>
                      </a:lnTo>
                      <a:lnTo>
                        <a:pt x="0" y="4"/>
                      </a:lnTo>
                      <a:lnTo>
                        <a:pt x="23" y="26"/>
                      </a:lnTo>
                      <a:lnTo>
                        <a:pt x="28" y="2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p>
                  <a:pPr marL="0" marR="0" lvl="0" indent="0" algn="l" defTabSz="913765" rtl="0" eaLnBrk="1" fontAlgn="auto" latinLnBrk="0" hangingPunct="1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方正黑体简体" panose="03000509000000000000" pitchFamily="65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69" name="Rectangle 24"/>
                <p:cNvSpPr>
                  <a:spLocks noChangeArrowheads="1"/>
                </p:cNvSpPr>
                <p:nvPr/>
              </p:nvSpPr>
              <p:spPr bwMode="auto">
                <a:xfrm>
                  <a:off x="6778626" y="4578351"/>
                  <a:ext cx="52388" cy="1111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p>
                  <a:pPr marL="0" marR="0" lvl="0" indent="0" algn="l" defTabSz="913765" rtl="0" eaLnBrk="1" fontAlgn="auto" latinLnBrk="0" hangingPunct="1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方正黑体简体" panose="03000509000000000000" pitchFamily="65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70" name="Rectangle 25"/>
                <p:cNvSpPr>
                  <a:spLocks noChangeArrowheads="1"/>
                </p:cNvSpPr>
                <p:nvPr/>
              </p:nvSpPr>
              <p:spPr bwMode="auto">
                <a:xfrm>
                  <a:off x="6537326" y="4578351"/>
                  <a:ext cx="49213" cy="1111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p>
                  <a:pPr marL="0" marR="0" lvl="0" indent="0" algn="l" defTabSz="913765" rtl="0" eaLnBrk="1" fontAlgn="auto" latinLnBrk="0" hangingPunct="1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方正黑体简体" panose="03000509000000000000" pitchFamily="65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71" name="Freeform 26"/>
                <p:cNvSpPr>
                  <a:spLocks noEditPoints="1"/>
                </p:cNvSpPr>
                <p:nvPr/>
              </p:nvSpPr>
              <p:spPr bwMode="auto">
                <a:xfrm>
                  <a:off x="6657976" y="4529138"/>
                  <a:ext cx="49213" cy="90488"/>
                </a:xfrm>
                <a:custGeom>
                  <a:avLst/>
                  <a:gdLst>
                    <a:gd name="T0" fmla="*/ 9 w 13"/>
                    <a:gd name="T1" fmla="*/ 11 h 24"/>
                    <a:gd name="T2" fmla="*/ 6 w 13"/>
                    <a:gd name="T3" fmla="*/ 0 h 24"/>
                    <a:gd name="T4" fmla="*/ 4 w 13"/>
                    <a:gd name="T5" fmla="*/ 12 h 24"/>
                    <a:gd name="T6" fmla="*/ 0 w 13"/>
                    <a:gd name="T7" fmla="*/ 18 h 24"/>
                    <a:gd name="T8" fmla="*/ 7 w 13"/>
                    <a:gd name="T9" fmla="*/ 24 h 24"/>
                    <a:gd name="T10" fmla="*/ 13 w 13"/>
                    <a:gd name="T11" fmla="*/ 17 h 24"/>
                    <a:gd name="T12" fmla="*/ 9 w 13"/>
                    <a:gd name="T13" fmla="*/ 11 h 24"/>
                    <a:gd name="T14" fmla="*/ 7 w 13"/>
                    <a:gd name="T15" fmla="*/ 21 h 24"/>
                    <a:gd name="T16" fmla="*/ 3 w 13"/>
                    <a:gd name="T17" fmla="*/ 17 h 24"/>
                    <a:gd name="T18" fmla="*/ 7 w 13"/>
                    <a:gd name="T19" fmla="*/ 14 h 24"/>
                    <a:gd name="T20" fmla="*/ 10 w 13"/>
                    <a:gd name="T21" fmla="*/ 17 h 24"/>
                    <a:gd name="T22" fmla="*/ 7 w 13"/>
                    <a:gd name="T23" fmla="*/ 21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3" h="24">
                      <a:moveTo>
                        <a:pt x="9" y="11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4" y="12"/>
                        <a:pt x="4" y="12"/>
                        <a:pt x="4" y="12"/>
                      </a:cubicBezTo>
                      <a:cubicBezTo>
                        <a:pt x="2" y="13"/>
                        <a:pt x="0" y="15"/>
                        <a:pt x="0" y="18"/>
                      </a:cubicBezTo>
                      <a:cubicBezTo>
                        <a:pt x="0" y="21"/>
                        <a:pt x="3" y="24"/>
                        <a:pt x="7" y="24"/>
                      </a:cubicBezTo>
                      <a:cubicBezTo>
                        <a:pt x="10" y="24"/>
                        <a:pt x="13" y="21"/>
                        <a:pt x="13" y="17"/>
                      </a:cubicBezTo>
                      <a:cubicBezTo>
                        <a:pt x="13" y="15"/>
                        <a:pt x="12" y="12"/>
                        <a:pt x="9" y="11"/>
                      </a:cubicBezTo>
                      <a:close/>
                      <a:moveTo>
                        <a:pt x="7" y="21"/>
                      </a:moveTo>
                      <a:cubicBezTo>
                        <a:pt x="5" y="21"/>
                        <a:pt x="3" y="19"/>
                        <a:pt x="3" y="17"/>
                      </a:cubicBezTo>
                      <a:cubicBezTo>
                        <a:pt x="3" y="15"/>
                        <a:pt x="5" y="14"/>
                        <a:pt x="7" y="14"/>
                      </a:cubicBezTo>
                      <a:cubicBezTo>
                        <a:pt x="9" y="14"/>
                        <a:pt x="10" y="15"/>
                        <a:pt x="10" y="17"/>
                      </a:cubicBezTo>
                      <a:cubicBezTo>
                        <a:pt x="10" y="19"/>
                        <a:pt x="9" y="21"/>
                        <a:pt x="7" y="2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p>
                  <a:pPr marL="0" marR="0" lvl="0" indent="0" algn="l" defTabSz="913765" rtl="0" eaLnBrk="1" fontAlgn="auto" latinLnBrk="0" hangingPunct="1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方正黑体简体" panose="03000509000000000000" pitchFamily="65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72" name="Freeform 27"/>
                <p:cNvSpPr/>
                <p:nvPr/>
              </p:nvSpPr>
              <p:spPr bwMode="auto">
                <a:xfrm>
                  <a:off x="6743701" y="4645026"/>
                  <a:ext cx="46038" cy="46038"/>
                </a:xfrm>
                <a:custGeom>
                  <a:avLst/>
                  <a:gdLst>
                    <a:gd name="T0" fmla="*/ 0 w 29"/>
                    <a:gd name="T1" fmla="*/ 5 h 29"/>
                    <a:gd name="T2" fmla="*/ 24 w 29"/>
                    <a:gd name="T3" fmla="*/ 29 h 29"/>
                    <a:gd name="T4" fmla="*/ 29 w 29"/>
                    <a:gd name="T5" fmla="*/ 24 h 29"/>
                    <a:gd name="T6" fmla="*/ 5 w 29"/>
                    <a:gd name="T7" fmla="*/ 0 h 29"/>
                    <a:gd name="T8" fmla="*/ 0 w 29"/>
                    <a:gd name="T9" fmla="*/ 5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29">
                      <a:moveTo>
                        <a:pt x="0" y="5"/>
                      </a:moveTo>
                      <a:lnTo>
                        <a:pt x="24" y="29"/>
                      </a:lnTo>
                      <a:lnTo>
                        <a:pt x="29" y="24"/>
                      </a:lnTo>
                      <a:lnTo>
                        <a:pt x="5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p>
                  <a:pPr marL="0" marR="0" lvl="0" indent="0" algn="l" defTabSz="913765" rtl="0" eaLnBrk="1" fontAlgn="auto" latinLnBrk="0" hangingPunct="1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方正黑体简体" panose="03000509000000000000" pitchFamily="65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73" name="Freeform 28"/>
                <p:cNvSpPr/>
                <p:nvPr/>
              </p:nvSpPr>
              <p:spPr bwMode="auto">
                <a:xfrm>
                  <a:off x="6578601" y="4649788"/>
                  <a:ext cx="46038" cy="44450"/>
                </a:xfrm>
                <a:custGeom>
                  <a:avLst/>
                  <a:gdLst>
                    <a:gd name="T0" fmla="*/ 0 w 29"/>
                    <a:gd name="T1" fmla="*/ 23 h 28"/>
                    <a:gd name="T2" fmla="*/ 5 w 29"/>
                    <a:gd name="T3" fmla="*/ 28 h 28"/>
                    <a:gd name="T4" fmla="*/ 29 w 29"/>
                    <a:gd name="T5" fmla="*/ 4 h 28"/>
                    <a:gd name="T6" fmla="*/ 24 w 29"/>
                    <a:gd name="T7" fmla="*/ 0 h 28"/>
                    <a:gd name="T8" fmla="*/ 0 w 29"/>
                    <a:gd name="T9" fmla="*/ 23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28">
                      <a:moveTo>
                        <a:pt x="0" y="23"/>
                      </a:moveTo>
                      <a:lnTo>
                        <a:pt x="5" y="28"/>
                      </a:lnTo>
                      <a:lnTo>
                        <a:pt x="29" y="4"/>
                      </a:lnTo>
                      <a:lnTo>
                        <a:pt x="24" y="0"/>
                      </a:lnTo>
                      <a:lnTo>
                        <a:pt x="0" y="2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p>
                  <a:pPr marL="0" marR="0" lvl="0" indent="0" algn="l" defTabSz="913765" rtl="0" eaLnBrk="1" fontAlgn="auto" latinLnBrk="0" hangingPunct="1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方正黑体简体" panose="03000509000000000000" pitchFamily="65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74" name="Rectangle 29"/>
                <p:cNvSpPr>
                  <a:spLocks noChangeArrowheads="1"/>
                </p:cNvSpPr>
                <p:nvPr/>
              </p:nvSpPr>
              <p:spPr bwMode="auto">
                <a:xfrm>
                  <a:off x="6677026" y="4679951"/>
                  <a:ext cx="11113" cy="4921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p>
                  <a:pPr marL="0" marR="0" lvl="0" indent="0" algn="l" defTabSz="913765" rtl="0" eaLnBrk="1" fontAlgn="auto" latinLnBrk="0" hangingPunct="1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方正黑体简体" panose="03000509000000000000" pitchFamily="65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75" name="Freeform 30"/>
                <p:cNvSpPr>
                  <a:spLocks noEditPoints="1"/>
                </p:cNvSpPr>
                <p:nvPr/>
              </p:nvSpPr>
              <p:spPr bwMode="auto">
                <a:xfrm>
                  <a:off x="6492876" y="4378326"/>
                  <a:ext cx="379413" cy="395288"/>
                </a:xfrm>
                <a:custGeom>
                  <a:avLst/>
                  <a:gdLst>
                    <a:gd name="T0" fmla="*/ 51 w 101"/>
                    <a:gd name="T1" fmla="*/ 4 h 105"/>
                    <a:gd name="T2" fmla="*/ 51 w 101"/>
                    <a:gd name="T3" fmla="*/ 0 h 105"/>
                    <a:gd name="T4" fmla="*/ 45 w 101"/>
                    <a:gd name="T5" fmla="*/ 0 h 105"/>
                    <a:gd name="T6" fmla="*/ 45 w 101"/>
                    <a:gd name="T7" fmla="*/ 4 h 105"/>
                    <a:gd name="T8" fmla="*/ 0 w 101"/>
                    <a:gd name="T9" fmla="*/ 54 h 105"/>
                    <a:gd name="T10" fmla="*/ 50 w 101"/>
                    <a:gd name="T11" fmla="*/ 105 h 105"/>
                    <a:gd name="T12" fmla="*/ 101 w 101"/>
                    <a:gd name="T13" fmla="*/ 54 h 105"/>
                    <a:gd name="T14" fmla="*/ 51 w 101"/>
                    <a:gd name="T15" fmla="*/ 4 h 105"/>
                    <a:gd name="T16" fmla="*/ 50 w 101"/>
                    <a:gd name="T17" fmla="*/ 97 h 105"/>
                    <a:gd name="T18" fmla="*/ 8 w 101"/>
                    <a:gd name="T19" fmla="*/ 54 h 105"/>
                    <a:gd name="T20" fmla="*/ 51 w 101"/>
                    <a:gd name="T21" fmla="*/ 12 h 105"/>
                    <a:gd name="T22" fmla="*/ 93 w 101"/>
                    <a:gd name="T23" fmla="*/ 54 h 105"/>
                    <a:gd name="T24" fmla="*/ 50 w 101"/>
                    <a:gd name="T25" fmla="*/ 97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01" h="105">
                      <a:moveTo>
                        <a:pt x="51" y="4"/>
                      </a:moveTo>
                      <a:cubicBezTo>
                        <a:pt x="51" y="0"/>
                        <a:pt x="51" y="0"/>
                        <a:pt x="51" y="0"/>
                      </a:cubicBezTo>
                      <a:cubicBezTo>
                        <a:pt x="45" y="0"/>
                        <a:pt x="45" y="0"/>
                        <a:pt x="45" y="0"/>
                      </a:cubicBezTo>
                      <a:cubicBezTo>
                        <a:pt x="45" y="4"/>
                        <a:pt x="45" y="4"/>
                        <a:pt x="45" y="4"/>
                      </a:cubicBezTo>
                      <a:cubicBezTo>
                        <a:pt x="20" y="7"/>
                        <a:pt x="0" y="28"/>
                        <a:pt x="0" y="54"/>
                      </a:cubicBezTo>
                      <a:cubicBezTo>
                        <a:pt x="0" y="82"/>
                        <a:pt x="23" y="105"/>
                        <a:pt x="50" y="105"/>
                      </a:cubicBezTo>
                      <a:cubicBezTo>
                        <a:pt x="78" y="105"/>
                        <a:pt x="101" y="82"/>
                        <a:pt x="101" y="54"/>
                      </a:cubicBezTo>
                      <a:cubicBezTo>
                        <a:pt x="101" y="27"/>
                        <a:pt x="78" y="4"/>
                        <a:pt x="51" y="4"/>
                      </a:cubicBezTo>
                      <a:close/>
                      <a:moveTo>
                        <a:pt x="50" y="97"/>
                      </a:moveTo>
                      <a:cubicBezTo>
                        <a:pt x="27" y="97"/>
                        <a:pt x="8" y="78"/>
                        <a:pt x="8" y="54"/>
                      </a:cubicBezTo>
                      <a:cubicBezTo>
                        <a:pt x="8" y="31"/>
                        <a:pt x="27" y="12"/>
                        <a:pt x="51" y="12"/>
                      </a:cubicBezTo>
                      <a:cubicBezTo>
                        <a:pt x="74" y="12"/>
                        <a:pt x="93" y="31"/>
                        <a:pt x="93" y="54"/>
                      </a:cubicBezTo>
                      <a:cubicBezTo>
                        <a:pt x="93" y="78"/>
                        <a:pt x="74" y="97"/>
                        <a:pt x="50" y="9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p>
                  <a:pPr marL="0" marR="0" lvl="0" indent="0" algn="l" defTabSz="913765" rtl="0" eaLnBrk="1" fontAlgn="auto" latinLnBrk="0" hangingPunct="1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方正黑体简体" panose="03000509000000000000" pitchFamily="65" charset="-122"/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76" name="Group 4"/>
            <p:cNvGrpSpPr/>
            <p:nvPr/>
          </p:nvGrpSpPr>
          <p:grpSpPr bwMode="auto">
            <a:xfrm>
              <a:off x="2387" y="4225"/>
              <a:ext cx="2170" cy="2168"/>
              <a:chOff x="2142524" y="2602347"/>
              <a:chExt cx="1377461" cy="1377461"/>
            </a:xfrm>
          </p:grpSpPr>
          <p:sp>
            <p:nvSpPr>
              <p:cNvPr id="77" name="Rectangle 19"/>
              <p:cNvSpPr/>
              <p:nvPr/>
            </p:nvSpPr>
            <p:spPr bwMode="auto">
              <a:xfrm rot="18900000">
                <a:off x="2142524" y="2602347"/>
                <a:ext cx="1377461" cy="1377461"/>
              </a:xfrm>
              <a:prstGeom prst="rect">
                <a:avLst/>
              </a:prstGeom>
              <a:solidFill>
                <a:srgbClr val="002060"/>
              </a:solidFill>
              <a:ln w="9525">
                <a:noFill/>
                <a:round/>
              </a:ln>
            </p:spPr>
            <p:txBody>
              <a:bodyPr/>
              <a:p>
                <a:pPr marL="0" marR="0" lvl="0" indent="0" algn="ctr" defTabSz="913765" rtl="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方正黑体简体" panose="03000509000000000000" pitchFamily="65" charset="-122"/>
                  <a:cs typeface="+mn-ea"/>
                  <a:sym typeface="+mn-lt"/>
                </a:endParaRPr>
              </a:p>
            </p:txBody>
          </p:sp>
          <p:sp>
            <p:nvSpPr>
              <p:cNvPr id="22548" name="Freeform 82"/>
              <p:cNvSpPr>
                <a:spLocks noEditPoints="1"/>
              </p:cNvSpPr>
              <p:nvPr/>
            </p:nvSpPr>
            <p:spPr bwMode="auto">
              <a:xfrm flipH="1">
                <a:off x="2488692" y="3034084"/>
                <a:ext cx="657963" cy="577602"/>
              </a:xfrm>
              <a:custGeom>
                <a:avLst/>
                <a:gdLst>
                  <a:gd name="T0" fmla="*/ 652035 w 111"/>
                  <a:gd name="T1" fmla="*/ 77411 h 97"/>
                  <a:gd name="T2" fmla="*/ 598687 w 111"/>
                  <a:gd name="T3" fmla="*/ 17864 h 97"/>
                  <a:gd name="T4" fmla="*/ 569049 w 111"/>
                  <a:gd name="T5" fmla="*/ 17864 h 97"/>
                  <a:gd name="T6" fmla="*/ 563121 w 111"/>
                  <a:gd name="T7" fmla="*/ 29773 h 97"/>
                  <a:gd name="T8" fmla="*/ 545339 w 111"/>
                  <a:gd name="T9" fmla="*/ 35728 h 97"/>
                  <a:gd name="T10" fmla="*/ 545339 w 111"/>
                  <a:gd name="T11" fmla="*/ 35728 h 97"/>
                  <a:gd name="T12" fmla="*/ 397149 w 111"/>
                  <a:gd name="T13" fmla="*/ 190549 h 97"/>
                  <a:gd name="T14" fmla="*/ 391221 w 111"/>
                  <a:gd name="T15" fmla="*/ 220322 h 97"/>
                  <a:gd name="T16" fmla="*/ 403076 w 111"/>
                  <a:gd name="T17" fmla="*/ 244141 h 97"/>
                  <a:gd name="T18" fmla="*/ 403076 w 111"/>
                  <a:gd name="T19" fmla="*/ 244141 h 97"/>
                  <a:gd name="T20" fmla="*/ 409004 w 111"/>
                  <a:gd name="T21" fmla="*/ 244141 h 97"/>
                  <a:gd name="T22" fmla="*/ 373438 w 111"/>
                  <a:gd name="T23" fmla="*/ 273914 h 97"/>
                  <a:gd name="T24" fmla="*/ 266742 w 111"/>
                  <a:gd name="T25" fmla="*/ 166730 h 97"/>
                  <a:gd name="T26" fmla="*/ 231176 w 111"/>
                  <a:gd name="T27" fmla="*/ 41683 h 97"/>
                  <a:gd name="T28" fmla="*/ 106697 w 111"/>
                  <a:gd name="T29" fmla="*/ 5955 h 97"/>
                  <a:gd name="T30" fmla="*/ 177828 w 111"/>
                  <a:gd name="T31" fmla="*/ 83365 h 97"/>
                  <a:gd name="T32" fmla="*/ 160045 w 111"/>
                  <a:gd name="T33" fmla="*/ 154821 h 97"/>
                  <a:gd name="T34" fmla="*/ 88914 w 111"/>
                  <a:gd name="T35" fmla="*/ 172685 h 97"/>
                  <a:gd name="T36" fmla="*/ 17783 w 111"/>
                  <a:gd name="T37" fmla="*/ 101229 h 97"/>
                  <a:gd name="T38" fmla="*/ 53348 w 111"/>
                  <a:gd name="T39" fmla="*/ 220322 h 97"/>
                  <a:gd name="T40" fmla="*/ 183755 w 111"/>
                  <a:gd name="T41" fmla="*/ 256050 h 97"/>
                  <a:gd name="T42" fmla="*/ 183755 w 111"/>
                  <a:gd name="T43" fmla="*/ 256050 h 97"/>
                  <a:gd name="T44" fmla="*/ 284525 w 111"/>
                  <a:gd name="T45" fmla="*/ 357280 h 97"/>
                  <a:gd name="T46" fmla="*/ 189683 w 111"/>
                  <a:gd name="T47" fmla="*/ 464463 h 97"/>
                  <a:gd name="T48" fmla="*/ 183755 w 111"/>
                  <a:gd name="T49" fmla="*/ 458509 h 97"/>
                  <a:gd name="T50" fmla="*/ 154117 w 111"/>
                  <a:gd name="T51" fmla="*/ 476373 h 97"/>
                  <a:gd name="T52" fmla="*/ 106697 w 111"/>
                  <a:gd name="T53" fmla="*/ 553783 h 97"/>
                  <a:gd name="T54" fmla="*/ 118552 w 111"/>
                  <a:gd name="T55" fmla="*/ 565693 h 97"/>
                  <a:gd name="T56" fmla="*/ 195611 w 111"/>
                  <a:gd name="T57" fmla="*/ 518055 h 97"/>
                  <a:gd name="T58" fmla="*/ 219321 w 111"/>
                  <a:gd name="T59" fmla="*/ 494237 h 97"/>
                  <a:gd name="T60" fmla="*/ 207466 w 111"/>
                  <a:gd name="T61" fmla="*/ 488282 h 97"/>
                  <a:gd name="T62" fmla="*/ 314163 w 111"/>
                  <a:gd name="T63" fmla="*/ 381098 h 97"/>
                  <a:gd name="T64" fmla="*/ 486063 w 111"/>
                  <a:gd name="T65" fmla="*/ 553783 h 97"/>
                  <a:gd name="T66" fmla="*/ 527556 w 111"/>
                  <a:gd name="T67" fmla="*/ 577602 h 97"/>
                  <a:gd name="T68" fmla="*/ 569049 w 111"/>
                  <a:gd name="T69" fmla="*/ 553783 h 97"/>
                  <a:gd name="T70" fmla="*/ 569049 w 111"/>
                  <a:gd name="T71" fmla="*/ 470418 h 97"/>
                  <a:gd name="T72" fmla="*/ 397149 w 111"/>
                  <a:gd name="T73" fmla="*/ 297733 h 97"/>
                  <a:gd name="T74" fmla="*/ 426787 w 111"/>
                  <a:gd name="T75" fmla="*/ 267960 h 97"/>
                  <a:gd name="T76" fmla="*/ 444570 w 111"/>
                  <a:gd name="T77" fmla="*/ 279869 h 97"/>
                  <a:gd name="T78" fmla="*/ 486063 w 111"/>
                  <a:gd name="T79" fmla="*/ 273914 h 97"/>
                  <a:gd name="T80" fmla="*/ 628325 w 111"/>
                  <a:gd name="T81" fmla="*/ 125048 h 97"/>
                  <a:gd name="T82" fmla="*/ 628325 w 111"/>
                  <a:gd name="T83" fmla="*/ 119093 h 97"/>
                  <a:gd name="T84" fmla="*/ 628325 w 111"/>
                  <a:gd name="T85" fmla="*/ 119093 h 97"/>
                  <a:gd name="T86" fmla="*/ 634253 w 111"/>
                  <a:gd name="T87" fmla="*/ 107184 h 97"/>
                  <a:gd name="T88" fmla="*/ 652035 w 111"/>
                  <a:gd name="T89" fmla="*/ 107184 h 97"/>
                  <a:gd name="T90" fmla="*/ 652035 w 111"/>
                  <a:gd name="T91" fmla="*/ 77411 h 97"/>
                  <a:gd name="T92" fmla="*/ 533484 w 111"/>
                  <a:gd name="T93" fmla="*/ 500191 h 97"/>
                  <a:gd name="T94" fmla="*/ 557194 w 111"/>
                  <a:gd name="T95" fmla="*/ 518055 h 97"/>
                  <a:gd name="T96" fmla="*/ 533484 w 111"/>
                  <a:gd name="T97" fmla="*/ 547829 h 97"/>
                  <a:gd name="T98" fmla="*/ 509773 w 111"/>
                  <a:gd name="T99" fmla="*/ 518055 h 97"/>
                  <a:gd name="T100" fmla="*/ 533484 w 111"/>
                  <a:gd name="T101" fmla="*/ 500191 h 97"/>
                  <a:gd name="T102" fmla="*/ 450497 w 111"/>
                  <a:gd name="T103" fmla="*/ 190549 h 97"/>
                  <a:gd name="T104" fmla="*/ 438642 w 111"/>
                  <a:gd name="T105" fmla="*/ 184594 h 97"/>
                  <a:gd name="T106" fmla="*/ 551266 w 111"/>
                  <a:gd name="T107" fmla="*/ 77411 h 97"/>
                  <a:gd name="T108" fmla="*/ 563121 w 111"/>
                  <a:gd name="T109" fmla="*/ 83365 h 97"/>
                  <a:gd name="T110" fmla="*/ 450497 w 111"/>
                  <a:gd name="T111" fmla="*/ 190549 h 97"/>
                  <a:gd name="T112" fmla="*/ 450497 w 111"/>
                  <a:gd name="T113" fmla="*/ 190549 h 97"/>
                  <a:gd name="T114" fmla="*/ 486063 w 111"/>
                  <a:gd name="T115" fmla="*/ 232232 h 97"/>
                  <a:gd name="T116" fmla="*/ 474208 w 111"/>
                  <a:gd name="T117" fmla="*/ 220322 h 97"/>
                  <a:gd name="T118" fmla="*/ 586832 w 111"/>
                  <a:gd name="T119" fmla="*/ 107184 h 97"/>
                  <a:gd name="T120" fmla="*/ 598687 w 111"/>
                  <a:gd name="T121" fmla="*/ 119093 h 97"/>
                  <a:gd name="T122" fmla="*/ 486063 w 111"/>
                  <a:gd name="T123" fmla="*/ 232232 h 97"/>
                  <a:gd name="T124" fmla="*/ 486063 w 111"/>
                  <a:gd name="T125" fmla="*/ 232232 h 97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111" h="97">
                    <a:moveTo>
                      <a:pt x="110" y="13"/>
                    </a:moveTo>
                    <a:cubicBezTo>
                      <a:pt x="101" y="3"/>
                      <a:pt x="101" y="3"/>
                      <a:pt x="101" y="3"/>
                    </a:cubicBezTo>
                    <a:cubicBezTo>
                      <a:pt x="99" y="1"/>
                      <a:pt x="97" y="1"/>
                      <a:pt x="96" y="3"/>
                    </a:cubicBezTo>
                    <a:cubicBezTo>
                      <a:pt x="95" y="4"/>
                      <a:pt x="95" y="4"/>
                      <a:pt x="95" y="5"/>
                    </a:cubicBezTo>
                    <a:cubicBezTo>
                      <a:pt x="94" y="5"/>
                      <a:pt x="93" y="6"/>
                      <a:pt x="92" y="6"/>
                    </a:cubicBezTo>
                    <a:cubicBezTo>
                      <a:pt x="92" y="6"/>
                      <a:pt x="92" y="6"/>
                      <a:pt x="92" y="6"/>
                    </a:cubicBezTo>
                    <a:cubicBezTo>
                      <a:pt x="67" y="32"/>
                      <a:pt x="67" y="32"/>
                      <a:pt x="67" y="32"/>
                    </a:cubicBezTo>
                    <a:cubicBezTo>
                      <a:pt x="67" y="33"/>
                      <a:pt x="67" y="36"/>
                      <a:pt x="66" y="37"/>
                    </a:cubicBezTo>
                    <a:cubicBezTo>
                      <a:pt x="68" y="41"/>
                      <a:pt x="68" y="41"/>
                      <a:pt x="68" y="41"/>
                    </a:cubicBezTo>
                    <a:cubicBezTo>
                      <a:pt x="68" y="41"/>
                      <a:pt x="68" y="41"/>
                      <a:pt x="68" y="41"/>
                    </a:cubicBezTo>
                    <a:cubicBezTo>
                      <a:pt x="69" y="41"/>
                      <a:pt x="69" y="41"/>
                      <a:pt x="69" y="41"/>
                    </a:cubicBezTo>
                    <a:cubicBezTo>
                      <a:pt x="63" y="46"/>
                      <a:pt x="63" y="46"/>
                      <a:pt x="63" y="46"/>
                    </a:cubicBezTo>
                    <a:cubicBezTo>
                      <a:pt x="45" y="28"/>
                      <a:pt x="45" y="28"/>
                      <a:pt x="45" y="28"/>
                    </a:cubicBezTo>
                    <a:cubicBezTo>
                      <a:pt x="47" y="21"/>
                      <a:pt x="45" y="13"/>
                      <a:pt x="39" y="7"/>
                    </a:cubicBezTo>
                    <a:cubicBezTo>
                      <a:pt x="34" y="1"/>
                      <a:pt x="25" y="0"/>
                      <a:pt x="18" y="1"/>
                    </a:cubicBezTo>
                    <a:cubicBezTo>
                      <a:pt x="30" y="14"/>
                      <a:pt x="30" y="14"/>
                      <a:pt x="30" y="14"/>
                    </a:cubicBezTo>
                    <a:cubicBezTo>
                      <a:pt x="27" y="26"/>
                      <a:pt x="27" y="26"/>
                      <a:pt x="27" y="26"/>
                    </a:cubicBezTo>
                    <a:cubicBezTo>
                      <a:pt x="15" y="29"/>
                      <a:pt x="15" y="29"/>
                      <a:pt x="15" y="29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0" y="23"/>
                      <a:pt x="3" y="32"/>
                      <a:pt x="9" y="37"/>
                    </a:cubicBezTo>
                    <a:cubicBezTo>
                      <a:pt x="14" y="43"/>
                      <a:pt x="23" y="46"/>
                      <a:pt x="31" y="43"/>
                    </a:cubicBezTo>
                    <a:cubicBezTo>
                      <a:pt x="31" y="43"/>
                      <a:pt x="31" y="43"/>
                      <a:pt x="31" y="43"/>
                    </a:cubicBezTo>
                    <a:cubicBezTo>
                      <a:pt x="48" y="60"/>
                      <a:pt x="48" y="60"/>
                      <a:pt x="48" y="60"/>
                    </a:cubicBezTo>
                    <a:cubicBezTo>
                      <a:pt x="32" y="78"/>
                      <a:pt x="32" y="78"/>
                      <a:pt x="32" y="78"/>
                    </a:cubicBezTo>
                    <a:cubicBezTo>
                      <a:pt x="31" y="77"/>
                      <a:pt x="31" y="77"/>
                      <a:pt x="31" y="77"/>
                    </a:cubicBezTo>
                    <a:cubicBezTo>
                      <a:pt x="26" y="80"/>
                      <a:pt x="26" y="80"/>
                      <a:pt x="26" y="80"/>
                    </a:cubicBezTo>
                    <a:cubicBezTo>
                      <a:pt x="18" y="93"/>
                      <a:pt x="18" y="93"/>
                      <a:pt x="18" y="93"/>
                    </a:cubicBezTo>
                    <a:cubicBezTo>
                      <a:pt x="20" y="95"/>
                      <a:pt x="20" y="95"/>
                      <a:pt x="20" y="95"/>
                    </a:cubicBezTo>
                    <a:cubicBezTo>
                      <a:pt x="33" y="87"/>
                      <a:pt x="33" y="87"/>
                      <a:pt x="33" y="87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82" y="93"/>
                      <a:pt x="82" y="93"/>
                      <a:pt x="82" y="93"/>
                    </a:cubicBezTo>
                    <a:cubicBezTo>
                      <a:pt x="84" y="96"/>
                      <a:pt x="86" y="97"/>
                      <a:pt x="89" y="97"/>
                    </a:cubicBezTo>
                    <a:cubicBezTo>
                      <a:pt x="91" y="97"/>
                      <a:pt x="94" y="96"/>
                      <a:pt x="96" y="93"/>
                    </a:cubicBezTo>
                    <a:cubicBezTo>
                      <a:pt x="101" y="89"/>
                      <a:pt x="101" y="83"/>
                      <a:pt x="96" y="79"/>
                    </a:cubicBezTo>
                    <a:cubicBezTo>
                      <a:pt x="67" y="50"/>
                      <a:pt x="67" y="50"/>
                      <a:pt x="67" y="50"/>
                    </a:cubicBezTo>
                    <a:cubicBezTo>
                      <a:pt x="72" y="45"/>
                      <a:pt x="72" y="45"/>
                      <a:pt x="72" y="45"/>
                    </a:cubicBezTo>
                    <a:cubicBezTo>
                      <a:pt x="75" y="47"/>
                      <a:pt x="75" y="47"/>
                      <a:pt x="75" y="47"/>
                    </a:cubicBezTo>
                    <a:cubicBezTo>
                      <a:pt x="77" y="46"/>
                      <a:pt x="79" y="46"/>
                      <a:pt x="82" y="46"/>
                    </a:cubicBezTo>
                    <a:cubicBezTo>
                      <a:pt x="106" y="21"/>
                      <a:pt x="106" y="21"/>
                      <a:pt x="106" y="21"/>
                    </a:cubicBezTo>
                    <a:cubicBezTo>
                      <a:pt x="106" y="20"/>
                      <a:pt x="106" y="20"/>
                      <a:pt x="106" y="20"/>
                    </a:cubicBezTo>
                    <a:cubicBezTo>
                      <a:pt x="106" y="20"/>
                      <a:pt x="106" y="20"/>
                      <a:pt x="106" y="20"/>
                    </a:cubicBezTo>
                    <a:cubicBezTo>
                      <a:pt x="107" y="19"/>
                      <a:pt x="107" y="19"/>
                      <a:pt x="107" y="18"/>
                    </a:cubicBezTo>
                    <a:cubicBezTo>
                      <a:pt x="109" y="18"/>
                      <a:pt x="110" y="18"/>
                      <a:pt x="110" y="18"/>
                    </a:cubicBezTo>
                    <a:cubicBezTo>
                      <a:pt x="111" y="16"/>
                      <a:pt x="111" y="14"/>
                      <a:pt x="110" y="13"/>
                    </a:cubicBezTo>
                    <a:close/>
                    <a:moveTo>
                      <a:pt x="90" y="84"/>
                    </a:moveTo>
                    <a:cubicBezTo>
                      <a:pt x="92" y="84"/>
                      <a:pt x="94" y="86"/>
                      <a:pt x="94" y="87"/>
                    </a:cubicBezTo>
                    <a:cubicBezTo>
                      <a:pt x="94" y="90"/>
                      <a:pt x="92" y="92"/>
                      <a:pt x="90" y="92"/>
                    </a:cubicBezTo>
                    <a:cubicBezTo>
                      <a:pt x="87" y="92"/>
                      <a:pt x="86" y="90"/>
                      <a:pt x="86" y="87"/>
                    </a:cubicBezTo>
                    <a:cubicBezTo>
                      <a:pt x="86" y="86"/>
                      <a:pt x="87" y="84"/>
                      <a:pt x="90" y="84"/>
                    </a:cubicBezTo>
                    <a:close/>
                    <a:moveTo>
                      <a:pt x="76" y="32"/>
                    </a:moveTo>
                    <a:cubicBezTo>
                      <a:pt x="74" y="31"/>
                      <a:pt x="74" y="31"/>
                      <a:pt x="74" y="31"/>
                    </a:cubicBezTo>
                    <a:cubicBezTo>
                      <a:pt x="93" y="13"/>
                      <a:pt x="93" y="13"/>
                      <a:pt x="93" y="13"/>
                    </a:cubicBezTo>
                    <a:cubicBezTo>
                      <a:pt x="95" y="14"/>
                      <a:pt x="95" y="14"/>
                      <a:pt x="95" y="14"/>
                    </a:cubicBezTo>
                    <a:cubicBezTo>
                      <a:pt x="76" y="32"/>
                      <a:pt x="76" y="32"/>
                      <a:pt x="76" y="32"/>
                    </a:cubicBezTo>
                    <a:cubicBezTo>
                      <a:pt x="76" y="32"/>
                      <a:pt x="76" y="32"/>
                      <a:pt x="76" y="32"/>
                    </a:cubicBezTo>
                    <a:close/>
                    <a:moveTo>
                      <a:pt x="82" y="39"/>
                    </a:moveTo>
                    <a:cubicBezTo>
                      <a:pt x="80" y="37"/>
                      <a:pt x="80" y="37"/>
                      <a:pt x="80" y="37"/>
                    </a:cubicBezTo>
                    <a:cubicBezTo>
                      <a:pt x="99" y="18"/>
                      <a:pt x="99" y="18"/>
                      <a:pt x="99" y="18"/>
                    </a:cubicBezTo>
                    <a:cubicBezTo>
                      <a:pt x="101" y="20"/>
                      <a:pt x="101" y="20"/>
                      <a:pt x="101" y="20"/>
                    </a:cubicBezTo>
                    <a:cubicBezTo>
                      <a:pt x="82" y="39"/>
                      <a:pt x="82" y="39"/>
                      <a:pt x="82" y="39"/>
                    </a:cubicBezTo>
                    <a:cubicBezTo>
                      <a:pt x="82" y="39"/>
                      <a:pt x="82" y="39"/>
                      <a:pt x="82" y="3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p>
                <a:pPr marL="0" marR="0" lvl="0" indent="0" algn="l" defTabSz="914400" rtl="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方正黑体简体" panose="03000509000000000000" pitchFamily="65" charset="-122"/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9"/>
          <p:cNvSpPr txBox="1"/>
          <p:nvPr/>
        </p:nvSpPr>
        <p:spPr>
          <a:xfrm>
            <a:off x="1397489" y="2331949"/>
            <a:ext cx="4655053" cy="1311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在此输入您的图表说明文字，在此输入您的图表说明文字，在此输入您的图表说明文字在此输入您的图表说明文字，在此输入您的图表说明文字，在此输入您的图表说明文字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472618" y="1773291"/>
            <a:ext cx="1828318" cy="398221"/>
          </a:xfrm>
          <a:prstGeom prst="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优  势</a:t>
            </a:r>
            <a:endParaRPr kumimoji="1" lang="zh-CN" altLang="en-US" sz="20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769690" y="1763572"/>
            <a:ext cx="1828318" cy="39822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劣  势</a:t>
            </a:r>
            <a:endParaRPr kumimoji="1" lang="zh-CN" altLang="en-US" sz="20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472618" y="4198226"/>
            <a:ext cx="1828318" cy="39822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机  会</a:t>
            </a:r>
            <a:endParaRPr kumimoji="1" lang="zh-CN" altLang="en-US" sz="20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769690" y="4197943"/>
            <a:ext cx="1828318" cy="398221"/>
          </a:xfrm>
          <a:prstGeom prst="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威  胁</a:t>
            </a:r>
            <a:endParaRPr kumimoji="1" lang="zh-CN" altLang="en-US" sz="20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4" name="文本框 9"/>
          <p:cNvSpPr txBox="1"/>
          <p:nvPr/>
        </p:nvSpPr>
        <p:spPr>
          <a:xfrm>
            <a:off x="6769690" y="2350351"/>
            <a:ext cx="4874654" cy="1311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在此输入您的图表说明文字，在此输入您的图表说明文字，在此输入您的图表说明文字在此输入您的图表说明文字，在此输入您的图表说明文字，在此输入您的图表说明文字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  <a:cs typeface="幼圆" panose="02010509060101010101" charset="-122"/>
              <a:sym typeface="+mn-lt"/>
            </a:endParaRPr>
          </a:p>
        </p:txBody>
      </p:sp>
      <p:sp>
        <p:nvSpPr>
          <p:cNvPr id="35" name="文本框 9"/>
          <p:cNvSpPr txBox="1"/>
          <p:nvPr/>
        </p:nvSpPr>
        <p:spPr>
          <a:xfrm>
            <a:off x="1397489" y="4646362"/>
            <a:ext cx="4920219" cy="1311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在此输入您的图表说明文字，在此输入您的图表说明文字，在此输入您的图表说明文字在此输入您的图表说明文字，在此输入您的图表说明文字，在此输入您的图表说明文字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  <a:cs typeface="幼圆" panose="02010509060101010101" charset="-122"/>
              <a:sym typeface="+mn-lt"/>
            </a:endParaRPr>
          </a:p>
        </p:txBody>
      </p:sp>
      <p:sp>
        <p:nvSpPr>
          <p:cNvPr id="36" name="文本框 9"/>
          <p:cNvSpPr txBox="1"/>
          <p:nvPr/>
        </p:nvSpPr>
        <p:spPr>
          <a:xfrm>
            <a:off x="6769690" y="4646362"/>
            <a:ext cx="4920219" cy="1311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在此输入您的图表说明文字，在此输入您的图表说明文字，在此输入您的图表说明文字在此输入您的图表说明文字，在此输入您的图表说明文字，在此输入您的图表说明文字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  <a:cs typeface="幼圆" panose="02010509060101010101" charset="-122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-245745" y="-82550"/>
            <a:ext cx="3814445" cy="2214880"/>
            <a:chOff x="-387" y="-130"/>
            <a:chExt cx="6007" cy="3488"/>
          </a:xfrm>
        </p:grpSpPr>
        <p:sp>
          <p:nvSpPr>
            <p:cNvPr id="19" name="文本框 18"/>
            <p:cNvSpPr txBox="1"/>
            <p:nvPr/>
          </p:nvSpPr>
          <p:spPr>
            <a:xfrm>
              <a:off x="-387" y="-130"/>
              <a:ext cx="1048" cy="34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13800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“</a:t>
              </a:r>
              <a:endParaRPr lang="en-US" altLang="zh-CN" sz="138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标题 1"/>
            <p:cNvSpPr>
              <a:spLocks noGrp="1"/>
            </p:cNvSpPr>
            <p:nvPr/>
          </p:nvSpPr>
          <p:spPr>
            <a:xfrm>
              <a:off x="1320" y="475"/>
              <a:ext cx="4301" cy="79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b="1" kern="1200">
                  <a:gradFill flip="none" rotWithShape="1">
                    <a:gsLst>
                      <a:gs pos="0">
                        <a:srgbClr val="3C7895">
                          <a:shade val="30000"/>
                          <a:satMod val="115000"/>
                        </a:srgbClr>
                      </a:gs>
                      <a:gs pos="50000">
                        <a:srgbClr val="3C7895">
                          <a:shade val="67500"/>
                          <a:satMod val="115000"/>
                        </a:srgbClr>
                      </a:gs>
                      <a:gs pos="100000">
                        <a:srgbClr val="3C7895">
                          <a:shade val="100000"/>
                          <a:satMod val="115000"/>
                        </a:srgbClr>
                      </a:gs>
                    </a:gsLst>
                    <a:lin ang="0" scaled="1"/>
                    <a:tileRect/>
                  </a:gra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dirty="0"/>
                <a:t>单击此处添加标题</a:t>
              </a:r>
              <a:endParaRPr lang="zh-CN" altLang="en-US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Aitds1" descr="夜晚城市街道与高楼大厦&#10;&#10;描述已自动生成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" y="0"/>
            <a:ext cx="12191999" cy="1965145"/>
          </a:xfrm>
          <a:custGeom>
            <a:avLst/>
            <a:gdLst>
              <a:gd name="connsiteX0" fmla="*/ 0 w 12191999"/>
              <a:gd name="connsiteY0" fmla="*/ 0 h 6141336"/>
              <a:gd name="connsiteX1" fmla="*/ 12191999 w 12191999"/>
              <a:gd name="connsiteY1" fmla="*/ 0 h 6141336"/>
              <a:gd name="connsiteX2" fmla="*/ 12191999 w 12191999"/>
              <a:gd name="connsiteY2" fmla="*/ 6141336 h 6141336"/>
              <a:gd name="connsiteX3" fmla="*/ 0 w 12191999"/>
              <a:gd name="connsiteY3" fmla="*/ 6141336 h 6141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141336">
                <a:moveTo>
                  <a:pt x="0" y="0"/>
                </a:moveTo>
                <a:lnTo>
                  <a:pt x="12191999" y="0"/>
                </a:lnTo>
                <a:lnTo>
                  <a:pt x="12191999" y="6141336"/>
                </a:lnTo>
                <a:lnTo>
                  <a:pt x="0" y="6141336"/>
                </a:lnTo>
                <a:close/>
              </a:path>
            </a:pathLst>
          </a:custGeom>
        </p:spPr>
      </p:pic>
      <p:sp>
        <p:nvSpPr>
          <p:cNvPr id="23" name="Aitds2"/>
          <p:cNvSpPr/>
          <p:nvPr/>
        </p:nvSpPr>
        <p:spPr>
          <a:xfrm>
            <a:off x="2577" y="0"/>
            <a:ext cx="12192000" cy="1971488"/>
          </a:xfrm>
          <a:prstGeom prst="rect">
            <a:avLst/>
          </a:prstGeom>
          <a:solidFill>
            <a:srgbClr val="002060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prstClr val="white"/>
              </a:solidFill>
            </a:endParaRPr>
          </a:p>
        </p:txBody>
      </p:sp>
      <p:cxnSp>
        <p:nvCxnSpPr>
          <p:cNvPr id="24" name="Aitds4"/>
          <p:cNvCxnSpPr/>
          <p:nvPr/>
        </p:nvCxnSpPr>
        <p:spPr>
          <a:xfrm>
            <a:off x="0" y="2153547"/>
            <a:ext cx="12192000" cy="0"/>
          </a:xfrm>
          <a:prstGeom prst="line">
            <a:avLst/>
          </a:prstGeom>
          <a:ln w="1016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Aitds9"/>
          <p:cNvGrpSpPr/>
          <p:nvPr/>
        </p:nvGrpSpPr>
        <p:grpSpPr>
          <a:xfrm>
            <a:off x="1426258" y="2801492"/>
            <a:ext cx="1823128" cy="2894873"/>
            <a:chOff x="877993" y="3333717"/>
            <a:chExt cx="1823128" cy="2894873"/>
          </a:xfrm>
        </p:grpSpPr>
        <p:sp>
          <p:nvSpPr>
            <p:cNvPr id="88" name="Aitds9-1"/>
            <p:cNvSpPr/>
            <p:nvPr/>
          </p:nvSpPr>
          <p:spPr>
            <a:xfrm>
              <a:off x="1139890" y="3333717"/>
              <a:ext cx="1133998" cy="1133998"/>
            </a:xfrm>
            <a:prstGeom prst="ellipse">
              <a:avLst/>
            </a:prstGeom>
            <a:solidFill>
              <a:srgbClr val="203864"/>
            </a:solidFill>
            <a:ln w="254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dirty="0">
                  <a:latin typeface="Arial" panose="020B0604020202020204" pitchFamily="34" charset="0"/>
                </a:rPr>
                <a:t>01</a:t>
              </a:r>
              <a:endParaRPr lang="zh-CN" altLang="en-US" sz="3600" dirty="0">
                <a:latin typeface="Arial" panose="020B0604020202020204" pitchFamily="34" charset="0"/>
              </a:endParaRPr>
            </a:p>
          </p:txBody>
        </p:sp>
        <p:sp>
          <p:nvSpPr>
            <p:cNvPr id="89" name="Aitds9-2"/>
            <p:cNvSpPr txBox="1"/>
            <p:nvPr/>
          </p:nvSpPr>
          <p:spPr>
            <a:xfrm>
              <a:off x="877993" y="4537585"/>
              <a:ext cx="1823128" cy="16910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indent="0">
                <a:lnSpc>
                  <a:spcPct val="130000"/>
                </a:lnSpc>
                <a:spcBef>
                  <a:spcPts val="0"/>
                </a:spcBef>
                <a:spcAft>
                  <a:spcPts val="800"/>
                </a:spcAft>
                <a:buNone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在此输入您的图表说明文字，在此输入您的图表说明文字，在此输入您的图表说明文字</a:t>
              </a:r>
              <a:endParaRPr lang="en-US" altLang="zh-CN" sz="1600" dirty="0">
                <a:latin typeface="+mn-ea"/>
                <a:cs typeface="幼圆" panose="02010509060101010101" charset="-122"/>
                <a:sym typeface="+mn-lt"/>
              </a:endParaRPr>
            </a:p>
          </p:txBody>
        </p:sp>
      </p:grpSp>
      <p:grpSp>
        <p:nvGrpSpPr>
          <p:cNvPr id="6" name="Aitds10"/>
          <p:cNvGrpSpPr/>
          <p:nvPr/>
        </p:nvGrpSpPr>
        <p:grpSpPr>
          <a:xfrm>
            <a:off x="4951725" y="2801492"/>
            <a:ext cx="2194245" cy="2894873"/>
            <a:chOff x="4858564" y="3333717"/>
            <a:chExt cx="2194245" cy="2894873"/>
          </a:xfrm>
        </p:grpSpPr>
        <p:sp>
          <p:nvSpPr>
            <p:cNvPr id="92" name="Aitds10-1"/>
            <p:cNvSpPr/>
            <p:nvPr/>
          </p:nvSpPr>
          <p:spPr>
            <a:xfrm>
              <a:off x="5240707" y="3333717"/>
              <a:ext cx="1133998" cy="1133998"/>
            </a:xfrm>
            <a:prstGeom prst="ellipse">
              <a:avLst/>
            </a:prstGeom>
            <a:solidFill>
              <a:srgbClr val="002060">
                <a:alpha val="90000"/>
              </a:srgbClr>
            </a:solidFill>
            <a:ln w="254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dirty="0">
                  <a:latin typeface="Arial" panose="020B0604020202020204" pitchFamily="34" charset="0"/>
                </a:rPr>
                <a:t>02</a:t>
              </a:r>
              <a:endParaRPr lang="zh-CN" altLang="en-US" sz="3600" dirty="0">
                <a:latin typeface="Arial" panose="020B0604020202020204" pitchFamily="34" charset="0"/>
              </a:endParaRPr>
            </a:p>
          </p:txBody>
        </p:sp>
        <p:sp>
          <p:nvSpPr>
            <p:cNvPr id="93" name="Aitds10-2"/>
            <p:cNvSpPr txBox="1"/>
            <p:nvPr/>
          </p:nvSpPr>
          <p:spPr>
            <a:xfrm>
              <a:off x="4858564" y="4537585"/>
              <a:ext cx="2194245" cy="16910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indent="0">
                <a:lnSpc>
                  <a:spcPct val="130000"/>
                </a:lnSpc>
                <a:spcBef>
                  <a:spcPts val="0"/>
                </a:spcBef>
                <a:spcAft>
                  <a:spcPts val="800"/>
                </a:spcAft>
                <a:buNone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在此输入您的图表说明文字，在此输入您的图表说明文字，在此输入您的图表说明文字</a:t>
              </a:r>
              <a:endParaRPr lang="en-US" altLang="zh-CN" sz="1600" dirty="0">
                <a:latin typeface="+mn-ea"/>
                <a:cs typeface="幼圆" panose="02010509060101010101" charset="-122"/>
                <a:sym typeface="+mn-lt"/>
              </a:endParaRPr>
            </a:p>
          </p:txBody>
        </p:sp>
        <p:sp>
          <p:nvSpPr>
            <p:cNvPr id="94" name="Aitds10-3"/>
            <p:cNvSpPr txBox="1"/>
            <p:nvPr/>
          </p:nvSpPr>
          <p:spPr>
            <a:xfrm flipH="1">
              <a:off x="5033482" y="5007775"/>
              <a:ext cx="1548448" cy="3323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latin typeface="+mn-ea"/>
                <a:cs typeface="+mn-ea"/>
                <a:sym typeface="+mn-lt"/>
              </a:endParaRPr>
            </a:p>
          </p:txBody>
        </p:sp>
      </p:grpSp>
      <p:grpSp>
        <p:nvGrpSpPr>
          <p:cNvPr id="7" name="Aitds11"/>
          <p:cNvGrpSpPr/>
          <p:nvPr/>
        </p:nvGrpSpPr>
        <p:grpSpPr>
          <a:xfrm>
            <a:off x="8587053" y="2801492"/>
            <a:ext cx="2206134" cy="2894873"/>
            <a:chOff x="8948998" y="3333717"/>
            <a:chExt cx="2206134" cy="2894873"/>
          </a:xfrm>
        </p:grpSpPr>
        <p:sp>
          <p:nvSpPr>
            <p:cNvPr id="96" name="Aitds11-1"/>
            <p:cNvSpPr/>
            <p:nvPr/>
          </p:nvSpPr>
          <p:spPr>
            <a:xfrm>
              <a:off x="9341524" y="3333717"/>
              <a:ext cx="1133998" cy="1133998"/>
            </a:xfrm>
            <a:prstGeom prst="ellipse">
              <a:avLst/>
            </a:prstGeom>
            <a:solidFill>
              <a:srgbClr val="203864"/>
            </a:solidFill>
            <a:ln w="254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dirty="0">
                  <a:latin typeface="Arial" panose="020B0604020202020204" pitchFamily="34" charset="0"/>
                </a:rPr>
                <a:t>03</a:t>
              </a:r>
              <a:endParaRPr lang="zh-CN" altLang="en-US" sz="3600" dirty="0">
                <a:latin typeface="Arial" panose="020B0604020202020204" pitchFamily="34" charset="0"/>
              </a:endParaRPr>
            </a:p>
          </p:txBody>
        </p:sp>
        <p:sp>
          <p:nvSpPr>
            <p:cNvPr id="97" name="Aitds11-2"/>
            <p:cNvSpPr txBox="1"/>
            <p:nvPr/>
          </p:nvSpPr>
          <p:spPr>
            <a:xfrm>
              <a:off x="8948998" y="4537585"/>
              <a:ext cx="2206134" cy="16910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indent="0">
                <a:lnSpc>
                  <a:spcPct val="130000"/>
                </a:lnSpc>
                <a:spcBef>
                  <a:spcPts val="0"/>
                </a:spcBef>
                <a:spcAft>
                  <a:spcPts val="800"/>
                </a:spcAft>
                <a:buNone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在此输入您的图表说明文字，在此输入您的图表说明文字，在此输入您的图表说明文字</a:t>
              </a:r>
              <a:endParaRPr lang="zh-CN" altLang="en-US" sz="1600" dirty="0">
                <a:latin typeface="+mn-ea"/>
                <a:cs typeface="幼圆" panose="02010509060101010101" charset="-122"/>
                <a:sym typeface="+mn-lt"/>
              </a:endParaRPr>
            </a:p>
          </p:txBody>
        </p:sp>
        <p:sp>
          <p:nvSpPr>
            <p:cNvPr id="98" name="Aitds11-3"/>
            <p:cNvSpPr txBox="1"/>
            <p:nvPr/>
          </p:nvSpPr>
          <p:spPr>
            <a:xfrm flipH="1">
              <a:off x="9134299" y="5007775"/>
              <a:ext cx="1548448" cy="3323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latin typeface="+mn-ea"/>
                <a:cs typeface="+mn-ea"/>
                <a:sym typeface="+mn-lt"/>
              </a:endParaRPr>
            </a:p>
          </p:txBody>
        </p:sp>
      </p:grpSp>
      <p:sp>
        <p:nvSpPr>
          <p:cNvPr id="25" name="文本框 9"/>
          <p:cNvSpPr txBox="1"/>
          <p:nvPr/>
        </p:nvSpPr>
        <p:spPr>
          <a:xfrm>
            <a:off x="3680826" y="661275"/>
            <a:ext cx="41586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4800" dirty="0">
                <a:solidFill>
                  <a:schemeClr val="bg1"/>
                </a:solidFill>
                <a:latin typeface="阿里汉仪智能黑体" panose="00020600040101010101" pitchFamily="18" charset="-122"/>
                <a:ea typeface="阿里汉仪智能黑体" panose="00020600040101010101" pitchFamily="18" charset="-122"/>
                <a:cs typeface="幼圆" panose="02010509060101010101" charset="-122"/>
                <a:sym typeface="+mn-lt"/>
              </a:rPr>
              <a:t>活动预期</a:t>
            </a:r>
            <a:endParaRPr lang="zh-CN" altLang="en-US" sz="4800" dirty="0">
              <a:solidFill>
                <a:schemeClr val="bg1"/>
              </a:solidFill>
              <a:latin typeface="阿里汉仪智能黑体" panose="00020600040101010101" pitchFamily="18" charset="-122"/>
              <a:ea typeface="阿里汉仪智能黑体" panose="00020600040101010101" pitchFamily="18" charset="-122"/>
              <a:cs typeface="幼圆" panose="02010509060101010101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图片包含 室内, 食物, 蛋糕, 显示器&#10;&#10;描述已自动生成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125"/>
          <a:stretch>
            <a:fillRect/>
          </a:stretch>
        </p:blipFill>
        <p:spPr>
          <a:xfrm flipH="1">
            <a:off x="0" y="0"/>
            <a:ext cx="12192000" cy="6878320"/>
          </a:xfrm>
          <a:custGeom>
            <a:avLst/>
            <a:gdLst>
              <a:gd name="connsiteX0" fmla="*/ 0 w 10884061"/>
              <a:gd name="connsiteY0" fmla="*/ 0 h 6841609"/>
              <a:gd name="connsiteX1" fmla="*/ 10884061 w 10884061"/>
              <a:gd name="connsiteY1" fmla="*/ 0 h 6841609"/>
              <a:gd name="connsiteX2" fmla="*/ 10884061 w 10884061"/>
              <a:gd name="connsiteY2" fmla="*/ 6841609 h 6841609"/>
              <a:gd name="connsiteX3" fmla="*/ 0 w 10884061"/>
              <a:gd name="connsiteY3" fmla="*/ 6841609 h 6841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84061" h="6841609">
                <a:moveTo>
                  <a:pt x="0" y="0"/>
                </a:moveTo>
                <a:lnTo>
                  <a:pt x="10884061" y="0"/>
                </a:lnTo>
                <a:lnTo>
                  <a:pt x="10884061" y="6841609"/>
                </a:lnTo>
                <a:lnTo>
                  <a:pt x="0" y="6841609"/>
                </a:lnTo>
                <a:close/>
              </a:path>
            </a:pathLst>
          </a:custGeom>
        </p:spPr>
      </p:pic>
      <p:sp>
        <p:nvSpPr>
          <p:cNvPr id="4" name="矩形 3"/>
          <p:cNvSpPr/>
          <p:nvPr/>
        </p:nvSpPr>
        <p:spPr>
          <a:xfrm flipH="1">
            <a:off x="215900" y="635"/>
            <a:ext cx="11976100" cy="6877685"/>
          </a:xfrm>
          <a:prstGeom prst="rect">
            <a:avLst/>
          </a:prstGeom>
          <a:gradFill flip="none" rotWithShape="1">
            <a:gsLst>
              <a:gs pos="8000">
                <a:schemeClr val="accent5">
                  <a:lumMod val="50000"/>
                </a:schemeClr>
              </a:gs>
              <a:gs pos="36000">
                <a:srgbClr val="000000">
                  <a:alpha val="82000"/>
                </a:srgbClr>
              </a:gs>
              <a:gs pos="73000">
                <a:srgbClr val="000000">
                  <a:alpha val="0"/>
                </a:srgbClr>
              </a:gs>
              <a:gs pos="57000">
                <a:schemeClr val="tx1">
                  <a:alpha val="50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Aitds4"/>
          <p:cNvSpPr/>
          <p:nvPr/>
        </p:nvSpPr>
        <p:spPr>
          <a:xfrm>
            <a:off x="8897893" y="6207995"/>
            <a:ext cx="3028741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汇报公司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某某某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文化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传媒有限公司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Aitds7"/>
          <p:cNvSpPr txBox="1"/>
          <p:nvPr/>
        </p:nvSpPr>
        <p:spPr>
          <a:xfrm>
            <a:off x="4308983" y="3409932"/>
            <a:ext cx="7617535" cy="10153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r"/>
            <a:r>
              <a:rPr kumimoji="0" lang="zh-CN" altLang="en-US" sz="6600" b="1" i="0" u="none" strike="noStrike" kern="1200" cap="none" spc="0" normalizeH="0" baseline="0" noProof="0" dirty="0">
                <a:ln w="22225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阿里汉仪智能黑体" panose="00020600040101010101" pitchFamily="18" charset="-122"/>
                <a:ea typeface="阿里汉仪智能黑体" panose="00020600040101010101" pitchFamily="18" charset="-122"/>
              </a:rPr>
              <a:t>感谢您的聆听</a:t>
            </a:r>
            <a:endParaRPr kumimoji="0" lang="zh-CN" altLang="en-US" sz="6600" b="1" i="0" u="none" strike="noStrike" kern="1200" cap="none" spc="0" normalizeH="0" baseline="0" noProof="0" dirty="0">
              <a:ln w="22225"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阿里汉仪智能黑体" panose="00020600040101010101" pitchFamily="18" charset="-122"/>
              <a:ea typeface="阿里汉仪智能黑体" panose="00020600040101010101" pitchFamily="18" charset="-122"/>
            </a:endParaRPr>
          </a:p>
        </p:txBody>
      </p:sp>
      <p:sp>
        <p:nvSpPr>
          <p:cNvPr id="28" name="Aitds8"/>
          <p:cNvSpPr txBox="1"/>
          <p:nvPr/>
        </p:nvSpPr>
        <p:spPr>
          <a:xfrm>
            <a:off x="208295" y="5441065"/>
            <a:ext cx="4674012" cy="400061"/>
          </a:xfrm>
          <a:prstGeom prst="rect">
            <a:avLst/>
          </a:prstGeom>
          <a:noFill/>
        </p:spPr>
        <p:txBody>
          <a:bodyPr wrap="square" lIns="121873" tIns="60936" rIns="121873" bIns="60936">
            <a:spAutoFit/>
          </a:bodyPr>
          <a:lstStyle/>
          <a:p>
            <a:pPr lvl="0" algn="dist">
              <a:defRPr/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幼圆" panose="02010509060101010101" charset="-122"/>
                <a:sym typeface="+mn-ea"/>
              </a:rPr>
              <a:t>打造专属业态属性及传播价值</a:t>
            </a:r>
            <a:endParaRPr lang="zh-CN" altLang="en-US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幼圆" panose="02010509060101010101" charset="-122"/>
              <a:sym typeface="+mn-ea"/>
            </a:endParaRPr>
          </a:p>
        </p:txBody>
      </p:sp>
      <p:grpSp>
        <p:nvGrpSpPr>
          <p:cNvPr id="53" name="Aitds10"/>
          <p:cNvGrpSpPr/>
          <p:nvPr/>
        </p:nvGrpSpPr>
        <p:grpSpPr>
          <a:xfrm>
            <a:off x="10502546" y="5499027"/>
            <a:ext cx="1528719" cy="302527"/>
            <a:chOff x="5796136" y="4189567"/>
            <a:chExt cx="1146539" cy="226895"/>
          </a:xfrm>
          <a:solidFill>
            <a:schemeClr val="bg1"/>
          </a:solidFill>
          <a:effectLst/>
        </p:grpSpPr>
        <p:sp>
          <p:nvSpPr>
            <p:cNvPr id="54" name="Aitds10-1"/>
            <p:cNvSpPr/>
            <p:nvPr/>
          </p:nvSpPr>
          <p:spPr>
            <a:xfrm>
              <a:off x="5796136" y="4189567"/>
              <a:ext cx="156946" cy="226895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-1" fmla="*/ 0 w 18208"/>
                <a:gd name="connsiteY0-2" fmla="*/ 10042 h 10042"/>
                <a:gd name="connsiteX1-3" fmla="*/ 2000 w 18208"/>
                <a:gd name="connsiteY1-4" fmla="*/ 42 h 10042"/>
                <a:gd name="connsiteX2-5" fmla="*/ 18208 w 18208"/>
                <a:gd name="connsiteY2-6" fmla="*/ 0 h 10042"/>
                <a:gd name="connsiteX3-7" fmla="*/ 8000 w 18208"/>
                <a:gd name="connsiteY3-8" fmla="*/ 10042 h 10042"/>
                <a:gd name="connsiteX4-9" fmla="*/ 0 w 18208"/>
                <a:gd name="connsiteY4-10" fmla="*/ 10042 h 10042"/>
                <a:gd name="connsiteX0-11" fmla="*/ 0 w 18208"/>
                <a:gd name="connsiteY0-12" fmla="*/ 10042 h 10042"/>
                <a:gd name="connsiteX1-13" fmla="*/ 10498 w 18208"/>
                <a:gd name="connsiteY1-14" fmla="*/ 126 h 10042"/>
                <a:gd name="connsiteX2-15" fmla="*/ 18208 w 18208"/>
                <a:gd name="connsiteY2-16" fmla="*/ 0 h 10042"/>
                <a:gd name="connsiteX3-17" fmla="*/ 8000 w 18208"/>
                <a:gd name="connsiteY3-18" fmla="*/ 10042 h 10042"/>
                <a:gd name="connsiteX4-19" fmla="*/ 0 w 18208"/>
                <a:gd name="connsiteY4-20" fmla="*/ 10042 h 1004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8208" h="10042">
                  <a:moveTo>
                    <a:pt x="0" y="10042"/>
                  </a:moveTo>
                  <a:lnTo>
                    <a:pt x="10498" y="126"/>
                  </a:lnTo>
                  <a:lnTo>
                    <a:pt x="18208" y="0"/>
                  </a:lnTo>
                  <a:lnTo>
                    <a:pt x="8000" y="10042"/>
                  </a:lnTo>
                  <a:lnTo>
                    <a:pt x="0" y="10042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Aitds10-2"/>
            <p:cNvSpPr/>
            <p:nvPr/>
          </p:nvSpPr>
          <p:spPr>
            <a:xfrm>
              <a:off x="5937506" y="4189567"/>
              <a:ext cx="156946" cy="226895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-1" fmla="*/ 0 w 18208"/>
                <a:gd name="connsiteY0-2" fmla="*/ 10042 h 10042"/>
                <a:gd name="connsiteX1-3" fmla="*/ 2000 w 18208"/>
                <a:gd name="connsiteY1-4" fmla="*/ 42 h 10042"/>
                <a:gd name="connsiteX2-5" fmla="*/ 18208 w 18208"/>
                <a:gd name="connsiteY2-6" fmla="*/ 0 h 10042"/>
                <a:gd name="connsiteX3-7" fmla="*/ 8000 w 18208"/>
                <a:gd name="connsiteY3-8" fmla="*/ 10042 h 10042"/>
                <a:gd name="connsiteX4-9" fmla="*/ 0 w 18208"/>
                <a:gd name="connsiteY4-10" fmla="*/ 10042 h 10042"/>
                <a:gd name="connsiteX0-11" fmla="*/ 0 w 18208"/>
                <a:gd name="connsiteY0-12" fmla="*/ 10042 h 10042"/>
                <a:gd name="connsiteX1-13" fmla="*/ 10498 w 18208"/>
                <a:gd name="connsiteY1-14" fmla="*/ 126 h 10042"/>
                <a:gd name="connsiteX2-15" fmla="*/ 18208 w 18208"/>
                <a:gd name="connsiteY2-16" fmla="*/ 0 h 10042"/>
                <a:gd name="connsiteX3-17" fmla="*/ 8000 w 18208"/>
                <a:gd name="connsiteY3-18" fmla="*/ 10042 h 10042"/>
                <a:gd name="connsiteX4-19" fmla="*/ 0 w 18208"/>
                <a:gd name="connsiteY4-20" fmla="*/ 10042 h 1004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8208" h="10042">
                  <a:moveTo>
                    <a:pt x="0" y="10042"/>
                  </a:moveTo>
                  <a:lnTo>
                    <a:pt x="10498" y="126"/>
                  </a:lnTo>
                  <a:lnTo>
                    <a:pt x="18208" y="0"/>
                  </a:lnTo>
                  <a:lnTo>
                    <a:pt x="8000" y="10042"/>
                  </a:lnTo>
                  <a:lnTo>
                    <a:pt x="0" y="10042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Aitds10-3"/>
            <p:cNvSpPr/>
            <p:nvPr/>
          </p:nvSpPr>
          <p:spPr>
            <a:xfrm>
              <a:off x="6078876" y="4189567"/>
              <a:ext cx="156946" cy="226895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-1" fmla="*/ 0 w 18208"/>
                <a:gd name="connsiteY0-2" fmla="*/ 10042 h 10042"/>
                <a:gd name="connsiteX1-3" fmla="*/ 2000 w 18208"/>
                <a:gd name="connsiteY1-4" fmla="*/ 42 h 10042"/>
                <a:gd name="connsiteX2-5" fmla="*/ 18208 w 18208"/>
                <a:gd name="connsiteY2-6" fmla="*/ 0 h 10042"/>
                <a:gd name="connsiteX3-7" fmla="*/ 8000 w 18208"/>
                <a:gd name="connsiteY3-8" fmla="*/ 10042 h 10042"/>
                <a:gd name="connsiteX4-9" fmla="*/ 0 w 18208"/>
                <a:gd name="connsiteY4-10" fmla="*/ 10042 h 10042"/>
                <a:gd name="connsiteX0-11" fmla="*/ 0 w 18208"/>
                <a:gd name="connsiteY0-12" fmla="*/ 10042 h 10042"/>
                <a:gd name="connsiteX1-13" fmla="*/ 10498 w 18208"/>
                <a:gd name="connsiteY1-14" fmla="*/ 126 h 10042"/>
                <a:gd name="connsiteX2-15" fmla="*/ 18208 w 18208"/>
                <a:gd name="connsiteY2-16" fmla="*/ 0 h 10042"/>
                <a:gd name="connsiteX3-17" fmla="*/ 8000 w 18208"/>
                <a:gd name="connsiteY3-18" fmla="*/ 10042 h 10042"/>
                <a:gd name="connsiteX4-19" fmla="*/ 0 w 18208"/>
                <a:gd name="connsiteY4-20" fmla="*/ 10042 h 1004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8208" h="10042">
                  <a:moveTo>
                    <a:pt x="0" y="10042"/>
                  </a:moveTo>
                  <a:lnTo>
                    <a:pt x="10498" y="126"/>
                  </a:lnTo>
                  <a:lnTo>
                    <a:pt x="18208" y="0"/>
                  </a:lnTo>
                  <a:lnTo>
                    <a:pt x="8000" y="10042"/>
                  </a:lnTo>
                  <a:lnTo>
                    <a:pt x="0" y="10042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Aitds10-4"/>
            <p:cNvSpPr/>
            <p:nvPr/>
          </p:nvSpPr>
          <p:spPr>
            <a:xfrm>
              <a:off x="6220246" y="4189567"/>
              <a:ext cx="156946" cy="226895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-1" fmla="*/ 0 w 18208"/>
                <a:gd name="connsiteY0-2" fmla="*/ 10042 h 10042"/>
                <a:gd name="connsiteX1-3" fmla="*/ 2000 w 18208"/>
                <a:gd name="connsiteY1-4" fmla="*/ 42 h 10042"/>
                <a:gd name="connsiteX2-5" fmla="*/ 18208 w 18208"/>
                <a:gd name="connsiteY2-6" fmla="*/ 0 h 10042"/>
                <a:gd name="connsiteX3-7" fmla="*/ 8000 w 18208"/>
                <a:gd name="connsiteY3-8" fmla="*/ 10042 h 10042"/>
                <a:gd name="connsiteX4-9" fmla="*/ 0 w 18208"/>
                <a:gd name="connsiteY4-10" fmla="*/ 10042 h 10042"/>
                <a:gd name="connsiteX0-11" fmla="*/ 0 w 18208"/>
                <a:gd name="connsiteY0-12" fmla="*/ 10042 h 10042"/>
                <a:gd name="connsiteX1-13" fmla="*/ 10498 w 18208"/>
                <a:gd name="connsiteY1-14" fmla="*/ 126 h 10042"/>
                <a:gd name="connsiteX2-15" fmla="*/ 18208 w 18208"/>
                <a:gd name="connsiteY2-16" fmla="*/ 0 h 10042"/>
                <a:gd name="connsiteX3-17" fmla="*/ 8000 w 18208"/>
                <a:gd name="connsiteY3-18" fmla="*/ 10042 h 10042"/>
                <a:gd name="connsiteX4-19" fmla="*/ 0 w 18208"/>
                <a:gd name="connsiteY4-20" fmla="*/ 10042 h 1004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8208" h="10042">
                  <a:moveTo>
                    <a:pt x="0" y="10042"/>
                  </a:moveTo>
                  <a:lnTo>
                    <a:pt x="10498" y="126"/>
                  </a:lnTo>
                  <a:lnTo>
                    <a:pt x="18208" y="0"/>
                  </a:lnTo>
                  <a:lnTo>
                    <a:pt x="8000" y="10042"/>
                  </a:lnTo>
                  <a:lnTo>
                    <a:pt x="0" y="10042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Aitds10-5"/>
            <p:cNvSpPr/>
            <p:nvPr/>
          </p:nvSpPr>
          <p:spPr>
            <a:xfrm>
              <a:off x="6361616" y="4189567"/>
              <a:ext cx="156946" cy="226895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-1" fmla="*/ 0 w 18208"/>
                <a:gd name="connsiteY0-2" fmla="*/ 10042 h 10042"/>
                <a:gd name="connsiteX1-3" fmla="*/ 2000 w 18208"/>
                <a:gd name="connsiteY1-4" fmla="*/ 42 h 10042"/>
                <a:gd name="connsiteX2-5" fmla="*/ 18208 w 18208"/>
                <a:gd name="connsiteY2-6" fmla="*/ 0 h 10042"/>
                <a:gd name="connsiteX3-7" fmla="*/ 8000 w 18208"/>
                <a:gd name="connsiteY3-8" fmla="*/ 10042 h 10042"/>
                <a:gd name="connsiteX4-9" fmla="*/ 0 w 18208"/>
                <a:gd name="connsiteY4-10" fmla="*/ 10042 h 10042"/>
                <a:gd name="connsiteX0-11" fmla="*/ 0 w 18208"/>
                <a:gd name="connsiteY0-12" fmla="*/ 10042 h 10042"/>
                <a:gd name="connsiteX1-13" fmla="*/ 10498 w 18208"/>
                <a:gd name="connsiteY1-14" fmla="*/ 126 h 10042"/>
                <a:gd name="connsiteX2-15" fmla="*/ 18208 w 18208"/>
                <a:gd name="connsiteY2-16" fmla="*/ 0 h 10042"/>
                <a:gd name="connsiteX3-17" fmla="*/ 8000 w 18208"/>
                <a:gd name="connsiteY3-18" fmla="*/ 10042 h 10042"/>
                <a:gd name="connsiteX4-19" fmla="*/ 0 w 18208"/>
                <a:gd name="connsiteY4-20" fmla="*/ 10042 h 1004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8208" h="10042">
                  <a:moveTo>
                    <a:pt x="0" y="10042"/>
                  </a:moveTo>
                  <a:lnTo>
                    <a:pt x="10498" y="126"/>
                  </a:lnTo>
                  <a:lnTo>
                    <a:pt x="18208" y="0"/>
                  </a:lnTo>
                  <a:lnTo>
                    <a:pt x="8000" y="10042"/>
                  </a:lnTo>
                  <a:lnTo>
                    <a:pt x="0" y="10042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Aitds10-6"/>
            <p:cNvSpPr/>
            <p:nvPr/>
          </p:nvSpPr>
          <p:spPr>
            <a:xfrm>
              <a:off x="6502986" y="4189567"/>
              <a:ext cx="156946" cy="226895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-1" fmla="*/ 0 w 18208"/>
                <a:gd name="connsiteY0-2" fmla="*/ 10042 h 10042"/>
                <a:gd name="connsiteX1-3" fmla="*/ 2000 w 18208"/>
                <a:gd name="connsiteY1-4" fmla="*/ 42 h 10042"/>
                <a:gd name="connsiteX2-5" fmla="*/ 18208 w 18208"/>
                <a:gd name="connsiteY2-6" fmla="*/ 0 h 10042"/>
                <a:gd name="connsiteX3-7" fmla="*/ 8000 w 18208"/>
                <a:gd name="connsiteY3-8" fmla="*/ 10042 h 10042"/>
                <a:gd name="connsiteX4-9" fmla="*/ 0 w 18208"/>
                <a:gd name="connsiteY4-10" fmla="*/ 10042 h 10042"/>
                <a:gd name="connsiteX0-11" fmla="*/ 0 w 18208"/>
                <a:gd name="connsiteY0-12" fmla="*/ 10042 h 10042"/>
                <a:gd name="connsiteX1-13" fmla="*/ 10498 w 18208"/>
                <a:gd name="connsiteY1-14" fmla="*/ 126 h 10042"/>
                <a:gd name="connsiteX2-15" fmla="*/ 18208 w 18208"/>
                <a:gd name="connsiteY2-16" fmla="*/ 0 h 10042"/>
                <a:gd name="connsiteX3-17" fmla="*/ 8000 w 18208"/>
                <a:gd name="connsiteY3-18" fmla="*/ 10042 h 10042"/>
                <a:gd name="connsiteX4-19" fmla="*/ 0 w 18208"/>
                <a:gd name="connsiteY4-20" fmla="*/ 10042 h 1004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8208" h="10042">
                  <a:moveTo>
                    <a:pt x="0" y="10042"/>
                  </a:moveTo>
                  <a:lnTo>
                    <a:pt x="10498" y="126"/>
                  </a:lnTo>
                  <a:lnTo>
                    <a:pt x="18208" y="0"/>
                  </a:lnTo>
                  <a:lnTo>
                    <a:pt x="8000" y="10042"/>
                  </a:lnTo>
                  <a:lnTo>
                    <a:pt x="0" y="10042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Aitds10-7"/>
            <p:cNvSpPr/>
            <p:nvPr/>
          </p:nvSpPr>
          <p:spPr>
            <a:xfrm>
              <a:off x="6644356" y="4189567"/>
              <a:ext cx="156946" cy="226895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-1" fmla="*/ 0 w 18208"/>
                <a:gd name="connsiteY0-2" fmla="*/ 10042 h 10042"/>
                <a:gd name="connsiteX1-3" fmla="*/ 2000 w 18208"/>
                <a:gd name="connsiteY1-4" fmla="*/ 42 h 10042"/>
                <a:gd name="connsiteX2-5" fmla="*/ 18208 w 18208"/>
                <a:gd name="connsiteY2-6" fmla="*/ 0 h 10042"/>
                <a:gd name="connsiteX3-7" fmla="*/ 8000 w 18208"/>
                <a:gd name="connsiteY3-8" fmla="*/ 10042 h 10042"/>
                <a:gd name="connsiteX4-9" fmla="*/ 0 w 18208"/>
                <a:gd name="connsiteY4-10" fmla="*/ 10042 h 10042"/>
                <a:gd name="connsiteX0-11" fmla="*/ 0 w 18208"/>
                <a:gd name="connsiteY0-12" fmla="*/ 10042 h 10042"/>
                <a:gd name="connsiteX1-13" fmla="*/ 10498 w 18208"/>
                <a:gd name="connsiteY1-14" fmla="*/ 126 h 10042"/>
                <a:gd name="connsiteX2-15" fmla="*/ 18208 w 18208"/>
                <a:gd name="connsiteY2-16" fmla="*/ 0 h 10042"/>
                <a:gd name="connsiteX3-17" fmla="*/ 8000 w 18208"/>
                <a:gd name="connsiteY3-18" fmla="*/ 10042 h 10042"/>
                <a:gd name="connsiteX4-19" fmla="*/ 0 w 18208"/>
                <a:gd name="connsiteY4-20" fmla="*/ 10042 h 1004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8208" h="10042">
                  <a:moveTo>
                    <a:pt x="0" y="10042"/>
                  </a:moveTo>
                  <a:lnTo>
                    <a:pt x="10498" y="126"/>
                  </a:lnTo>
                  <a:lnTo>
                    <a:pt x="18208" y="0"/>
                  </a:lnTo>
                  <a:lnTo>
                    <a:pt x="8000" y="10042"/>
                  </a:lnTo>
                  <a:lnTo>
                    <a:pt x="0" y="10042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Aitds10-8"/>
            <p:cNvSpPr/>
            <p:nvPr/>
          </p:nvSpPr>
          <p:spPr>
            <a:xfrm>
              <a:off x="6785729" y="4189567"/>
              <a:ext cx="156946" cy="226895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-1" fmla="*/ 0 w 18208"/>
                <a:gd name="connsiteY0-2" fmla="*/ 10042 h 10042"/>
                <a:gd name="connsiteX1-3" fmla="*/ 2000 w 18208"/>
                <a:gd name="connsiteY1-4" fmla="*/ 42 h 10042"/>
                <a:gd name="connsiteX2-5" fmla="*/ 18208 w 18208"/>
                <a:gd name="connsiteY2-6" fmla="*/ 0 h 10042"/>
                <a:gd name="connsiteX3-7" fmla="*/ 8000 w 18208"/>
                <a:gd name="connsiteY3-8" fmla="*/ 10042 h 10042"/>
                <a:gd name="connsiteX4-9" fmla="*/ 0 w 18208"/>
                <a:gd name="connsiteY4-10" fmla="*/ 10042 h 10042"/>
                <a:gd name="connsiteX0-11" fmla="*/ 0 w 18208"/>
                <a:gd name="connsiteY0-12" fmla="*/ 10042 h 10042"/>
                <a:gd name="connsiteX1-13" fmla="*/ 10498 w 18208"/>
                <a:gd name="connsiteY1-14" fmla="*/ 126 h 10042"/>
                <a:gd name="connsiteX2-15" fmla="*/ 18208 w 18208"/>
                <a:gd name="connsiteY2-16" fmla="*/ 0 h 10042"/>
                <a:gd name="connsiteX3-17" fmla="*/ 8000 w 18208"/>
                <a:gd name="connsiteY3-18" fmla="*/ 10042 h 10042"/>
                <a:gd name="connsiteX4-19" fmla="*/ 0 w 18208"/>
                <a:gd name="connsiteY4-20" fmla="*/ 10042 h 1004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8208" h="10042">
                  <a:moveTo>
                    <a:pt x="0" y="10042"/>
                  </a:moveTo>
                  <a:lnTo>
                    <a:pt x="10498" y="126"/>
                  </a:lnTo>
                  <a:lnTo>
                    <a:pt x="18208" y="0"/>
                  </a:lnTo>
                  <a:lnTo>
                    <a:pt x="8000" y="10042"/>
                  </a:lnTo>
                  <a:lnTo>
                    <a:pt x="0" y="10042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62" name="Aitds11"/>
          <p:cNvCxnSpPr/>
          <p:nvPr/>
        </p:nvCxnSpPr>
        <p:spPr>
          <a:xfrm>
            <a:off x="5097617" y="5646193"/>
            <a:ext cx="5189619" cy="0"/>
          </a:xfrm>
          <a:prstGeom prst="line">
            <a:avLst/>
          </a:prstGeom>
          <a:ln w="38100">
            <a:solidFill>
              <a:srgbClr val="4F4D5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Aitds12"/>
          <p:cNvSpPr txBox="1"/>
          <p:nvPr/>
        </p:nvSpPr>
        <p:spPr>
          <a:xfrm>
            <a:off x="9276080" y="217170"/>
            <a:ext cx="2755265" cy="110744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7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/>
                <a:ea typeface="阿里巴巴普惠体" panose="00020600040101010101" pitchFamily="18" charset="-122"/>
                <a:cs typeface="+mn-cs"/>
              </a:rPr>
              <a:t>LOGO</a:t>
            </a:r>
            <a:endParaRPr kumimoji="0" lang="en-US" altLang="zh-CN" sz="72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/>
              <a:ea typeface="阿里巴巴普惠体" panose="00020600040101010101" pitchFamily="18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500" tmFilter="0,0; .5, 1; 1, 1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649"/>
                                </p:stCondLst>
                                <p:childTnLst>
                                  <p:par>
                                    <p:cTn id="13" presetID="2" presetClass="entr" presetSubtype="2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1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1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99"/>
                                </p:stCondLst>
                                <p:childTnLst>
                                  <p:par>
                                    <p:cTn id="18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2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2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899"/>
                                </p:stCondLst>
                                <p:childTnLst>
                                  <p:par>
                                    <p:cTn id="30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2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2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26" grpId="0"/>
          <p:bldP spid="28" grpId="0"/>
          <p:bldP spid="24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500" tmFilter="0,0; .5, 1; 1, 1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649"/>
                                </p:stCondLst>
                                <p:childTnLst>
                                  <p:par>
                                    <p:cTn id="1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99"/>
                                </p:stCondLst>
                                <p:childTnLst>
                                  <p:par>
                                    <p:cTn id="18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2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2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899"/>
                                </p:stCondLst>
                                <p:childTnLst>
                                  <p:par>
                                    <p:cTn id="30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2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2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26" grpId="0"/>
          <p:bldP spid="28" grpId="0"/>
          <p:bldP spid="24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675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MH" val="20151019133200"/>
  <p:tag name="MH_LIBRARY" val="GRAPHIC"/>
  <p:tag name="MH_TYPE" val="Other"/>
  <p:tag name="MH_ORDER" val="9"/>
</p:tagLst>
</file>

<file path=ppt/tags/tag2.xml><?xml version="1.0" encoding="utf-8"?>
<p:tagLst xmlns:p="http://schemas.openxmlformats.org/presentationml/2006/main">
  <p:tag name="MH" val="20151019133200"/>
  <p:tag name="MH_LIBRARY" val="GRAPHIC"/>
  <p:tag name="MH_TYPE" val="Other"/>
  <p:tag name="MH_ORDER" val="10"/>
</p:tagLst>
</file>

<file path=ppt/tags/tag3.xml><?xml version="1.0" encoding="utf-8"?>
<p:tagLst xmlns:p="http://schemas.openxmlformats.org/presentationml/2006/main">
  <p:tag name="MH" val="20151019133200"/>
  <p:tag name="MH_LIBRARY" val="GRAPHIC"/>
  <p:tag name="MH_TYPE" val="Other"/>
  <p:tag name="MH_ORDER" val="11"/>
</p:tagLst>
</file>

<file path=ppt/tags/tag4.xml><?xml version="1.0" encoding="utf-8"?>
<p:tagLst xmlns:p="http://schemas.openxmlformats.org/presentationml/2006/main">
  <p:tag name="MH" val="20151019133200"/>
  <p:tag name="MH_LIBRARY" val="GRAPHIC"/>
  <p:tag name="MH_TYPE" val="Other"/>
  <p:tag name="MH_ORDER" val="12"/>
</p:tagLst>
</file>

<file path=ppt/tags/tag5.xml><?xml version="1.0" encoding="utf-8"?>
<p:tagLst xmlns:p="http://schemas.openxmlformats.org/presentationml/2006/main">
  <p:tag name="MH" val="20151019133200"/>
  <p:tag name="MH_LIBRARY" val="GRAPHIC"/>
  <p:tag name="MH_TYPE" val="Other"/>
  <p:tag name="MH_ORDER" val="1"/>
</p:tagLst>
</file>

<file path=ppt/tags/tag6.xml><?xml version="1.0" encoding="utf-8"?>
<p:tagLst xmlns:p="http://schemas.openxmlformats.org/presentationml/2006/main">
  <p:tag name="MH" val="20151019133200"/>
  <p:tag name="MH_LIBRARY" val="GRAPHIC"/>
  <p:tag name="MH_TYPE" val="Other"/>
  <p:tag name="MH_ORDER" val="2"/>
</p:tagLst>
</file>

<file path=ppt/tags/tag7.xml><?xml version="1.0" encoding="utf-8"?>
<p:tagLst xmlns:p="http://schemas.openxmlformats.org/presentationml/2006/main">
  <p:tag name="MH" val="20151019133200"/>
  <p:tag name="MH_LIBRARY" val="GRAPHIC"/>
  <p:tag name="MH_TYPE" val="SubTitle"/>
  <p:tag name="MH_ORDER" val="1"/>
</p:tagLst>
</file>

<file path=ppt/tags/tag8.xml><?xml version="1.0" encoding="utf-8"?>
<p:tagLst xmlns:p="http://schemas.openxmlformats.org/presentationml/2006/main">
  <p:tag name="MH" val="20151019133200"/>
  <p:tag name="MH_LIBRARY" val="GRAPHIC"/>
  <p:tag name="MH_TYPE" val="Other"/>
  <p:tag name="MH_ORDER" val="3"/>
</p:tagLst>
</file>

<file path=ppt/tags/tag9.xml><?xml version="1.0" encoding="utf-8"?>
<p:tagLst xmlns:p="http://schemas.openxmlformats.org/presentationml/2006/main">
  <p:tag name="MH" val="20151019133200"/>
  <p:tag name="MH_LIBRARY" val="GRAPHIC"/>
  <p:tag name="MH_TYPE" val="Other"/>
  <p:tag name="MH_ORDER" val="4"/>
</p:tagLst>
</file>

<file path=ppt/tags/tag10.xml><?xml version="1.0" encoding="utf-8"?>
<p:tagLst xmlns:p="http://schemas.openxmlformats.org/presentationml/2006/main">
  <p:tag name="MH" val="20151019133200"/>
  <p:tag name="MH_LIBRARY" val="GRAPHIC"/>
  <p:tag name="MH_TYPE" val="SubTitle"/>
  <p:tag name="MH_ORDER" val="2"/>
</p:tagLst>
</file>

<file path=ppt/tags/tag11.xml><?xml version="1.0" encoding="utf-8"?>
<p:tagLst xmlns:p="http://schemas.openxmlformats.org/presentationml/2006/main">
  <p:tag name="MH" val="20151019133200"/>
  <p:tag name="MH_LIBRARY" val="GRAPHIC"/>
  <p:tag name="MH_TYPE" val="Other"/>
  <p:tag name="MH_ORDER" val="5"/>
</p:tagLst>
</file>

<file path=ppt/tags/tag12.xml><?xml version="1.0" encoding="utf-8"?>
<p:tagLst xmlns:p="http://schemas.openxmlformats.org/presentationml/2006/main">
  <p:tag name="MH" val="20151019133200"/>
  <p:tag name="MH_LIBRARY" val="GRAPHIC"/>
  <p:tag name="MH_TYPE" val="Other"/>
  <p:tag name="MH_ORDER" val="6"/>
</p:tagLst>
</file>

<file path=ppt/tags/tag13.xml><?xml version="1.0" encoding="utf-8"?>
<p:tagLst xmlns:p="http://schemas.openxmlformats.org/presentationml/2006/main">
  <p:tag name="MH" val="20151019133200"/>
  <p:tag name="MH_LIBRARY" val="GRAPHIC"/>
  <p:tag name="MH_TYPE" val="SubTitle"/>
  <p:tag name="MH_ORDER" val="3"/>
</p:tagLst>
</file>

<file path=ppt/tags/tag14.xml><?xml version="1.0" encoding="utf-8"?>
<p:tagLst xmlns:p="http://schemas.openxmlformats.org/presentationml/2006/main">
  <p:tag name="MH" val="20151019133200"/>
  <p:tag name="MH_LIBRARY" val="GRAPHIC"/>
  <p:tag name="MH_TYPE" val="Other"/>
  <p:tag name="MH_ORDER" val="7"/>
</p:tagLst>
</file>

<file path=ppt/tags/tag15.xml><?xml version="1.0" encoding="utf-8"?>
<p:tagLst xmlns:p="http://schemas.openxmlformats.org/presentationml/2006/main">
  <p:tag name="MH" val="20151019133200"/>
  <p:tag name="MH_LIBRARY" val="GRAPHIC"/>
  <p:tag name="MH_TYPE" val="Other"/>
  <p:tag name="MH_ORDER" val="8"/>
</p:tagLst>
</file>

<file path=ppt/tags/tag16.xml><?xml version="1.0" encoding="utf-8"?>
<p:tagLst xmlns:p="http://schemas.openxmlformats.org/presentationml/2006/main">
  <p:tag name="MH" val="20151019133200"/>
  <p:tag name="MH_LIBRARY" val="GRAPHIC"/>
  <p:tag name="MH_TYPE" val="SubTitle"/>
  <p:tag name="MH_ORDER" val="4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1993</Words>
  <Application>WPS 演示</Application>
  <PresentationFormat>宽屏</PresentationFormat>
  <Paragraphs>246</Paragraphs>
  <Slides>17</Slides>
  <Notes>35</Notes>
  <HiddenSlides>0</HiddenSlides>
  <MMClips>0</MMClips>
  <ScaleCrop>false</ScaleCrop>
  <HeadingPairs>
    <vt:vector size="6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42" baseType="lpstr">
      <vt:lpstr>Arial</vt:lpstr>
      <vt:lpstr>宋体</vt:lpstr>
      <vt:lpstr>Wingdings</vt:lpstr>
      <vt:lpstr>Agency FB</vt:lpstr>
      <vt:lpstr>阿里巴巴普惠体</vt:lpstr>
      <vt:lpstr>阿里汉仪智能黑体</vt:lpstr>
      <vt:lpstr>黑体</vt:lpstr>
      <vt:lpstr>FZQingKeBenYueSongS-R-GB</vt:lpstr>
      <vt:lpstr>幼圆</vt:lpstr>
      <vt:lpstr>字魂96号-虎啸手书</vt:lpstr>
      <vt:lpstr>Calibri</vt:lpstr>
      <vt:lpstr>思源黑体 CN Bold</vt:lpstr>
      <vt:lpstr>Montserrat Medium</vt:lpstr>
      <vt:lpstr>微软雅黑</vt:lpstr>
      <vt:lpstr>阿里巴巴普惠体 Light</vt:lpstr>
      <vt:lpstr>Trebuchet MS</vt:lpstr>
      <vt:lpstr>Arial Unicode MS</vt:lpstr>
      <vt:lpstr>Segoe Print</vt:lpstr>
      <vt:lpstr>方正粗黑宋简体</vt:lpstr>
      <vt:lpstr>Heiti SC</vt:lpstr>
      <vt:lpstr>Arial Unicode MS</vt:lpstr>
      <vt:lpstr>华文仿宋</vt:lpstr>
      <vt:lpstr>胡晓波男神体</vt:lpstr>
      <vt:lpstr>方正黑体简体</vt:lpstr>
      <vt:lpstr>Office 主题</vt:lpstr>
      <vt:lpstr>PowerPoint 演示文稿</vt:lpstr>
      <vt:lpstr>PowerPoint 演示文稿</vt:lpstr>
      <vt:lpstr>PowerPoint 演示文稿</vt:lpstr>
      <vt:lpstr>单击此处添加标题</vt:lpstr>
      <vt:lpstr>PowerPoint 演示文稿</vt:lpstr>
      <vt:lpstr>PowerPoint 演示文稿</vt:lpstr>
      <vt:lpstr>PowerPoint 演示文稿</vt:lpstr>
      <vt:lpstr>活动框架</vt:lpstr>
      <vt:lpstr>主题释意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罗祉璇</cp:lastModifiedBy>
  <cp:revision>71</cp:revision>
  <dcterms:created xsi:type="dcterms:W3CDTF">2020-06-08T01:08:00Z</dcterms:created>
  <dcterms:modified xsi:type="dcterms:W3CDTF">2020-07-22T03:30:24Z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2052-11.1.0.9828</vt:lpwstr>
  </property>
</Properties>
</file>