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5"/>
  </p:notesMasterIdLst>
  <p:sldIdLst>
    <p:sldId id="361" r:id="rId4"/>
    <p:sldId id="313" r:id="rId6"/>
    <p:sldId id="332" r:id="rId7"/>
    <p:sldId id="300" r:id="rId8"/>
    <p:sldId id="302" r:id="rId9"/>
    <p:sldId id="359" r:id="rId10"/>
    <p:sldId id="360" r:id="rId11"/>
    <p:sldId id="305" r:id="rId12"/>
    <p:sldId id="331" r:id="rId13"/>
    <p:sldId id="307" r:id="rId14"/>
    <p:sldId id="301" r:id="rId15"/>
    <p:sldId id="357" r:id="rId16"/>
    <p:sldId id="277" r:id="rId17"/>
    <p:sldId id="299" r:id="rId18"/>
    <p:sldId id="309" r:id="rId19"/>
    <p:sldId id="295" r:id="rId20"/>
    <p:sldId id="306" r:id="rId21"/>
    <p:sldId id="356" r:id="rId22"/>
    <p:sldId id="325" r:id="rId23"/>
    <p:sldId id="322" r:id="rId24"/>
    <p:sldId id="308" r:id="rId25"/>
    <p:sldId id="320" r:id="rId26"/>
    <p:sldId id="319" r:id="rId27"/>
    <p:sldId id="318" r:id="rId28"/>
    <p:sldId id="323" r:id="rId29"/>
    <p:sldId id="358" r:id="rId30"/>
    <p:sldId id="344" r:id="rId31"/>
    <p:sldId id="317" r:id="rId32"/>
    <p:sldId id="327" r:id="rId33"/>
    <p:sldId id="310" r:id="rId34"/>
    <p:sldId id="363" r:id="rId35"/>
  </p:sldIdLst>
  <p:sldSz cx="12701270" cy="7150100"/>
  <p:notesSz cx="6858000" cy="9144000"/>
  <p:defaultTextStyle>
    <a:defPPr>
      <a:defRPr lang="zh-CN"/>
    </a:defPPr>
    <a:lvl1pPr algn="l" rtl="0" fontAlgn="base">
      <a:spcBef>
        <a:spcPct val="0"/>
      </a:spcBef>
      <a:spcAft>
        <a:spcPct val="0"/>
      </a:spcAft>
      <a:defRPr kern="1200">
        <a:solidFill>
          <a:schemeClr val="tx1"/>
        </a:solidFill>
        <a:latin typeface="Rockwell" panose="02060603020205020403" pitchFamily="18" charset="0"/>
        <a:ea typeface="宋体" panose="02010600030101010101" pitchFamily="2" charset="-122"/>
        <a:cs typeface="+mn-cs"/>
      </a:defRPr>
    </a:lvl1pPr>
    <a:lvl2pPr marL="567055" algn="l" rtl="0" fontAlgn="base">
      <a:spcBef>
        <a:spcPct val="0"/>
      </a:spcBef>
      <a:spcAft>
        <a:spcPct val="0"/>
      </a:spcAft>
      <a:defRPr kern="1200">
        <a:solidFill>
          <a:schemeClr val="tx1"/>
        </a:solidFill>
        <a:latin typeface="Rockwell" panose="02060603020205020403" pitchFamily="18" charset="0"/>
        <a:ea typeface="宋体" panose="02010600030101010101" pitchFamily="2" charset="-122"/>
        <a:cs typeface="+mn-cs"/>
      </a:defRPr>
    </a:lvl2pPr>
    <a:lvl3pPr marL="1134110" algn="l" rtl="0" fontAlgn="base">
      <a:spcBef>
        <a:spcPct val="0"/>
      </a:spcBef>
      <a:spcAft>
        <a:spcPct val="0"/>
      </a:spcAft>
      <a:defRPr kern="1200">
        <a:solidFill>
          <a:schemeClr val="tx1"/>
        </a:solidFill>
        <a:latin typeface="Rockwell" panose="02060603020205020403" pitchFamily="18" charset="0"/>
        <a:ea typeface="宋体" panose="02010600030101010101" pitchFamily="2" charset="-122"/>
        <a:cs typeface="+mn-cs"/>
      </a:defRPr>
    </a:lvl3pPr>
    <a:lvl4pPr marL="1701165" algn="l" rtl="0" fontAlgn="base">
      <a:spcBef>
        <a:spcPct val="0"/>
      </a:spcBef>
      <a:spcAft>
        <a:spcPct val="0"/>
      </a:spcAft>
      <a:defRPr kern="1200">
        <a:solidFill>
          <a:schemeClr val="tx1"/>
        </a:solidFill>
        <a:latin typeface="Rockwell" panose="02060603020205020403" pitchFamily="18" charset="0"/>
        <a:ea typeface="宋体" panose="02010600030101010101" pitchFamily="2" charset="-122"/>
        <a:cs typeface="+mn-cs"/>
      </a:defRPr>
    </a:lvl4pPr>
    <a:lvl5pPr marL="2268855" algn="l" rtl="0" fontAlgn="base">
      <a:spcBef>
        <a:spcPct val="0"/>
      </a:spcBef>
      <a:spcAft>
        <a:spcPct val="0"/>
      </a:spcAft>
      <a:defRPr kern="1200">
        <a:solidFill>
          <a:schemeClr val="tx1"/>
        </a:solidFill>
        <a:latin typeface="Rockwell" panose="02060603020205020403" pitchFamily="18" charset="0"/>
        <a:ea typeface="宋体" panose="02010600030101010101" pitchFamily="2" charset="-122"/>
        <a:cs typeface="+mn-cs"/>
      </a:defRPr>
    </a:lvl5pPr>
    <a:lvl6pPr marL="2835910" algn="l" defTabSz="1134110" rtl="0" eaLnBrk="1" latinLnBrk="0" hangingPunct="1">
      <a:defRPr kern="1200">
        <a:solidFill>
          <a:schemeClr val="tx1"/>
        </a:solidFill>
        <a:latin typeface="Rockwell" panose="02060603020205020403" pitchFamily="18" charset="0"/>
        <a:ea typeface="宋体" panose="02010600030101010101" pitchFamily="2" charset="-122"/>
        <a:cs typeface="+mn-cs"/>
      </a:defRPr>
    </a:lvl6pPr>
    <a:lvl7pPr marL="3402965" algn="l" defTabSz="1134110" rtl="0" eaLnBrk="1" latinLnBrk="0" hangingPunct="1">
      <a:defRPr kern="1200">
        <a:solidFill>
          <a:schemeClr val="tx1"/>
        </a:solidFill>
        <a:latin typeface="Rockwell" panose="02060603020205020403" pitchFamily="18" charset="0"/>
        <a:ea typeface="宋体" panose="02010600030101010101" pitchFamily="2" charset="-122"/>
        <a:cs typeface="+mn-cs"/>
      </a:defRPr>
    </a:lvl7pPr>
    <a:lvl8pPr marL="3970020" algn="l" defTabSz="1134110" rtl="0" eaLnBrk="1" latinLnBrk="0" hangingPunct="1">
      <a:defRPr kern="1200">
        <a:solidFill>
          <a:schemeClr val="tx1"/>
        </a:solidFill>
        <a:latin typeface="Rockwell" panose="02060603020205020403" pitchFamily="18" charset="0"/>
        <a:ea typeface="宋体" panose="02010600030101010101" pitchFamily="2" charset="-122"/>
        <a:cs typeface="+mn-cs"/>
      </a:defRPr>
    </a:lvl8pPr>
    <a:lvl9pPr marL="4537075" algn="l" defTabSz="1134110" rtl="0" eaLnBrk="1" latinLnBrk="0" hangingPunct="1">
      <a:defRPr kern="1200">
        <a:solidFill>
          <a:schemeClr val="tx1"/>
        </a:solidFill>
        <a:latin typeface="Rockwell" panose="02060603020205020403" pitchFamily="18"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F5050"/>
    <a:srgbClr val="E73D51"/>
    <a:srgbClr val="FF7C80"/>
    <a:srgbClr val="CC0000"/>
    <a:srgbClr val="336699"/>
    <a:srgbClr val="0077D5"/>
    <a:srgbClr val="003366"/>
    <a:srgbClr val="264D74"/>
    <a:srgbClr val="FFCC66"/>
    <a:srgbClr val="FFCE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1338" autoAdjust="0"/>
    <p:restoredTop sz="94660"/>
  </p:normalViewPr>
  <p:slideViewPr>
    <p:cSldViewPr>
      <p:cViewPr>
        <p:scale>
          <a:sx n="66" d="100"/>
          <a:sy n="66" d="100"/>
        </p:scale>
        <p:origin x="-1920" y="-1086"/>
      </p:cViewPr>
      <p:guideLst>
        <p:guide orient="horz" pos="2252"/>
        <p:guide pos="4001"/>
      </p:guideLst>
    </p:cSldViewPr>
  </p:slideViewPr>
  <p:notesTextViewPr>
    <p:cViewPr>
      <p:scale>
        <a:sx n="100" d="100"/>
        <a:sy n="100" d="100"/>
      </p:scale>
      <p:origin x="0" y="0"/>
    </p:cViewPr>
  </p:notesTextViewPr>
  <p:sorterViewPr>
    <p:cViewPr>
      <p:scale>
        <a:sx n="66" d="100"/>
        <a:sy n="66" d="100"/>
      </p:scale>
      <p:origin x="0" y="1716"/>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8" Type="http://schemas.openxmlformats.org/officeDocument/2006/relationships/tableStyles" Target="tableStyles.xml"/><Relationship Id="rId37" Type="http://schemas.openxmlformats.org/officeDocument/2006/relationships/viewProps" Target="viewProps.xml"/><Relationship Id="rId36" Type="http://schemas.openxmlformats.org/officeDocument/2006/relationships/presProps" Target="presProps.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a:defRPr lang="zh-CN" sz="2160" b="1" i="0" u="none" strike="noStrike" kern="1200" baseline="0">
                <a:solidFill>
                  <a:schemeClr val="bg1"/>
                </a:solidFill>
                <a:latin typeface="+mn-lt"/>
                <a:ea typeface="+mn-ea"/>
                <a:cs typeface="+mn-cs"/>
              </a:defRPr>
            </a:pPr>
            <a:r>
              <a:rPr lang="zh-CN" altLang="en-US" dirty="0" smtClean="0">
                <a:solidFill>
                  <a:schemeClr val="bg1"/>
                </a:solidFill>
              </a:rPr>
              <a:t>销售额同期相比</a:t>
            </a:r>
            <a:endParaRPr lang="zh-CN" altLang="en-US" dirty="0">
              <a:solidFill>
                <a:schemeClr val="bg1"/>
              </a:solidFill>
            </a:endParaRPr>
          </a:p>
        </c:rich>
      </c:tx>
      <c:layout/>
      <c:overlay val="0"/>
      <c:spPr>
        <a:solidFill>
          <a:srgbClr val="FF5050"/>
        </a:solidFill>
      </c:spPr>
    </c:title>
    <c:autoTitleDeleted val="0"/>
    <c:plotArea>
      <c:layout/>
      <c:barChart>
        <c:barDir val="col"/>
        <c:grouping val="clustered"/>
        <c:varyColors val="0"/>
        <c:ser>
          <c:idx val="0"/>
          <c:order val="0"/>
          <c:tx>
            <c:strRef>
              <c:f>Sheet1!$B$1</c:f>
              <c:strCache>
                <c:ptCount val="1"/>
                <c:pt idx="0">
                  <c:v>2014</c:v>
                </c:pt>
              </c:strCache>
            </c:strRef>
          </c:tx>
          <c:spPr>
            <a:solidFill>
              <a:srgbClr val="0070C0"/>
            </a:solidFill>
          </c:spPr>
          <c:invertIfNegative val="0"/>
          <c:dPt>
            <c:idx val="0"/>
            <c:invertIfNegative val="0"/>
            <c:bubble3D val="0"/>
          </c:dPt>
          <c:dPt>
            <c:idx val="1"/>
            <c:invertIfNegative val="0"/>
            <c:bubble3D val="0"/>
          </c:dPt>
          <c:dPt>
            <c:idx val="2"/>
            <c:invertIfNegative val="0"/>
            <c:bubble3D val="0"/>
          </c:dPt>
          <c:dPt>
            <c:idx val="3"/>
            <c:invertIfNegative val="0"/>
            <c:bubble3D val="0"/>
          </c:dPt>
          <c:dPt>
            <c:idx val="4"/>
            <c:invertIfNegative val="0"/>
            <c:bubble3D val="0"/>
          </c:dPt>
          <c:dLbls>
            <c:delete val="1"/>
          </c:dLbls>
          <c:cat>
            <c:strRef>
              <c:f>Sheet1!$A$2:$A$6</c:f>
              <c:strCache>
                <c:ptCount val="5"/>
                <c:pt idx="0">
                  <c:v>1季度</c:v>
                </c:pt>
                <c:pt idx="1">
                  <c:v>2季度</c:v>
                </c:pt>
                <c:pt idx="2">
                  <c:v>3季度</c:v>
                </c:pt>
                <c:pt idx="3">
                  <c:v>4季度</c:v>
                </c:pt>
                <c:pt idx="4">
                  <c:v>年度</c:v>
                </c:pt>
              </c:strCache>
            </c:strRef>
          </c:cat>
          <c:val>
            <c:numRef>
              <c:f>Sheet1!$B$2:$B$6</c:f>
              <c:numCache>
                <c:formatCode>General</c:formatCode>
                <c:ptCount val="5"/>
                <c:pt idx="0">
                  <c:v>1</c:v>
                </c:pt>
                <c:pt idx="1">
                  <c:v>3</c:v>
                </c:pt>
                <c:pt idx="2">
                  <c:v>5</c:v>
                </c:pt>
                <c:pt idx="3">
                  <c:v>7</c:v>
                </c:pt>
                <c:pt idx="4">
                  <c:v>9</c:v>
                </c:pt>
              </c:numCache>
            </c:numRef>
          </c:val>
        </c:ser>
        <c:ser>
          <c:idx val="1"/>
          <c:order val="1"/>
          <c:tx>
            <c:strRef>
              <c:f>Sheet1!$C$1</c:f>
              <c:strCache>
                <c:ptCount val="1"/>
                <c:pt idx="0">
                  <c:v>2015</c:v>
                </c:pt>
              </c:strCache>
            </c:strRef>
          </c:tx>
          <c:spPr>
            <a:solidFill>
              <a:srgbClr val="92D050"/>
            </a:solidFill>
          </c:spPr>
          <c:invertIfNegative val="0"/>
          <c:dLbls>
            <c:delete val="1"/>
          </c:dLbls>
          <c:cat>
            <c:strRef>
              <c:f>Sheet1!$A$2:$A$6</c:f>
              <c:strCache>
                <c:ptCount val="5"/>
                <c:pt idx="0">
                  <c:v>1季度</c:v>
                </c:pt>
                <c:pt idx="1">
                  <c:v>2季度</c:v>
                </c:pt>
                <c:pt idx="2">
                  <c:v>3季度</c:v>
                </c:pt>
                <c:pt idx="3">
                  <c:v>4季度</c:v>
                </c:pt>
                <c:pt idx="4">
                  <c:v>年度</c:v>
                </c:pt>
              </c:strCache>
            </c:strRef>
          </c:cat>
          <c:val>
            <c:numRef>
              <c:f>Sheet1!$C$2:$C$6</c:f>
              <c:numCache>
                <c:formatCode>General</c:formatCode>
                <c:ptCount val="5"/>
                <c:pt idx="0">
                  <c:v>2</c:v>
                </c:pt>
                <c:pt idx="1">
                  <c:v>4</c:v>
                </c:pt>
                <c:pt idx="2">
                  <c:v>6</c:v>
                </c:pt>
                <c:pt idx="3">
                  <c:v>8</c:v>
                </c:pt>
                <c:pt idx="4">
                  <c:v>10</c:v>
                </c:pt>
              </c:numCache>
            </c:numRef>
          </c:val>
        </c:ser>
        <c:dLbls>
          <c:showLegendKey val="0"/>
          <c:showVal val="0"/>
          <c:showCatName val="0"/>
          <c:showSerName val="0"/>
          <c:showPercent val="0"/>
          <c:showBubbleSize val="0"/>
        </c:dLbls>
        <c:gapWidth val="150"/>
        <c:axId val="86111744"/>
        <c:axId val="86113280"/>
      </c:barChart>
      <c:catAx>
        <c:axId val="86111744"/>
        <c:scaling>
          <c:orientation val="minMax"/>
        </c:scaling>
        <c:delete val="0"/>
        <c:axPos val="b"/>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86113280"/>
        <c:crosses val="autoZero"/>
        <c:auto val="1"/>
        <c:lblAlgn val="ctr"/>
        <c:lblOffset val="100"/>
        <c:noMultiLvlLbl val="0"/>
      </c:catAx>
      <c:valAx>
        <c:axId val="86113280"/>
        <c:scaling>
          <c:orientation val="minMax"/>
        </c:scaling>
        <c:delete val="0"/>
        <c:axPos val="l"/>
        <c:numFmt formatCode="General" sourceLinked="1"/>
        <c:majorTickMark val="out"/>
        <c:minorTickMark val="none"/>
        <c:tickLblPos val="nextTo"/>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86111744"/>
        <c:crosses val="autoZero"/>
        <c:crossBetween val="between"/>
      </c:valAx>
      <c:spPr>
        <a:noFill/>
        <a:ln w="25400">
          <a:noFill/>
        </a:ln>
      </c:spPr>
    </c:plotArea>
    <c:legend>
      <c:legendPos val="r"/>
      <c:layout/>
      <c:overlay val="0"/>
      <c:txPr>
        <a:bodyPr rot="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legend>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invertIfNegative val="0"/>
          <c:dPt>
            <c:idx val="0"/>
            <c:invertIfNegative val="0"/>
            <c:bubble3D val="0"/>
            <c:spPr>
              <a:solidFill>
                <a:srgbClr val="00B050"/>
              </a:solidFill>
            </c:spPr>
          </c:dPt>
          <c:dPt>
            <c:idx val="1"/>
            <c:invertIfNegative val="0"/>
            <c:bubble3D val="0"/>
            <c:spPr>
              <a:solidFill>
                <a:srgbClr val="FFCE33"/>
              </a:solidFill>
            </c:spPr>
          </c:dPt>
          <c:dPt>
            <c:idx val="2"/>
            <c:invertIfNegative val="0"/>
            <c:bubble3D val="0"/>
            <c:spPr>
              <a:solidFill>
                <a:srgbClr val="92D050"/>
              </a:solidFill>
            </c:spPr>
          </c:dPt>
          <c:dPt>
            <c:idx val="3"/>
            <c:invertIfNegative val="0"/>
            <c:bubble3D val="0"/>
            <c:spPr>
              <a:solidFill>
                <a:srgbClr val="00B0F0"/>
              </a:solidFill>
            </c:spPr>
          </c:dPt>
          <c:dLbls>
            <c:numFmt formatCode="0%" sourceLinked="0"/>
            <c:spPr>
              <a:noFill/>
              <a:ln>
                <a:noFill/>
              </a:ln>
              <a:effectLst/>
            </c:spPr>
            <c:txPr>
              <a:bodyPr rot="0" spcFirstLastPara="0" vertOverflow="ellipsis" vert="horz" wrap="square" lIns="38100" tIns="19050" rIns="38100" bIns="19050" anchor="ctr" anchorCtr="1"/>
              <a:lstStyle/>
              <a:p>
                <a:pPr>
                  <a:defRPr lang="zh-CN" sz="1800" b="0" i="0" u="none" strike="noStrike" kern="1200" baseline="0">
                    <a:solidFill>
                      <a:schemeClr val="bg2">
                        <a:lumMod val="50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15:leaderLines/>
              </c:ext>
            </c:extLst>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0.2</c:v>
                </c:pt>
                <c:pt idx="1">
                  <c:v>0.6</c:v>
                </c:pt>
                <c:pt idx="2">
                  <c:v>0.4</c:v>
                </c:pt>
                <c:pt idx="3">
                  <c:v>0.3</c:v>
                </c:pt>
              </c:numCache>
            </c:numRef>
          </c:val>
        </c:ser>
        <c:dLbls>
          <c:showLegendKey val="0"/>
          <c:showVal val="1"/>
          <c:showCatName val="0"/>
          <c:showSerName val="0"/>
          <c:showPercent val="0"/>
          <c:showBubbleSize val="0"/>
        </c:dLbls>
        <c:gapWidth val="150"/>
        <c:axId val="85705856"/>
        <c:axId val="85730816"/>
      </c:barChart>
      <c:catAx>
        <c:axId val="85705856"/>
        <c:scaling>
          <c:orientation val="minMax"/>
        </c:scaling>
        <c:delete val="1"/>
        <c:axPos val="l"/>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85730816"/>
        <c:crosses val="autoZero"/>
        <c:auto val="1"/>
        <c:lblAlgn val="ctr"/>
        <c:lblOffset val="100"/>
        <c:noMultiLvlLbl val="0"/>
      </c:catAx>
      <c:valAx>
        <c:axId val="85730816"/>
        <c:scaling>
          <c:orientation val="minMax"/>
        </c:scaling>
        <c:delete val="1"/>
        <c:axPos val="b"/>
        <c:numFmt formatCode="General" sourceLinked="1"/>
        <c:majorTickMark val="out"/>
        <c:minorTickMark val="none"/>
        <c:tickLblPos val="nextTo"/>
        <c:txPr>
          <a:bodyPr rot="-60000000" spcFirstLastPara="0" vertOverflow="ellipsis" vert="horz" wrap="square" anchor="ctr" anchorCtr="1"/>
          <a:lstStyle/>
          <a:p>
            <a:pPr>
              <a:defRPr lang="zh-CN" sz="1800" b="0" i="0" u="none" strike="noStrike" kern="1200" baseline="0">
                <a:solidFill>
                  <a:schemeClr val="tx1"/>
                </a:solidFill>
                <a:latin typeface="+mn-lt"/>
                <a:ea typeface="+mn-ea"/>
                <a:cs typeface="+mn-cs"/>
              </a:defRPr>
            </a:pPr>
          </a:p>
        </c:txPr>
        <c:crossAx val="85705856"/>
        <c:crosses val="autoZero"/>
        <c:crossBetween val="between"/>
      </c:valAx>
      <c:spPr>
        <a:noFill/>
        <a:ln w="25400">
          <a:noFill/>
        </a:ln>
      </c:spPr>
    </c:plotArea>
    <c:plotVisOnly val="1"/>
    <c:dispBlanksAs val="gap"/>
    <c:showDLblsOverMax val="0"/>
  </c:chart>
  <c:txPr>
    <a:bodyPr/>
    <a:lstStyle/>
    <a:p>
      <a:pPr>
        <a:defRPr lang="zh-CN" sz="1800"/>
      </a:pPr>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4EDE6FC-A9B3-429A-BD7B-452C2FE87A0C}" type="doc">
      <dgm:prSet loTypeId="urn:microsoft.com/office/officeart/2005/8/layout/bProcess3" loCatId="process" qsTypeId="urn:microsoft.com/office/officeart/2005/8/quickstyle/simple1" qsCatId="simple" csTypeId="urn:microsoft.com/office/officeart/2005/8/colors/accent1_2" csCatId="accent1" phldr="1"/>
      <dgm:spPr/>
      <dgm:t>
        <a:bodyPr/>
        <a:lstStyle/>
        <a:p>
          <a:endParaRPr lang="zh-CN" altLang="en-US"/>
        </a:p>
      </dgm:t>
    </dgm:pt>
    <dgm:pt modelId="{8EB2BB37-F810-4FDE-AD23-23CF9BB7F8E8}">
      <dgm:prSet phldrT="[文本]" custT="1"/>
      <dgm:spPr>
        <a:solidFill>
          <a:srgbClr val="FF5050"/>
        </a:solidFill>
        <a:ln>
          <a:noFill/>
        </a:ln>
      </dgm:spPr>
      <dgm:t>
        <a:bodyPr/>
        <a:lstStyle/>
        <a:p>
          <a:pPr>
            <a:lnSpc>
              <a:spcPct val="100000"/>
            </a:lnSpc>
          </a:pPr>
          <a:r>
            <a:rPr lang="zh-CN" altLang="en-US" sz="1000" dirty="0" smtClean="0">
              <a:solidFill>
                <a:schemeClr val="bg1"/>
              </a:solidFill>
            </a:rPr>
            <a:t>点击输入文字</a:t>
          </a:r>
          <a:endParaRPr lang="en-US" altLang="zh-CN" sz="1000" dirty="0" smtClean="0">
            <a:solidFill>
              <a:schemeClr val="bg1"/>
            </a:solidFill>
          </a:endParaRPr>
        </a:p>
        <a:p>
          <a:pPr>
            <a:lnSpc>
              <a:spcPct val="100000"/>
            </a:lnSpc>
          </a:pPr>
          <a:r>
            <a:rPr lang="zh-CN" altLang="en-US" sz="1000" dirty="0" smtClean="0">
              <a:solidFill>
                <a:schemeClr val="bg1"/>
              </a:solidFill>
            </a:rPr>
            <a:t>点击输入文字内容</a:t>
          </a:r>
          <a:endParaRPr lang="en-US" altLang="zh-CN" sz="1000" dirty="0" smtClean="0">
            <a:solidFill>
              <a:schemeClr val="bg1"/>
            </a:solidFill>
          </a:endParaRPr>
        </a:p>
        <a:p>
          <a:pPr>
            <a:lnSpc>
              <a:spcPct val="100000"/>
            </a:lnSpc>
          </a:pPr>
          <a:r>
            <a:rPr lang="zh-CN" altLang="en-US" sz="1000" dirty="0" smtClean="0">
              <a:solidFill>
                <a:schemeClr val="bg1"/>
              </a:solidFill>
            </a:rPr>
            <a:t>点击输入文字内容</a:t>
          </a:r>
          <a:endParaRPr lang="zh-CN" altLang="en-US" sz="1000" dirty="0">
            <a:solidFill>
              <a:schemeClr val="bg1"/>
            </a:solidFill>
          </a:endParaRPr>
        </a:p>
      </dgm:t>
    </dgm:pt>
    <dgm:pt modelId="{27985FEB-CAB5-48FA-95BC-FE0A7EDCFCCA}" cxnId="{B6AF7A17-B3AB-461A-913A-BDE1785CC4DC}" type="parTrans">
      <dgm:prSet/>
      <dgm:spPr/>
      <dgm:t>
        <a:bodyPr/>
        <a:lstStyle/>
        <a:p>
          <a:endParaRPr lang="zh-CN" altLang="en-US" sz="1000"/>
        </a:p>
      </dgm:t>
    </dgm:pt>
    <dgm:pt modelId="{5C492B2C-70A6-43F5-8C63-07F7214B84E3}" cxnId="{B6AF7A17-B3AB-461A-913A-BDE1785CC4DC}" type="sibTrans">
      <dgm:prSet custT="1"/>
      <dgm:spPr>
        <a:ln w="19050">
          <a:solidFill>
            <a:schemeClr val="bg2">
              <a:lumMod val="50000"/>
            </a:schemeClr>
          </a:solidFill>
          <a:prstDash val="sysDot"/>
        </a:ln>
      </dgm:spPr>
      <dgm:t>
        <a:bodyPr/>
        <a:lstStyle/>
        <a:p>
          <a:endParaRPr lang="zh-CN" altLang="en-US" sz="1000"/>
        </a:p>
      </dgm:t>
    </dgm:pt>
    <dgm:pt modelId="{608C2290-079A-434A-A447-F57934049FAB}">
      <dgm:prSet phldrT="[文本]" custT="1"/>
      <dgm:spPr>
        <a:solidFill>
          <a:srgbClr val="FF5050"/>
        </a:solidFill>
        <a:ln>
          <a:noFill/>
        </a:ln>
      </dgm:spPr>
      <dgm:t>
        <a:bodyPr/>
        <a:lstStyle/>
        <a:p>
          <a:r>
            <a:rPr lang="zh-CN" altLang="en-US" sz="1000" dirty="0" smtClean="0">
              <a:solidFill>
                <a:schemeClr val="bg1"/>
              </a:solidFill>
            </a:rPr>
            <a:t>点击输入文字</a:t>
          </a:r>
          <a:endParaRPr lang="en-US" altLang="zh-CN" sz="1000" dirty="0" smtClean="0">
            <a:solidFill>
              <a:schemeClr val="bg1"/>
            </a:solidFill>
          </a:endParaRPr>
        </a:p>
        <a:p>
          <a:r>
            <a:rPr lang="zh-CN" altLang="en-US" sz="1000" dirty="0" smtClean="0">
              <a:solidFill>
                <a:schemeClr val="bg1"/>
              </a:solidFill>
            </a:rPr>
            <a:t>点击输入文字内容</a:t>
          </a:r>
          <a:endParaRPr lang="en-US" altLang="zh-CN" sz="1000" dirty="0" smtClean="0">
            <a:solidFill>
              <a:schemeClr val="bg1"/>
            </a:solidFill>
          </a:endParaRPr>
        </a:p>
        <a:p>
          <a:r>
            <a:rPr lang="zh-CN" altLang="en-US" sz="1000" dirty="0" smtClean="0">
              <a:solidFill>
                <a:schemeClr val="bg1"/>
              </a:solidFill>
            </a:rPr>
            <a:t>点击输入文字内容</a:t>
          </a:r>
          <a:endParaRPr lang="zh-CN" altLang="en-US" sz="1000" dirty="0">
            <a:solidFill>
              <a:schemeClr val="bg1"/>
            </a:solidFill>
          </a:endParaRPr>
        </a:p>
      </dgm:t>
    </dgm:pt>
    <dgm:pt modelId="{ADD1D842-C1CA-49EB-B64D-96E34F815B3E}" cxnId="{EB6B7302-7550-48E4-98EB-6CED91E872C3}" type="parTrans">
      <dgm:prSet/>
      <dgm:spPr/>
      <dgm:t>
        <a:bodyPr/>
        <a:lstStyle/>
        <a:p>
          <a:endParaRPr lang="zh-CN" altLang="en-US" sz="1000"/>
        </a:p>
      </dgm:t>
    </dgm:pt>
    <dgm:pt modelId="{DF5CA7C8-C393-4A95-AA8F-22A05C856BAE}" cxnId="{EB6B7302-7550-48E4-98EB-6CED91E872C3}" type="sibTrans">
      <dgm:prSet custT="1"/>
      <dgm:spPr>
        <a:ln w="19050">
          <a:solidFill>
            <a:schemeClr val="bg2">
              <a:lumMod val="50000"/>
            </a:schemeClr>
          </a:solidFill>
          <a:prstDash val="sysDot"/>
        </a:ln>
      </dgm:spPr>
      <dgm:t>
        <a:bodyPr/>
        <a:lstStyle/>
        <a:p>
          <a:endParaRPr lang="zh-CN" altLang="en-US" sz="1000"/>
        </a:p>
      </dgm:t>
    </dgm:pt>
    <dgm:pt modelId="{1906BB39-098C-445E-B718-61FD5B720520}">
      <dgm:prSet phldrT="[文本]" custT="1"/>
      <dgm:spPr>
        <a:solidFill>
          <a:srgbClr val="92D050"/>
        </a:solidFill>
        <a:ln>
          <a:noFill/>
        </a:ln>
      </dgm:spPr>
      <dgm:t>
        <a:bodyPr/>
        <a:lstStyle/>
        <a:p>
          <a:r>
            <a:rPr lang="zh-CN" altLang="en-US" sz="1000" dirty="0" smtClean="0">
              <a:solidFill>
                <a:schemeClr val="bg1"/>
              </a:solidFill>
            </a:rPr>
            <a:t>点击输入文字</a:t>
          </a:r>
          <a:endParaRPr lang="en-US" altLang="zh-CN" sz="1000" dirty="0" smtClean="0">
            <a:solidFill>
              <a:schemeClr val="bg1"/>
            </a:solidFill>
          </a:endParaRPr>
        </a:p>
        <a:p>
          <a:r>
            <a:rPr lang="zh-CN" altLang="en-US" sz="1000" dirty="0" smtClean="0">
              <a:solidFill>
                <a:schemeClr val="bg1"/>
              </a:solidFill>
            </a:rPr>
            <a:t>点击输入文字内容</a:t>
          </a:r>
          <a:endParaRPr lang="en-US" altLang="zh-CN" sz="1000" dirty="0" smtClean="0">
            <a:solidFill>
              <a:schemeClr val="bg1"/>
            </a:solidFill>
          </a:endParaRPr>
        </a:p>
        <a:p>
          <a:r>
            <a:rPr lang="zh-CN" altLang="en-US" sz="1000" dirty="0" smtClean="0">
              <a:solidFill>
                <a:schemeClr val="bg1"/>
              </a:solidFill>
            </a:rPr>
            <a:t>点击输入文字内容</a:t>
          </a:r>
          <a:endParaRPr lang="zh-CN" altLang="en-US" sz="1000" dirty="0">
            <a:solidFill>
              <a:schemeClr val="bg1"/>
            </a:solidFill>
          </a:endParaRPr>
        </a:p>
      </dgm:t>
    </dgm:pt>
    <dgm:pt modelId="{B3C0411C-D5BB-4D00-BF0D-3BF00F75B81C}" cxnId="{C3DC0D84-42E9-4A50-A901-11B97272D790}" type="parTrans">
      <dgm:prSet/>
      <dgm:spPr/>
      <dgm:t>
        <a:bodyPr/>
        <a:lstStyle/>
        <a:p>
          <a:endParaRPr lang="zh-CN" altLang="en-US" sz="1000"/>
        </a:p>
      </dgm:t>
    </dgm:pt>
    <dgm:pt modelId="{7C2ADD90-43DA-480B-BFCC-93E3F28963A0}" cxnId="{C3DC0D84-42E9-4A50-A901-11B97272D790}" type="sibTrans">
      <dgm:prSet custT="1"/>
      <dgm:spPr>
        <a:ln>
          <a:solidFill>
            <a:schemeClr val="bg2">
              <a:lumMod val="50000"/>
            </a:schemeClr>
          </a:solidFill>
        </a:ln>
      </dgm:spPr>
      <dgm:t>
        <a:bodyPr/>
        <a:lstStyle/>
        <a:p>
          <a:endParaRPr lang="zh-CN" altLang="en-US" sz="1000"/>
        </a:p>
      </dgm:t>
    </dgm:pt>
    <dgm:pt modelId="{B85E36C9-AD9D-4476-B4E1-28A4B11EF09C}">
      <dgm:prSet phldrT="[文本]" custT="1"/>
      <dgm:spPr>
        <a:solidFill>
          <a:srgbClr val="92D050"/>
        </a:solidFill>
        <a:ln>
          <a:noFill/>
        </a:ln>
      </dgm:spPr>
      <dgm:t>
        <a:bodyPr/>
        <a:lstStyle/>
        <a:p>
          <a:r>
            <a:rPr lang="zh-CN" altLang="en-US" sz="1000" dirty="0" smtClean="0">
              <a:solidFill>
                <a:schemeClr val="bg1"/>
              </a:solidFill>
            </a:rPr>
            <a:t>点击输入文字</a:t>
          </a:r>
          <a:endParaRPr lang="en-US" altLang="zh-CN" sz="1000" dirty="0" smtClean="0">
            <a:solidFill>
              <a:schemeClr val="bg1"/>
            </a:solidFill>
          </a:endParaRPr>
        </a:p>
        <a:p>
          <a:r>
            <a:rPr lang="zh-CN" altLang="en-US" sz="1000" dirty="0" smtClean="0">
              <a:solidFill>
                <a:schemeClr val="bg1"/>
              </a:solidFill>
            </a:rPr>
            <a:t>点击输入文字内容</a:t>
          </a:r>
          <a:endParaRPr lang="en-US" altLang="zh-CN" sz="1000" dirty="0" smtClean="0">
            <a:solidFill>
              <a:schemeClr val="bg1"/>
            </a:solidFill>
          </a:endParaRPr>
        </a:p>
        <a:p>
          <a:r>
            <a:rPr lang="zh-CN" altLang="en-US" sz="1000" dirty="0" smtClean="0">
              <a:solidFill>
                <a:schemeClr val="bg1"/>
              </a:solidFill>
            </a:rPr>
            <a:t>点击输入文字内容</a:t>
          </a:r>
          <a:endParaRPr lang="zh-CN" altLang="en-US" sz="1000" dirty="0">
            <a:solidFill>
              <a:schemeClr val="bg1"/>
            </a:solidFill>
          </a:endParaRPr>
        </a:p>
      </dgm:t>
    </dgm:pt>
    <dgm:pt modelId="{937826B3-B231-46D3-BE79-7DA4B6D53910}" cxnId="{57344D65-A592-4091-B0DD-3BD7DFF738AE}" type="parTrans">
      <dgm:prSet/>
      <dgm:spPr/>
      <dgm:t>
        <a:bodyPr/>
        <a:lstStyle/>
        <a:p>
          <a:endParaRPr lang="zh-CN" altLang="en-US" sz="1000"/>
        </a:p>
      </dgm:t>
    </dgm:pt>
    <dgm:pt modelId="{FA375934-D2FB-4258-B3E8-24962FAB66AD}" cxnId="{57344D65-A592-4091-B0DD-3BD7DFF738AE}" type="sibTrans">
      <dgm:prSet custT="1"/>
      <dgm:spPr>
        <a:ln w="19050">
          <a:solidFill>
            <a:schemeClr val="bg2">
              <a:lumMod val="50000"/>
            </a:schemeClr>
          </a:solidFill>
          <a:prstDash val="sysDot"/>
        </a:ln>
      </dgm:spPr>
      <dgm:t>
        <a:bodyPr/>
        <a:lstStyle/>
        <a:p>
          <a:endParaRPr lang="zh-CN" altLang="en-US" sz="1000"/>
        </a:p>
      </dgm:t>
    </dgm:pt>
    <dgm:pt modelId="{C2566251-0996-4E26-8BE6-3E118821FB5D}">
      <dgm:prSet phldrT="[文本]" custT="1"/>
      <dgm:spPr>
        <a:solidFill>
          <a:srgbClr val="FF5050"/>
        </a:solidFill>
        <a:ln>
          <a:noFill/>
        </a:ln>
      </dgm:spPr>
      <dgm:t>
        <a:bodyPr/>
        <a:lstStyle/>
        <a:p>
          <a:r>
            <a:rPr lang="zh-CN" altLang="en-US" sz="1000" dirty="0" smtClean="0">
              <a:solidFill>
                <a:schemeClr val="bg1"/>
              </a:solidFill>
            </a:rPr>
            <a:t>点击输入文字</a:t>
          </a:r>
          <a:endParaRPr lang="en-US" altLang="zh-CN" sz="1000" dirty="0" smtClean="0">
            <a:solidFill>
              <a:schemeClr val="bg1"/>
            </a:solidFill>
          </a:endParaRPr>
        </a:p>
        <a:p>
          <a:r>
            <a:rPr lang="zh-CN" altLang="en-US" sz="1000" dirty="0" smtClean="0">
              <a:solidFill>
                <a:schemeClr val="bg1"/>
              </a:solidFill>
            </a:rPr>
            <a:t>点击输入文字内容</a:t>
          </a:r>
          <a:endParaRPr lang="en-US" altLang="zh-CN" sz="1000" dirty="0" smtClean="0">
            <a:solidFill>
              <a:schemeClr val="bg1"/>
            </a:solidFill>
          </a:endParaRPr>
        </a:p>
        <a:p>
          <a:r>
            <a:rPr lang="zh-CN" altLang="en-US" sz="1000" dirty="0" smtClean="0">
              <a:solidFill>
                <a:schemeClr val="bg1"/>
              </a:solidFill>
            </a:rPr>
            <a:t>点击输入文字内容</a:t>
          </a:r>
          <a:endParaRPr lang="zh-CN" altLang="en-US" sz="1000" dirty="0">
            <a:solidFill>
              <a:schemeClr val="bg1"/>
            </a:solidFill>
          </a:endParaRPr>
        </a:p>
      </dgm:t>
    </dgm:pt>
    <dgm:pt modelId="{CF078D30-9E44-4B0B-9532-DE6858C15245}" cxnId="{B0E012B4-7317-469B-825A-37800913145D}" type="parTrans">
      <dgm:prSet/>
      <dgm:spPr/>
      <dgm:t>
        <a:bodyPr/>
        <a:lstStyle/>
        <a:p>
          <a:endParaRPr lang="zh-CN" altLang="en-US" sz="1000"/>
        </a:p>
      </dgm:t>
    </dgm:pt>
    <dgm:pt modelId="{A910C028-3A5C-4F82-803E-208AAA9FF0E0}" cxnId="{B0E012B4-7317-469B-825A-37800913145D}" type="sibTrans">
      <dgm:prSet/>
      <dgm:spPr/>
      <dgm:t>
        <a:bodyPr/>
        <a:lstStyle/>
        <a:p>
          <a:endParaRPr lang="zh-CN" altLang="en-US" sz="1000"/>
        </a:p>
      </dgm:t>
    </dgm:pt>
    <dgm:pt modelId="{36848E0B-E953-4E48-AE83-BC584357111E}" type="pres">
      <dgm:prSet presAssocID="{E4EDE6FC-A9B3-429A-BD7B-452C2FE87A0C}" presName="Name0" presStyleCnt="0">
        <dgm:presLayoutVars>
          <dgm:dir/>
          <dgm:resizeHandles val="exact"/>
        </dgm:presLayoutVars>
      </dgm:prSet>
      <dgm:spPr/>
      <dgm:t>
        <a:bodyPr/>
        <a:lstStyle/>
        <a:p>
          <a:endParaRPr lang="zh-CN" altLang="en-US"/>
        </a:p>
      </dgm:t>
    </dgm:pt>
    <dgm:pt modelId="{EAB87765-70D1-4AE7-BBF9-10E839C310B1}" type="pres">
      <dgm:prSet presAssocID="{8EB2BB37-F810-4FDE-AD23-23CF9BB7F8E8}" presName="node" presStyleLbl="node1" presStyleIdx="0" presStyleCnt="5">
        <dgm:presLayoutVars>
          <dgm:bulletEnabled val="1"/>
        </dgm:presLayoutVars>
      </dgm:prSet>
      <dgm:spPr/>
      <dgm:t>
        <a:bodyPr/>
        <a:lstStyle/>
        <a:p>
          <a:endParaRPr lang="zh-CN" altLang="en-US"/>
        </a:p>
      </dgm:t>
    </dgm:pt>
    <dgm:pt modelId="{BD22BCC6-FCDD-4346-98D1-3063A3CE0805}" type="pres">
      <dgm:prSet presAssocID="{5C492B2C-70A6-43F5-8C63-07F7214B84E3}" presName="sibTrans" presStyleLbl="sibTrans1D1" presStyleIdx="0" presStyleCnt="4"/>
      <dgm:spPr/>
      <dgm:t>
        <a:bodyPr/>
        <a:lstStyle/>
        <a:p>
          <a:endParaRPr lang="zh-CN" altLang="en-US"/>
        </a:p>
      </dgm:t>
    </dgm:pt>
    <dgm:pt modelId="{2ACA453A-63B6-4035-AF10-12533D3863B8}" type="pres">
      <dgm:prSet presAssocID="{5C492B2C-70A6-43F5-8C63-07F7214B84E3}" presName="connectorText" presStyleLbl="sibTrans1D1" presStyleIdx="0" presStyleCnt="4"/>
      <dgm:spPr/>
      <dgm:t>
        <a:bodyPr/>
        <a:lstStyle/>
        <a:p>
          <a:endParaRPr lang="zh-CN" altLang="en-US"/>
        </a:p>
      </dgm:t>
    </dgm:pt>
    <dgm:pt modelId="{0CF17E3D-AC11-43FE-83B3-5AF18EB3B158}" type="pres">
      <dgm:prSet presAssocID="{608C2290-079A-434A-A447-F57934049FAB}" presName="node" presStyleLbl="node1" presStyleIdx="1" presStyleCnt="5">
        <dgm:presLayoutVars>
          <dgm:bulletEnabled val="1"/>
        </dgm:presLayoutVars>
      </dgm:prSet>
      <dgm:spPr/>
      <dgm:t>
        <a:bodyPr/>
        <a:lstStyle/>
        <a:p>
          <a:endParaRPr lang="zh-CN" altLang="en-US"/>
        </a:p>
      </dgm:t>
    </dgm:pt>
    <dgm:pt modelId="{FBA40580-162F-4ECF-822B-D2B581FEE92F}" type="pres">
      <dgm:prSet presAssocID="{DF5CA7C8-C393-4A95-AA8F-22A05C856BAE}" presName="sibTrans" presStyleLbl="sibTrans1D1" presStyleIdx="1" presStyleCnt="4"/>
      <dgm:spPr/>
      <dgm:t>
        <a:bodyPr/>
        <a:lstStyle/>
        <a:p>
          <a:endParaRPr lang="zh-CN" altLang="en-US"/>
        </a:p>
      </dgm:t>
    </dgm:pt>
    <dgm:pt modelId="{348242D0-AB1D-4615-9333-8F42D0AE98B8}" type="pres">
      <dgm:prSet presAssocID="{DF5CA7C8-C393-4A95-AA8F-22A05C856BAE}" presName="connectorText" presStyleLbl="sibTrans1D1" presStyleIdx="1" presStyleCnt="4"/>
      <dgm:spPr/>
      <dgm:t>
        <a:bodyPr/>
        <a:lstStyle/>
        <a:p>
          <a:endParaRPr lang="zh-CN" altLang="en-US"/>
        </a:p>
      </dgm:t>
    </dgm:pt>
    <dgm:pt modelId="{6C50E731-503B-4B4C-8DEC-944946925CB3}" type="pres">
      <dgm:prSet presAssocID="{1906BB39-098C-445E-B718-61FD5B720520}" presName="node" presStyleLbl="node1" presStyleIdx="2" presStyleCnt="5">
        <dgm:presLayoutVars>
          <dgm:bulletEnabled val="1"/>
        </dgm:presLayoutVars>
      </dgm:prSet>
      <dgm:spPr/>
      <dgm:t>
        <a:bodyPr/>
        <a:lstStyle/>
        <a:p>
          <a:endParaRPr lang="zh-CN" altLang="en-US"/>
        </a:p>
      </dgm:t>
    </dgm:pt>
    <dgm:pt modelId="{A8AE51AF-66BB-4902-B3DB-0C34D4F333C1}" type="pres">
      <dgm:prSet presAssocID="{7C2ADD90-43DA-480B-BFCC-93E3F28963A0}" presName="sibTrans" presStyleLbl="sibTrans1D1" presStyleIdx="2" presStyleCnt="4"/>
      <dgm:spPr/>
      <dgm:t>
        <a:bodyPr/>
        <a:lstStyle/>
        <a:p>
          <a:endParaRPr lang="zh-CN" altLang="en-US"/>
        </a:p>
      </dgm:t>
    </dgm:pt>
    <dgm:pt modelId="{A56B0A5E-5ABA-4D6B-8254-FC3DDFDC6115}" type="pres">
      <dgm:prSet presAssocID="{7C2ADD90-43DA-480B-BFCC-93E3F28963A0}" presName="connectorText" presStyleLbl="sibTrans1D1" presStyleIdx="2" presStyleCnt="4"/>
      <dgm:spPr/>
      <dgm:t>
        <a:bodyPr/>
        <a:lstStyle/>
        <a:p>
          <a:endParaRPr lang="zh-CN" altLang="en-US"/>
        </a:p>
      </dgm:t>
    </dgm:pt>
    <dgm:pt modelId="{FC2E7ECA-29A5-485A-B8BA-713B340320EB}" type="pres">
      <dgm:prSet presAssocID="{B85E36C9-AD9D-4476-B4E1-28A4B11EF09C}" presName="node" presStyleLbl="node1" presStyleIdx="3" presStyleCnt="5">
        <dgm:presLayoutVars>
          <dgm:bulletEnabled val="1"/>
        </dgm:presLayoutVars>
      </dgm:prSet>
      <dgm:spPr/>
      <dgm:t>
        <a:bodyPr/>
        <a:lstStyle/>
        <a:p>
          <a:endParaRPr lang="zh-CN" altLang="en-US"/>
        </a:p>
      </dgm:t>
    </dgm:pt>
    <dgm:pt modelId="{14A2B875-9507-447F-96C3-8CD95F57CA47}" type="pres">
      <dgm:prSet presAssocID="{FA375934-D2FB-4258-B3E8-24962FAB66AD}" presName="sibTrans" presStyleLbl="sibTrans1D1" presStyleIdx="3" presStyleCnt="4"/>
      <dgm:spPr/>
      <dgm:t>
        <a:bodyPr/>
        <a:lstStyle/>
        <a:p>
          <a:endParaRPr lang="zh-CN" altLang="en-US"/>
        </a:p>
      </dgm:t>
    </dgm:pt>
    <dgm:pt modelId="{D05E23A2-4651-4C3D-8958-D3DF622294D8}" type="pres">
      <dgm:prSet presAssocID="{FA375934-D2FB-4258-B3E8-24962FAB66AD}" presName="connectorText" presStyleLbl="sibTrans1D1" presStyleIdx="3" presStyleCnt="4"/>
      <dgm:spPr/>
      <dgm:t>
        <a:bodyPr/>
        <a:lstStyle/>
        <a:p>
          <a:endParaRPr lang="zh-CN" altLang="en-US"/>
        </a:p>
      </dgm:t>
    </dgm:pt>
    <dgm:pt modelId="{F2C9CEFB-7A9B-4092-8B0D-7D0021991681}" type="pres">
      <dgm:prSet presAssocID="{C2566251-0996-4E26-8BE6-3E118821FB5D}" presName="node" presStyleLbl="node1" presStyleIdx="4" presStyleCnt="5">
        <dgm:presLayoutVars>
          <dgm:bulletEnabled val="1"/>
        </dgm:presLayoutVars>
      </dgm:prSet>
      <dgm:spPr/>
      <dgm:t>
        <a:bodyPr/>
        <a:lstStyle/>
        <a:p>
          <a:endParaRPr lang="zh-CN" altLang="en-US"/>
        </a:p>
      </dgm:t>
    </dgm:pt>
  </dgm:ptLst>
  <dgm:cxnLst>
    <dgm:cxn modelId="{C1A6D237-6B38-4718-9358-B1184DBB9DF6}" type="presOf" srcId="{8EB2BB37-F810-4FDE-AD23-23CF9BB7F8E8}" destId="{EAB87765-70D1-4AE7-BBF9-10E839C310B1}" srcOrd="0" destOrd="0" presId="urn:microsoft.com/office/officeart/2005/8/layout/bProcess3"/>
    <dgm:cxn modelId="{A89FEB40-C15B-4627-A023-B63ED60F3D6D}" type="presOf" srcId="{DF5CA7C8-C393-4A95-AA8F-22A05C856BAE}" destId="{FBA40580-162F-4ECF-822B-D2B581FEE92F}" srcOrd="0" destOrd="0" presId="urn:microsoft.com/office/officeart/2005/8/layout/bProcess3"/>
    <dgm:cxn modelId="{9380BAE3-4009-4315-8C20-45BC81D18DA7}" type="presOf" srcId="{B85E36C9-AD9D-4476-B4E1-28A4B11EF09C}" destId="{FC2E7ECA-29A5-485A-B8BA-713B340320EB}" srcOrd="0" destOrd="0" presId="urn:microsoft.com/office/officeart/2005/8/layout/bProcess3"/>
    <dgm:cxn modelId="{2DF19789-7BE6-485F-A47A-23BE552D670B}" type="presOf" srcId="{FA375934-D2FB-4258-B3E8-24962FAB66AD}" destId="{14A2B875-9507-447F-96C3-8CD95F57CA47}" srcOrd="0" destOrd="0" presId="urn:microsoft.com/office/officeart/2005/8/layout/bProcess3"/>
    <dgm:cxn modelId="{B6AF7A17-B3AB-461A-913A-BDE1785CC4DC}" srcId="{E4EDE6FC-A9B3-429A-BD7B-452C2FE87A0C}" destId="{8EB2BB37-F810-4FDE-AD23-23CF9BB7F8E8}" srcOrd="0" destOrd="0" parTransId="{27985FEB-CAB5-48FA-95BC-FE0A7EDCFCCA}" sibTransId="{5C492B2C-70A6-43F5-8C63-07F7214B84E3}"/>
    <dgm:cxn modelId="{57344D65-A592-4091-B0DD-3BD7DFF738AE}" srcId="{E4EDE6FC-A9B3-429A-BD7B-452C2FE87A0C}" destId="{B85E36C9-AD9D-4476-B4E1-28A4B11EF09C}" srcOrd="3" destOrd="0" parTransId="{937826B3-B231-46D3-BE79-7DA4B6D53910}" sibTransId="{FA375934-D2FB-4258-B3E8-24962FAB66AD}"/>
    <dgm:cxn modelId="{B0E012B4-7317-469B-825A-37800913145D}" srcId="{E4EDE6FC-A9B3-429A-BD7B-452C2FE87A0C}" destId="{C2566251-0996-4E26-8BE6-3E118821FB5D}" srcOrd="4" destOrd="0" parTransId="{CF078D30-9E44-4B0B-9532-DE6858C15245}" sibTransId="{A910C028-3A5C-4F82-803E-208AAA9FF0E0}"/>
    <dgm:cxn modelId="{593A579D-B468-4F21-8FD9-663D769B3440}" type="presOf" srcId="{C2566251-0996-4E26-8BE6-3E118821FB5D}" destId="{F2C9CEFB-7A9B-4092-8B0D-7D0021991681}" srcOrd="0" destOrd="0" presId="urn:microsoft.com/office/officeart/2005/8/layout/bProcess3"/>
    <dgm:cxn modelId="{66BFB300-5639-4FC6-849C-F21056026BB3}" type="presOf" srcId="{1906BB39-098C-445E-B718-61FD5B720520}" destId="{6C50E731-503B-4B4C-8DEC-944946925CB3}" srcOrd="0" destOrd="0" presId="urn:microsoft.com/office/officeart/2005/8/layout/bProcess3"/>
    <dgm:cxn modelId="{A35B7EB9-3663-4AEF-9783-EECD5B7A3E0F}" type="presOf" srcId="{5C492B2C-70A6-43F5-8C63-07F7214B84E3}" destId="{BD22BCC6-FCDD-4346-98D1-3063A3CE0805}" srcOrd="0" destOrd="0" presId="urn:microsoft.com/office/officeart/2005/8/layout/bProcess3"/>
    <dgm:cxn modelId="{C84829AC-401E-4206-BB22-EC5A3F61F48A}" type="presOf" srcId="{E4EDE6FC-A9B3-429A-BD7B-452C2FE87A0C}" destId="{36848E0B-E953-4E48-AE83-BC584357111E}" srcOrd="0" destOrd="0" presId="urn:microsoft.com/office/officeart/2005/8/layout/bProcess3"/>
    <dgm:cxn modelId="{3EB4E5AF-AECC-48D1-BD16-67E396FA4692}" type="presOf" srcId="{DF5CA7C8-C393-4A95-AA8F-22A05C856BAE}" destId="{348242D0-AB1D-4615-9333-8F42D0AE98B8}" srcOrd="1" destOrd="0" presId="urn:microsoft.com/office/officeart/2005/8/layout/bProcess3"/>
    <dgm:cxn modelId="{C3DC0D84-42E9-4A50-A901-11B97272D790}" srcId="{E4EDE6FC-A9B3-429A-BD7B-452C2FE87A0C}" destId="{1906BB39-098C-445E-B718-61FD5B720520}" srcOrd="2" destOrd="0" parTransId="{B3C0411C-D5BB-4D00-BF0D-3BF00F75B81C}" sibTransId="{7C2ADD90-43DA-480B-BFCC-93E3F28963A0}"/>
    <dgm:cxn modelId="{C8FBBB34-FAA9-428F-87F9-CD577FAE02DF}" type="presOf" srcId="{FA375934-D2FB-4258-B3E8-24962FAB66AD}" destId="{D05E23A2-4651-4C3D-8958-D3DF622294D8}" srcOrd="1" destOrd="0" presId="urn:microsoft.com/office/officeart/2005/8/layout/bProcess3"/>
    <dgm:cxn modelId="{064845E9-34EC-4A46-A899-2E5E6AF21B4C}" type="presOf" srcId="{7C2ADD90-43DA-480B-BFCC-93E3F28963A0}" destId="{A56B0A5E-5ABA-4D6B-8254-FC3DDFDC6115}" srcOrd="1" destOrd="0" presId="urn:microsoft.com/office/officeart/2005/8/layout/bProcess3"/>
    <dgm:cxn modelId="{A35A7055-AFBC-45E4-9ED7-2E2D00B0FA1D}" type="presOf" srcId="{7C2ADD90-43DA-480B-BFCC-93E3F28963A0}" destId="{A8AE51AF-66BB-4902-B3DB-0C34D4F333C1}" srcOrd="0" destOrd="0" presId="urn:microsoft.com/office/officeart/2005/8/layout/bProcess3"/>
    <dgm:cxn modelId="{9B97034C-C88F-4E29-8337-6C52201D02F0}" type="presOf" srcId="{608C2290-079A-434A-A447-F57934049FAB}" destId="{0CF17E3D-AC11-43FE-83B3-5AF18EB3B158}" srcOrd="0" destOrd="0" presId="urn:microsoft.com/office/officeart/2005/8/layout/bProcess3"/>
    <dgm:cxn modelId="{841F4D5C-57C5-4EDA-A55B-D460B15D273B}" type="presOf" srcId="{5C492B2C-70A6-43F5-8C63-07F7214B84E3}" destId="{2ACA453A-63B6-4035-AF10-12533D3863B8}" srcOrd="1" destOrd="0" presId="urn:microsoft.com/office/officeart/2005/8/layout/bProcess3"/>
    <dgm:cxn modelId="{EB6B7302-7550-48E4-98EB-6CED91E872C3}" srcId="{E4EDE6FC-A9B3-429A-BD7B-452C2FE87A0C}" destId="{608C2290-079A-434A-A447-F57934049FAB}" srcOrd="1" destOrd="0" parTransId="{ADD1D842-C1CA-49EB-B64D-96E34F815B3E}" sibTransId="{DF5CA7C8-C393-4A95-AA8F-22A05C856BAE}"/>
    <dgm:cxn modelId="{16094600-8DD0-4B00-9C31-8257E757C7D5}" type="presParOf" srcId="{36848E0B-E953-4E48-AE83-BC584357111E}" destId="{EAB87765-70D1-4AE7-BBF9-10E839C310B1}" srcOrd="0" destOrd="0" presId="urn:microsoft.com/office/officeart/2005/8/layout/bProcess3"/>
    <dgm:cxn modelId="{033F7B44-0099-4099-AEDB-AE886E4B4487}" type="presParOf" srcId="{36848E0B-E953-4E48-AE83-BC584357111E}" destId="{BD22BCC6-FCDD-4346-98D1-3063A3CE0805}" srcOrd="1" destOrd="0" presId="urn:microsoft.com/office/officeart/2005/8/layout/bProcess3"/>
    <dgm:cxn modelId="{4346C075-351C-41E0-BE9A-28FF5B9974CC}" type="presParOf" srcId="{BD22BCC6-FCDD-4346-98D1-3063A3CE0805}" destId="{2ACA453A-63B6-4035-AF10-12533D3863B8}" srcOrd="0" destOrd="0" presId="urn:microsoft.com/office/officeart/2005/8/layout/bProcess3"/>
    <dgm:cxn modelId="{90209F5C-A0BB-47D3-9E53-B148861AF63C}" type="presParOf" srcId="{36848E0B-E953-4E48-AE83-BC584357111E}" destId="{0CF17E3D-AC11-43FE-83B3-5AF18EB3B158}" srcOrd="2" destOrd="0" presId="urn:microsoft.com/office/officeart/2005/8/layout/bProcess3"/>
    <dgm:cxn modelId="{F4946B79-21F4-4128-90AD-0C5F6A665BFA}" type="presParOf" srcId="{36848E0B-E953-4E48-AE83-BC584357111E}" destId="{FBA40580-162F-4ECF-822B-D2B581FEE92F}" srcOrd="3" destOrd="0" presId="urn:microsoft.com/office/officeart/2005/8/layout/bProcess3"/>
    <dgm:cxn modelId="{F6DA212C-0738-4BED-B5B2-5143E3596507}" type="presParOf" srcId="{FBA40580-162F-4ECF-822B-D2B581FEE92F}" destId="{348242D0-AB1D-4615-9333-8F42D0AE98B8}" srcOrd="0" destOrd="0" presId="urn:microsoft.com/office/officeart/2005/8/layout/bProcess3"/>
    <dgm:cxn modelId="{A0F5387C-BB3E-4476-905A-BB4DB1AE1A68}" type="presParOf" srcId="{36848E0B-E953-4E48-AE83-BC584357111E}" destId="{6C50E731-503B-4B4C-8DEC-944946925CB3}" srcOrd="4" destOrd="0" presId="urn:microsoft.com/office/officeart/2005/8/layout/bProcess3"/>
    <dgm:cxn modelId="{AB2F1B56-FA0E-451B-8C99-1229DB668850}" type="presParOf" srcId="{36848E0B-E953-4E48-AE83-BC584357111E}" destId="{A8AE51AF-66BB-4902-B3DB-0C34D4F333C1}" srcOrd="5" destOrd="0" presId="urn:microsoft.com/office/officeart/2005/8/layout/bProcess3"/>
    <dgm:cxn modelId="{EC0FB393-6A10-4716-859E-2BF41FF3E609}" type="presParOf" srcId="{A8AE51AF-66BB-4902-B3DB-0C34D4F333C1}" destId="{A56B0A5E-5ABA-4D6B-8254-FC3DDFDC6115}" srcOrd="0" destOrd="0" presId="urn:microsoft.com/office/officeart/2005/8/layout/bProcess3"/>
    <dgm:cxn modelId="{4B68CF44-452F-44BC-9D65-57FE7EAFBB51}" type="presParOf" srcId="{36848E0B-E953-4E48-AE83-BC584357111E}" destId="{FC2E7ECA-29A5-485A-B8BA-713B340320EB}" srcOrd="6" destOrd="0" presId="urn:microsoft.com/office/officeart/2005/8/layout/bProcess3"/>
    <dgm:cxn modelId="{59A9E310-18A8-4EC5-93ED-85A8A69E6E5A}" type="presParOf" srcId="{36848E0B-E953-4E48-AE83-BC584357111E}" destId="{14A2B875-9507-447F-96C3-8CD95F57CA47}" srcOrd="7" destOrd="0" presId="urn:microsoft.com/office/officeart/2005/8/layout/bProcess3"/>
    <dgm:cxn modelId="{EA27967C-D1DF-4A05-9C5C-1992207FD2D9}" type="presParOf" srcId="{14A2B875-9507-447F-96C3-8CD95F57CA47}" destId="{D05E23A2-4651-4C3D-8958-D3DF622294D8}" srcOrd="0" destOrd="0" presId="urn:microsoft.com/office/officeart/2005/8/layout/bProcess3"/>
    <dgm:cxn modelId="{D90EFDA7-22C7-4B2D-B3F9-98C968A640A7}" type="presParOf" srcId="{36848E0B-E953-4E48-AE83-BC584357111E}" destId="{F2C9CEFB-7A9B-4092-8B0D-7D0021991681}" srcOrd="8" destOrd="0" presId="urn:microsoft.com/office/officeart/2005/8/layout/bProcess3"/>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D22BCC6-FCDD-4346-98D1-3063A3CE0805}">
      <dsp:nvSpPr>
        <dsp:cNvPr id="0" name=""/>
        <dsp:cNvSpPr/>
      </dsp:nvSpPr>
      <dsp:spPr>
        <a:xfrm>
          <a:off x="2823909" y="491117"/>
          <a:ext cx="380642" cy="91440"/>
        </a:xfrm>
        <a:custGeom>
          <a:avLst/>
          <a:gdLst/>
          <a:ahLst/>
          <a:cxnLst/>
          <a:rect l="0" t="0" r="0" b="0"/>
          <a:pathLst>
            <a:path>
              <a:moveTo>
                <a:pt x="0" y="45720"/>
              </a:moveTo>
              <a:lnTo>
                <a:pt x="380642" y="45720"/>
              </a:lnTo>
            </a:path>
          </a:pathLst>
        </a:custGeom>
        <a:noFill/>
        <a:ln w="19050" cap="flat" cmpd="sng" algn="ctr">
          <a:solidFill>
            <a:schemeClr val="bg2">
              <a:lumMod val="50000"/>
            </a:schemeClr>
          </a:solidFill>
          <a:prstDash val="sysDot"/>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3003949" y="534781"/>
        <a:ext cx="20562" cy="4112"/>
      </dsp:txXfrm>
    </dsp:sp>
    <dsp:sp modelId="{EAB87765-70D1-4AE7-BBF9-10E839C310B1}">
      <dsp:nvSpPr>
        <dsp:cNvPr id="0" name=""/>
        <dsp:cNvSpPr/>
      </dsp:nvSpPr>
      <dsp:spPr>
        <a:xfrm>
          <a:off x="1037698" y="434"/>
          <a:ext cx="1788011" cy="1072806"/>
        </a:xfrm>
        <a:prstGeom prst="rect">
          <a:avLst/>
        </a:prstGeom>
        <a:solidFill>
          <a:srgbClr val="FF5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100000"/>
            </a:lnSpc>
            <a:spcBef>
              <a:spcPct val="0"/>
            </a:spcBef>
            <a:spcAft>
              <a:spcPct val="35000"/>
            </a:spcAft>
          </a:pPr>
          <a:r>
            <a:rPr lang="zh-CN" altLang="en-US" sz="1000" kern="1200" dirty="0" smtClean="0">
              <a:solidFill>
                <a:schemeClr val="bg1"/>
              </a:solidFill>
            </a:rPr>
            <a:t>点击输入文字</a:t>
          </a:r>
          <a:endParaRPr lang="en-US" altLang="zh-CN" sz="1000" kern="1200" dirty="0" smtClean="0">
            <a:solidFill>
              <a:schemeClr val="bg1"/>
            </a:solidFill>
          </a:endParaRPr>
        </a:p>
        <a:p>
          <a:pPr lvl="0" algn="ctr" defTabSz="444500">
            <a:lnSpc>
              <a:spcPct val="100000"/>
            </a:lnSpc>
            <a:spcBef>
              <a:spcPct val="0"/>
            </a:spcBef>
            <a:spcAft>
              <a:spcPct val="35000"/>
            </a:spcAft>
          </a:pPr>
          <a:r>
            <a:rPr lang="zh-CN" altLang="en-US" sz="1000" kern="1200" dirty="0" smtClean="0">
              <a:solidFill>
                <a:schemeClr val="bg1"/>
              </a:solidFill>
            </a:rPr>
            <a:t>点击输入文字内容</a:t>
          </a:r>
          <a:endParaRPr lang="en-US" altLang="zh-CN" sz="1000" kern="1200" dirty="0" smtClean="0">
            <a:solidFill>
              <a:schemeClr val="bg1"/>
            </a:solidFill>
          </a:endParaRPr>
        </a:p>
        <a:p>
          <a:pPr lvl="0" algn="ctr" defTabSz="444500">
            <a:lnSpc>
              <a:spcPct val="100000"/>
            </a:lnSpc>
            <a:spcBef>
              <a:spcPct val="0"/>
            </a:spcBef>
            <a:spcAft>
              <a:spcPct val="35000"/>
            </a:spcAft>
          </a:pPr>
          <a:r>
            <a:rPr lang="zh-CN" altLang="en-US" sz="1000" kern="1200" dirty="0" smtClean="0">
              <a:solidFill>
                <a:schemeClr val="bg1"/>
              </a:solidFill>
            </a:rPr>
            <a:t>点击输入文字内容</a:t>
          </a:r>
          <a:endParaRPr lang="zh-CN" altLang="en-US" sz="1000" kern="1200" dirty="0">
            <a:solidFill>
              <a:schemeClr val="bg1"/>
            </a:solidFill>
          </a:endParaRPr>
        </a:p>
      </dsp:txBody>
      <dsp:txXfrm>
        <a:off x="1037698" y="434"/>
        <a:ext cx="1788011" cy="1072806"/>
      </dsp:txXfrm>
    </dsp:sp>
    <dsp:sp modelId="{FBA40580-162F-4ECF-822B-D2B581FEE92F}">
      <dsp:nvSpPr>
        <dsp:cNvPr id="0" name=""/>
        <dsp:cNvSpPr/>
      </dsp:nvSpPr>
      <dsp:spPr>
        <a:xfrm>
          <a:off x="1931703" y="1071441"/>
          <a:ext cx="2199254" cy="380642"/>
        </a:xfrm>
        <a:custGeom>
          <a:avLst/>
          <a:gdLst/>
          <a:ahLst/>
          <a:cxnLst/>
          <a:rect l="0" t="0" r="0" b="0"/>
          <a:pathLst>
            <a:path>
              <a:moveTo>
                <a:pt x="2199254" y="0"/>
              </a:moveTo>
              <a:lnTo>
                <a:pt x="2199254" y="207421"/>
              </a:lnTo>
              <a:lnTo>
                <a:pt x="0" y="207421"/>
              </a:lnTo>
              <a:lnTo>
                <a:pt x="0" y="380642"/>
              </a:lnTo>
            </a:path>
          </a:pathLst>
        </a:custGeom>
        <a:noFill/>
        <a:ln w="19050" cap="flat" cmpd="sng" algn="ctr">
          <a:solidFill>
            <a:schemeClr val="bg2">
              <a:lumMod val="50000"/>
            </a:schemeClr>
          </a:solidFill>
          <a:prstDash val="sysDot"/>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975396" y="1259706"/>
        <a:ext cx="111868" cy="4112"/>
      </dsp:txXfrm>
    </dsp:sp>
    <dsp:sp modelId="{0CF17E3D-AC11-43FE-83B3-5AF18EB3B158}">
      <dsp:nvSpPr>
        <dsp:cNvPr id="0" name=""/>
        <dsp:cNvSpPr/>
      </dsp:nvSpPr>
      <dsp:spPr>
        <a:xfrm>
          <a:off x="3236952" y="434"/>
          <a:ext cx="1788011" cy="1072806"/>
        </a:xfrm>
        <a:prstGeom prst="rect">
          <a:avLst/>
        </a:prstGeom>
        <a:solidFill>
          <a:srgbClr val="FF5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zh-CN" altLang="en-US" sz="1000" kern="1200" dirty="0" smtClean="0">
              <a:solidFill>
                <a:schemeClr val="bg1"/>
              </a:solidFill>
            </a:rPr>
            <a:t>点击输入文字</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zh-CN" altLang="en-US" sz="1000" kern="1200" dirty="0">
            <a:solidFill>
              <a:schemeClr val="bg1"/>
            </a:solidFill>
          </a:endParaRPr>
        </a:p>
      </dsp:txBody>
      <dsp:txXfrm>
        <a:off x="3236952" y="434"/>
        <a:ext cx="1788011" cy="1072806"/>
      </dsp:txXfrm>
    </dsp:sp>
    <dsp:sp modelId="{A8AE51AF-66BB-4902-B3DB-0C34D4F333C1}">
      <dsp:nvSpPr>
        <dsp:cNvPr id="0" name=""/>
        <dsp:cNvSpPr/>
      </dsp:nvSpPr>
      <dsp:spPr>
        <a:xfrm>
          <a:off x="2823909" y="1975167"/>
          <a:ext cx="380642" cy="91440"/>
        </a:xfrm>
        <a:custGeom>
          <a:avLst/>
          <a:gdLst/>
          <a:ahLst/>
          <a:cxnLst/>
          <a:rect l="0" t="0" r="0" b="0"/>
          <a:pathLst>
            <a:path>
              <a:moveTo>
                <a:pt x="0" y="45720"/>
              </a:moveTo>
              <a:lnTo>
                <a:pt x="380642" y="45720"/>
              </a:lnTo>
            </a:path>
          </a:pathLst>
        </a:custGeom>
        <a:noFill/>
        <a:ln w="9525" cap="flat" cmpd="sng" algn="ctr">
          <a:solidFill>
            <a:schemeClr val="bg2">
              <a:lumMod val="50000"/>
            </a:schemeClr>
          </a:solidFill>
          <a:prstDash val="solid"/>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3003949" y="2018831"/>
        <a:ext cx="20562" cy="4112"/>
      </dsp:txXfrm>
    </dsp:sp>
    <dsp:sp modelId="{6C50E731-503B-4B4C-8DEC-944946925CB3}">
      <dsp:nvSpPr>
        <dsp:cNvPr id="0" name=""/>
        <dsp:cNvSpPr/>
      </dsp:nvSpPr>
      <dsp:spPr>
        <a:xfrm>
          <a:off x="1037698" y="1484484"/>
          <a:ext cx="1788011" cy="1072806"/>
        </a:xfrm>
        <a:prstGeom prst="rect">
          <a:avLst/>
        </a:prstGeom>
        <a:solidFill>
          <a:srgbClr val="92D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zh-CN" altLang="en-US" sz="1000" kern="1200" dirty="0" smtClean="0">
              <a:solidFill>
                <a:schemeClr val="bg1"/>
              </a:solidFill>
            </a:rPr>
            <a:t>点击输入文字</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zh-CN" altLang="en-US" sz="1000" kern="1200" dirty="0">
            <a:solidFill>
              <a:schemeClr val="bg1"/>
            </a:solidFill>
          </a:endParaRPr>
        </a:p>
      </dsp:txBody>
      <dsp:txXfrm>
        <a:off x="1037698" y="1484484"/>
        <a:ext cx="1788011" cy="1072806"/>
      </dsp:txXfrm>
    </dsp:sp>
    <dsp:sp modelId="{14A2B875-9507-447F-96C3-8CD95F57CA47}">
      <dsp:nvSpPr>
        <dsp:cNvPr id="0" name=""/>
        <dsp:cNvSpPr/>
      </dsp:nvSpPr>
      <dsp:spPr>
        <a:xfrm>
          <a:off x="1931703" y="2555490"/>
          <a:ext cx="2199254" cy="380642"/>
        </a:xfrm>
        <a:custGeom>
          <a:avLst/>
          <a:gdLst/>
          <a:ahLst/>
          <a:cxnLst/>
          <a:rect l="0" t="0" r="0" b="0"/>
          <a:pathLst>
            <a:path>
              <a:moveTo>
                <a:pt x="2199254" y="0"/>
              </a:moveTo>
              <a:lnTo>
                <a:pt x="2199254" y="207421"/>
              </a:lnTo>
              <a:lnTo>
                <a:pt x="0" y="207421"/>
              </a:lnTo>
              <a:lnTo>
                <a:pt x="0" y="380642"/>
              </a:lnTo>
            </a:path>
          </a:pathLst>
        </a:custGeom>
        <a:noFill/>
        <a:ln w="19050" cap="flat" cmpd="sng" algn="ctr">
          <a:solidFill>
            <a:schemeClr val="bg2">
              <a:lumMod val="50000"/>
            </a:schemeClr>
          </a:solidFill>
          <a:prstDash val="sysDot"/>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444500">
            <a:lnSpc>
              <a:spcPct val="90000"/>
            </a:lnSpc>
            <a:spcBef>
              <a:spcPct val="0"/>
            </a:spcBef>
            <a:spcAft>
              <a:spcPct val="35000"/>
            </a:spcAft>
          </a:pPr>
          <a:endParaRPr lang="zh-CN" altLang="en-US" sz="1000" kern="1200"/>
        </a:p>
      </dsp:txBody>
      <dsp:txXfrm>
        <a:off x="2975396" y="2743756"/>
        <a:ext cx="111868" cy="4112"/>
      </dsp:txXfrm>
    </dsp:sp>
    <dsp:sp modelId="{FC2E7ECA-29A5-485A-B8BA-713B340320EB}">
      <dsp:nvSpPr>
        <dsp:cNvPr id="0" name=""/>
        <dsp:cNvSpPr/>
      </dsp:nvSpPr>
      <dsp:spPr>
        <a:xfrm>
          <a:off x="3236952" y="1484484"/>
          <a:ext cx="1788011" cy="1072806"/>
        </a:xfrm>
        <a:prstGeom prst="rect">
          <a:avLst/>
        </a:prstGeom>
        <a:solidFill>
          <a:srgbClr val="92D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zh-CN" altLang="en-US" sz="1000" kern="1200" dirty="0" smtClean="0">
              <a:solidFill>
                <a:schemeClr val="bg1"/>
              </a:solidFill>
            </a:rPr>
            <a:t>点击输入文字</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zh-CN" altLang="en-US" sz="1000" kern="1200" dirty="0">
            <a:solidFill>
              <a:schemeClr val="bg1"/>
            </a:solidFill>
          </a:endParaRPr>
        </a:p>
      </dsp:txBody>
      <dsp:txXfrm>
        <a:off x="3236952" y="1484484"/>
        <a:ext cx="1788011" cy="1072806"/>
      </dsp:txXfrm>
    </dsp:sp>
    <dsp:sp modelId="{F2C9CEFB-7A9B-4092-8B0D-7D0021991681}">
      <dsp:nvSpPr>
        <dsp:cNvPr id="0" name=""/>
        <dsp:cNvSpPr/>
      </dsp:nvSpPr>
      <dsp:spPr>
        <a:xfrm>
          <a:off x="1037698" y="2968533"/>
          <a:ext cx="1788011" cy="1072806"/>
        </a:xfrm>
        <a:prstGeom prst="rect">
          <a:avLst/>
        </a:prstGeom>
        <a:solidFill>
          <a:srgbClr val="FF5050"/>
        </a:solidFill>
        <a:ln w="25400" cap="flat" cmpd="sng" algn="ctr">
          <a:no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1120" tIns="71120" rIns="71120" bIns="71120" numCol="1" spcCol="1270" anchor="ctr" anchorCtr="0">
          <a:noAutofit/>
        </a:bodyPr>
        <a:lstStyle/>
        <a:p>
          <a:pPr lvl="0" algn="ctr" defTabSz="444500">
            <a:lnSpc>
              <a:spcPct val="90000"/>
            </a:lnSpc>
            <a:spcBef>
              <a:spcPct val="0"/>
            </a:spcBef>
            <a:spcAft>
              <a:spcPct val="35000"/>
            </a:spcAft>
          </a:pPr>
          <a:r>
            <a:rPr lang="zh-CN" altLang="en-US" sz="1000" kern="1200" dirty="0" smtClean="0">
              <a:solidFill>
                <a:schemeClr val="bg1"/>
              </a:solidFill>
            </a:rPr>
            <a:t>点击输入文字</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en-US" altLang="zh-CN" sz="1000" kern="1200" dirty="0" smtClean="0">
            <a:solidFill>
              <a:schemeClr val="bg1"/>
            </a:solidFill>
          </a:endParaRPr>
        </a:p>
        <a:p>
          <a:pPr lvl="0" algn="ctr" defTabSz="444500">
            <a:lnSpc>
              <a:spcPct val="90000"/>
            </a:lnSpc>
            <a:spcBef>
              <a:spcPct val="0"/>
            </a:spcBef>
            <a:spcAft>
              <a:spcPct val="35000"/>
            </a:spcAft>
          </a:pPr>
          <a:r>
            <a:rPr lang="zh-CN" altLang="en-US" sz="1000" kern="1200" dirty="0" smtClean="0">
              <a:solidFill>
                <a:schemeClr val="bg1"/>
              </a:solidFill>
            </a:rPr>
            <a:t>点击输入文字内容</a:t>
          </a:r>
          <a:endParaRPr lang="zh-CN" altLang="en-US" sz="1000" kern="1200" dirty="0">
            <a:solidFill>
              <a:schemeClr val="bg1"/>
            </a:solidFill>
          </a:endParaRPr>
        </a:p>
      </dsp:txBody>
      <dsp:txXfrm>
        <a:off x="1037698" y="2968533"/>
        <a:ext cx="1788011" cy="107280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bkpt" val="endCnv"/>
          <dgm:param type="contDir" val="sameDir"/>
          <dgm:param type="grDir" val="tL"/>
          <dgm:param type="flowDir" val="row"/>
        </dgm:alg>
      </dgm:if>
      <dgm:else name="Name3">
        <dgm:alg type="snake">
          <dgm:param type="bkpt" val="endCnv"/>
          <dgm:param type="contDir" val="sameDir"/>
          <dgm:param type="grDir" val="tR"/>
          <dgm:param type="flowDir" val="row"/>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dim" val="1D"/>
                <dgm:param type="connRout" val="bend"/>
                <dgm:param type="begPts" val="midR bCtr"/>
                <dgm:param type="endPts" val="midL tCtr"/>
              </dgm:alg>
            </dgm:if>
            <dgm:else name="Name6">
              <dgm:alg type="conn">
                <dgm:param type="dim" val="1D"/>
                <dgm:param type="connRout" val="ben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2290"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200">
                <a:latin typeface="Arial" panose="020B0604020202020204" pitchFamily="34" charset="0"/>
              </a:defRPr>
            </a:lvl1pPr>
          </a:lstStyle>
          <a:p>
            <a:endParaRPr lang="en-US" altLang="zh-CN"/>
          </a:p>
        </p:txBody>
      </p:sp>
      <p:sp>
        <p:nvSpPr>
          <p:cNvPr id="12291" name="Rectangle 3"/>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200">
                <a:latin typeface="Arial" panose="020B0604020202020204" pitchFamily="34" charset="0"/>
              </a:defRPr>
            </a:lvl1pPr>
          </a:lstStyle>
          <a:p>
            <a:endParaRPr lang="en-US" altLang="zh-CN"/>
          </a:p>
        </p:txBody>
      </p:sp>
      <p:sp>
        <p:nvSpPr>
          <p:cNvPr id="12292" name="Rectangle 4"/>
          <p:cNvSpPr>
            <a:spLocks noGrp="1" noRot="1" noChangeAspect="1" noChangeArrowheads="1" noTextEdit="1"/>
          </p:cNvSpPr>
          <p:nvPr>
            <p:ph type="sldImg" idx="2"/>
          </p:nvPr>
        </p:nvSpPr>
        <p:spPr bwMode="auto">
          <a:xfrm>
            <a:off x="384175" y="685800"/>
            <a:ext cx="6089650" cy="3429000"/>
          </a:xfrm>
          <a:prstGeom prst="rect">
            <a:avLst/>
          </a:prstGeom>
          <a:noFill/>
          <a:ln w="9525">
            <a:solidFill>
              <a:srgbClr val="000000"/>
            </a:solidFill>
            <a:miter lim="800000"/>
          </a:ln>
          <a:effectLst/>
          <a:extLs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12293" name="Rectangle 5"/>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2294" name="Rectangle 6"/>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defRPr sz="1200">
                <a:latin typeface="Arial" panose="020B0604020202020204" pitchFamily="34" charset="0"/>
              </a:defRPr>
            </a:lvl1pPr>
          </a:lstStyle>
          <a:p>
            <a:endParaRPr lang="en-US" altLang="zh-CN"/>
          </a:p>
        </p:txBody>
      </p:sp>
      <p:sp>
        <p:nvSpPr>
          <p:cNvPr id="12295" name="Rectangle 7"/>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lstStyle>
            <a:lvl1pPr algn="r">
              <a:defRPr sz="1200">
                <a:latin typeface="Arial" panose="020B0604020202020204" pitchFamily="34" charset="0"/>
              </a:defRPr>
            </a:lvl1pPr>
          </a:lstStyle>
          <a:p>
            <a:fld id="{F9743CD7-97CD-4F57-B351-69A253B17F80}" type="slidenum">
              <a:rPr lang="en-US" altLang="zh-CN"/>
            </a:fld>
            <a:endParaRPr lang="en-US" altLang="zh-CN"/>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1pPr>
    <a:lvl2pPr marL="567055" algn="l" rtl="0" fontAlgn="base">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2pPr>
    <a:lvl3pPr marL="1134110" algn="l" rtl="0" fontAlgn="base">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3pPr>
    <a:lvl4pPr marL="1701165" algn="l" rtl="0" fontAlgn="base">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4pPr>
    <a:lvl5pPr marL="2268855" algn="l" rtl="0" fontAlgn="base">
      <a:spcBef>
        <a:spcPct val="30000"/>
      </a:spcBef>
      <a:spcAft>
        <a:spcPct val="0"/>
      </a:spcAft>
      <a:defRPr sz="1500" kern="1200">
        <a:solidFill>
          <a:schemeClr val="tx1"/>
        </a:solidFill>
        <a:latin typeface="Arial" panose="020B0604020202020204" pitchFamily="34" charset="0"/>
        <a:ea typeface="宋体" panose="02010600030101010101" pitchFamily="2" charset="-122"/>
        <a:cs typeface="+mn-cs"/>
      </a:defRPr>
    </a:lvl5pPr>
    <a:lvl6pPr marL="2835910" algn="l" defTabSz="1134110" rtl="0" eaLnBrk="1" latinLnBrk="0" hangingPunct="1">
      <a:defRPr sz="1500" kern="1200">
        <a:solidFill>
          <a:schemeClr val="tx1"/>
        </a:solidFill>
        <a:latin typeface="+mn-lt"/>
        <a:ea typeface="+mn-ea"/>
        <a:cs typeface="+mn-cs"/>
      </a:defRPr>
    </a:lvl6pPr>
    <a:lvl7pPr marL="3402965" algn="l" defTabSz="1134110" rtl="0" eaLnBrk="1" latinLnBrk="0" hangingPunct="1">
      <a:defRPr sz="1500" kern="1200">
        <a:solidFill>
          <a:schemeClr val="tx1"/>
        </a:solidFill>
        <a:latin typeface="+mn-lt"/>
        <a:ea typeface="+mn-ea"/>
        <a:cs typeface="+mn-cs"/>
      </a:defRPr>
    </a:lvl7pPr>
    <a:lvl8pPr marL="3970020" algn="l" defTabSz="1134110" rtl="0" eaLnBrk="1" latinLnBrk="0" hangingPunct="1">
      <a:defRPr sz="1500" kern="1200">
        <a:solidFill>
          <a:schemeClr val="tx1"/>
        </a:solidFill>
        <a:latin typeface="+mn-lt"/>
        <a:ea typeface="+mn-ea"/>
        <a:cs typeface="+mn-cs"/>
      </a:defRPr>
    </a:lvl8pPr>
    <a:lvl9pPr marL="4537075" algn="l" defTabSz="1134110"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9DB4961-5944-45E4-859B-0226209DDE1C}" type="slidenum">
              <a:rPr lang="en-US" altLang="zh-CN"/>
            </a:fld>
            <a:endParaRPr lang="en-US" altLang="zh-CN"/>
          </a:p>
        </p:txBody>
      </p:sp>
      <p:sp>
        <p:nvSpPr>
          <p:cNvPr id="14338" name="Rectangle 2"/>
          <p:cNvSpPr>
            <a:spLocks noGrp="1" noRot="1" noChangeAspect="1" noChangeArrowheads="1" noTextEdit="1"/>
          </p:cNvSpPr>
          <p:nvPr>
            <p:ph type="sldImg"/>
          </p:nvPr>
        </p:nvSpPr>
        <p:spPr>
          <a:xfrm>
            <a:off x="384175" y="685800"/>
            <a:ext cx="6089650" cy="3429000"/>
          </a:xfrm>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02C5DF0D-7840-421E-9A68-0F8A68ED69A8}" type="slidenum">
              <a:rPr lang="en-US" altLang="zh-CN"/>
            </a:fld>
            <a:endParaRPr lang="en-US" altLang="zh-CN"/>
          </a:p>
        </p:txBody>
      </p:sp>
      <p:sp>
        <p:nvSpPr>
          <p:cNvPr id="13314" name="Rectangle 2"/>
          <p:cNvSpPr>
            <a:spLocks noGrp="1" noRot="1" noChangeAspect="1" noChangeArrowheads="1" noTextEdit="1"/>
          </p:cNvSpPr>
          <p:nvPr>
            <p:ph type="sldImg"/>
          </p:nvPr>
        </p:nvSpPr>
        <p:spPr>
          <a:xfrm>
            <a:off x="384175" y="685800"/>
            <a:ext cx="6089650" cy="3429000"/>
          </a:xfrm>
        </p:spPr>
      </p:sp>
      <p:sp>
        <p:nvSpPr>
          <p:cNvPr id="13315" name="Rectangle 3"/>
          <p:cNvSpPr>
            <a:spLocks noGrp="1" noChangeArrowheads="1"/>
          </p:cNvSpPr>
          <p:nvPr>
            <p:ph type="body" idx="1"/>
          </p:nvPr>
        </p:nvSpPr>
        <p:spPr/>
        <p:txBody>
          <a:bodyPr/>
          <a:lstStyle/>
          <a:p>
            <a:endParaRPr lang="zh-CN"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4175" y="685800"/>
            <a:ext cx="608965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9743CD7-97CD-4F57-B351-69A253B17F80}" type="slidenum">
              <a:rPr lang="en-US" altLang="zh-CN" smtClean="0"/>
            </a:fld>
            <a:endParaRPr lang="en-US" altLang="zh-CN"/>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fld id="{19DB4961-5944-45E4-859B-0226209DDE1C}" type="slidenum">
              <a:rPr lang="en-US" altLang="zh-CN"/>
            </a:fld>
            <a:endParaRPr lang="en-US" altLang="zh-CN"/>
          </a:p>
        </p:txBody>
      </p:sp>
      <p:sp>
        <p:nvSpPr>
          <p:cNvPr id="14338" name="Rectangle 2"/>
          <p:cNvSpPr>
            <a:spLocks noGrp="1" noRot="1" noChangeAspect="1" noChangeArrowheads="1" noTextEdit="1"/>
          </p:cNvSpPr>
          <p:nvPr>
            <p:ph type="sldImg"/>
          </p:nvPr>
        </p:nvSpPr>
        <p:spPr>
          <a:xfrm>
            <a:off x="384175" y="685800"/>
            <a:ext cx="6089650" cy="3429000"/>
          </a:xfrm>
        </p:spPr>
      </p:sp>
      <p:sp>
        <p:nvSpPr>
          <p:cNvPr id="14339" name="Rectangle 3"/>
          <p:cNvSpPr>
            <a:spLocks noGrp="1" noChangeArrowheads="1"/>
          </p:cNvSpPr>
          <p:nvPr>
            <p:ph type="body" idx="1"/>
          </p:nvPr>
        </p:nvSpPr>
        <p:spPr/>
        <p:txBody>
          <a:bodyPr/>
          <a:lstStyle/>
          <a:p>
            <a:endParaRPr lang="zh-CN" altLang="zh-CN"/>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5079" y="1668357"/>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456641" y="1668357"/>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1EA406FD-032E-4C58-95B5-1848DA22B9BA}"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5079" y="1600498"/>
            <a:ext cx="5612074" cy="667011"/>
          </a:xfrm>
        </p:spPr>
        <p:txBody>
          <a:bodyPr anchor="b"/>
          <a:lstStyle>
            <a:lvl1pPr marL="0" indent="0">
              <a:buNone/>
              <a:defRPr sz="3000" b="1"/>
            </a:lvl1pPr>
            <a:lvl2pPr marL="567055" indent="0">
              <a:buNone/>
              <a:defRPr sz="2500" b="1"/>
            </a:lvl2pPr>
            <a:lvl3pPr marL="1134110" indent="0">
              <a:buNone/>
              <a:defRPr sz="2200" b="1"/>
            </a:lvl3pPr>
            <a:lvl4pPr marL="1701165" indent="0">
              <a:buNone/>
              <a:defRPr sz="2000" b="1"/>
            </a:lvl4pPr>
            <a:lvl5pPr marL="2268855" indent="0">
              <a:buNone/>
              <a:defRPr sz="2000" b="1"/>
            </a:lvl5pPr>
            <a:lvl6pPr marL="2835910" indent="0">
              <a:buNone/>
              <a:defRPr sz="2000" b="1"/>
            </a:lvl6pPr>
            <a:lvl7pPr marL="3402965" indent="0">
              <a:buNone/>
              <a:defRPr sz="2000" b="1"/>
            </a:lvl7pPr>
            <a:lvl8pPr marL="3970020" indent="0">
              <a:buNone/>
              <a:defRPr sz="2000" b="1"/>
            </a:lvl8pPr>
            <a:lvl9pPr marL="4537075" indent="0">
              <a:buNone/>
              <a:defRPr sz="20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35079" y="2267508"/>
            <a:ext cx="5612074"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452231" y="1600498"/>
            <a:ext cx="5614278" cy="667011"/>
          </a:xfrm>
        </p:spPr>
        <p:txBody>
          <a:bodyPr anchor="b"/>
          <a:lstStyle>
            <a:lvl1pPr marL="0" indent="0">
              <a:buNone/>
              <a:defRPr sz="3000" b="1"/>
            </a:lvl1pPr>
            <a:lvl2pPr marL="567055" indent="0">
              <a:buNone/>
              <a:defRPr sz="2500" b="1"/>
            </a:lvl2pPr>
            <a:lvl3pPr marL="1134110" indent="0">
              <a:buNone/>
              <a:defRPr sz="2200" b="1"/>
            </a:lvl3pPr>
            <a:lvl4pPr marL="1701165" indent="0">
              <a:buNone/>
              <a:defRPr sz="2000" b="1"/>
            </a:lvl4pPr>
            <a:lvl5pPr marL="2268855" indent="0">
              <a:buNone/>
              <a:defRPr sz="2000" b="1"/>
            </a:lvl5pPr>
            <a:lvl6pPr marL="2835910" indent="0">
              <a:buNone/>
              <a:defRPr sz="2000" b="1"/>
            </a:lvl6pPr>
            <a:lvl7pPr marL="3402965" indent="0">
              <a:buNone/>
              <a:defRPr sz="2000" b="1"/>
            </a:lvl7pPr>
            <a:lvl8pPr marL="3970020" indent="0">
              <a:buNone/>
              <a:defRPr sz="2000" b="1"/>
            </a:lvl8pPr>
            <a:lvl9pPr marL="4537075" indent="0">
              <a:buNone/>
              <a:defRPr sz="20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452231" y="2267508"/>
            <a:ext cx="5614278"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lvl1pPr>
              <a:defRPr/>
            </a:lvl1pPr>
          </a:lstStyle>
          <a:p>
            <a:endParaRPr lang="en-US" altLang="zh-CN"/>
          </a:p>
        </p:txBody>
      </p:sp>
      <p:sp>
        <p:nvSpPr>
          <p:cNvPr id="8" name="页脚占位符 7"/>
          <p:cNvSpPr>
            <a:spLocks noGrp="1"/>
          </p:cNvSpPr>
          <p:nvPr>
            <p:ph type="ftr" sz="quarter" idx="11"/>
          </p:nvPr>
        </p:nvSpPr>
        <p:spPr/>
        <p:txBody>
          <a:bodyPr/>
          <a:lstStyle>
            <a:lvl1pPr>
              <a:defRPr/>
            </a:lvl1pPr>
          </a:lstStyle>
          <a:p>
            <a:endParaRPr lang="en-US" altLang="zh-CN"/>
          </a:p>
        </p:txBody>
      </p:sp>
      <p:sp>
        <p:nvSpPr>
          <p:cNvPr id="9" name="灯片编号占位符 8"/>
          <p:cNvSpPr>
            <a:spLocks noGrp="1"/>
          </p:cNvSpPr>
          <p:nvPr>
            <p:ph type="sldNum" sz="quarter" idx="12"/>
          </p:nvPr>
        </p:nvSpPr>
        <p:spPr/>
        <p:txBody>
          <a:bodyPr/>
          <a:lstStyle>
            <a:lvl1pPr>
              <a:defRPr/>
            </a:lvl1pPr>
          </a:lstStyle>
          <a:p>
            <a:fld id="{A3837FDC-5057-4295-9D29-1F1664A2B3DF}"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lvl1pPr>
              <a:defRPr/>
            </a:lvl1pPr>
          </a:lstStyle>
          <a:p>
            <a:endParaRPr lang="en-US" altLang="zh-CN"/>
          </a:p>
        </p:txBody>
      </p:sp>
      <p:sp>
        <p:nvSpPr>
          <p:cNvPr id="4" name="页脚占位符 3"/>
          <p:cNvSpPr>
            <a:spLocks noGrp="1"/>
          </p:cNvSpPr>
          <p:nvPr>
            <p:ph type="ftr" sz="quarter" idx="11"/>
          </p:nvPr>
        </p:nvSpPr>
        <p:spPr/>
        <p:txBody>
          <a:bodyPr/>
          <a:lstStyle>
            <a:lvl1pPr>
              <a:defRPr/>
            </a:lvl1pPr>
          </a:lstStyle>
          <a:p>
            <a:endParaRPr lang="en-US" altLang="zh-CN"/>
          </a:p>
        </p:txBody>
      </p:sp>
      <p:sp>
        <p:nvSpPr>
          <p:cNvPr id="5" name="灯片编号占位符 4"/>
          <p:cNvSpPr>
            <a:spLocks noGrp="1"/>
          </p:cNvSpPr>
          <p:nvPr>
            <p:ph type="sldNum" sz="quarter" idx="12"/>
          </p:nvPr>
        </p:nvSpPr>
        <p:spPr/>
        <p:txBody>
          <a:bodyPr/>
          <a:lstStyle>
            <a:lvl1pPr>
              <a:defRPr/>
            </a:lvl1pPr>
          </a:lstStyle>
          <a:p>
            <a:fld id="{3C1A274E-B122-4DCB-ACB9-9C2AF45C2A36}"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lvl1pPr>
              <a:defRPr/>
            </a:lvl1pPr>
          </a:lstStyle>
          <a:p>
            <a:endParaRPr lang="en-US" altLang="zh-CN"/>
          </a:p>
        </p:txBody>
      </p:sp>
      <p:sp>
        <p:nvSpPr>
          <p:cNvPr id="3" name="页脚占位符 2"/>
          <p:cNvSpPr>
            <a:spLocks noGrp="1"/>
          </p:cNvSpPr>
          <p:nvPr>
            <p:ph type="ftr" sz="quarter" idx="11"/>
          </p:nvPr>
        </p:nvSpPr>
        <p:spPr/>
        <p:txBody>
          <a:bodyPr/>
          <a:lstStyle>
            <a:lvl1pPr>
              <a:defRPr/>
            </a:lvl1pPr>
          </a:lstStyle>
          <a:p>
            <a:endParaRPr lang="en-US" altLang="zh-CN"/>
          </a:p>
        </p:txBody>
      </p:sp>
      <p:sp>
        <p:nvSpPr>
          <p:cNvPr id="4" name="灯片编号占位符 3"/>
          <p:cNvSpPr>
            <a:spLocks noGrp="1"/>
          </p:cNvSpPr>
          <p:nvPr>
            <p:ph type="sldNum" sz="quarter" idx="12"/>
          </p:nvPr>
        </p:nvSpPr>
        <p:spPr/>
        <p:txBody>
          <a:bodyPr/>
          <a:lstStyle>
            <a:lvl1pPr>
              <a:defRPr/>
            </a:lvl1pPr>
          </a:lstStyle>
          <a:p>
            <a:fld id="{559B9D0B-ECCB-4B0E-8502-F58808D95E88}"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5080" y="284680"/>
            <a:ext cx="4178735" cy="1211545"/>
          </a:xfrm>
        </p:spPr>
        <p:txBody>
          <a:bodyPr anchor="b"/>
          <a:lstStyle>
            <a:lvl1pPr algn="l">
              <a:defRPr sz="2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965968" y="284681"/>
            <a:ext cx="7100541" cy="6102412"/>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35080" y="1496225"/>
            <a:ext cx="4178735" cy="4890868"/>
          </a:xfrm>
        </p:spPr>
        <p:txBody>
          <a:bodyPr/>
          <a:lstStyle>
            <a:lvl1pPr marL="0" indent="0">
              <a:buNone/>
              <a:defRPr sz="1700"/>
            </a:lvl1pPr>
            <a:lvl2pPr marL="567055" indent="0">
              <a:buNone/>
              <a:defRPr sz="1500"/>
            </a:lvl2pPr>
            <a:lvl3pPr marL="1134110" indent="0">
              <a:buNone/>
              <a:defRPr sz="1200"/>
            </a:lvl3pPr>
            <a:lvl4pPr marL="1701165" indent="0">
              <a:buNone/>
              <a:defRPr sz="1100"/>
            </a:lvl4pPr>
            <a:lvl5pPr marL="2268855" indent="0">
              <a:buNone/>
              <a:defRPr sz="1100"/>
            </a:lvl5pPr>
            <a:lvl6pPr marL="2835910" indent="0">
              <a:buNone/>
              <a:defRPr sz="1100"/>
            </a:lvl6pPr>
            <a:lvl7pPr marL="3402965" indent="0">
              <a:buNone/>
              <a:defRPr sz="1100"/>
            </a:lvl7pPr>
            <a:lvl8pPr marL="3970020" indent="0">
              <a:buNone/>
              <a:defRPr sz="1100"/>
            </a:lvl8pPr>
            <a:lvl9pPr marL="4537075" indent="0">
              <a:buNone/>
              <a:defRPr sz="11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F8BEC569-D044-472C-A2F2-BA37D28F2E82}"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489600" y="5005070"/>
            <a:ext cx="7620953" cy="590877"/>
          </a:xfrm>
        </p:spPr>
        <p:txBody>
          <a:bodyPr anchor="b"/>
          <a:lstStyle>
            <a:lvl1pPr algn="l">
              <a:defRPr sz="2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489600" y="638875"/>
            <a:ext cx="7620953" cy="4290060"/>
          </a:xfrm>
        </p:spPr>
        <p:txBody>
          <a:bodyPr/>
          <a:lstStyle>
            <a:lvl1pPr marL="0" indent="0">
              <a:buNone/>
              <a:defRPr sz="4000"/>
            </a:lvl1pPr>
            <a:lvl2pPr marL="567055" indent="0">
              <a:buNone/>
              <a:defRPr sz="3500"/>
            </a:lvl2pPr>
            <a:lvl3pPr marL="1134110" indent="0">
              <a:buNone/>
              <a:defRPr sz="3000"/>
            </a:lvl3pPr>
            <a:lvl4pPr marL="1701165" indent="0">
              <a:buNone/>
              <a:defRPr sz="2500"/>
            </a:lvl4pPr>
            <a:lvl5pPr marL="2268855" indent="0">
              <a:buNone/>
              <a:defRPr sz="2500"/>
            </a:lvl5pPr>
            <a:lvl6pPr marL="2835910" indent="0">
              <a:buNone/>
              <a:defRPr sz="2500"/>
            </a:lvl6pPr>
            <a:lvl7pPr marL="3402965" indent="0">
              <a:buNone/>
              <a:defRPr sz="2500"/>
            </a:lvl7pPr>
            <a:lvl8pPr marL="3970020" indent="0">
              <a:buNone/>
              <a:defRPr sz="2500"/>
            </a:lvl8pPr>
            <a:lvl9pPr marL="4537075" indent="0">
              <a:buNone/>
              <a:defRPr sz="2500"/>
            </a:lvl9pPr>
          </a:lstStyle>
          <a:p>
            <a:endParaRPr lang="zh-CN" altLang="en-US"/>
          </a:p>
        </p:txBody>
      </p:sp>
      <p:sp>
        <p:nvSpPr>
          <p:cNvPr id="4" name="文本占位符 3"/>
          <p:cNvSpPr>
            <a:spLocks noGrp="1"/>
          </p:cNvSpPr>
          <p:nvPr>
            <p:ph type="body" sz="half" idx="2"/>
          </p:nvPr>
        </p:nvSpPr>
        <p:spPr>
          <a:xfrm>
            <a:off x="2489600" y="5595947"/>
            <a:ext cx="7620953" cy="839143"/>
          </a:xfrm>
        </p:spPr>
        <p:txBody>
          <a:bodyPr/>
          <a:lstStyle>
            <a:lvl1pPr marL="0" indent="0">
              <a:buNone/>
              <a:defRPr sz="1700"/>
            </a:lvl1pPr>
            <a:lvl2pPr marL="567055" indent="0">
              <a:buNone/>
              <a:defRPr sz="1500"/>
            </a:lvl2pPr>
            <a:lvl3pPr marL="1134110" indent="0">
              <a:buNone/>
              <a:defRPr sz="1200"/>
            </a:lvl3pPr>
            <a:lvl4pPr marL="1701165" indent="0">
              <a:buNone/>
              <a:defRPr sz="1100"/>
            </a:lvl4pPr>
            <a:lvl5pPr marL="2268855" indent="0">
              <a:buNone/>
              <a:defRPr sz="1100"/>
            </a:lvl5pPr>
            <a:lvl6pPr marL="2835910" indent="0">
              <a:buNone/>
              <a:defRPr sz="1100"/>
            </a:lvl6pPr>
            <a:lvl7pPr marL="3402965" indent="0">
              <a:buNone/>
              <a:defRPr sz="1100"/>
            </a:lvl7pPr>
            <a:lvl8pPr marL="3970020" indent="0">
              <a:buNone/>
              <a:defRPr sz="1100"/>
            </a:lvl8pPr>
            <a:lvl9pPr marL="4537075" indent="0">
              <a:buNone/>
              <a:defRPr sz="11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lvl1pPr>
              <a:defRPr/>
            </a:lvl1pPr>
          </a:lstStyle>
          <a:p>
            <a:endParaRPr lang="en-US" altLang="zh-CN"/>
          </a:p>
        </p:txBody>
      </p:sp>
      <p:sp>
        <p:nvSpPr>
          <p:cNvPr id="6" name="页脚占位符 5"/>
          <p:cNvSpPr>
            <a:spLocks noGrp="1"/>
          </p:cNvSpPr>
          <p:nvPr>
            <p:ph type="ftr" sz="quarter" idx="11"/>
          </p:nvPr>
        </p:nvSpPr>
        <p:spPr/>
        <p:txBody>
          <a:bodyPr/>
          <a:lstStyle>
            <a:lvl1pPr>
              <a:defRPr/>
            </a:lvl1pPr>
          </a:lstStyle>
          <a:p>
            <a:endParaRPr lang="en-US" altLang="zh-CN"/>
          </a:p>
        </p:txBody>
      </p:sp>
      <p:sp>
        <p:nvSpPr>
          <p:cNvPr id="7" name="灯片编号占位符 6"/>
          <p:cNvSpPr>
            <a:spLocks noGrp="1"/>
          </p:cNvSpPr>
          <p:nvPr>
            <p:ph type="sldNum" sz="quarter" idx="12"/>
          </p:nvPr>
        </p:nvSpPr>
        <p:spPr/>
        <p:txBody>
          <a:bodyPr/>
          <a:lstStyle>
            <a:lvl1pPr>
              <a:defRPr/>
            </a:lvl1pPr>
          </a:lstStyle>
          <a:p>
            <a:fld id="{853AE886-EFA1-4CF3-9226-1AC44F41EA8B}"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4713DEBC-6A62-4123-98C2-AEEE7EE20F0B}"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208651" y="286336"/>
            <a:ext cx="2857857" cy="610075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5079" y="286336"/>
            <a:ext cx="8361879" cy="610075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lvl1pPr>
              <a:defRPr/>
            </a:lvl1pPr>
          </a:lstStyle>
          <a:p>
            <a:endParaRPr lang="en-US" altLang="zh-CN"/>
          </a:p>
        </p:txBody>
      </p:sp>
      <p:sp>
        <p:nvSpPr>
          <p:cNvPr id="5" name="页脚占位符 4"/>
          <p:cNvSpPr>
            <a:spLocks noGrp="1"/>
          </p:cNvSpPr>
          <p:nvPr>
            <p:ph type="ftr" sz="quarter" idx="11"/>
          </p:nvPr>
        </p:nvSpPr>
        <p:spPr/>
        <p:txBody>
          <a:bodyPr/>
          <a:lstStyle>
            <a:lvl1pPr>
              <a:defRPr/>
            </a:lvl1pPr>
          </a:lstStyle>
          <a:p>
            <a:endParaRPr lang="en-US" altLang="zh-CN"/>
          </a:p>
        </p:txBody>
      </p:sp>
      <p:sp>
        <p:nvSpPr>
          <p:cNvPr id="6" name="灯片编号占位符 5"/>
          <p:cNvSpPr>
            <a:spLocks noGrp="1"/>
          </p:cNvSpPr>
          <p:nvPr>
            <p:ph type="sldNum" sz="quarter" idx="12"/>
          </p:nvPr>
        </p:nvSpPr>
        <p:spPr/>
        <p:txBody>
          <a:bodyPr/>
          <a:lstStyle>
            <a:lvl1pPr>
              <a:defRPr/>
            </a:lvl1pPr>
          </a:lstStyle>
          <a:p>
            <a:fld id="{7941277D-9524-42B7-AE1B-6471F281CBE7}" type="slidenum">
              <a:rPr lang="en-US" altLang="zh-CN"/>
            </a:fld>
            <a:endParaRPr lang="en-US" altLang="zh-CN"/>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52619" y="2221166"/>
            <a:ext cx="10796350" cy="1532637"/>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905238" y="4051723"/>
            <a:ext cx="8891112" cy="1827248"/>
          </a:xfrm>
        </p:spPr>
        <p:txBody>
          <a:bodyPr/>
          <a:lstStyle>
            <a:lvl1pPr marL="0" indent="0" algn="ctr">
              <a:buNone/>
              <a:defRPr>
                <a:solidFill>
                  <a:schemeClr val="tx1">
                    <a:tint val="75000"/>
                  </a:schemeClr>
                </a:solidFill>
              </a:defRPr>
            </a:lvl1pPr>
            <a:lvl2pPr marL="567055" indent="0" algn="ctr">
              <a:buNone/>
              <a:defRPr>
                <a:solidFill>
                  <a:schemeClr val="tx1">
                    <a:tint val="75000"/>
                  </a:schemeClr>
                </a:solidFill>
              </a:defRPr>
            </a:lvl2pPr>
            <a:lvl3pPr marL="1134110" indent="0" algn="ctr">
              <a:buNone/>
              <a:defRPr>
                <a:solidFill>
                  <a:schemeClr val="tx1">
                    <a:tint val="75000"/>
                  </a:schemeClr>
                </a:solidFill>
              </a:defRPr>
            </a:lvl3pPr>
            <a:lvl4pPr marL="1701165" indent="0" algn="ctr">
              <a:buNone/>
              <a:defRPr>
                <a:solidFill>
                  <a:schemeClr val="tx1">
                    <a:tint val="75000"/>
                  </a:schemeClr>
                </a:solidFill>
              </a:defRPr>
            </a:lvl4pPr>
            <a:lvl5pPr marL="2268855" indent="0" algn="ctr">
              <a:buNone/>
              <a:defRPr>
                <a:solidFill>
                  <a:schemeClr val="tx1">
                    <a:tint val="75000"/>
                  </a:schemeClr>
                </a:solidFill>
              </a:defRPr>
            </a:lvl5pPr>
            <a:lvl6pPr marL="2835910" indent="0" algn="ctr">
              <a:buNone/>
              <a:defRPr>
                <a:solidFill>
                  <a:schemeClr val="tx1">
                    <a:tint val="75000"/>
                  </a:schemeClr>
                </a:solidFill>
              </a:defRPr>
            </a:lvl6pPr>
            <a:lvl7pPr marL="3402965" indent="0" algn="ctr">
              <a:buNone/>
              <a:defRPr>
                <a:solidFill>
                  <a:schemeClr val="tx1">
                    <a:tint val="75000"/>
                  </a:schemeClr>
                </a:solidFill>
              </a:defRPr>
            </a:lvl7pPr>
            <a:lvl8pPr marL="3970020" indent="0" algn="ctr">
              <a:buNone/>
              <a:defRPr>
                <a:solidFill>
                  <a:schemeClr val="tx1">
                    <a:tint val="75000"/>
                  </a:schemeClr>
                </a:solidFill>
              </a:defRPr>
            </a:lvl8pPr>
            <a:lvl9pPr marL="4537075"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003338" y="4594602"/>
            <a:ext cx="10796350" cy="1420089"/>
          </a:xfrm>
        </p:spPr>
        <p:txBody>
          <a:bodyPr anchor="t"/>
          <a:lstStyle>
            <a:lvl1pPr algn="l">
              <a:defRPr sz="5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003338" y="3030518"/>
            <a:ext cx="10796350" cy="1564084"/>
          </a:xfrm>
        </p:spPr>
        <p:txBody>
          <a:bodyPr anchor="b"/>
          <a:lstStyle>
            <a:lvl1pPr marL="0" indent="0">
              <a:buNone/>
              <a:defRPr sz="2500">
                <a:solidFill>
                  <a:schemeClr val="tx1">
                    <a:tint val="75000"/>
                  </a:schemeClr>
                </a:solidFill>
              </a:defRPr>
            </a:lvl1pPr>
            <a:lvl2pPr marL="567055" indent="0">
              <a:buNone/>
              <a:defRPr sz="2200">
                <a:solidFill>
                  <a:schemeClr val="tx1">
                    <a:tint val="75000"/>
                  </a:schemeClr>
                </a:solidFill>
              </a:defRPr>
            </a:lvl2pPr>
            <a:lvl3pPr marL="1134110" indent="0">
              <a:buNone/>
              <a:defRPr sz="2000">
                <a:solidFill>
                  <a:schemeClr val="tx1">
                    <a:tint val="75000"/>
                  </a:schemeClr>
                </a:solidFill>
              </a:defRPr>
            </a:lvl3pPr>
            <a:lvl4pPr marL="1701165" indent="0">
              <a:buNone/>
              <a:defRPr sz="1700">
                <a:solidFill>
                  <a:schemeClr val="tx1">
                    <a:tint val="75000"/>
                  </a:schemeClr>
                </a:solidFill>
              </a:defRPr>
            </a:lvl4pPr>
            <a:lvl5pPr marL="2268855" indent="0">
              <a:buNone/>
              <a:defRPr sz="1700">
                <a:solidFill>
                  <a:schemeClr val="tx1">
                    <a:tint val="75000"/>
                  </a:schemeClr>
                </a:solidFill>
              </a:defRPr>
            </a:lvl5pPr>
            <a:lvl6pPr marL="2835910" indent="0">
              <a:buNone/>
              <a:defRPr sz="1700">
                <a:solidFill>
                  <a:schemeClr val="tx1">
                    <a:tint val="75000"/>
                  </a:schemeClr>
                </a:solidFill>
              </a:defRPr>
            </a:lvl6pPr>
            <a:lvl7pPr marL="3402965" indent="0">
              <a:buNone/>
              <a:defRPr sz="1700">
                <a:solidFill>
                  <a:schemeClr val="tx1">
                    <a:tint val="75000"/>
                  </a:schemeClr>
                </a:solidFill>
              </a:defRPr>
            </a:lvl7pPr>
            <a:lvl8pPr marL="3970020" indent="0">
              <a:buNone/>
              <a:defRPr sz="1700">
                <a:solidFill>
                  <a:schemeClr val="tx1">
                    <a:tint val="75000"/>
                  </a:schemeClr>
                </a:solidFill>
              </a:defRPr>
            </a:lvl8pPr>
            <a:lvl9pPr marL="4537075" indent="0">
              <a:buNone/>
              <a:defRPr sz="17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35079" y="1668357"/>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456641" y="1668357"/>
            <a:ext cx="5609868" cy="4718735"/>
          </a:xfrm>
        </p:spPr>
        <p:txBody>
          <a:bodyPr/>
          <a:lstStyle>
            <a:lvl1pPr>
              <a:defRPr sz="3500"/>
            </a:lvl1pPr>
            <a:lvl2pPr>
              <a:defRPr sz="3000"/>
            </a:lvl2pPr>
            <a:lvl3pPr>
              <a:defRPr sz="2500"/>
            </a:lvl3pPr>
            <a:lvl4pPr>
              <a:defRPr sz="2200"/>
            </a:lvl4pPr>
            <a:lvl5pPr>
              <a:defRPr sz="2200"/>
            </a:lvl5pPr>
            <a:lvl6pPr>
              <a:defRPr sz="2200"/>
            </a:lvl6pPr>
            <a:lvl7pPr>
              <a:defRPr sz="2200"/>
            </a:lvl7pPr>
            <a:lvl8pPr>
              <a:defRPr sz="2200"/>
            </a:lvl8pPr>
            <a:lvl9pPr>
              <a:defRPr sz="22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5079" y="1600498"/>
            <a:ext cx="5612074" cy="667011"/>
          </a:xfrm>
        </p:spPr>
        <p:txBody>
          <a:bodyPr anchor="b"/>
          <a:lstStyle>
            <a:lvl1pPr marL="0" indent="0">
              <a:buNone/>
              <a:defRPr sz="3000" b="1"/>
            </a:lvl1pPr>
            <a:lvl2pPr marL="567055" indent="0">
              <a:buNone/>
              <a:defRPr sz="2500" b="1"/>
            </a:lvl2pPr>
            <a:lvl3pPr marL="1134110" indent="0">
              <a:buNone/>
              <a:defRPr sz="2200" b="1"/>
            </a:lvl3pPr>
            <a:lvl4pPr marL="1701165" indent="0">
              <a:buNone/>
              <a:defRPr sz="2000" b="1"/>
            </a:lvl4pPr>
            <a:lvl5pPr marL="2268855" indent="0">
              <a:buNone/>
              <a:defRPr sz="2000" b="1"/>
            </a:lvl5pPr>
            <a:lvl6pPr marL="2835910" indent="0">
              <a:buNone/>
              <a:defRPr sz="2000" b="1"/>
            </a:lvl6pPr>
            <a:lvl7pPr marL="3402965" indent="0">
              <a:buNone/>
              <a:defRPr sz="2000" b="1"/>
            </a:lvl7pPr>
            <a:lvl8pPr marL="3970020" indent="0">
              <a:buNone/>
              <a:defRPr sz="2000" b="1"/>
            </a:lvl8pPr>
            <a:lvl9pPr marL="4537075" indent="0">
              <a:buNone/>
              <a:defRPr sz="20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635079" y="2267508"/>
            <a:ext cx="5612074"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452231" y="1600498"/>
            <a:ext cx="5614278" cy="667011"/>
          </a:xfrm>
        </p:spPr>
        <p:txBody>
          <a:bodyPr anchor="b"/>
          <a:lstStyle>
            <a:lvl1pPr marL="0" indent="0">
              <a:buNone/>
              <a:defRPr sz="3000" b="1"/>
            </a:lvl1pPr>
            <a:lvl2pPr marL="567055" indent="0">
              <a:buNone/>
              <a:defRPr sz="2500" b="1"/>
            </a:lvl2pPr>
            <a:lvl3pPr marL="1134110" indent="0">
              <a:buNone/>
              <a:defRPr sz="2200" b="1"/>
            </a:lvl3pPr>
            <a:lvl4pPr marL="1701165" indent="0">
              <a:buNone/>
              <a:defRPr sz="2000" b="1"/>
            </a:lvl4pPr>
            <a:lvl5pPr marL="2268855" indent="0">
              <a:buNone/>
              <a:defRPr sz="2000" b="1"/>
            </a:lvl5pPr>
            <a:lvl6pPr marL="2835910" indent="0">
              <a:buNone/>
              <a:defRPr sz="2000" b="1"/>
            </a:lvl6pPr>
            <a:lvl7pPr marL="3402965" indent="0">
              <a:buNone/>
              <a:defRPr sz="2000" b="1"/>
            </a:lvl7pPr>
            <a:lvl8pPr marL="3970020" indent="0">
              <a:buNone/>
              <a:defRPr sz="2000" b="1"/>
            </a:lvl8pPr>
            <a:lvl9pPr marL="4537075" indent="0">
              <a:buNone/>
              <a:defRPr sz="20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452231" y="2267508"/>
            <a:ext cx="5614278" cy="4119584"/>
          </a:xfrm>
        </p:spPr>
        <p:txBody>
          <a:bodyPr/>
          <a:lstStyle>
            <a:lvl1pPr>
              <a:defRPr sz="3000"/>
            </a:lvl1pPr>
            <a:lvl2pPr>
              <a:defRPr sz="2500"/>
            </a:lvl2pPr>
            <a:lvl3pPr>
              <a:defRPr sz="22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5080" y="284680"/>
            <a:ext cx="4178735" cy="1211545"/>
          </a:xfrm>
        </p:spPr>
        <p:txBody>
          <a:bodyPr anchor="b"/>
          <a:lstStyle>
            <a:lvl1pPr algn="l">
              <a:defRPr sz="25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965968" y="284681"/>
            <a:ext cx="7100541" cy="6102412"/>
          </a:xfrm>
        </p:spPr>
        <p:txBody>
          <a:bodyPr/>
          <a:lstStyle>
            <a:lvl1pPr>
              <a:defRPr sz="4000"/>
            </a:lvl1pPr>
            <a:lvl2pPr>
              <a:defRPr sz="3500"/>
            </a:lvl2pPr>
            <a:lvl3pPr>
              <a:defRPr sz="3000"/>
            </a:lvl3pPr>
            <a:lvl4pPr>
              <a:defRPr sz="2500"/>
            </a:lvl4pPr>
            <a:lvl5pPr>
              <a:defRPr sz="2500"/>
            </a:lvl5pPr>
            <a:lvl6pPr>
              <a:defRPr sz="2500"/>
            </a:lvl6pPr>
            <a:lvl7pPr>
              <a:defRPr sz="2500"/>
            </a:lvl7pPr>
            <a:lvl8pPr>
              <a:defRPr sz="2500"/>
            </a:lvl8pPr>
            <a:lvl9pPr>
              <a:defRPr sz="25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635080" y="1496225"/>
            <a:ext cx="4178735" cy="4890868"/>
          </a:xfrm>
        </p:spPr>
        <p:txBody>
          <a:bodyPr/>
          <a:lstStyle>
            <a:lvl1pPr marL="0" indent="0">
              <a:buNone/>
              <a:defRPr sz="1700"/>
            </a:lvl1pPr>
            <a:lvl2pPr marL="567055" indent="0">
              <a:buNone/>
              <a:defRPr sz="1500"/>
            </a:lvl2pPr>
            <a:lvl3pPr marL="1134110" indent="0">
              <a:buNone/>
              <a:defRPr sz="1200"/>
            </a:lvl3pPr>
            <a:lvl4pPr marL="1701165" indent="0">
              <a:buNone/>
              <a:defRPr sz="1100"/>
            </a:lvl4pPr>
            <a:lvl5pPr marL="2268855" indent="0">
              <a:buNone/>
              <a:defRPr sz="1100"/>
            </a:lvl5pPr>
            <a:lvl6pPr marL="2835910" indent="0">
              <a:buNone/>
              <a:defRPr sz="1100"/>
            </a:lvl6pPr>
            <a:lvl7pPr marL="3402965" indent="0">
              <a:buNone/>
              <a:defRPr sz="1100"/>
            </a:lvl7pPr>
            <a:lvl8pPr marL="3970020" indent="0">
              <a:buNone/>
              <a:defRPr sz="1100"/>
            </a:lvl8pPr>
            <a:lvl9pPr marL="4537075" indent="0">
              <a:buNone/>
              <a:defRPr sz="11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489600" y="5005070"/>
            <a:ext cx="7620953" cy="590877"/>
          </a:xfrm>
        </p:spPr>
        <p:txBody>
          <a:bodyPr anchor="b"/>
          <a:lstStyle>
            <a:lvl1pPr algn="l">
              <a:defRPr sz="25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489600" y="638875"/>
            <a:ext cx="7620953" cy="4290060"/>
          </a:xfrm>
        </p:spPr>
        <p:txBody>
          <a:bodyPr/>
          <a:lstStyle>
            <a:lvl1pPr marL="0" indent="0">
              <a:buNone/>
              <a:defRPr sz="4000"/>
            </a:lvl1pPr>
            <a:lvl2pPr marL="567055" indent="0">
              <a:buNone/>
              <a:defRPr sz="3500"/>
            </a:lvl2pPr>
            <a:lvl3pPr marL="1134110" indent="0">
              <a:buNone/>
              <a:defRPr sz="3000"/>
            </a:lvl3pPr>
            <a:lvl4pPr marL="1701165" indent="0">
              <a:buNone/>
              <a:defRPr sz="2500"/>
            </a:lvl4pPr>
            <a:lvl5pPr marL="2268855" indent="0">
              <a:buNone/>
              <a:defRPr sz="2500"/>
            </a:lvl5pPr>
            <a:lvl6pPr marL="2835910" indent="0">
              <a:buNone/>
              <a:defRPr sz="2500"/>
            </a:lvl6pPr>
            <a:lvl7pPr marL="3402965" indent="0">
              <a:buNone/>
              <a:defRPr sz="2500"/>
            </a:lvl7pPr>
            <a:lvl8pPr marL="3970020" indent="0">
              <a:buNone/>
              <a:defRPr sz="2500"/>
            </a:lvl8pPr>
            <a:lvl9pPr marL="4537075" indent="0">
              <a:buNone/>
              <a:defRPr sz="2500"/>
            </a:lvl9pPr>
          </a:lstStyle>
          <a:p>
            <a:endParaRPr lang="zh-CN" altLang="en-US"/>
          </a:p>
        </p:txBody>
      </p:sp>
      <p:sp>
        <p:nvSpPr>
          <p:cNvPr id="4" name="文本占位符 3"/>
          <p:cNvSpPr>
            <a:spLocks noGrp="1"/>
          </p:cNvSpPr>
          <p:nvPr>
            <p:ph type="body" sz="half" idx="2"/>
          </p:nvPr>
        </p:nvSpPr>
        <p:spPr>
          <a:xfrm>
            <a:off x="2489600" y="5595947"/>
            <a:ext cx="7620953" cy="839143"/>
          </a:xfrm>
        </p:spPr>
        <p:txBody>
          <a:bodyPr/>
          <a:lstStyle>
            <a:lvl1pPr marL="0" indent="0">
              <a:buNone/>
              <a:defRPr sz="1700"/>
            </a:lvl1pPr>
            <a:lvl2pPr marL="567055" indent="0">
              <a:buNone/>
              <a:defRPr sz="1500"/>
            </a:lvl2pPr>
            <a:lvl3pPr marL="1134110" indent="0">
              <a:buNone/>
              <a:defRPr sz="1200"/>
            </a:lvl3pPr>
            <a:lvl4pPr marL="1701165" indent="0">
              <a:buNone/>
              <a:defRPr sz="1100"/>
            </a:lvl4pPr>
            <a:lvl5pPr marL="2268855" indent="0">
              <a:buNone/>
              <a:defRPr sz="1100"/>
            </a:lvl5pPr>
            <a:lvl6pPr marL="2835910" indent="0">
              <a:buNone/>
              <a:defRPr sz="1100"/>
            </a:lvl6pPr>
            <a:lvl7pPr marL="3402965" indent="0">
              <a:buNone/>
              <a:defRPr sz="1100"/>
            </a:lvl7pPr>
            <a:lvl8pPr marL="3970020" indent="0">
              <a:buNone/>
              <a:defRPr sz="1100"/>
            </a:lvl8pPr>
            <a:lvl9pPr marL="4537075" indent="0">
              <a:buNone/>
              <a:defRPr sz="11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9208651" y="286336"/>
            <a:ext cx="2857857" cy="610075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35079" y="286336"/>
            <a:ext cx="8361879" cy="6100757"/>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C8D7CBE2-63AE-42F1-AE13-4C2B2E5CD679}"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017F8C3-264D-4FD7-B713-65F2B341049D}"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advTm="6940"/>
    </mc:Choice>
    <mc:Fallback>
      <p:transition advTm="6940"/>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1.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image" Target="../media/image1.jpeg"/><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2">
            <a:lum/>
          </a:blip>
          <a:srcRect/>
          <a:stretch>
            <a:fillRect l="-12000" r="-12000"/>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35080" y="286336"/>
            <a:ext cx="11431429" cy="119168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3431" tIns="56716" rIns="113431" bIns="56716" numCol="1" anchor="ctr" anchorCtr="0" compatLnSpc="1"/>
          <a:lstStyle/>
          <a:p>
            <a:pPr lvl="0"/>
            <a:r>
              <a:rPr lang="zh-CN" altLang="en-US" smtClean="0"/>
              <a:t>单击此处编辑母版标题样式</a:t>
            </a:r>
            <a:endParaRPr lang="zh-CN" altLang="en-US" smtClean="0"/>
          </a:p>
        </p:txBody>
      </p:sp>
      <p:sp>
        <p:nvSpPr>
          <p:cNvPr id="1027" name="Rectangle 3"/>
          <p:cNvSpPr>
            <a:spLocks noGrp="1" noChangeArrowheads="1"/>
          </p:cNvSpPr>
          <p:nvPr>
            <p:ph type="body" idx="1"/>
          </p:nvPr>
        </p:nvSpPr>
        <p:spPr bwMode="auto">
          <a:xfrm>
            <a:off x="635080" y="1668357"/>
            <a:ext cx="11431429" cy="47187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3431" tIns="56716" rIns="113431" bIns="56716" numCol="1" anchor="t" anchorCtr="0" compatLnSpc="1"/>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smtClean="0"/>
          </a:p>
        </p:txBody>
      </p:sp>
      <p:sp>
        <p:nvSpPr>
          <p:cNvPr id="1028" name="Rectangle 4"/>
          <p:cNvSpPr>
            <a:spLocks noGrp="1" noChangeArrowheads="1"/>
          </p:cNvSpPr>
          <p:nvPr>
            <p:ph type="dt" sz="half" idx="2"/>
          </p:nvPr>
        </p:nvSpPr>
        <p:spPr bwMode="auto">
          <a:xfrm>
            <a:off x="635079" y="6511225"/>
            <a:ext cx="2963704" cy="496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3431" tIns="56716" rIns="113431" bIns="56716" numCol="1" anchor="t" anchorCtr="0" compatLnSpc="1"/>
          <a:lstStyle>
            <a:lvl1pPr>
              <a:defRPr sz="1700">
                <a:latin typeface="+mn-lt"/>
              </a:defRPr>
            </a:lvl1pPr>
          </a:lstStyle>
          <a:p>
            <a:endParaRPr lang="en-US" altLang="zh-CN"/>
          </a:p>
        </p:txBody>
      </p:sp>
      <p:sp>
        <p:nvSpPr>
          <p:cNvPr id="1029" name="Rectangle 5"/>
          <p:cNvSpPr>
            <a:spLocks noGrp="1" noChangeArrowheads="1"/>
          </p:cNvSpPr>
          <p:nvPr>
            <p:ph type="ftr" sz="quarter" idx="3"/>
          </p:nvPr>
        </p:nvSpPr>
        <p:spPr bwMode="auto">
          <a:xfrm>
            <a:off x="4339709" y="6511225"/>
            <a:ext cx="4022170" cy="496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3431" tIns="56716" rIns="113431" bIns="56716" numCol="1" anchor="t" anchorCtr="0" compatLnSpc="1"/>
          <a:lstStyle>
            <a:lvl1pPr algn="ctr">
              <a:defRPr sz="1700">
                <a:latin typeface="+mn-lt"/>
              </a:defRPr>
            </a:lvl1pPr>
          </a:lstStyle>
          <a:p>
            <a:endParaRPr lang="en-US" altLang="zh-CN"/>
          </a:p>
        </p:txBody>
      </p:sp>
      <p:sp>
        <p:nvSpPr>
          <p:cNvPr id="1030" name="Rectangle 6"/>
          <p:cNvSpPr>
            <a:spLocks noGrp="1" noChangeArrowheads="1"/>
          </p:cNvSpPr>
          <p:nvPr>
            <p:ph type="sldNum" sz="quarter" idx="4"/>
          </p:nvPr>
        </p:nvSpPr>
        <p:spPr bwMode="auto">
          <a:xfrm>
            <a:off x="9102805" y="6511225"/>
            <a:ext cx="2963704" cy="4965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13431" tIns="56716" rIns="113431" bIns="56716" numCol="1" anchor="t" anchorCtr="0" compatLnSpc="1"/>
          <a:lstStyle>
            <a:lvl1pPr algn="r">
              <a:defRPr sz="1700">
                <a:latin typeface="+mn-lt"/>
              </a:defRPr>
            </a:lvl1pPr>
          </a:lstStyle>
          <a:p>
            <a:fld id="{D0A27C80-5FD3-4361-BB31-75FBA1966619}" type="slidenum">
              <a:rPr lang="en-US" altLang="zh-CN"/>
            </a:fld>
            <a:endParaRPr lang="en-US" altLang="zh-CN"/>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4="http://schemas.microsoft.com/office/powerpoint/2010/main" Requires="p14">
      <p:transition p14:dur="0" advTm="6940"/>
    </mc:Choice>
    <mc:Fallback>
      <p:transition advTm="6940"/>
    </mc:Fallback>
  </mc:AlternateContent>
  <p:txStyles>
    <p:titleStyle>
      <a:lvl1pPr algn="ctr" rtl="0" fontAlgn="base">
        <a:spcBef>
          <a:spcPct val="0"/>
        </a:spcBef>
        <a:spcAft>
          <a:spcPct val="0"/>
        </a:spcAft>
        <a:defRPr sz="5500">
          <a:solidFill>
            <a:schemeClr val="tx2"/>
          </a:solidFill>
          <a:latin typeface="+mj-lt"/>
          <a:ea typeface="+mj-ea"/>
          <a:cs typeface="+mj-cs"/>
        </a:defRPr>
      </a:lvl1pPr>
      <a:lvl2pPr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2pPr>
      <a:lvl3pPr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3pPr>
      <a:lvl4pPr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4pPr>
      <a:lvl5pPr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5pPr>
      <a:lvl6pPr marL="567055"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6pPr>
      <a:lvl7pPr marL="1134110"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7pPr>
      <a:lvl8pPr marL="1701165"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8pPr>
      <a:lvl9pPr marL="2268855" algn="ctr" rtl="0" fontAlgn="base">
        <a:spcBef>
          <a:spcPct val="0"/>
        </a:spcBef>
        <a:spcAft>
          <a:spcPct val="0"/>
        </a:spcAft>
        <a:defRPr sz="5500">
          <a:solidFill>
            <a:schemeClr val="tx2"/>
          </a:solidFill>
          <a:latin typeface="Arial" panose="020B0604020202020204" pitchFamily="34" charset="0"/>
          <a:ea typeface="宋体" panose="02010600030101010101" pitchFamily="2" charset="-122"/>
        </a:defRPr>
      </a:lvl9pPr>
    </p:titleStyle>
    <p:bodyStyle>
      <a:lvl1pPr marL="425450" indent="-425450" algn="l" rtl="0" fontAlgn="base">
        <a:spcBef>
          <a:spcPct val="20000"/>
        </a:spcBef>
        <a:spcAft>
          <a:spcPct val="0"/>
        </a:spcAft>
        <a:buChar char="•"/>
        <a:defRPr sz="4000">
          <a:solidFill>
            <a:schemeClr val="tx1"/>
          </a:solidFill>
          <a:latin typeface="+mn-lt"/>
          <a:ea typeface="+mn-ea"/>
          <a:cs typeface="+mn-cs"/>
        </a:defRPr>
      </a:lvl1pPr>
      <a:lvl2pPr marL="921385" indent="-354330" algn="l" rtl="0" fontAlgn="base">
        <a:spcBef>
          <a:spcPct val="20000"/>
        </a:spcBef>
        <a:spcAft>
          <a:spcPct val="0"/>
        </a:spcAft>
        <a:buChar char="–"/>
        <a:defRPr sz="3500">
          <a:solidFill>
            <a:schemeClr val="tx1"/>
          </a:solidFill>
          <a:latin typeface="+mn-lt"/>
          <a:ea typeface="+mn-ea"/>
        </a:defRPr>
      </a:lvl2pPr>
      <a:lvl3pPr marL="1417955" indent="-283845" algn="l" rtl="0" fontAlgn="base">
        <a:spcBef>
          <a:spcPct val="20000"/>
        </a:spcBef>
        <a:spcAft>
          <a:spcPct val="0"/>
        </a:spcAft>
        <a:buChar char="•"/>
        <a:defRPr sz="3000">
          <a:solidFill>
            <a:schemeClr val="tx1"/>
          </a:solidFill>
          <a:latin typeface="+mn-lt"/>
          <a:ea typeface="+mn-ea"/>
        </a:defRPr>
      </a:lvl3pPr>
      <a:lvl4pPr marL="1985010" indent="-283845" algn="l" rtl="0" fontAlgn="base">
        <a:spcBef>
          <a:spcPct val="20000"/>
        </a:spcBef>
        <a:spcAft>
          <a:spcPct val="0"/>
        </a:spcAft>
        <a:buChar char="–"/>
        <a:defRPr sz="2500">
          <a:solidFill>
            <a:schemeClr val="tx1"/>
          </a:solidFill>
          <a:latin typeface="+mn-lt"/>
          <a:ea typeface="+mn-ea"/>
        </a:defRPr>
      </a:lvl4pPr>
      <a:lvl5pPr marL="2552065" indent="-283845" algn="l" rtl="0" fontAlgn="base">
        <a:spcBef>
          <a:spcPct val="20000"/>
        </a:spcBef>
        <a:spcAft>
          <a:spcPct val="0"/>
        </a:spcAft>
        <a:buChar char="»"/>
        <a:defRPr sz="2500">
          <a:solidFill>
            <a:schemeClr val="tx1"/>
          </a:solidFill>
          <a:latin typeface="+mn-lt"/>
          <a:ea typeface="+mn-ea"/>
        </a:defRPr>
      </a:lvl5pPr>
      <a:lvl6pPr marL="3119120" indent="-283845" algn="l" rtl="0" fontAlgn="base">
        <a:spcBef>
          <a:spcPct val="20000"/>
        </a:spcBef>
        <a:spcAft>
          <a:spcPct val="0"/>
        </a:spcAft>
        <a:buChar char="»"/>
        <a:defRPr sz="2500">
          <a:solidFill>
            <a:schemeClr val="tx1"/>
          </a:solidFill>
          <a:latin typeface="+mn-lt"/>
          <a:ea typeface="+mn-ea"/>
        </a:defRPr>
      </a:lvl6pPr>
      <a:lvl7pPr marL="3686810" indent="-283845" algn="l" rtl="0" fontAlgn="base">
        <a:spcBef>
          <a:spcPct val="20000"/>
        </a:spcBef>
        <a:spcAft>
          <a:spcPct val="0"/>
        </a:spcAft>
        <a:buChar char="»"/>
        <a:defRPr sz="2500">
          <a:solidFill>
            <a:schemeClr val="tx1"/>
          </a:solidFill>
          <a:latin typeface="+mn-lt"/>
          <a:ea typeface="+mn-ea"/>
        </a:defRPr>
      </a:lvl7pPr>
      <a:lvl8pPr marL="4253865" indent="-283845" algn="l" rtl="0" fontAlgn="base">
        <a:spcBef>
          <a:spcPct val="20000"/>
        </a:spcBef>
        <a:spcAft>
          <a:spcPct val="0"/>
        </a:spcAft>
        <a:buChar char="»"/>
        <a:defRPr sz="2500">
          <a:solidFill>
            <a:schemeClr val="tx1"/>
          </a:solidFill>
          <a:latin typeface="+mn-lt"/>
          <a:ea typeface="+mn-ea"/>
        </a:defRPr>
      </a:lvl8pPr>
      <a:lvl9pPr marL="4820920" indent="-283845" algn="l" rtl="0" fontAlgn="base">
        <a:spcBef>
          <a:spcPct val="20000"/>
        </a:spcBef>
        <a:spcAft>
          <a:spcPct val="0"/>
        </a:spcAft>
        <a:buChar char="»"/>
        <a:defRPr sz="2500">
          <a:solidFill>
            <a:schemeClr val="tx1"/>
          </a:solidFill>
          <a:latin typeface="+mn-lt"/>
          <a:ea typeface="+mn-ea"/>
        </a:defRPr>
      </a:lvl9pPr>
    </p:bodyStyle>
    <p:otherStyle>
      <a:defPPr>
        <a:defRPr lang="zh-CN"/>
      </a:defPPr>
      <a:lvl1pPr marL="0" algn="l" defTabSz="1134110" rtl="0" eaLnBrk="1" latinLnBrk="0" hangingPunct="1">
        <a:defRPr sz="2200" kern="1200">
          <a:solidFill>
            <a:schemeClr val="tx1"/>
          </a:solidFill>
          <a:latin typeface="+mn-lt"/>
          <a:ea typeface="+mn-ea"/>
          <a:cs typeface="+mn-cs"/>
        </a:defRPr>
      </a:lvl1pPr>
      <a:lvl2pPr marL="567055" algn="l" defTabSz="1134110" rtl="0" eaLnBrk="1" latinLnBrk="0" hangingPunct="1">
        <a:defRPr sz="2200" kern="1200">
          <a:solidFill>
            <a:schemeClr val="tx1"/>
          </a:solidFill>
          <a:latin typeface="+mn-lt"/>
          <a:ea typeface="+mn-ea"/>
          <a:cs typeface="+mn-cs"/>
        </a:defRPr>
      </a:lvl2pPr>
      <a:lvl3pPr marL="1134110" algn="l" defTabSz="1134110" rtl="0" eaLnBrk="1" latinLnBrk="0" hangingPunct="1">
        <a:defRPr sz="2200" kern="1200">
          <a:solidFill>
            <a:schemeClr val="tx1"/>
          </a:solidFill>
          <a:latin typeface="+mn-lt"/>
          <a:ea typeface="+mn-ea"/>
          <a:cs typeface="+mn-cs"/>
        </a:defRPr>
      </a:lvl3pPr>
      <a:lvl4pPr marL="1701165" algn="l" defTabSz="1134110" rtl="0" eaLnBrk="1" latinLnBrk="0" hangingPunct="1">
        <a:defRPr sz="2200" kern="1200">
          <a:solidFill>
            <a:schemeClr val="tx1"/>
          </a:solidFill>
          <a:latin typeface="+mn-lt"/>
          <a:ea typeface="+mn-ea"/>
          <a:cs typeface="+mn-cs"/>
        </a:defRPr>
      </a:lvl4pPr>
      <a:lvl5pPr marL="2268855" algn="l" defTabSz="1134110" rtl="0" eaLnBrk="1" latinLnBrk="0" hangingPunct="1">
        <a:defRPr sz="2200" kern="1200">
          <a:solidFill>
            <a:schemeClr val="tx1"/>
          </a:solidFill>
          <a:latin typeface="+mn-lt"/>
          <a:ea typeface="+mn-ea"/>
          <a:cs typeface="+mn-cs"/>
        </a:defRPr>
      </a:lvl5pPr>
      <a:lvl6pPr marL="2835910" algn="l" defTabSz="1134110" rtl="0" eaLnBrk="1" latinLnBrk="0" hangingPunct="1">
        <a:defRPr sz="2200" kern="1200">
          <a:solidFill>
            <a:schemeClr val="tx1"/>
          </a:solidFill>
          <a:latin typeface="+mn-lt"/>
          <a:ea typeface="+mn-ea"/>
          <a:cs typeface="+mn-cs"/>
        </a:defRPr>
      </a:lvl6pPr>
      <a:lvl7pPr marL="3402965" algn="l" defTabSz="1134110" rtl="0" eaLnBrk="1" latinLnBrk="0" hangingPunct="1">
        <a:defRPr sz="2200" kern="1200">
          <a:solidFill>
            <a:schemeClr val="tx1"/>
          </a:solidFill>
          <a:latin typeface="+mn-lt"/>
          <a:ea typeface="+mn-ea"/>
          <a:cs typeface="+mn-cs"/>
        </a:defRPr>
      </a:lvl7pPr>
      <a:lvl8pPr marL="3970020" algn="l" defTabSz="1134110" rtl="0" eaLnBrk="1" latinLnBrk="0" hangingPunct="1">
        <a:defRPr sz="2200" kern="1200">
          <a:solidFill>
            <a:schemeClr val="tx1"/>
          </a:solidFill>
          <a:latin typeface="+mn-lt"/>
          <a:ea typeface="+mn-ea"/>
          <a:cs typeface="+mn-cs"/>
        </a:defRPr>
      </a:lvl8pPr>
      <a:lvl9pPr marL="4537075" algn="l" defTabSz="1134110" rtl="0" eaLnBrk="1" latinLnBrk="0" hangingPunct="1">
        <a:defRPr sz="22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2">
            <a:lum/>
          </a:blip>
          <a:srcRect/>
          <a:stretch>
            <a:fillRect l="-12000" r="-12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35080" y="286336"/>
            <a:ext cx="11431429" cy="1191683"/>
          </a:xfrm>
          <a:prstGeom prst="rect">
            <a:avLst/>
          </a:prstGeom>
        </p:spPr>
        <p:txBody>
          <a:bodyPr vert="horz" lIns="113431" tIns="56716" rIns="113431" bIns="56716"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35080" y="1668357"/>
            <a:ext cx="11431429" cy="4718735"/>
          </a:xfrm>
          <a:prstGeom prst="rect">
            <a:avLst/>
          </a:prstGeom>
        </p:spPr>
        <p:txBody>
          <a:bodyPr vert="horz" lIns="113431" tIns="56716" rIns="113431" bIns="56716"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635079" y="6627084"/>
            <a:ext cx="2963704" cy="380677"/>
          </a:xfrm>
          <a:prstGeom prst="rect">
            <a:avLst/>
          </a:prstGeom>
        </p:spPr>
        <p:txBody>
          <a:bodyPr vert="horz" lIns="113431" tIns="56716" rIns="113431" bIns="56716" rtlCol="0" anchor="ctr"/>
          <a:lstStyle>
            <a:lvl1pPr algn="l">
              <a:defRPr sz="1500">
                <a:solidFill>
                  <a:schemeClr val="tx1">
                    <a:tint val="75000"/>
                  </a:schemeClr>
                </a:solidFill>
              </a:defRPr>
            </a:lvl1pPr>
          </a:lstStyle>
          <a:p>
            <a:fld id="{C8D7CBE2-63AE-42F1-AE13-4C2B2E5CD679}" type="datetimeFigureOut">
              <a:rPr lang="zh-CN" altLang="en-US" smtClean="0"/>
            </a:fld>
            <a:endParaRPr lang="zh-CN" altLang="en-US"/>
          </a:p>
        </p:txBody>
      </p:sp>
      <p:sp>
        <p:nvSpPr>
          <p:cNvPr id="5" name="页脚占位符 4"/>
          <p:cNvSpPr>
            <a:spLocks noGrp="1"/>
          </p:cNvSpPr>
          <p:nvPr>
            <p:ph type="ftr" sz="quarter" idx="3"/>
          </p:nvPr>
        </p:nvSpPr>
        <p:spPr>
          <a:xfrm>
            <a:off x="4339709" y="6627084"/>
            <a:ext cx="4022170" cy="380677"/>
          </a:xfrm>
          <a:prstGeom prst="rect">
            <a:avLst/>
          </a:prstGeom>
        </p:spPr>
        <p:txBody>
          <a:bodyPr vert="horz" lIns="113431" tIns="56716" rIns="113431" bIns="56716" rtlCol="0" anchor="ctr"/>
          <a:lstStyle>
            <a:lvl1pPr algn="ctr">
              <a:defRPr sz="15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102805" y="6627084"/>
            <a:ext cx="2963704" cy="380677"/>
          </a:xfrm>
          <a:prstGeom prst="rect">
            <a:avLst/>
          </a:prstGeom>
        </p:spPr>
        <p:txBody>
          <a:bodyPr vert="horz" lIns="113431" tIns="56716" rIns="113431" bIns="56716" rtlCol="0" anchor="ctr"/>
          <a:lstStyle>
            <a:lvl1pPr algn="r">
              <a:defRPr sz="1500">
                <a:solidFill>
                  <a:schemeClr val="tx1">
                    <a:tint val="75000"/>
                  </a:schemeClr>
                </a:solidFill>
              </a:defRPr>
            </a:lvl1pPr>
          </a:lstStyle>
          <a:p>
            <a:fld id="{5017F8C3-264D-4FD7-B713-65F2B341049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mc:Choice xmlns:p14="http://schemas.microsoft.com/office/powerpoint/2010/main" Requires="p14">
      <p:transition p14:dur="0" advTm="6940"/>
    </mc:Choice>
    <mc:Fallback>
      <p:transition advTm="6940"/>
    </mc:Fallback>
  </mc:AlternateContent>
  <p:txStyles>
    <p:titleStyle>
      <a:lvl1pPr algn="ctr" defTabSz="1134110" rtl="0" eaLnBrk="1" latinLnBrk="0" hangingPunct="1">
        <a:spcBef>
          <a:spcPct val="0"/>
        </a:spcBef>
        <a:buNone/>
        <a:defRPr sz="5500" kern="1200">
          <a:solidFill>
            <a:schemeClr val="tx1"/>
          </a:solidFill>
          <a:latin typeface="+mj-lt"/>
          <a:ea typeface="+mj-ea"/>
          <a:cs typeface="+mj-cs"/>
        </a:defRPr>
      </a:lvl1pPr>
    </p:titleStyle>
    <p:bodyStyle>
      <a:lvl1pPr marL="425450" indent="-425450" algn="l" defTabSz="1134110" rtl="0" eaLnBrk="1" latinLnBrk="0" hangingPunct="1">
        <a:spcBef>
          <a:spcPct val="20000"/>
        </a:spcBef>
        <a:buFont typeface="Arial" panose="020B0604020202020204" pitchFamily="34" charset="0"/>
        <a:buChar char="•"/>
        <a:defRPr sz="4000" kern="1200">
          <a:solidFill>
            <a:schemeClr val="tx1"/>
          </a:solidFill>
          <a:latin typeface="+mn-lt"/>
          <a:ea typeface="+mn-ea"/>
          <a:cs typeface="+mn-cs"/>
        </a:defRPr>
      </a:lvl1pPr>
      <a:lvl2pPr marL="921385" indent="-354330" algn="l" defTabSz="1134110" rtl="0" eaLnBrk="1" latinLnBrk="0" hangingPunct="1">
        <a:spcBef>
          <a:spcPct val="20000"/>
        </a:spcBef>
        <a:buFont typeface="Arial" panose="020B0604020202020204" pitchFamily="34" charset="0"/>
        <a:buChar char="–"/>
        <a:defRPr sz="3500" kern="1200">
          <a:solidFill>
            <a:schemeClr val="tx1"/>
          </a:solidFill>
          <a:latin typeface="+mn-lt"/>
          <a:ea typeface="+mn-ea"/>
          <a:cs typeface="+mn-cs"/>
        </a:defRPr>
      </a:lvl2pPr>
      <a:lvl3pPr marL="1417955" indent="-283845" algn="l" defTabSz="1134110" rtl="0" eaLnBrk="1" latinLnBrk="0" hangingPunct="1">
        <a:spcBef>
          <a:spcPct val="20000"/>
        </a:spcBef>
        <a:buFont typeface="Arial" panose="020B0604020202020204" pitchFamily="34" charset="0"/>
        <a:buChar char="•"/>
        <a:defRPr sz="3000" kern="1200">
          <a:solidFill>
            <a:schemeClr val="tx1"/>
          </a:solidFill>
          <a:latin typeface="+mn-lt"/>
          <a:ea typeface="+mn-ea"/>
          <a:cs typeface="+mn-cs"/>
        </a:defRPr>
      </a:lvl3pPr>
      <a:lvl4pPr marL="198501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4pPr>
      <a:lvl5pPr marL="2552065"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5pPr>
      <a:lvl6pPr marL="311912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6pPr>
      <a:lvl7pPr marL="368681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7pPr>
      <a:lvl8pPr marL="4253865"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8pPr>
      <a:lvl9pPr marL="4820920" indent="-283845" algn="l" defTabSz="1134110" rtl="0" eaLnBrk="1" latinLnBrk="0" hangingPunct="1">
        <a:spcBef>
          <a:spcPct val="20000"/>
        </a:spcBef>
        <a:buFont typeface="Arial" panose="020B0604020202020204" pitchFamily="34" charset="0"/>
        <a:buChar char="•"/>
        <a:defRPr sz="2500" kern="1200">
          <a:solidFill>
            <a:schemeClr val="tx1"/>
          </a:solidFill>
          <a:latin typeface="+mn-lt"/>
          <a:ea typeface="+mn-ea"/>
          <a:cs typeface="+mn-cs"/>
        </a:defRPr>
      </a:lvl9pPr>
    </p:bodyStyle>
    <p:otherStyle>
      <a:defPPr>
        <a:defRPr lang="zh-CN"/>
      </a:defPPr>
      <a:lvl1pPr marL="0" algn="l" defTabSz="1134110" rtl="0" eaLnBrk="1" latinLnBrk="0" hangingPunct="1">
        <a:defRPr sz="2200" kern="1200">
          <a:solidFill>
            <a:schemeClr val="tx1"/>
          </a:solidFill>
          <a:latin typeface="+mn-lt"/>
          <a:ea typeface="+mn-ea"/>
          <a:cs typeface="+mn-cs"/>
        </a:defRPr>
      </a:lvl1pPr>
      <a:lvl2pPr marL="567055" algn="l" defTabSz="1134110" rtl="0" eaLnBrk="1" latinLnBrk="0" hangingPunct="1">
        <a:defRPr sz="2200" kern="1200">
          <a:solidFill>
            <a:schemeClr val="tx1"/>
          </a:solidFill>
          <a:latin typeface="+mn-lt"/>
          <a:ea typeface="+mn-ea"/>
          <a:cs typeface="+mn-cs"/>
        </a:defRPr>
      </a:lvl2pPr>
      <a:lvl3pPr marL="1134110" algn="l" defTabSz="1134110" rtl="0" eaLnBrk="1" latinLnBrk="0" hangingPunct="1">
        <a:defRPr sz="2200" kern="1200">
          <a:solidFill>
            <a:schemeClr val="tx1"/>
          </a:solidFill>
          <a:latin typeface="+mn-lt"/>
          <a:ea typeface="+mn-ea"/>
          <a:cs typeface="+mn-cs"/>
        </a:defRPr>
      </a:lvl3pPr>
      <a:lvl4pPr marL="1701165" algn="l" defTabSz="1134110" rtl="0" eaLnBrk="1" latinLnBrk="0" hangingPunct="1">
        <a:defRPr sz="2200" kern="1200">
          <a:solidFill>
            <a:schemeClr val="tx1"/>
          </a:solidFill>
          <a:latin typeface="+mn-lt"/>
          <a:ea typeface="+mn-ea"/>
          <a:cs typeface="+mn-cs"/>
        </a:defRPr>
      </a:lvl4pPr>
      <a:lvl5pPr marL="2268855" algn="l" defTabSz="1134110" rtl="0" eaLnBrk="1" latinLnBrk="0" hangingPunct="1">
        <a:defRPr sz="2200" kern="1200">
          <a:solidFill>
            <a:schemeClr val="tx1"/>
          </a:solidFill>
          <a:latin typeface="+mn-lt"/>
          <a:ea typeface="+mn-ea"/>
          <a:cs typeface="+mn-cs"/>
        </a:defRPr>
      </a:lvl5pPr>
      <a:lvl6pPr marL="2835910" algn="l" defTabSz="1134110" rtl="0" eaLnBrk="1" latinLnBrk="0" hangingPunct="1">
        <a:defRPr sz="2200" kern="1200">
          <a:solidFill>
            <a:schemeClr val="tx1"/>
          </a:solidFill>
          <a:latin typeface="+mn-lt"/>
          <a:ea typeface="+mn-ea"/>
          <a:cs typeface="+mn-cs"/>
        </a:defRPr>
      </a:lvl6pPr>
      <a:lvl7pPr marL="3402965" algn="l" defTabSz="1134110" rtl="0" eaLnBrk="1" latinLnBrk="0" hangingPunct="1">
        <a:defRPr sz="2200" kern="1200">
          <a:solidFill>
            <a:schemeClr val="tx1"/>
          </a:solidFill>
          <a:latin typeface="+mn-lt"/>
          <a:ea typeface="+mn-ea"/>
          <a:cs typeface="+mn-cs"/>
        </a:defRPr>
      </a:lvl7pPr>
      <a:lvl8pPr marL="3970020" algn="l" defTabSz="1134110" rtl="0" eaLnBrk="1" latinLnBrk="0" hangingPunct="1">
        <a:defRPr sz="2200" kern="1200">
          <a:solidFill>
            <a:schemeClr val="tx1"/>
          </a:solidFill>
          <a:latin typeface="+mn-lt"/>
          <a:ea typeface="+mn-ea"/>
          <a:cs typeface="+mn-cs"/>
        </a:defRPr>
      </a:lvl8pPr>
      <a:lvl9pPr marL="4537075" algn="l" defTabSz="1134110" rtl="0" eaLnBrk="1" latinLnBrk="0" hangingPunct="1">
        <a:defRPr sz="22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2.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tags" Target="../tags/tag1.xml"/><Relationship Id="rId1" Type="http://schemas.openxmlformats.org/officeDocument/2006/relationships/image" Target="../media/image5.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7.xml"/><Relationship Id="rId3" Type="http://schemas.openxmlformats.org/officeDocument/2006/relationships/tags" Target="../tags/tag2.xml"/><Relationship Id="rId2" Type="http://schemas.microsoft.com/office/2007/relationships/hdphoto" Target="../media/image7.wdp"/><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7.xml"/><Relationship Id="rId3" Type="http://schemas.openxmlformats.org/officeDocument/2006/relationships/tags" Target="../tags/tag3.xml"/><Relationship Id="rId2" Type="http://schemas.openxmlformats.org/officeDocument/2006/relationships/image" Target="../media/image9.jpeg"/><Relationship Id="rId1" Type="http://schemas.openxmlformats.org/officeDocument/2006/relationships/image" Target="../media/image8.png"/></Relationships>
</file>

<file path=ppt/slides/_rels/slide6.xml.rels><?xml version="1.0" encoding="UTF-8" standalone="yes"?>
<Relationships xmlns="http://schemas.openxmlformats.org/package/2006/relationships"><Relationship Id="rId6" Type="http://schemas.openxmlformats.org/officeDocument/2006/relationships/notesSlide" Target="../notesSlides/notesSlide6.xml"/><Relationship Id="rId5" Type="http://schemas.openxmlformats.org/officeDocument/2006/relationships/slideLayout" Target="../slideLayouts/slideLayout7.xml"/><Relationship Id="rId4" Type="http://schemas.openxmlformats.org/officeDocument/2006/relationships/tags" Target="../tags/tag4.xml"/><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slides/_rels/slide7.xml.rels><?xml version="1.0" encoding="UTF-8" standalone="yes"?>
<Relationships xmlns="http://schemas.openxmlformats.org/package/2006/relationships"><Relationship Id="rId7" Type="http://schemas.openxmlformats.org/officeDocument/2006/relationships/notesSlide" Target="../notesSlides/notesSlide7.xml"/><Relationship Id="rId6" Type="http://schemas.openxmlformats.org/officeDocument/2006/relationships/slideLayout" Target="../slideLayouts/slideLayout7.xml"/><Relationship Id="rId5" Type="http://schemas.openxmlformats.org/officeDocument/2006/relationships/tags" Target="../tags/tag5.xml"/><Relationship Id="rId4" Type="http://schemas.openxmlformats.org/officeDocument/2006/relationships/image" Target="../media/image11.pn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png"/></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7.xml"/><Relationship Id="rId4" Type="http://schemas.openxmlformats.org/officeDocument/2006/relationships/tags" Target="../tags/tag6.xml"/><Relationship Id="rId3" Type="http://schemas.openxmlformats.org/officeDocument/2006/relationships/image" Target="../media/image8.png"/><Relationship Id="rId2" Type="http://schemas.microsoft.com/office/2007/relationships/hdphoto" Target="../media/image13.wdp"/><Relationship Id="rId1" Type="http://schemas.openxmlformats.org/officeDocument/2006/relationships/image" Target="../media/image12.jpeg"/></Relationships>
</file>

<file path=ppt/slides/_rels/slide9.xml.rels><?xml version="1.0" encoding="UTF-8" standalone="yes"?>
<Relationships xmlns="http://schemas.openxmlformats.org/package/2006/relationships"><Relationship Id="rId6" Type="http://schemas.openxmlformats.org/officeDocument/2006/relationships/notesSlide" Target="../notesSlides/notesSlide9.xml"/><Relationship Id="rId5" Type="http://schemas.openxmlformats.org/officeDocument/2006/relationships/slideLayout" Target="../slideLayouts/slideLayout7.xml"/><Relationship Id="rId4" Type="http://schemas.openxmlformats.org/officeDocument/2006/relationships/tags" Target="../tags/tag7.xml"/><Relationship Id="rId3" Type="http://schemas.openxmlformats.org/officeDocument/2006/relationships/image" Target="../media/image8.png"/><Relationship Id="rId2" Type="http://schemas.openxmlformats.org/officeDocument/2006/relationships/image" Target="../media/image15.jpeg"/><Relationship Id="rId1" Type="http://schemas.openxmlformats.org/officeDocument/2006/relationships/image" Target="../media/image14.pn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7.xml"/><Relationship Id="rId3" Type="http://schemas.openxmlformats.org/officeDocument/2006/relationships/tags" Target="../tags/tag8.xml"/><Relationship Id="rId2" Type="http://schemas.openxmlformats.org/officeDocument/2006/relationships/image" Target="../media/image8.png"/><Relationship Id="rId1" Type="http://schemas.openxmlformats.org/officeDocument/2006/relationships/image" Target="../media/image16.png"/></Relationships>
</file>

<file path=ppt/slides/_rels/slide11.xml.rels><?xml version="1.0" encoding="UTF-8" standalone="yes"?>
<Relationships xmlns="http://schemas.openxmlformats.org/package/2006/relationships"><Relationship Id="rId5" Type="http://schemas.openxmlformats.org/officeDocument/2006/relationships/notesSlide" Target="../notesSlides/notesSlide11.xml"/><Relationship Id="rId4" Type="http://schemas.openxmlformats.org/officeDocument/2006/relationships/slideLayout" Target="../slideLayouts/slideLayout7.xml"/><Relationship Id="rId3" Type="http://schemas.openxmlformats.org/officeDocument/2006/relationships/tags" Target="../tags/tag9.xml"/><Relationship Id="rId2" Type="http://schemas.openxmlformats.org/officeDocument/2006/relationships/image" Target="../media/image8.png"/><Relationship Id="rId1" Type="http://schemas.openxmlformats.org/officeDocument/2006/relationships/image" Target="../media/image17.png"/></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2.xml"/><Relationship Id="rId4" Type="http://schemas.openxmlformats.org/officeDocument/2006/relationships/slideLayout" Target="../slideLayouts/slideLayout7.xml"/><Relationship Id="rId3" Type="http://schemas.openxmlformats.org/officeDocument/2006/relationships/tags" Target="../tags/tag10.xml"/><Relationship Id="rId2" Type="http://schemas.microsoft.com/office/2007/relationships/hdphoto" Target="../media/image7.wdp"/><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5" Type="http://schemas.openxmlformats.org/officeDocument/2006/relationships/notesSlide" Target="../notesSlides/notesSlide13.xml"/><Relationship Id="rId4" Type="http://schemas.openxmlformats.org/officeDocument/2006/relationships/slideLayout" Target="../slideLayouts/slideLayout7.xml"/><Relationship Id="rId3" Type="http://schemas.openxmlformats.org/officeDocument/2006/relationships/tags" Target="../tags/tag11.xml"/><Relationship Id="rId2" Type="http://schemas.openxmlformats.org/officeDocument/2006/relationships/image" Target="../media/image8.png"/><Relationship Id="rId1" Type="http://schemas.openxmlformats.org/officeDocument/2006/relationships/image" Target="../media/image18.jpeg"/></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7.xml"/><Relationship Id="rId2" Type="http://schemas.openxmlformats.org/officeDocument/2006/relationships/tags" Target="../tags/tag12.xml"/><Relationship Id="rId1" Type="http://schemas.openxmlformats.org/officeDocument/2006/relationships/image" Target="../media/image8.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7.xml"/><Relationship Id="rId6" Type="http://schemas.openxmlformats.org/officeDocument/2006/relationships/tags" Target="../tags/tag13.xml"/><Relationship Id="rId5" Type="http://schemas.openxmlformats.org/officeDocument/2006/relationships/image" Target="../media/image21.jpeg"/><Relationship Id="rId4" Type="http://schemas.openxmlformats.org/officeDocument/2006/relationships/image" Target="../media/image8.png"/><Relationship Id="rId3" Type="http://schemas.microsoft.com/office/2007/relationships/hdphoto" Target="../media/image20.wdp"/><Relationship Id="rId2" Type="http://schemas.openxmlformats.org/officeDocument/2006/relationships/image" Target="../media/image19.png"/><Relationship Id="rId1" Type="http://schemas.openxmlformats.org/officeDocument/2006/relationships/chart" Target="../charts/chart1.xml"/></Relationships>
</file>

<file path=ppt/slides/_rels/slide16.xml.rels><?xml version="1.0" encoding="UTF-8" standalone="yes"?>
<Relationships xmlns="http://schemas.openxmlformats.org/package/2006/relationships"><Relationship Id="rId6" Type="http://schemas.openxmlformats.org/officeDocument/2006/relationships/notesSlide" Target="../notesSlides/notesSlide16.xml"/><Relationship Id="rId5" Type="http://schemas.openxmlformats.org/officeDocument/2006/relationships/slideLayout" Target="../slideLayouts/slideLayout7.xml"/><Relationship Id="rId4" Type="http://schemas.openxmlformats.org/officeDocument/2006/relationships/tags" Target="../tags/tag14.xml"/><Relationship Id="rId3" Type="http://schemas.openxmlformats.org/officeDocument/2006/relationships/image" Target="../media/image8.png"/><Relationship Id="rId2" Type="http://schemas.openxmlformats.org/officeDocument/2006/relationships/image" Target="../media/image22.jpeg"/><Relationship Id="rId1" Type="http://schemas.openxmlformats.org/officeDocument/2006/relationships/chart" Target="../charts/chart2.xml"/></Relationships>
</file>

<file path=ppt/slides/_rels/slide17.xml.rels><?xml version="1.0" encoding="UTF-8" standalone="yes"?>
<Relationships xmlns="http://schemas.openxmlformats.org/package/2006/relationships"><Relationship Id="rId4" Type="http://schemas.openxmlformats.org/officeDocument/2006/relationships/notesSlide" Target="../notesSlides/notesSlide17.xml"/><Relationship Id="rId3" Type="http://schemas.openxmlformats.org/officeDocument/2006/relationships/slideLayout" Target="../slideLayouts/slideLayout7.xml"/><Relationship Id="rId2" Type="http://schemas.openxmlformats.org/officeDocument/2006/relationships/tags" Target="../tags/tag15.xml"/><Relationship Id="rId1" Type="http://schemas.openxmlformats.org/officeDocument/2006/relationships/image" Target="../media/image8.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7.xml"/><Relationship Id="rId3" Type="http://schemas.openxmlformats.org/officeDocument/2006/relationships/tags" Target="../tags/tag16.xml"/><Relationship Id="rId2" Type="http://schemas.microsoft.com/office/2007/relationships/hdphoto" Target="../media/image7.wdp"/><Relationship Id="rId1" Type="http://schemas.openxmlformats.org/officeDocument/2006/relationships/image" Target="../media/image6.png"/></Relationships>
</file>

<file path=ppt/slides/_rels/slide19.xml.rels><?xml version="1.0" encoding="UTF-8" standalone="yes"?>
<Relationships xmlns="http://schemas.openxmlformats.org/package/2006/relationships"><Relationship Id="rId6" Type="http://schemas.openxmlformats.org/officeDocument/2006/relationships/notesSlide" Target="../notesSlides/notesSlide19.xml"/><Relationship Id="rId5" Type="http://schemas.openxmlformats.org/officeDocument/2006/relationships/slideLayout" Target="../slideLayouts/slideLayout7.xml"/><Relationship Id="rId4" Type="http://schemas.openxmlformats.org/officeDocument/2006/relationships/tags" Target="../tags/tag17.xml"/><Relationship Id="rId3" Type="http://schemas.microsoft.com/office/2007/relationships/hdphoto" Target="../media/image24.wdp"/><Relationship Id="rId2" Type="http://schemas.openxmlformats.org/officeDocument/2006/relationships/image" Target="../media/image23.jpeg"/><Relationship Id="rId1" Type="http://schemas.openxmlformats.org/officeDocument/2006/relationships/image" Target="../media/image8.png"/></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image" Target="../media/image8.png"/></Relationships>
</file>

<file path=ppt/slides/_rels/slide21.xml.rels><?xml version="1.0" encoding="UTF-8" standalone="yes"?>
<Relationships xmlns="http://schemas.openxmlformats.org/package/2006/relationships"><Relationship Id="rId6" Type="http://schemas.openxmlformats.org/officeDocument/2006/relationships/notesSlide" Target="../notesSlides/notesSlide21.xml"/><Relationship Id="rId5" Type="http://schemas.openxmlformats.org/officeDocument/2006/relationships/slideLayout" Target="../slideLayouts/slideLayout7.xml"/><Relationship Id="rId4" Type="http://schemas.openxmlformats.org/officeDocument/2006/relationships/tags" Target="../tags/tag19.xml"/><Relationship Id="rId3" Type="http://schemas.openxmlformats.org/officeDocument/2006/relationships/image" Target="../media/image8.png"/><Relationship Id="rId2" Type="http://schemas.microsoft.com/office/2007/relationships/hdphoto" Target="../media/image26.wdp"/><Relationship Id="rId1" Type="http://schemas.openxmlformats.org/officeDocument/2006/relationships/image" Target="../media/image25.png"/></Relationships>
</file>

<file path=ppt/slides/_rels/slide22.xml.rels><?xml version="1.0" encoding="UTF-8" standalone="yes"?>
<Relationships xmlns="http://schemas.openxmlformats.org/package/2006/relationships"><Relationship Id="rId4" Type="http://schemas.openxmlformats.org/officeDocument/2006/relationships/notesSlide" Target="../notesSlides/notesSlide22.xml"/><Relationship Id="rId3" Type="http://schemas.openxmlformats.org/officeDocument/2006/relationships/slideLayout" Target="../slideLayouts/slideLayout7.xml"/><Relationship Id="rId2" Type="http://schemas.openxmlformats.org/officeDocument/2006/relationships/tags" Target="../tags/tag20.xml"/><Relationship Id="rId1" Type="http://schemas.openxmlformats.org/officeDocument/2006/relationships/image" Target="../media/image8.png"/></Relationships>
</file>

<file path=ppt/slides/_rels/slide23.xml.rels><?xml version="1.0" encoding="UTF-8" standalone="yes"?>
<Relationships xmlns="http://schemas.openxmlformats.org/package/2006/relationships"><Relationship Id="rId5" Type="http://schemas.openxmlformats.org/officeDocument/2006/relationships/notesSlide" Target="../notesSlides/notesSlide23.xml"/><Relationship Id="rId4" Type="http://schemas.openxmlformats.org/officeDocument/2006/relationships/slideLayout" Target="../slideLayouts/slideLayout7.xml"/><Relationship Id="rId3" Type="http://schemas.openxmlformats.org/officeDocument/2006/relationships/tags" Target="../tags/tag21.xml"/><Relationship Id="rId2" Type="http://schemas.openxmlformats.org/officeDocument/2006/relationships/image" Target="../media/image27.png"/><Relationship Id="rId1" Type="http://schemas.openxmlformats.org/officeDocument/2006/relationships/image" Target="../media/image8.png"/></Relationships>
</file>

<file path=ppt/slides/_rels/slide24.xml.rels><?xml version="1.0" encoding="UTF-8" standalone="yes"?>
<Relationships xmlns="http://schemas.openxmlformats.org/package/2006/relationships"><Relationship Id="rId7" Type="http://schemas.openxmlformats.org/officeDocument/2006/relationships/notesSlide" Target="../notesSlides/notesSlide24.xml"/><Relationship Id="rId6" Type="http://schemas.openxmlformats.org/officeDocument/2006/relationships/slideLayout" Target="../slideLayouts/slideLayout7.xml"/><Relationship Id="rId5" Type="http://schemas.openxmlformats.org/officeDocument/2006/relationships/tags" Target="../tags/tag22.xml"/><Relationship Id="rId4" Type="http://schemas.openxmlformats.org/officeDocument/2006/relationships/image" Target="../media/image30.jpeg"/><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image" Target="../media/image8.png"/></Relationships>
</file>

<file path=ppt/slides/_rels/slide25.xml.rels><?xml version="1.0" encoding="UTF-8" standalone="yes"?>
<Relationships xmlns="http://schemas.openxmlformats.org/package/2006/relationships"><Relationship Id="rId9" Type="http://schemas.openxmlformats.org/officeDocument/2006/relationships/notesSlide" Target="../notesSlides/notesSlide25.xml"/><Relationship Id="rId8" Type="http://schemas.openxmlformats.org/officeDocument/2006/relationships/slideLayout" Target="../slideLayouts/slideLayout7.xml"/><Relationship Id="rId7" Type="http://schemas.openxmlformats.org/officeDocument/2006/relationships/tags" Target="../tags/tag23.xml"/><Relationship Id="rId6" Type="http://schemas.openxmlformats.org/officeDocument/2006/relationships/image" Target="../media/image8.png"/><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26.xml.rels><?xml version="1.0" encoding="UTF-8" standalone="yes"?>
<Relationships xmlns="http://schemas.openxmlformats.org/package/2006/relationships"><Relationship Id="rId5" Type="http://schemas.openxmlformats.org/officeDocument/2006/relationships/notesSlide" Target="../notesSlides/notesSlide26.xml"/><Relationship Id="rId4" Type="http://schemas.openxmlformats.org/officeDocument/2006/relationships/slideLayout" Target="../slideLayouts/slideLayout7.xml"/><Relationship Id="rId3" Type="http://schemas.openxmlformats.org/officeDocument/2006/relationships/tags" Target="../tags/tag24.xml"/><Relationship Id="rId2" Type="http://schemas.microsoft.com/office/2007/relationships/hdphoto" Target="../media/image7.wdp"/><Relationship Id="rId1" Type="http://schemas.openxmlformats.org/officeDocument/2006/relationships/image" Target="../media/image6.png"/></Relationships>
</file>

<file path=ppt/slides/_rels/slide27.xml.rels><?xml version="1.0" encoding="UTF-8" standalone="yes"?>
<Relationships xmlns="http://schemas.openxmlformats.org/package/2006/relationships"><Relationship Id="rId5" Type="http://schemas.openxmlformats.org/officeDocument/2006/relationships/notesSlide" Target="../notesSlides/notesSlide27.xml"/><Relationship Id="rId4" Type="http://schemas.openxmlformats.org/officeDocument/2006/relationships/slideLayout" Target="../slideLayouts/slideLayout7.xml"/><Relationship Id="rId3" Type="http://schemas.openxmlformats.org/officeDocument/2006/relationships/tags" Target="../tags/tag25.xml"/><Relationship Id="rId2" Type="http://schemas.openxmlformats.org/officeDocument/2006/relationships/image" Target="../media/image8.png"/><Relationship Id="rId1" Type="http://schemas.openxmlformats.org/officeDocument/2006/relationships/image" Target="../media/image31.png"/></Relationships>
</file>

<file path=ppt/slides/_rels/slide28.xml.rels><?xml version="1.0" encoding="UTF-8" standalone="yes"?>
<Relationships xmlns="http://schemas.openxmlformats.org/package/2006/relationships"><Relationship Id="rId4" Type="http://schemas.openxmlformats.org/officeDocument/2006/relationships/notesSlide" Target="../notesSlides/notesSlide28.xml"/><Relationship Id="rId3" Type="http://schemas.openxmlformats.org/officeDocument/2006/relationships/slideLayout" Target="../slideLayouts/slideLayout7.xml"/><Relationship Id="rId2" Type="http://schemas.openxmlformats.org/officeDocument/2006/relationships/tags" Target="../tags/tag26.xml"/><Relationship Id="rId1" Type="http://schemas.openxmlformats.org/officeDocument/2006/relationships/image" Target="../media/image8.png"/></Relationships>
</file>

<file path=ppt/slides/_rels/slide29.xml.rels><?xml version="1.0" encoding="UTF-8" standalone="yes"?>
<Relationships xmlns="http://schemas.openxmlformats.org/package/2006/relationships"><Relationship Id="rId4" Type="http://schemas.openxmlformats.org/officeDocument/2006/relationships/notesSlide" Target="../notesSlides/notesSlide29.xml"/><Relationship Id="rId3" Type="http://schemas.openxmlformats.org/officeDocument/2006/relationships/slideLayout" Target="../slideLayouts/slideLayout7.xml"/><Relationship Id="rId2" Type="http://schemas.openxmlformats.org/officeDocument/2006/relationships/tags" Target="../tags/tag27.xml"/><Relationship Id="rId1" Type="http://schemas.openxmlformats.org/officeDocument/2006/relationships/image" Target="../media/image8.png"/></Relationships>
</file>

<file path=ppt/slides/_rels/slide30.xml.rels><?xml version="1.0" encoding="UTF-8" standalone="yes"?>
<Relationships xmlns="http://schemas.openxmlformats.org/package/2006/relationships"><Relationship Id="rId6" Type="http://schemas.openxmlformats.org/officeDocument/2006/relationships/notesSlide" Target="../notesSlides/notesSlide30.xml"/><Relationship Id="rId5" Type="http://schemas.openxmlformats.org/officeDocument/2006/relationships/slideLayout" Target="../slideLayouts/slideLayout7.xml"/><Relationship Id="rId4" Type="http://schemas.openxmlformats.org/officeDocument/2006/relationships/tags" Target="../tags/tag28.xml"/><Relationship Id="rId3" Type="http://schemas.openxmlformats.org/officeDocument/2006/relationships/image" Target="../media/image8.png"/><Relationship Id="rId2" Type="http://schemas.microsoft.com/office/2007/relationships/hdphoto" Target="../media/image33.wdp"/><Relationship Id="rId1" Type="http://schemas.openxmlformats.org/officeDocument/2006/relationships/image" Target="../media/image32.jpeg"/></Relationships>
</file>

<file path=ppt/slides/_rels/slide31.xml.rels><?xml version="1.0" encoding="UTF-8" standalone="yes"?>
<Relationships xmlns="http://schemas.openxmlformats.org/package/2006/relationships"><Relationship Id="rId4" Type="http://schemas.openxmlformats.org/officeDocument/2006/relationships/notesSlide" Target="../notesSlides/notesSlide31.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2.jpe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2000" r="-12000"/>
          </a:stretch>
        </a:blipFill>
        <a:effectLst/>
      </p:bgPr>
    </p:bg>
    <p:spTree>
      <p:nvGrpSpPr>
        <p:cNvPr id="1" name=""/>
        <p:cNvGrpSpPr/>
        <p:nvPr/>
      </p:nvGrpSpPr>
      <p:grpSpPr>
        <a:xfrm>
          <a:off x="0" y="0"/>
          <a:ext cx="0" cy="0"/>
          <a:chOff x="0" y="0"/>
          <a:chExt cx="0" cy="0"/>
        </a:xfrm>
      </p:grpSpPr>
      <p:grpSp>
        <p:nvGrpSpPr>
          <p:cNvPr id="7" name="组合 6"/>
          <p:cNvGrpSpPr/>
          <p:nvPr/>
        </p:nvGrpSpPr>
        <p:grpSpPr>
          <a:xfrm>
            <a:off x="4528078" y="1625521"/>
            <a:ext cx="3645432" cy="3549729"/>
            <a:chOff x="4528078" y="1320721"/>
            <a:chExt cx="3645432" cy="3549729"/>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8078" y="1320721"/>
              <a:ext cx="3645432" cy="3549729"/>
            </a:xfrm>
            <a:prstGeom prst="rect">
              <a:avLst/>
            </a:prstGeom>
            <a:effectLst/>
          </p:spPr>
        </p:pic>
        <p:sp>
          <p:nvSpPr>
            <p:cNvPr id="4" name="椭圆 3"/>
            <p:cNvSpPr/>
            <p:nvPr/>
          </p:nvSpPr>
          <p:spPr>
            <a:xfrm>
              <a:off x="5436394" y="2181185"/>
              <a:ext cx="1828800" cy="18288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 name="Summertrain.mp3">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3056394" y="258779"/>
            <a:ext cx="609600" cy="609600"/>
          </a:xfrm>
          <a:prstGeom prst="rect">
            <a:avLst/>
          </a:prstGeom>
        </p:spPr>
      </p:pic>
      <p:sp>
        <p:nvSpPr>
          <p:cNvPr id="6" name="TextBox 5"/>
          <p:cNvSpPr txBox="1"/>
          <p:nvPr/>
        </p:nvSpPr>
        <p:spPr>
          <a:xfrm>
            <a:off x="5565964" y="2690820"/>
            <a:ext cx="1567180" cy="922020"/>
          </a:xfrm>
          <a:prstGeom prst="rect">
            <a:avLst/>
          </a:prstGeom>
          <a:noFill/>
          <a:effectLst/>
        </p:spPr>
        <p:txBody>
          <a:bodyPr wrap="none" rtlCol="0">
            <a:spAutoFit/>
          </a:bodyPr>
          <a:lstStyle/>
          <a:p>
            <a:r>
              <a:rPr lang="en-US" altLang="zh-CN" sz="5400" b="1" dirty="0" smtClean="0">
                <a:ln w="12700">
                  <a:noFill/>
                  <a:prstDash val="solid"/>
                </a:ln>
                <a:solidFill>
                  <a:srgbClr val="FF0000"/>
                </a:solidFill>
                <a:latin typeface="+mn-ea"/>
                <a:ea typeface="+mn-ea"/>
              </a:rPr>
              <a:t>20XX</a:t>
            </a:r>
            <a:endParaRPr lang="zh-CN" altLang="en-US" sz="5400" b="1" dirty="0">
              <a:ln w="12700">
                <a:noFill/>
                <a:prstDash val="solid"/>
              </a:ln>
              <a:solidFill>
                <a:srgbClr val="FF0000"/>
              </a:solidFill>
              <a:latin typeface="+mn-ea"/>
              <a:ea typeface="+mn-ea"/>
            </a:endParaRPr>
          </a:p>
        </p:txBody>
      </p:sp>
      <p:sp>
        <p:nvSpPr>
          <p:cNvPr id="9" name="Text Box 5"/>
          <p:cNvSpPr txBox="1">
            <a:spLocks noChangeArrowheads="1"/>
          </p:cNvSpPr>
          <p:nvPr/>
        </p:nvSpPr>
        <p:spPr bwMode="auto">
          <a:xfrm>
            <a:off x="-6090" y="6089650"/>
            <a:ext cx="12707678" cy="1060450"/>
          </a:xfrm>
          <a:prstGeom prst="rect">
            <a:avLst/>
          </a:prstGeom>
          <a:solidFill>
            <a:srgbClr val="FF0000">
              <a:alpha val="70000"/>
            </a:srgbClr>
          </a:solidFill>
          <a:ln>
            <a:noFill/>
          </a:ln>
          <a:effectLst/>
        </p:spPr>
        <p:txBody>
          <a:bodyPr wrap="square" lIns="113431" tIns="56716" rIns="113431" bIns="56716" anchor="ctr" anchorCtr="0">
            <a:noAutofit/>
          </a:bodyPr>
          <a:lstStyle/>
          <a:p>
            <a:pPr algn="ctr"/>
            <a:r>
              <a:rPr lang="zh-CN" altLang="en-US" sz="3600" b="1" dirty="0">
                <a:solidFill>
                  <a:schemeClr val="bg1"/>
                </a:solidFill>
                <a:latin typeface="+mj-ea"/>
                <a:ea typeface="+mj-ea"/>
              </a:rPr>
              <a:t>年终工作汇报总结</a:t>
            </a:r>
            <a:r>
              <a:rPr lang="en-US" altLang="zh-CN" sz="3600" b="1" dirty="0" smtClean="0">
                <a:solidFill>
                  <a:schemeClr val="bg1"/>
                </a:solidFill>
                <a:latin typeface="+mj-ea"/>
                <a:ea typeface="+mj-ea"/>
              </a:rPr>
              <a:t>PPT</a:t>
            </a:r>
            <a:r>
              <a:rPr lang="zh-CN" altLang="en-US" sz="3600" b="1" dirty="0" smtClean="0">
                <a:solidFill>
                  <a:schemeClr val="bg1"/>
                </a:solidFill>
                <a:latin typeface="+mj-ea"/>
                <a:ea typeface="+mj-ea"/>
              </a:rPr>
              <a:t>模板</a:t>
            </a:r>
            <a:endParaRPr lang="zh-CN" altLang="en-US" sz="3600" b="1" dirty="0">
              <a:solidFill>
                <a:schemeClr val="bg1"/>
              </a:solidFill>
              <a:latin typeface="+mj-ea"/>
              <a:ea typeface="+mj-ea"/>
            </a:endParaRPr>
          </a:p>
        </p:txBody>
      </p:sp>
      <p:sp>
        <p:nvSpPr>
          <p:cNvPr id="2" name="TextBox 1"/>
          <p:cNvSpPr txBox="1"/>
          <p:nvPr/>
        </p:nvSpPr>
        <p:spPr>
          <a:xfrm>
            <a:off x="5605814" y="3520218"/>
            <a:ext cx="1489960" cy="307777"/>
          </a:xfrm>
          <a:prstGeom prst="rect">
            <a:avLst/>
          </a:prstGeom>
          <a:noFill/>
        </p:spPr>
        <p:txBody>
          <a:bodyPr wrap="none" rtlCol="0">
            <a:spAutoFit/>
          </a:bodyPr>
          <a:lstStyle/>
          <a:p>
            <a:r>
              <a:rPr lang="en-US" altLang="zh-CN" sz="1400" spc="-150" dirty="0" smtClean="0">
                <a:solidFill>
                  <a:schemeClr val="bg2">
                    <a:lumMod val="50000"/>
                  </a:schemeClr>
                </a:solidFill>
              </a:rPr>
              <a:t>BUSINESS  REPORT</a:t>
            </a:r>
            <a:endParaRPr lang="zh-CN" altLang="en-US" sz="1400" spc="-150" dirty="0">
              <a:solidFill>
                <a:schemeClr val="bg2">
                  <a:lumMod val="50000"/>
                </a:schemeClr>
              </a:solidFill>
            </a:endParaRPr>
          </a:p>
        </p:txBody>
      </p:sp>
      <p:cxnSp>
        <p:nvCxnSpPr>
          <p:cNvPr id="14" name="直接连接符 13"/>
          <p:cNvCxnSpPr/>
          <p:nvPr/>
        </p:nvCxnSpPr>
        <p:spPr>
          <a:xfrm>
            <a:off x="5605814" y="3520218"/>
            <a:ext cx="14899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0" y="6165850"/>
            <a:ext cx="12701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Tm="5070">
        <p:fade/>
      </p:transition>
    </mc:Choice>
    <mc:Fallback>
      <p:transition spd="med" advTm="507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3"/>
                                        </p:tgtEl>
                                      </p:cBhvr>
                                    </p:cmd>
                                  </p:childTnLst>
                                </p:cTn>
                              </p:par>
                              <p:par>
                                <p:cTn id="7" presetID="31"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 calcmode="lin" valueType="num">
                                      <p:cBhvr>
                                        <p:cTn id="9" dur="500" fill="hold"/>
                                        <p:tgtEl>
                                          <p:spTgt spid="7"/>
                                        </p:tgtEl>
                                        <p:attrNameLst>
                                          <p:attrName>ppt_w</p:attrName>
                                        </p:attrNameLst>
                                      </p:cBhvr>
                                      <p:tavLst>
                                        <p:tav tm="0">
                                          <p:val>
                                            <p:fltVal val="0"/>
                                          </p:val>
                                        </p:tav>
                                        <p:tav tm="100000">
                                          <p:val>
                                            <p:strVal val="#ppt_w"/>
                                          </p:val>
                                        </p:tav>
                                      </p:tavLst>
                                    </p:anim>
                                    <p:anim calcmode="lin" valueType="num">
                                      <p:cBhvr>
                                        <p:cTn id="10" dur="500" fill="hold"/>
                                        <p:tgtEl>
                                          <p:spTgt spid="7"/>
                                        </p:tgtEl>
                                        <p:attrNameLst>
                                          <p:attrName>ppt_h</p:attrName>
                                        </p:attrNameLst>
                                      </p:cBhvr>
                                      <p:tavLst>
                                        <p:tav tm="0">
                                          <p:val>
                                            <p:fltVal val="0"/>
                                          </p:val>
                                        </p:tav>
                                        <p:tav tm="100000">
                                          <p:val>
                                            <p:strVal val="#ppt_h"/>
                                          </p:val>
                                        </p:tav>
                                      </p:tavLst>
                                    </p:anim>
                                    <p:anim calcmode="lin" valueType="num">
                                      <p:cBhvr>
                                        <p:cTn id="11" dur="500" fill="hold"/>
                                        <p:tgtEl>
                                          <p:spTgt spid="7"/>
                                        </p:tgtEl>
                                        <p:attrNameLst>
                                          <p:attrName>style.rotation</p:attrName>
                                        </p:attrNameLst>
                                      </p:cBhvr>
                                      <p:tavLst>
                                        <p:tav tm="0">
                                          <p:val>
                                            <p:fltVal val="90"/>
                                          </p:val>
                                        </p:tav>
                                        <p:tav tm="100000">
                                          <p:val>
                                            <p:fltVal val="0"/>
                                          </p:val>
                                        </p:tav>
                                      </p:tavLst>
                                    </p:anim>
                                    <p:animEffect transition="in" filter="fade">
                                      <p:cBhvr>
                                        <p:cTn id="12" dur="500"/>
                                        <p:tgtEl>
                                          <p:spTgt spid="7"/>
                                        </p:tgtEl>
                                      </p:cBhvr>
                                    </p:animEffect>
                                  </p:childTnLst>
                                </p:cTn>
                              </p:par>
                              <p:par>
                                <p:cTn id="13" presetID="8" presetClass="emph" presetSubtype="0" fill="hold" nodeType="withEffect">
                                  <p:stCondLst>
                                    <p:cond delay="250"/>
                                  </p:stCondLst>
                                  <p:childTnLst>
                                    <p:animRot by="-21600000">
                                      <p:cBhvr>
                                        <p:cTn id="14" dur="1000" fill="hold"/>
                                        <p:tgtEl>
                                          <p:spTgt spid="7"/>
                                        </p:tgtEl>
                                        <p:attrNameLst>
                                          <p:attrName>r</p:attrName>
                                        </p:attrNameLst>
                                      </p:cBhvr>
                                    </p:animRot>
                                  </p:childTnLst>
                                </p:cTn>
                              </p:par>
                            </p:childTnLst>
                          </p:cTn>
                        </p:par>
                        <p:par>
                          <p:cTn id="15" fill="hold">
                            <p:stCondLst>
                              <p:cond delay="0"/>
                            </p:stCondLst>
                            <p:childTnLst>
                              <p:par>
                                <p:cTn id="16" presetID="18" presetClass="entr" presetSubtype="6" fill="hold" grpId="1" nodeType="afterEffect">
                                  <p:stCondLst>
                                    <p:cond delay="0"/>
                                  </p:stCondLst>
                                  <p:iterate type="lt">
                                    <p:tmPct val="10000"/>
                                  </p:iterate>
                                  <p:childTnLst>
                                    <p:set>
                                      <p:cBhvr>
                                        <p:cTn id="17" dur="1" fill="hold">
                                          <p:stCondLst>
                                            <p:cond delay="0"/>
                                          </p:stCondLst>
                                        </p:cTn>
                                        <p:tgtEl>
                                          <p:spTgt spid="6"/>
                                        </p:tgtEl>
                                        <p:attrNameLst>
                                          <p:attrName>style.visibility</p:attrName>
                                        </p:attrNameLst>
                                      </p:cBhvr>
                                      <p:to>
                                        <p:strVal val="visible"/>
                                      </p:to>
                                    </p:set>
                                    <p:animEffect transition="in" filter="strips(downRight)">
                                      <p:cBhvr>
                                        <p:cTn id="18" dur="500"/>
                                        <p:tgtEl>
                                          <p:spTgt spid="6"/>
                                        </p:tgtEl>
                                      </p:cBhvr>
                                    </p:animEffect>
                                  </p:childTnLst>
                                </p:cTn>
                              </p:par>
                            </p:childTnLst>
                          </p:cTn>
                        </p:par>
                        <p:par>
                          <p:cTn id="19" fill="hold">
                            <p:stCondLst>
                              <p:cond delay="649"/>
                            </p:stCondLst>
                            <p:childTnLst>
                              <p:par>
                                <p:cTn id="20" presetID="22" presetClass="entr" presetSubtype="8"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wipe(left)">
                                      <p:cBhvr>
                                        <p:cTn id="22" dur="500"/>
                                        <p:tgtEl>
                                          <p:spTgt spid="14"/>
                                        </p:tgtEl>
                                      </p:cBhvr>
                                    </p:animEffect>
                                  </p:childTnLst>
                                </p:cTn>
                              </p:par>
                            </p:childTnLst>
                          </p:cTn>
                        </p:par>
                        <p:par>
                          <p:cTn id="23" fill="hold">
                            <p:stCondLst>
                              <p:cond delay="1149"/>
                            </p:stCondLst>
                            <p:childTnLst>
                              <p:par>
                                <p:cTn id="24" presetID="16" presetClass="entr" presetSubtype="21" fill="hold" grpId="0" nodeType="afterEffect">
                                  <p:stCondLst>
                                    <p:cond delay="0"/>
                                  </p:stCondLst>
                                  <p:childTnLst>
                                    <p:set>
                                      <p:cBhvr>
                                        <p:cTn id="25" dur="1" fill="hold">
                                          <p:stCondLst>
                                            <p:cond delay="0"/>
                                          </p:stCondLst>
                                        </p:cTn>
                                        <p:tgtEl>
                                          <p:spTgt spid="2"/>
                                        </p:tgtEl>
                                        <p:attrNameLst>
                                          <p:attrName>style.visibility</p:attrName>
                                        </p:attrNameLst>
                                      </p:cBhvr>
                                      <p:to>
                                        <p:strVal val="visible"/>
                                      </p:to>
                                    </p:set>
                                    <p:animEffect transition="in" filter="barn(inVertical)">
                                      <p:cBhvr>
                                        <p:cTn id="26" dur="500"/>
                                        <p:tgtEl>
                                          <p:spTgt spid="2"/>
                                        </p:tgtEl>
                                      </p:cBhvr>
                                    </p:animEffect>
                                  </p:childTnLst>
                                </p:cTn>
                              </p:par>
                            </p:childTnLst>
                          </p:cTn>
                        </p:par>
                        <p:par>
                          <p:cTn id="27" fill="hold">
                            <p:stCondLst>
                              <p:cond delay="1649"/>
                            </p:stCondLst>
                            <p:childTnLst>
                              <p:par>
                                <p:cTn id="28" presetID="16" presetClass="entr" presetSubtype="21"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barn(inVertical)">
                                      <p:cBhvr>
                                        <p:cTn id="30" dur="500"/>
                                        <p:tgtEl>
                                          <p:spTgt spid="9"/>
                                        </p:tgtEl>
                                      </p:cBhvr>
                                    </p:animEffect>
                                  </p:childTnLst>
                                </p:cTn>
                              </p:par>
                            </p:childTnLst>
                          </p:cTn>
                        </p:par>
                        <p:par>
                          <p:cTn id="31" fill="hold">
                            <p:stCondLst>
                              <p:cond delay="2149"/>
                            </p:stCondLst>
                            <p:childTnLst>
                              <p:par>
                                <p:cTn id="32" presetID="26" presetClass="emph" presetSubtype="0" fill="hold" grpId="0" nodeType="afterEffect">
                                  <p:stCondLst>
                                    <p:cond delay="0"/>
                                  </p:stCondLst>
                                  <p:iterate type="lt">
                                    <p:tmPct val="10000"/>
                                  </p:iterate>
                                  <p:childTnLst>
                                    <p:animEffect transition="out" filter="fade">
                                      <p:cBhvr>
                                        <p:cTn id="33" dur="500" tmFilter="0, 0; .2, .5; .8, .5; 1, 0"/>
                                        <p:tgtEl>
                                          <p:spTgt spid="6"/>
                                        </p:tgtEl>
                                      </p:cBhvr>
                                    </p:animEffect>
                                    <p:animScale>
                                      <p:cBhvr>
                                        <p:cTn id="34"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31" showWhenStopped="0">
                <p:cTn id="35" repeatCount="indefinite" fill="hold" display="0">
                  <p:stCondLst>
                    <p:cond delay="indefinite"/>
                  </p:stCondLst>
                  <p:endCondLst>
                    <p:cond evt="onStopAudio" delay="0">
                      <p:tgtEl>
                        <p:sldTgt/>
                      </p:tgtEl>
                    </p:cond>
                  </p:endCondLst>
                </p:cTn>
                <p:tgtEl>
                  <p:spTgt spid="3"/>
                </p:tgtEl>
              </p:cMediaNode>
            </p:audio>
          </p:childTnLst>
        </p:cTn>
      </p:par>
    </p:tnLst>
    <p:bldLst>
      <p:bldP spid="6" grpId="0" bldLvl="0" animBg="1"/>
      <p:bldP spid="6" grpId="1" bldLvl="0" animBg="1"/>
      <p:bldP spid="9" grpId="0" animBg="1"/>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898431" y="1343161"/>
            <a:ext cx="6124155" cy="4079630"/>
          </a:xfrm>
          <a:prstGeom prst="rect">
            <a:avLst/>
          </a:prstGeom>
          <a:noFill/>
          <a:ln>
            <a:noFill/>
          </a:ln>
        </p:spPr>
      </p:pic>
      <p:sp>
        <p:nvSpPr>
          <p:cNvPr id="18" name="TextBox 17"/>
          <p:cNvSpPr txBox="1"/>
          <p:nvPr/>
        </p:nvSpPr>
        <p:spPr>
          <a:xfrm>
            <a:off x="7071418" y="1343369"/>
            <a:ext cx="4918175" cy="4079421"/>
          </a:xfrm>
          <a:prstGeom prst="rect">
            <a:avLst/>
          </a:prstGeom>
          <a:solidFill>
            <a:srgbClr val="FF0000">
              <a:alpha val="70000"/>
            </a:srgbClr>
          </a:solidFill>
        </p:spPr>
        <p:txBody>
          <a:bodyPr wrap="square" rtlCol="0">
            <a:noAutofit/>
          </a:bodyPr>
          <a:lstStyle/>
          <a:p>
            <a:pPr>
              <a:lnSpc>
                <a:spcPct val="200000"/>
              </a:lnSpc>
            </a:pPr>
            <a:r>
              <a:rPr lang="zh-CN" altLang="en-US" sz="1000" dirty="0" smtClean="0">
                <a:solidFill>
                  <a:schemeClr val="bg1"/>
                </a:solidFill>
              </a:rPr>
              <a:t>        </a:t>
            </a:r>
            <a:r>
              <a:rPr lang="zh-CN" altLang="en-US" sz="1600" dirty="0" smtClean="0">
                <a:solidFill>
                  <a:schemeClr val="bg1"/>
                </a:solidFill>
              </a:rPr>
              <a:t>请</a:t>
            </a:r>
            <a:r>
              <a:rPr lang="zh-CN" altLang="en-US" sz="1600" dirty="0">
                <a:solidFill>
                  <a:schemeClr val="bg1"/>
                </a:solidFill>
              </a:rPr>
              <a:t>在此输入文字内容</a:t>
            </a:r>
            <a:r>
              <a:rPr lang="zh-CN" altLang="en-US" sz="1000" dirty="0">
                <a:solidFill>
                  <a:schemeClr val="bg1"/>
                </a:solidFill>
              </a:rPr>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a:t>
            </a:r>
            <a:r>
              <a:rPr lang="zh-CN" altLang="en-US" sz="1000" dirty="0" smtClean="0">
                <a:solidFill>
                  <a:schemeClr val="bg1"/>
                </a:solidFill>
              </a:rPr>
              <a:t>内容。</a:t>
            </a:r>
            <a:endParaRPr lang="zh-CN" altLang="en-US" sz="1000" dirty="0">
              <a:solidFill>
                <a:schemeClr val="bg1"/>
              </a:solidFill>
            </a:endParaRPr>
          </a:p>
          <a:p>
            <a:endParaRPr lang="zh-CN" altLang="en-US" sz="1000" dirty="0">
              <a:solidFill>
                <a:schemeClr val="bg1"/>
              </a:solidFill>
            </a:endParaRPr>
          </a:p>
        </p:txBody>
      </p:sp>
      <p:sp>
        <p:nvSpPr>
          <p:cNvPr id="19" name="TextBox 18"/>
          <p:cNvSpPr txBox="1"/>
          <p:nvPr/>
        </p:nvSpPr>
        <p:spPr>
          <a:xfrm>
            <a:off x="0" y="146050"/>
            <a:ext cx="1778794" cy="523220"/>
          </a:xfrm>
          <a:prstGeom prst="homePlate">
            <a:avLst/>
          </a:prstGeom>
          <a:solidFill>
            <a:srgbClr val="FF0000">
              <a:alpha val="70000"/>
            </a:srgbClr>
          </a:solidFill>
        </p:spPr>
        <p:txBody>
          <a:bodyPr wrap="square" rtlCol="0">
            <a:spAutoFit/>
          </a:bodyPr>
          <a:lstStyle/>
          <a:p>
            <a:pPr algn="ctr"/>
            <a:r>
              <a:rPr lang="zh-CN" altLang="en-US" sz="2800" dirty="0" smtClean="0">
                <a:solidFill>
                  <a:schemeClr val="bg1"/>
                </a:solidFill>
              </a:rPr>
              <a:t>前言</a:t>
            </a:r>
            <a:endParaRPr lang="zh-CN" altLang="en-US" sz="2800" dirty="0">
              <a:solidFill>
                <a:schemeClr val="bg1"/>
              </a:solidFill>
            </a:endParaRPr>
          </a:p>
        </p:txBody>
      </p:sp>
    </p:spTree>
    <p:custDataLst>
      <p:tags r:id="rId2"/>
    </p:custDataLst>
  </p:cSld>
  <p:clrMapOvr>
    <a:masterClrMapping/>
  </p:clrMapOvr>
  <mc:AlternateContent xmlns:mc="http://schemas.openxmlformats.org/markup-compatibility/2006">
    <mc:Choice xmlns:p14="http://schemas.microsoft.com/office/powerpoint/2010/main" Requires="p14">
      <p:transition spd="slow" p14:dur="1600" advTm="2696">
        <p14:prism isInverted="1"/>
      </p:transition>
    </mc:Choice>
    <mc:Fallback>
      <p:transition spd="slow" advTm="2696">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7"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500" fill="hold"/>
                                        <p:tgtEl>
                                          <p:spTgt spid="7"/>
                                        </p:tgtEl>
                                        <p:attrNameLst>
                                          <p:attrName>ppt_x</p:attrName>
                                        </p:attrNameLst>
                                      </p:cBhvr>
                                      <p:tavLst>
                                        <p:tav tm="0">
                                          <p:val>
                                            <p:strVal val="#ppt_x"/>
                                          </p:val>
                                        </p:tav>
                                        <p:tav tm="100000">
                                          <p:val>
                                            <p:strVal val="#ppt_x"/>
                                          </p:val>
                                        </p:tav>
                                      </p:tavLst>
                                    </p:anim>
                                    <p:anim calcmode="lin" valueType="num">
                                      <p:cBhvr>
                                        <p:cTn id="12" dur="500" fill="hold"/>
                                        <p:tgtEl>
                                          <p:spTgt spid="7"/>
                                        </p:tgtEl>
                                        <p:attrNameLst>
                                          <p:attrName>ppt_y</p:attrName>
                                        </p:attrNameLst>
                                      </p:cBhvr>
                                      <p:tavLst>
                                        <p:tav tm="0">
                                          <p:val>
                                            <p:strVal val="#ppt_y-#ppt_h/2"/>
                                          </p:val>
                                        </p:tav>
                                        <p:tav tm="100000">
                                          <p:val>
                                            <p:strVal val="#ppt_y"/>
                                          </p:val>
                                        </p:tav>
                                      </p:tavLst>
                                    </p:anim>
                                    <p:anim calcmode="lin" valueType="num">
                                      <p:cBhvr>
                                        <p:cTn id="13" dur="500" fill="hold"/>
                                        <p:tgtEl>
                                          <p:spTgt spid="7"/>
                                        </p:tgtEl>
                                        <p:attrNameLst>
                                          <p:attrName>ppt_w</p:attrName>
                                        </p:attrNameLst>
                                      </p:cBhvr>
                                      <p:tavLst>
                                        <p:tav tm="0">
                                          <p:val>
                                            <p:strVal val="#ppt_w"/>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childTnLst>
                                </p:cTn>
                              </p:par>
                            </p:childTnLst>
                          </p:cTn>
                        </p:par>
                        <p:par>
                          <p:cTn id="15" fill="hold">
                            <p:stCondLst>
                              <p:cond delay="1000"/>
                            </p:stCondLst>
                            <p:childTnLst>
                              <p:par>
                                <p:cTn id="16" presetID="18" presetClass="entr" presetSubtype="6"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strips(downRight)">
                                      <p:cBhvr>
                                        <p:cTn id="18"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extBox 17"/>
          <p:cNvSpPr txBox="1"/>
          <p:nvPr/>
        </p:nvSpPr>
        <p:spPr>
          <a:xfrm>
            <a:off x="0" y="146050"/>
            <a:ext cx="1778794" cy="523220"/>
          </a:xfrm>
          <a:prstGeom prst="homePlate">
            <a:avLst/>
          </a:prstGeom>
          <a:solidFill>
            <a:srgbClr val="FF5050"/>
          </a:solidFill>
        </p:spPr>
        <p:txBody>
          <a:bodyPr wrap="square" rtlCol="0">
            <a:spAutoFit/>
          </a:bodyPr>
          <a:lstStyle/>
          <a:p>
            <a:pPr algn="ctr"/>
            <a:r>
              <a:rPr lang="zh-CN" altLang="en-US" sz="2800" dirty="0" smtClean="0">
                <a:solidFill>
                  <a:schemeClr val="bg1"/>
                </a:solidFill>
              </a:rPr>
              <a:t>目录</a:t>
            </a:r>
            <a:endParaRPr lang="zh-CN" altLang="en-US" sz="2800" dirty="0">
              <a:solidFill>
                <a:schemeClr val="bg1"/>
              </a:solidFill>
            </a:endParaRPr>
          </a:p>
        </p:txBody>
      </p:sp>
      <p:sp>
        <p:nvSpPr>
          <p:cNvPr id="22" name="同心圆 3"/>
          <p:cNvSpPr/>
          <p:nvPr/>
        </p:nvSpPr>
        <p:spPr>
          <a:xfrm>
            <a:off x="6045994" y="1212850"/>
            <a:ext cx="288000" cy="165600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同心圆 3"/>
          <p:cNvSpPr/>
          <p:nvPr/>
        </p:nvSpPr>
        <p:spPr>
          <a:xfrm>
            <a:off x="6045994" y="3573600"/>
            <a:ext cx="288000" cy="165600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同心圆 3"/>
          <p:cNvSpPr/>
          <p:nvPr/>
        </p:nvSpPr>
        <p:spPr>
          <a:xfrm flipH="1">
            <a:off x="6352800" y="2202000"/>
            <a:ext cx="288000" cy="165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同心圆 3"/>
          <p:cNvSpPr/>
          <p:nvPr/>
        </p:nvSpPr>
        <p:spPr>
          <a:xfrm flipH="1">
            <a:off x="6352800" y="4555550"/>
            <a:ext cx="288000" cy="165600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6" name="TextBox 25"/>
          <p:cNvSpPr txBox="1"/>
          <p:nvPr/>
        </p:nvSpPr>
        <p:spPr>
          <a:xfrm>
            <a:off x="6350794" y="4924800"/>
            <a:ext cx="2856428" cy="908864"/>
          </a:xfrm>
          <a:prstGeom prst="ellipse">
            <a:avLst/>
          </a:prstGeom>
          <a:noFill/>
        </p:spPr>
        <p:txBody>
          <a:bodyPr wrap="none" rtlCol="0">
            <a:spAutoFit/>
          </a:bodyPr>
          <a:lstStyle/>
          <a:p>
            <a:r>
              <a:rPr lang="en-US" altLang="zh-CN" sz="3600" dirty="0" smtClean="0">
                <a:solidFill>
                  <a:schemeClr val="bg2">
                    <a:lumMod val="50000"/>
                  </a:schemeClr>
                </a:solidFill>
                <a:latin typeface="黑体" panose="02010609060101010101" pitchFamily="2" charset="-122"/>
                <a:ea typeface="黑体" panose="02010609060101010101" pitchFamily="2" charset="-122"/>
              </a:rPr>
              <a:t>01</a:t>
            </a:r>
            <a:r>
              <a:rPr lang="zh-CN" altLang="en-US" dirty="0" smtClean="0">
                <a:solidFill>
                  <a:schemeClr val="bg2">
                    <a:lumMod val="50000"/>
                  </a:schemeClr>
                </a:solidFill>
                <a:latin typeface="黑体" panose="02010609060101010101" pitchFamily="2" charset="-122"/>
                <a:ea typeface="黑体" panose="02010609060101010101" pitchFamily="2" charset="-122"/>
              </a:rPr>
              <a:t>年度工作概述</a:t>
            </a:r>
            <a:endParaRPr lang="zh-CN" altLang="en-US" dirty="0">
              <a:solidFill>
                <a:schemeClr val="bg2">
                  <a:lumMod val="50000"/>
                </a:schemeClr>
              </a:solidFill>
              <a:latin typeface="黑体" panose="02010609060101010101" pitchFamily="2" charset="-122"/>
              <a:ea typeface="黑体" panose="02010609060101010101" pitchFamily="2" charset="-122"/>
            </a:endParaRPr>
          </a:p>
        </p:txBody>
      </p:sp>
      <p:sp>
        <p:nvSpPr>
          <p:cNvPr id="27" name="TextBox 26"/>
          <p:cNvSpPr txBox="1"/>
          <p:nvPr/>
        </p:nvSpPr>
        <p:spPr>
          <a:xfrm>
            <a:off x="3455194" y="3692384"/>
            <a:ext cx="2856428" cy="908864"/>
          </a:xfrm>
          <a:prstGeom prst="ellipse">
            <a:avLst/>
          </a:prstGeom>
          <a:noFill/>
        </p:spPr>
        <p:txBody>
          <a:bodyPr wrap="none" rtlCol="0">
            <a:spAutoFit/>
          </a:bodyPr>
          <a:lstStyle/>
          <a:p>
            <a:r>
              <a:rPr lang="en-US" altLang="zh-CN" sz="3600" dirty="0" smtClean="0">
                <a:solidFill>
                  <a:schemeClr val="bg2">
                    <a:lumMod val="50000"/>
                  </a:schemeClr>
                </a:solidFill>
                <a:latin typeface="黑体" panose="02010609060101010101" pitchFamily="2" charset="-122"/>
                <a:ea typeface="黑体" panose="02010609060101010101" pitchFamily="2" charset="-122"/>
              </a:rPr>
              <a:t>02</a:t>
            </a:r>
            <a:r>
              <a:rPr lang="zh-CN" altLang="en-US" dirty="0" smtClean="0">
                <a:solidFill>
                  <a:schemeClr val="bg2">
                    <a:lumMod val="50000"/>
                  </a:schemeClr>
                </a:solidFill>
                <a:latin typeface="黑体" panose="02010609060101010101" pitchFamily="2" charset="-122"/>
                <a:ea typeface="黑体" panose="02010609060101010101" pitchFamily="2" charset="-122"/>
              </a:rPr>
              <a:t>工作完成情况</a:t>
            </a:r>
            <a:endParaRPr lang="zh-CN" altLang="en-US" sz="1600" dirty="0">
              <a:solidFill>
                <a:schemeClr val="bg2">
                  <a:lumMod val="50000"/>
                </a:schemeClr>
              </a:solidFill>
              <a:latin typeface="黑体" panose="02010609060101010101" pitchFamily="2" charset="-122"/>
              <a:ea typeface="黑体" panose="02010609060101010101" pitchFamily="2" charset="-122"/>
            </a:endParaRPr>
          </a:p>
        </p:txBody>
      </p:sp>
      <p:sp>
        <p:nvSpPr>
          <p:cNvPr id="28" name="TextBox 27"/>
          <p:cNvSpPr txBox="1"/>
          <p:nvPr/>
        </p:nvSpPr>
        <p:spPr>
          <a:xfrm>
            <a:off x="6350794" y="2487850"/>
            <a:ext cx="2856428" cy="908864"/>
          </a:xfrm>
          <a:prstGeom prst="ellipse">
            <a:avLst/>
          </a:prstGeom>
          <a:noFill/>
        </p:spPr>
        <p:txBody>
          <a:bodyPr wrap="none" rtlCol="0">
            <a:spAutoFit/>
          </a:bodyPr>
          <a:lstStyle/>
          <a:p>
            <a:r>
              <a:rPr lang="en-US" altLang="zh-CN" sz="3600" dirty="0" smtClean="0">
                <a:solidFill>
                  <a:schemeClr val="bg2">
                    <a:lumMod val="50000"/>
                  </a:schemeClr>
                </a:solidFill>
                <a:latin typeface="黑体" panose="02010609060101010101" pitchFamily="2" charset="-122"/>
                <a:ea typeface="黑体" panose="02010609060101010101" pitchFamily="2" charset="-122"/>
              </a:rPr>
              <a:t>03</a:t>
            </a:r>
            <a:r>
              <a:rPr lang="zh-CN" altLang="en-US" dirty="0" smtClean="0">
                <a:solidFill>
                  <a:schemeClr val="bg2">
                    <a:lumMod val="50000"/>
                  </a:schemeClr>
                </a:solidFill>
                <a:latin typeface="黑体" panose="02010609060101010101" pitchFamily="2" charset="-122"/>
                <a:ea typeface="黑体" panose="02010609060101010101" pitchFamily="2" charset="-122"/>
              </a:rPr>
              <a:t>项目成果展示</a:t>
            </a:r>
            <a:endParaRPr lang="zh-CN" altLang="en-US" dirty="0">
              <a:solidFill>
                <a:schemeClr val="bg2">
                  <a:lumMod val="50000"/>
                </a:schemeClr>
              </a:solidFill>
              <a:latin typeface="黑体" panose="02010609060101010101" pitchFamily="2" charset="-122"/>
              <a:ea typeface="黑体" panose="02010609060101010101" pitchFamily="2" charset="-122"/>
            </a:endParaRPr>
          </a:p>
        </p:txBody>
      </p:sp>
      <p:sp>
        <p:nvSpPr>
          <p:cNvPr id="29" name="TextBox 28"/>
          <p:cNvSpPr txBox="1"/>
          <p:nvPr/>
        </p:nvSpPr>
        <p:spPr>
          <a:xfrm>
            <a:off x="3455194" y="1649650"/>
            <a:ext cx="2856428" cy="1298377"/>
          </a:xfrm>
          <a:prstGeom prst="ellipse">
            <a:avLst/>
          </a:prstGeom>
          <a:noFill/>
        </p:spPr>
        <p:txBody>
          <a:bodyPr wrap="none" rtlCol="0">
            <a:spAutoFit/>
          </a:bodyPr>
          <a:lstStyle/>
          <a:p>
            <a:r>
              <a:rPr lang="en-US" altLang="zh-CN" sz="3600" dirty="0" smtClean="0">
                <a:solidFill>
                  <a:schemeClr val="bg2">
                    <a:lumMod val="50000"/>
                  </a:schemeClr>
                </a:solidFill>
                <a:latin typeface="黑体" panose="02010609060101010101" pitchFamily="2" charset="-122"/>
                <a:ea typeface="黑体" panose="02010609060101010101" pitchFamily="2" charset="-122"/>
              </a:rPr>
              <a:t>04</a:t>
            </a:r>
            <a:r>
              <a:rPr lang="zh-CN" altLang="en-US" dirty="0" smtClean="0">
                <a:solidFill>
                  <a:schemeClr val="bg2">
                    <a:lumMod val="50000"/>
                  </a:schemeClr>
                </a:solidFill>
                <a:latin typeface="黑体" panose="02010609060101010101" pitchFamily="2" charset="-122"/>
                <a:ea typeface="黑体" panose="02010609060101010101" pitchFamily="2" charset="-122"/>
              </a:rPr>
              <a:t>下年目标计划</a:t>
            </a:r>
            <a:endParaRPr lang="en-US" altLang="zh-CN" dirty="0" smtClean="0">
              <a:solidFill>
                <a:schemeClr val="bg2">
                  <a:lumMod val="50000"/>
                </a:schemeClr>
              </a:solidFill>
              <a:latin typeface="黑体" panose="02010609060101010101" pitchFamily="2" charset="-122"/>
              <a:ea typeface="黑体" panose="02010609060101010101" pitchFamily="2" charset="-122"/>
            </a:endParaRPr>
          </a:p>
          <a:p>
            <a:r>
              <a:rPr lang="zh-CN" altLang="en-US" dirty="0" smtClean="0">
                <a:solidFill>
                  <a:schemeClr val="bg2">
                    <a:lumMod val="50000"/>
                  </a:schemeClr>
                </a:solidFill>
                <a:latin typeface="黑体" panose="02010609060101010101" pitchFamily="2" charset="-122"/>
                <a:ea typeface="黑体" panose="02010609060101010101" pitchFamily="2" charset="-122"/>
              </a:rPr>
              <a:t>  </a:t>
            </a:r>
            <a:endParaRPr lang="zh-CN" altLang="en-US" dirty="0">
              <a:solidFill>
                <a:schemeClr val="bg2">
                  <a:lumMod val="50000"/>
                </a:schemeClr>
              </a:solidFill>
              <a:latin typeface="黑体" panose="02010609060101010101" pitchFamily="2" charset="-122"/>
              <a:ea typeface="黑体" panose="02010609060101010101" pitchFamily="2" charset="-122"/>
            </a:endParaRPr>
          </a:p>
        </p:txBody>
      </p:sp>
    </p:spTree>
  </p:cSld>
  <p:clrMapOvr>
    <a:masterClrMapping/>
  </p:clrMapOvr>
  <p:transition spd="slow" advTm="5728">
    <p:cove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500"/>
                                        <p:tgtEl>
                                          <p:spTgt spid="18"/>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 calcmode="lin" valueType="num">
                                      <p:cBhvr additive="base">
                                        <p:cTn id="11" dur="500"/>
                                        <p:tgtEl>
                                          <p:spTgt spid="25"/>
                                        </p:tgtEl>
                                        <p:attrNameLst>
                                          <p:attrName>ppt_y</p:attrName>
                                        </p:attrNameLst>
                                      </p:cBhvr>
                                      <p:tavLst>
                                        <p:tav tm="0">
                                          <p:val>
                                            <p:strVal val="#ppt_y+#ppt_h*1.125000"/>
                                          </p:val>
                                        </p:tav>
                                        <p:tav tm="100000">
                                          <p:val>
                                            <p:strVal val="#ppt_y"/>
                                          </p:val>
                                        </p:tav>
                                      </p:tavLst>
                                    </p:anim>
                                    <p:animEffect transition="in" filter="wipe(up)">
                                      <p:cBhvr>
                                        <p:cTn id="12" dur="500"/>
                                        <p:tgtEl>
                                          <p:spTgt spid="25"/>
                                        </p:tgtEl>
                                      </p:cBhvr>
                                    </p:animEffect>
                                  </p:childTnLst>
                                </p:cTn>
                              </p:par>
                            </p:childTnLst>
                          </p:cTn>
                        </p:par>
                        <p:par>
                          <p:cTn id="13" fill="hold">
                            <p:stCondLst>
                              <p:cond delay="1000"/>
                            </p:stCondLst>
                            <p:childTnLst>
                              <p:par>
                                <p:cTn id="14" presetID="18" presetClass="entr" presetSubtype="6" fill="hold" grpId="0" nodeType="afterEffect">
                                  <p:stCondLst>
                                    <p:cond delay="0"/>
                                  </p:stCondLst>
                                  <p:childTnLst>
                                    <p:set>
                                      <p:cBhvr>
                                        <p:cTn id="15" dur="1" fill="hold">
                                          <p:stCondLst>
                                            <p:cond delay="0"/>
                                          </p:stCondLst>
                                        </p:cTn>
                                        <p:tgtEl>
                                          <p:spTgt spid="26"/>
                                        </p:tgtEl>
                                        <p:attrNameLst>
                                          <p:attrName>style.visibility</p:attrName>
                                        </p:attrNameLst>
                                      </p:cBhvr>
                                      <p:to>
                                        <p:strVal val="visible"/>
                                      </p:to>
                                    </p:set>
                                    <p:animEffect transition="in" filter="strips(downRight)">
                                      <p:cBhvr>
                                        <p:cTn id="16" dur="750"/>
                                        <p:tgtEl>
                                          <p:spTgt spid="26"/>
                                        </p:tgtEl>
                                      </p:cBhvr>
                                    </p:animEffect>
                                  </p:childTnLst>
                                </p:cTn>
                              </p:par>
                            </p:childTnLst>
                          </p:cTn>
                        </p:par>
                        <p:par>
                          <p:cTn id="17" fill="hold">
                            <p:stCondLst>
                              <p:cond delay="2000"/>
                            </p:stCondLst>
                            <p:childTnLst>
                              <p:par>
                                <p:cTn id="18" presetID="12" presetClass="entr" presetSubtype="4"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 calcmode="lin" valueType="num">
                                      <p:cBhvr additive="base">
                                        <p:cTn id="20" dur="500"/>
                                        <p:tgtEl>
                                          <p:spTgt spid="23"/>
                                        </p:tgtEl>
                                        <p:attrNameLst>
                                          <p:attrName>ppt_y</p:attrName>
                                        </p:attrNameLst>
                                      </p:cBhvr>
                                      <p:tavLst>
                                        <p:tav tm="0">
                                          <p:val>
                                            <p:strVal val="#ppt_y+#ppt_h*1.125000"/>
                                          </p:val>
                                        </p:tav>
                                        <p:tav tm="100000">
                                          <p:val>
                                            <p:strVal val="#ppt_y"/>
                                          </p:val>
                                        </p:tav>
                                      </p:tavLst>
                                    </p:anim>
                                    <p:animEffect transition="in" filter="wipe(up)">
                                      <p:cBhvr>
                                        <p:cTn id="21" dur="500"/>
                                        <p:tgtEl>
                                          <p:spTgt spid="23"/>
                                        </p:tgtEl>
                                      </p:cBhvr>
                                    </p:animEffect>
                                  </p:childTnLst>
                                </p:cTn>
                              </p:par>
                            </p:childTnLst>
                          </p:cTn>
                        </p:par>
                        <p:par>
                          <p:cTn id="22" fill="hold">
                            <p:stCondLst>
                              <p:cond delay="2500"/>
                            </p:stCondLst>
                            <p:childTnLst>
                              <p:par>
                                <p:cTn id="23" presetID="18" presetClass="entr" presetSubtype="12"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Effect transition="in" filter="strips(downLeft)">
                                      <p:cBhvr>
                                        <p:cTn id="25" dur="750"/>
                                        <p:tgtEl>
                                          <p:spTgt spid="27"/>
                                        </p:tgtEl>
                                      </p:cBhvr>
                                    </p:animEffect>
                                  </p:childTnLst>
                                </p:cTn>
                              </p:par>
                            </p:childTnLst>
                          </p:cTn>
                        </p:par>
                        <p:par>
                          <p:cTn id="26" fill="hold">
                            <p:stCondLst>
                              <p:cond delay="3500"/>
                            </p:stCondLst>
                            <p:childTnLst>
                              <p:par>
                                <p:cTn id="27" presetID="1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500"/>
                                        <p:tgtEl>
                                          <p:spTgt spid="24"/>
                                        </p:tgtEl>
                                        <p:attrNameLst>
                                          <p:attrName>ppt_y</p:attrName>
                                        </p:attrNameLst>
                                      </p:cBhvr>
                                      <p:tavLst>
                                        <p:tav tm="0">
                                          <p:val>
                                            <p:strVal val="#ppt_y+#ppt_h*1.125000"/>
                                          </p:val>
                                        </p:tav>
                                        <p:tav tm="100000">
                                          <p:val>
                                            <p:strVal val="#ppt_y"/>
                                          </p:val>
                                        </p:tav>
                                      </p:tavLst>
                                    </p:anim>
                                    <p:animEffect transition="in" filter="wipe(up)">
                                      <p:cBhvr>
                                        <p:cTn id="30" dur="500"/>
                                        <p:tgtEl>
                                          <p:spTgt spid="24"/>
                                        </p:tgtEl>
                                      </p:cBhvr>
                                    </p:animEffect>
                                  </p:childTnLst>
                                </p:cTn>
                              </p:par>
                            </p:childTnLst>
                          </p:cTn>
                        </p:par>
                        <p:par>
                          <p:cTn id="31" fill="hold">
                            <p:stCondLst>
                              <p:cond delay="4000"/>
                            </p:stCondLst>
                            <p:childTnLst>
                              <p:par>
                                <p:cTn id="32" presetID="18" presetClass="entr" presetSubtype="6" fill="hold" grpId="0" nodeType="afterEffect">
                                  <p:stCondLst>
                                    <p:cond delay="0"/>
                                  </p:stCondLst>
                                  <p:childTnLst>
                                    <p:set>
                                      <p:cBhvr>
                                        <p:cTn id="33" dur="1" fill="hold">
                                          <p:stCondLst>
                                            <p:cond delay="0"/>
                                          </p:stCondLst>
                                        </p:cTn>
                                        <p:tgtEl>
                                          <p:spTgt spid="28"/>
                                        </p:tgtEl>
                                        <p:attrNameLst>
                                          <p:attrName>style.visibility</p:attrName>
                                        </p:attrNameLst>
                                      </p:cBhvr>
                                      <p:to>
                                        <p:strVal val="visible"/>
                                      </p:to>
                                    </p:set>
                                    <p:animEffect transition="in" filter="strips(downRight)">
                                      <p:cBhvr>
                                        <p:cTn id="34" dur="750"/>
                                        <p:tgtEl>
                                          <p:spTgt spid="28"/>
                                        </p:tgtEl>
                                      </p:cBhvr>
                                    </p:animEffect>
                                  </p:childTnLst>
                                </p:cTn>
                              </p:par>
                            </p:childTnLst>
                          </p:cTn>
                        </p:par>
                        <p:par>
                          <p:cTn id="35" fill="hold">
                            <p:stCondLst>
                              <p:cond delay="5000"/>
                            </p:stCondLst>
                            <p:childTnLst>
                              <p:par>
                                <p:cTn id="36" presetID="12" presetClass="entr" presetSubtype="4"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500"/>
                                        <p:tgtEl>
                                          <p:spTgt spid="22"/>
                                        </p:tgtEl>
                                        <p:attrNameLst>
                                          <p:attrName>ppt_y</p:attrName>
                                        </p:attrNameLst>
                                      </p:cBhvr>
                                      <p:tavLst>
                                        <p:tav tm="0">
                                          <p:val>
                                            <p:strVal val="#ppt_y+#ppt_h*1.125000"/>
                                          </p:val>
                                        </p:tav>
                                        <p:tav tm="100000">
                                          <p:val>
                                            <p:strVal val="#ppt_y"/>
                                          </p:val>
                                        </p:tav>
                                      </p:tavLst>
                                    </p:anim>
                                    <p:animEffect transition="in" filter="wipe(up)">
                                      <p:cBhvr>
                                        <p:cTn id="39" dur="500"/>
                                        <p:tgtEl>
                                          <p:spTgt spid="22"/>
                                        </p:tgtEl>
                                      </p:cBhvr>
                                    </p:animEffect>
                                  </p:childTnLst>
                                </p:cTn>
                              </p:par>
                            </p:childTnLst>
                          </p:cTn>
                        </p:par>
                        <p:par>
                          <p:cTn id="40" fill="hold">
                            <p:stCondLst>
                              <p:cond delay="5500"/>
                            </p:stCondLst>
                            <p:childTnLst>
                              <p:par>
                                <p:cTn id="41" presetID="18" presetClass="entr" presetSubtype="12" fill="hold" grpId="0" nodeType="afterEffect">
                                  <p:stCondLst>
                                    <p:cond delay="0"/>
                                  </p:stCondLst>
                                  <p:childTnLst>
                                    <p:set>
                                      <p:cBhvr>
                                        <p:cTn id="42" dur="1" fill="hold">
                                          <p:stCondLst>
                                            <p:cond delay="0"/>
                                          </p:stCondLst>
                                        </p:cTn>
                                        <p:tgtEl>
                                          <p:spTgt spid="29"/>
                                        </p:tgtEl>
                                        <p:attrNameLst>
                                          <p:attrName>style.visibility</p:attrName>
                                        </p:attrNameLst>
                                      </p:cBhvr>
                                      <p:to>
                                        <p:strVal val="visible"/>
                                      </p:to>
                                    </p:set>
                                    <p:animEffect transition="in" filter="strips(downLeft)">
                                      <p:cBhvr>
                                        <p:cTn id="43" dur="75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2" grpId="0" animBg="1"/>
      <p:bldP spid="23" grpId="0" animBg="1"/>
      <p:bldP spid="24" grpId="0" animBg="1"/>
      <p:bldP spid="25" grpId="0" animBg="1"/>
      <p:bldP spid="26" grpId="0"/>
      <p:bldP spid="27" grpId="0"/>
      <p:bldP spid="28" grpId="0"/>
      <p:bldP spid="2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5133597" y="3192324"/>
            <a:ext cx="952499" cy="476250"/>
          </a:xfrm>
          <a:prstGeom prst="rect">
            <a:avLst/>
          </a:prstGeom>
        </p:spPr>
      </p:pic>
      <p:sp>
        <p:nvSpPr>
          <p:cNvPr id="50" name="TextBox 49"/>
          <p:cNvSpPr txBox="1"/>
          <p:nvPr/>
        </p:nvSpPr>
        <p:spPr>
          <a:xfrm>
            <a:off x="0" y="146050"/>
            <a:ext cx="1778794" cy="523220"/>
          </a:xfrm>
          <a:prstGeom prst="homePlate">
            <a:avLst/>
          </a:prstGeom>
          <a:solidFill>
            <a:srgbClr val="FF5050"/>
          </a:solidFill>
        </p:spPr>
        <p:txBody>
          <a:bodyPr wrap="square" rtlCol="0">
            <a:spAutoFit/>
          </a:bodyPr>
          <a:lstStyle/>
          <a:p>
            <a:pPr algn="ctr"/>
            <a:r>
              <a:rPr lang="en-US" altLang="zh-CN" sz="2800" dirty="0" smtClean="0">
                <a:solidFill>
                  <a:schemeClr val="bg1"/>
                </a:solidFill>
              </a:rPr>
              <a:t>Part1</a:t>
            </a:r>
            <a:endParaRPr lang="zh-CN" altLang="en-US" sz="2800" dirty="0">
              <a:solidFill>
                <a:schemeClr val="bg1"/>
              </a:solidFill>
            </a:endParaRPr>
          </a:p>
        </p:txBody>
      </p:sp>
      <p:grpSp>
        <p:nvGrpSpPr>
          <p:cNvPr id="7" name="组合 6"/>
          <p:cNvGrpSpPr>
            <a:grpSpLocks noChangeAspect="1"/>
          </p:cNvGrpSpPr>
          <p:nvPr/>
        </p:nvGrpSpPr>
        <p:grpSpPr>
          <a:xfrm>
            <a:off x="2276096" y="1990450"/>
            <a:ext cx="2880000" cy="2880000"/>
            <a:chOff x="6395125" y="2150829"/>
            <a:chExt cx="4320000" cy="4320000"/>
          </a:xfrm>
          <a:effectLst>
            <a:outerShdw blurRad="152400" dir="5400000" sx="90000" sy="-19000" rotWithShape="0">
              <a:prstClr val="black">
                <a:alpha val="15000"/>
              </a:prstClr>
            </a:outerShdw>
          </a:effectLst>
        </p:grpSpPr>
        <p:grpSp>
          <p:nvGrpSpPr>
            <p:cNvPr id="5" name="组合 4"/>
            <p:cNvGrpSpPr>
              <a:grpSpLocks noChangeAspect="1"/>
            </p:cNvGrpSpPr>
            <p:nvPr/>
          </p:nvGrpSpPr>
          <p:grpSpPr>
            <a:xfrm>
              <a:off x="6395125" y="2150829"/>
              <a:ext cx="4320000" cy="4320000"/>
              <a:chOff x="950794" y="-1824950"/>
              <a:chExt cx="10800000" cy="10800000"/>
            </a:xfrm>
          </p:grpSpPr>
          <p:sp>
            <p:nvSpPr>
              <p:cNvPr id="12" name="菱形 11"/>
              <p:cNvSpPr/>
              <p:nvPr/>
            </p:nvSpPr>
            <p:spPr>
              <a:xfrm>
                <a:off x="950794" y="-1824950"/>
                <a:ext cx="10800000" cy="10800000"/>
              </a:xfrm>
              <a:prstGeom prst="diamond">
                <a:avLst/>
              </a:prstGeom>
              <a:solidFill>
                <a:srgbClr val="FF5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1850794" y="-924950"/>
                <a:ext cx="9000000" cy="9000000"/>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2750794" y="-24950"/>
                <a:ext cx="7200000" cy="72000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矩形 3"/>
            <p:cNvSpPr/>
            <p:nvPr/>
          </p:nvSpPr>
          <p:spPr>
            <a:xfrm>
              <a:off x="7378176" y="3558851"/>
              <a:ext cx="2370000" cy="150395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sz="2400" dirty="0">
                  <a:solidFill>
                    <a:schemeClr val="bg1"/>
                  </a:solidFill>
                  <a:latin typeface="汉真广标" pitchFamily="49" charset="-122"/>
                  <a:ea typeface="汉真广标" pitchFamily="49" charset="-122"/>
                </a:rPr>
                <a:t>年度工作概述</a:t>
              </a:r>
              <a:endParaRPr lang="zh-CN" altLang="en-US" sz="2400" dirty="0">
                <a:solidFill>
                  <a:schemeClr val="bg1"/>
                </a:solidFill>
                <a:latin typeface="汉真广标" pitchFamily="49" charset="-122"/>
                <a:ea typeface="汉真广标" pitchFamily="49" charset="-122"/>
              </a:endParaRPr>
            </a:p>
          </p:txBody>
        </p:sp>
      </p:grpSp>
      <p:cxnSp>
        <p:nvCxnSpPr>
          <p:cNvPr id="3" name="直接连接符 2"/>
          <p:cNvCxnSpPr/>
          <p:nvPr/>
        </p:nvCxnSpPr>
        <p:spPr>
          <a:xfrm>
            <a:off x="6238496" y="1365250"/>
            <a:ext cx="0" cy="4114800"/>
          </a:xfrm>
          <a:prstGeom prst="line">
            <a:avLst/>
          </a:prstGeom>
          <a:ln w="12700">
            <a:solidFill>
              <a:srgbClr val="FF5050"/>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695696" y="1517650"/>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7" name="TextBox 16"/>
          <p:cNvSpPr txBox="1"/>
          <p:nvPr/>
        </p:nvSpPr>
        <p:spPr>
          <a:xfrm>
            <a:off x="6695696" y="2373172"/>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8" name="TextBox 17"/>
          <p:cNvSpPr txBox="1"/>
          <p:nvPr/>
        </p:nvSpPr>
        <p:spPr>
          <a:xfrm>
            <a:off x="6695696" y="3228694"/>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9" name="TextBox 18"/>
          <p:cNvSpPr txBox="1"/>
          <p:nvPr/>
        </p:nvSpPr>
        <p:spPr>
          <a:xfrm>
            <a:off x="6695696" y="4084216"/>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20" name="TextBox 19"/>
          <p:cNvSpPr txBox="1"/>
          <p:nvPr/>
        </p:nvSpPr>
        <p:spPr>
          <a:xfrm>
            <a:off x="6695696" y="4939739"/>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Tm="5083">
        <p14:flip dir="r"/>
      </p:transition>
    </mc:Choice>
    <mc:Fallback>
      <p:transition spd="slow" advTm="5083">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40000">
                                          <p:cBhvr additive="base">
                                            <p:cTn id="26"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40000">
                                          <p:cBhvr additive="base">
                                            <p:cTn id="31"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14:presetBounceEnd="40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40000">
                                          <p:cBhvr additive="base">
                                            <p:cTn id="36"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14:presetBounceEnd="40000">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14:presetBounceEnd="40000">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14:bounceEnd="40000">
                                          <p:cBhvr additive="base">
                                            <p:cTn id="46" dur="5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2997994" y="1593850"/>
            <a:ext cx="7723594" cy="4267200"/>
          </a:xfrm>
          <a:prstGeom prst="rect">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0" tIns="180000" rIns="360000" bIns="180000" rtlCol="0" anchor="t" anchorCtr="0"/>
          <a:lstStyle/>
          <a:p>
            <a:r>
              <a:rPr lang="zh-CN" altLang="en-US" dirty="0" smtClean="0">
                <a:solidFill>
                  <a:schemeClr val="bg1"/>
                </a:solidFill>
              </a:rPr>
              <a:t> </a:t>
            </a:r>
            <a:r>
              <a:rPr lang="zh-CN" altLang="en-US" sz="1600" dirty="0" smtClean="0">
                <a:solidFill>
                  <a:schemeClr val="bg1"/>
                </a:solidFill>
              </a:rPr>
              <a:t>姓名：</a:t>
            </a:r>
            <a:r>
              <a:rPr lang="en-US" altLang="zh-CN" sz="1600" dirty="0" smtClean="0">
                <a:solidFill>
                  <a:schemeClr val="bg1"/>
                </a:solidFill>
              </a:rPr>
              <a:t>HUAER </a:t>
            </a:r>
            <a:endParaRPr lang="en-US" altLang="zh-CN" sz="1600" dirty="0" smtClean="0">
              <a:solidFill>
                <a:schemeClr val="bg1"/>
              </a:solidFill>
            </a:endParaRPr>
          </a:p>
          <a:p>
            <a:r>
              <a:rPr lang="zh-CN" altLang="en-US" sz="1600" dirty="0" smtClean="0">
                <a:solidFill>
                  <a:schemeClr val="bg1"/>
                </a:solidFill>
              </a:rPr>
              <a:t> 职务：项目总监</a:t>
            </a:r>
            <a:endParaRPr lang="en-US" altLang="zh-CN" sz="1600" dirty="0" smtClean="0">
              <a:solidFill>
                <a:schemeClr val="bg1"/>
              </a:solidFill>
            </a:endParaRPr>
          </a:p>
          <a:p>
            <a:pPr>
              <a:lnSpc>
                <a:spcPct val="200000"/>
              </a:lnSpc>
            </a:pPr>
            <a:r>
              <a:rPr lang="zh-CN" altLang="en-US" sz="1200" dirty="0">
                <a:solidFill>
                  <a:schemeClr val="bg1"/>
                </a:solidFill>
              </a:rPr>
              <a:t>       </a:t>
            </a:r>
            <a:r>
              <a:rPr lang="zh-CN" altLang="en-US" sz="1200" dirty="0" smtClean="0">
                <a:solidFill>
                  <a:schemeClr val="bg1"/>
                </a:solidFill>
              </a:rPr>
              <a:t> 简介：请</a:t>
            </a:r>
            <a:r>
              <a:rPr lang="zh-CN" altLang="en-US" sz="1200" dirty="0">
                <a:solidFill>
                  <a:schemeClr val="bg1"/>
                </a:solidFill>
              </a:rPr>
              <a:t>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200" dirty="0">
              <a:solidFill>
                <a:schemeClr val="bg1"/>
              </a:solidFill>
            </a:endParaRPr>
          </a:p>
          <a:p>
            <a:pPr algn="ctr"/>
            <a:endParaRPr lang="zh-CN" altLang="en-US" dirty="0">
              <a:solidFill>
                <a:schemeClr val="bg1"/>
              </a:solidFill>
            </a:endParaRPr>
          </a:p>
        </p:txBody>
      </p:sp>
      <p:grpSp>
        <p:nvGrpSpPr>
          <p:cNvPr id="17" name="组合 16"/>
          <p:cNvGrpSpPr/>
          <p:nvPr/>
        </p:nvGrpSpPr>
        <p:grpSpPr>
          <a:xfrm>
            <a:off x="-126206" y="222250"/>
            <a:ext cx="3774465" cy="800219"/>
            <a:chOff x="-126206" y="222250"/>
            <a:chExt cx="3774465" cy="800219"/>
          </a:xfrm>
        </p:grpSpPr>
        <p:sp>
          <p:nvSpPr>
            <p:cNvPr id="18" name="五边形 17"/>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20" name="图片 19"/>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3" name="矩形 2"/>
          <p:cNvSpPr/>
          <p:nvPr/>
        </p:nvSpPr>
        <p:spPr>
          <a:xfrm>
            <a:off x="1397794" y="1593850"/>
            <a:ext cx="1600200" cy="4267200"/>
          </a:xfrm>
          <a:prstGeom prst="rect">
            <a:avLst/>
          </a:prstGeom>
          <a:blipFill dpi="0" rotWithShape="1">
            <a:blip r:embed="rId2"/>
            <a:srcRect/>
            <a:stretch>
              <a:fillRect r="-9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3"/>
    </p:custDataLst>
  </p:cSld>
  <p:clrMapOvr>
    <a:masterClrMapping/>
  </p:clrMapOvr>
  <p:transition spd="slow" advTm="2018">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40000">
                                          <p:cBhvr additive="base">
                                            <p:cTn id="7" dur="500" fill="hold"/>
                                            <p:tgtEl>
                                              <p:spTgt spid="1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40000">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14:bounceEnd="40000">
                                          <p:cBhvr additive="base">
                                            <p:cTn id="12" dur="5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wipe(left)">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3"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4616768" y="1593850"/>
            <a:ext cx="6104820" cy="4267200"/>
          </a:xfrm>
          <a:prstGeom prst="rect">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zh-CN" altLang="en-US" dirty="0" smtClean="0">
                <a:solidFill>
                  <a:schemeClr val="bg1"/>
                </a:solidFill>
              </a:rPr>
              <a:t> </a:t>
            </a:r>
            <a:r>
              <a:rPr lang="zh-CN" altLang="en-US" sz="1600" dirty="0" smtClean="0">
                <a:solidFill>
                  <a:schemeClr val="bg1"/>
                </a:solidFill>
              </a:rPr>
              <a:t>姓名：</a:t>
            </a:r>
            <a:r>
              <a:rPr lang="en-US" altLang="zh-CN" sz="1600" dirty="0" smtClean="0">
                <a:solidFill>
                  <a:schemeClr val="bg1"/>
                </a:solidFill>
              </a:rPr>
              <a:t>HUAER </a:t>
            </a:r>
            <a:endParaRPr lang="en-US" altLang="zh-CN" sz="1600" dirty="0" smtClean="0">
              <a:solidFill>
                <a:schemeClr val="bg1"/>
              </a:solidFill>
            </a:endParaRPr>
          </a:p>
          <a:p>
            <a:r>
              <a:rPr lang="zh-CN" altLang="en-US" sz="1600" dirty="0" smtClean="0">
                <a:solidFill>
                  <a:schemeClr val="bg1"/>
                </a:solidFill>
              </a:rPr>
              <a:t> 职务：项目总监</a:t>
            </a:r>
            <a:endParaRPr lang="en-US" altLang="zh-CN" sz="1600" dirty="0" smtClean="0">
              <a:solidFill>
                <a:schemeClr val="bg1"/>
              </a:solidFill>
            </a:endParaRPr>
          </a:p>
          <a:p>
            <a:pPr>
              <a:lnSpc>
                <a:spcPct val="150000"/>
              </a:lnSpc>
            </a:pPr>
            <a:r>
              <a:rPr lang="zh-CN" altLang="en-US" sz="1200" dirty="0">
                <a:solidFill>
                  <a:schemeClr val="bg1"/>
                </a:solidFill>
              </a:rPr>
              <a:t>        </a:t>
            </a:r>
            <a:r>
              <a:rPr lang="zh-CN" altLang="en-US" sz="1200" dirty="0" smtClean="0">
                <a:solidFill>
                  <a:schemeClr val="bg1"/>
                </a:solidFill>
              </a:rPr>
              <a:t>简介：请</a:t>
            </a:r>
            <a:r>
              <a:rPr lang="zh-CN" altLang="en-US" sz="1200" dirty="0">
                <a:solidFill>
                  <a:schemeClr val="bg1"/>
                </a:solidFill>
              </a:rPr>
              <a:t>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200" dirty="0">
              <a:solidFill>
                <a:schemeClr val="bg1"/>
              </a:solidFill>
            </a:endParaRPr>
          </a:p>
          <a:p>
            <a:pPr algn="ctr"/>
            <a:endParaRPr lang="zh-CN" altLang="en-US" dirty="0">
              <a:solidFill>
                <a:schemeClr val="bg1"/>
              </a:solidFill>
            </a:endParaRPr>
          </a:p>
        </p:txBody>
      </p:sp>
      <p:grpSp>
        <p:nvGrpSpPr>
          <p:cNvPr id="17" name="组合 16"/>
          <p:cNvGrpSpPr/>
          <p:nvPr/>
        </p:nvGrpSpPr>
        <p:grpSpPr>
          <a:xfrm>
            <a:off x="-126206" y="222250"/>
            <a:ext cx="3774465" cy="800219"/>
            <a:chOff x="-126206" y="222250"/>
            <a:chExt cx="3774465" cy="800219"/>
          </a:xfrm>
        </p:grpSpPr>
        <p:sp>
          <p:nvSpPr>
            <p:cNvPr id="18" name="五边形 17"/>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20" name="图片 19"/>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3" name="矩形 2"/>
          <p:cNvSpPr/>
          <p:nvPr/>
        </p:nvSpPr>
        <p:spPr>
          <a:xfrm>
            <a:off x="1397794" y="1593850"/>
            <a:ext cx="1600200" cy="4267200"/>
          </a:xfrm>
          <a:prstGeom prst="rect">
            <a:avLst/>
          </a:prstGeom>
          <a:blipFill dpi="0" rotWithShape="1">
            <a:blip r:embed="rId2"/>
            <a:srcRect/>
            <a:stretch>
              <a:fillRect r="-9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3016568" y="1593850"/>
            <a:ext cx="1600200" cy="4267200"/>
          </a:xfrm>
          <a:prstGeom prst="rect">
            <a:avLst/>
          </a:prstGeom>
          <a:blipFill dpi="0" rotWithShape="1">
            <a:blip r:embed="rId3"/>
            <a:srcRect/>
            <a:stretch>
              <a:fillRect l="-55000" r="-5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4"/>
    </p:custDataLst>
  </p:cSld>
  <p:clrMapOvr>
    <a:masterClrMapping/>
  </p:clrMapOvr>
  <mc:AlternateContent xmlns:mc="http://schemas.openxmlformats.org/markup-compatibility/2006">
    <mc:Choice xmlns:p14="http://schemas.microsoft.com/office/powerpoint/2010/main" Requires="p14">
      <p:transition p14:dur="0" advTm="1740"/>
    </mc:Choice>
    <mc:Fallback>
      <p:transition advTm="174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0000">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14:bounceEnd="40000">
                                          <p:cBhvr additive="base">
                                            <p:cTn id="7" dur="500" fill="hold"/>
                                            <p:tgtEl>
                                              <p:spTgt spid="21"/>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1+#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1"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矩形 15"/>
          <p:cNvSpPr/>
          <p:nvPr/>
        </p:nvSpPr>
        <p:spPr>
          <a:xfrm>
            <a:off x="6216968" y="1593850"/>
            <a:ext cx="4504620" cy="4267200"/>
          </a:xfrm>
          <a:prstGeom prst="rect">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t" anchorCtr="0"/>
          <a:lstStyle/>
          <a:p>
            <a:r>
              <a:rPr lang="zh-CN" altLang="en-US" sz="1600" dirty="0" smtClean="0">
                <a:solidFill>
                  <a:schemeClr val="bg1"/>
                </a:solidFill>
              </a:rPr>
              <a:t>姓名：</a:t>
            </a:r>
            <a:r>
              <a:rPr lang="en-US" altLang="zh-CN" sz="1600" dirty="0" smtClean="0">
                <a:solidFill>
                  <a:schemeClr val="bg1"/>
                </a:solidFill>
              </a:rPr>
              <a:t>HUAER </a:t>
            </a:r>
            <a:endParaRPr lang="en-US" altLang="zh-CN" sz="1600" dirty="0" smtClean="0">
              <a:solidFill>
                <a:schemeClr val="bg1"/>
              </a:solidFill>
            </a:endParaRPr>
          </a:p>
          <a:p>
            <a:r>
              <a:rPr lang="zh-CN" altLang="en-US" sz="1600" dirty="0" smtClean="0">
                <a:solidFill>
                  <a:schemeClr val="bg1"/>
                </a:solidFill>
              </a:rPr>
              <a:t>职务：项目总监</a:t>
            </a:r>
            <a:endParaRPr lang="en-US" altLang="zh-CN" sz="1600" dirty="0" smtClean="0">
              <a:solidFill>
                <a:schemeClr val="bg1"/>
              </a:solidFill>
            </a:endParaRPr>
          </a:p>
          <a:p>
            <a:pPr>
              <a:lnSpc>
                <a:spcPct val="150000"/>
              </a:lnSpc>
            </a:pPr>
            <a:r>
              <a:rPr lang="zh-CN" altLang="en-US" sz="1200" dirty="0">
                <a:solidFill>
                  <a:schemeClr val="bg1"/>
                </a:solidFill>
              </a:rPr>
              <a:t>        </a:t>
            </a:r>
            <a:r>
              <a:rPr lang="zh-CN" altLang="en-US" sz="1200" dirty="0" smtClean="0">
                <a:solidFill>
                  <a:schemeClr val="bg1"/>
                </a:solidFill>
              </a:rPr>
              <a:t>简介：请</a:t>
            </a:r>
            <a:r>
              <a:rPr lang="zh-CN" altLang="en-US" sz="1200" dirty="0">
                <a:solidFill>
                  <a:schemeClr val="bg1"/>
                </a:solidFill>
              </a:rPr>
              <a:t>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sz="1200" dirty="0">
              <a:solidFill>
                <a:schemeClr val="bg1"/>
              </a:solidFill>
            </a:endParaRPr>
          </a:p>
          <a:p>
            <a:pPr algn="ctr"/>
            <a:endParaRPr lang="zh-CN" altLang="en-US" dirty="0">
              <a:solidFill>
                <a:schemeClr val="bg1"/>
              </a:solidFill>
            </a:endParaRPr>
          </a:p>
        </p:txBody>
      </p:sp>
      <p:grpSp>
        <p:nvGrpSpPr>
          <p:cNvPr id="17" name="组合 16"/>
          <p:cNvGrpSpPr/>
          <p:nvPr/>
        </p:nvGrpSpPr>
        <p:grpSpPr>
          <a:xfrm>
            <a:off x="-126206" y="222250"/>
            <a:ext cx="3774465" cy="800219"/>
            <a:chOff x="-126206" y="222250"/>
            <a:chExt cx="3774465" cy="800219"/>
          </a:xfrm>
        </p:grpSpPr>
        <p:sp>
          <p:nvSpPr>
            <p:cNvPr id="18" name="五边形 17"/>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20" name="图片 19"/>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3" name="矩形 2"/>
          <p:cNvSpPr/>
          <p:nvPr/>
        </p:nvSpPr>
        <p:spPr>
          <a:xfrm>
            <a:off x="1397794" y="1593850"/>
            <a:ext cx="1600200" cy="4267200"/>
          </a:xfrm>
          <a:prstGeom prst="rect">
            <a:avLst/>
          </a:prstGeom>
          <a:blipFill dpi="0" rotWithShape="1">
            <a:blip r:embed="rId2"/>
            <a:srcRect/>
            <a:stretch>
              <a:fillRect r="-90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flipH="1">
            <a:off x="3016568" y="1593850"/>
            <a:ext cx="1600200" cy="4267200"/>
          </a:xfrm>
          <a:prstGeom prst="rect">
            <a:avLst/>
          </a:prstGeom>
          <a:blipFill dpi="0" rotWithShape="1">
            <a:blip r:embed="rId3"/>
            <a:srcRect/>
            <a:stretch>
              <a:fillRect l="-55000" r="-5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矩形 26"/>
          <p:cNvSpPr/>
          <p:nvPr/>
        </p:nvSpPr>
        <p:spPr>
          <a:xfrm>
            <a:off x="4616768" y="1593850"/>
            <a:ext cx="1600200" cy="4267200"/>
          </a:xfrm>
          <a:prstGeom prst="rect">
            <a:avLst/>
          </a:prstGeom>
          <a:blipFill dpi="0" rotWithShape="1">
            <a:blip r:embed="rId4"/>
            <a:srcRect/>
            <a:stretch>
              <a:fillRect l="-5000" t="-5000" r="-15000"/>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5"/>
    </p:custDataLst>
  </p:cSld>
  <p:clrMapOvr>
    <a:masterClrMapping/>
  </p:clrMapOvr>
  <mc:AlternateContent xmlns:mc="http://schemas.openxmlformats.org/markup-compatibility/2006">
    <mc:Choice xmlns:p14="http://schemas.microsoft.com/office/powerpoint/2010/main" Requires="p14">
      <p:transition p14:dur="0" advTm="1284"/>
    </mc:Choice>
    <mc:Fallback>
      <p:transition advTm="1284"/>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14:presetBounceEnd="40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40000">
                                          <p:cBhvr additive="base">
                                            <p:cTn id="7" dur="500" fill="hold"/>
                                            <p:tgtEl>
                                              <p:spTgt spid="27"/>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500" fill="hold"/>
                                            <p:tgtEl>
                                              <p:spTgt spid="27"/>
                                            </p:tgtEl>
                                            <p:attrNameLst>
                                              <p:attrName>ppt_x</p:attrName>
                                            </p:attrNameLst>
                                          </p:cBhvr>
                                          <p:tavLst>
                                            <p:tav tm="0">
                                              <p:val>
                                                <p:strVal val="1+#ppt_w/2"/>
                                              </p:val>
                                            </p:tav>
                                            <p:tav tm="100000">
                                              <p:val>
                                                <p:strVal val="#ppt_x"/>
                                              </p:val>
                                            </p:tav>
                                          </p:tavLst>
                                        </p:anim>
                                        <p:anim calcmode="lin" valueType="num">
                                          <p:cBhvr additive="base">
                                            <p:cTn id="8" dur="50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left)">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27"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631525" y="1249824"/>
            <a:ext cx="4033469" cy="2376000"/>
          </a:xfrm>
          <a:prstGeom prst="rect">
            <a:avLst/>
          </a:prstGeom>
          <a:blipFill dpi="0" rotWithShape="1">
            <a:blip r:embed="rId1">
              <a:extLst>
                <a:ext uri="{BEBA8EAE-BF5A-486C-A8C5-ECC9F3942E4B}">
                  <a14:imgProps xmlns:a14="http://schemas.microsoft.com/office/drawing/2010/main">
                    <a14:imgLayer r:embed="rId2">
                      <a14:imgEffect>
                        <a14:saturation sat="0"/>
                      </a14:imgEffect>
                    </a14:imgLayer>
                  </a14:imgProps>
                </a:ext>
              </a:extLst>
            </a:blip>
            <a:srcRect/>
            <a:stretch>
              <a:fillRect/>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2" name="矩形 11"/>
          <p:cNvSpPr/>
          <p:nvPr/>
        </p:nvSpPr>
        <p:spPr>
          <a:xfrm>
            <a:off x="5664994" y="1249824"/>
            <a:ext cx="5334000" cy="2376000"/>
          </a:xfrm>
          <a:prstGeom prst="rec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a:lnSpc>
                <a:spcPct val="150000"/>
              </a:lnSpc>
            </a:pPr>
            <a:r>
              <a:rPr lang="zh-CN" altLang="en-US" sz="1600" dirty="0" smtClean="0">
                <a:solidFill>
                  <a:schemeClr val="bg1"/>
                </a:solidFill>
              </a:rPr>
              <a:t>     请在此输入文字</a:t>
            </a:r>
            <a:r>
              <a:rPr lang="zh-CN" altLang="en-US" sz="1600" dirty="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a:t>
            </a:r>
            <a:r>
              <a:rPr lang="zh-CN" altLang="en-US" sz="1200" dirty="0">
                <a:solidFill>
                  <a:schemeClr val="bg1"/>
                </a:solidFill>
              </a:rPr>
              <a:t>请在此输入文字内容请在此输入文字内容请在此输入文字内容请在此输入文字</a:t>
            </a:r>
            <a:r>
              <a:rPr lang="zh-CN" altLang="en-US" sz="1200" dirty="0" smtClean="0">
                <a:solidFill>
                  <a:schemeClr val="bg1"/>
                </a:solidFill>
              </a:rPr>
              <a:t>内容请</a:t>
            </a:r>
            <a:r>
              <a:rPr lang="zh-CN" altLang="en-US" sz="1200" dirty="0">
                <a:solidFill>
                  <a:schemeClr val="bg1"/>
                </a:solidFill>
              </a:rPr>
              <a:t>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a:t>
            </a:r>
            <a:r>
              <a:rPr lang="zh-CN" altLang="en-US" sz="1200" dirty="0" smtClean="0">
                <a:solidFill>
                  <a:schemeClr val="bg1"/>
                </a:solidFill>
              </a:rPr>
              <a:t>内容</a:t>
            </a:r>
            <a:endParaRPr lang="zh-CN" altLang="en-US" sz="1200" dirty="0">
              <a:solidFill>
                <a:schemeClr val="bg1"/>
              </a:solidFill>
            </a:endParaRPr>
          </a:p>
          <a:p>
            <a:endParaRPr lang="zh-CN" altLang="en-US" sz="1200" dirty="0">
              <a:solidFill>
                <a:schemeClr val="bg1"/>
              </a:solidFill>
            </a:endParaRPr>
          </a:p>
          <a:p>
            <a:endParaRPr lang="zh-CN" altLang="en-US" sz="1600" dirty="0">
              <a:solidFill>
                <a:schemeClr val="bg1"/>
              </a:solidFill>
            </a:endParaRPr>
          </a:p>
        </p:txBody>
      </p:sp>
      <p:grpSp>
        <p:nvGrpSpPr>
          <p:cNvPr id="7" name="组合 6"/>
          <p:cNvGrpSpPr/>
          <p:nvPr/>
        </p:nvGrpSpPr>
        <p:grpSpPr>
          <a:xfrm>
            <a:off x="2949800" y="4184650"/>
            <a:ext cx="914400" cy="914400"/>
            <a:chOff x="1752686" y="4069161"/>
            <a:chExt cx="914400" cy="914400"/>
          </a:xfrm>
          <a:solidFill>
            <a:srgbClr val="FF5050"/>
          </a:solidFill>
        </p:grpSpPr>
        <p:sp>
          <p:nvSpPr>
            <p:cNvPr id="2" name="泪滴形 1"/>
            <p:cNvSpPr/>
            <p:nvPr/>
          </p:nvSpPr>
          <p:spPr>
            <a:xfrm rot="2650469" flipV="1">
              <a:off x="1752686" y="4069161"/>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4" name="椭圆 3"/>
            <p:cNvSpPr/>
            <p:nvPr/>
          </p:nvSpPr>
          <p:spPr>
            <a:xfrm>
              <a:off x="1752686" y="4069161"/>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mj-lt"/>
                </a:rPr>
                <a:t>A</a:t>
              </a:r>
              <a:endParaRPr lang="zh-CN" altLang="en-US" dirty="0">
                <a:solidFill>
                  <a:schemeClr val="bg1"/>
                </a:solidFill>
                <a:latin typeface="+mj-lt"/>
              </a:endParaRPr>
            </a:p>
          </p:txBody>
        </p:sp>
      </p:grpSp>
      <p:grpSp>
        <p:nvGrpSpPr>
          <p:cNvPr id="19" name="组合 18"/>
          <p:cNvGrpSpPr/>
          <p:nvPr/>
        </p:nvGrpSpPr>
        <p:grpSpPr>
          <a:xfrm>
            <a:off x="5066703" y="4184650"/>
            <a:ext cx="914400" cy="914400"/>
            <a:chOff x="1752686" y="4069161"/>
            <a:chExt cx="914400" cy="914400"/>
          </a:xfrm>
          <a:solidFill>
            <a:srgbClr val="FFC000"/>
          </a:solidFill>
        </p:grpSpPr>
        <p:sp>
          <p:nvSpPr>
            <p:cNvPr id="20" name="泪滴形 19"/>
            <p:cNvSpPr/>
            <p:nvPr/>
          </p:nvSpPr>
          <p:spPr>
            <a:xfrm rot="2650469" flipV="1">
              <a:off x="1752686" y="4069161"/>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1" name="椭圆 20"/>
            <p:cNvSpPr/>
            <p:nvPr/>
          </p:nvSpPr>
          <p:spPr>
            <a:xfrm>
              <a:off x="1752686" y="4069161"/>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mj-lt"/>
                </a:rPr>
                <a:t>B</a:t>
              </a:r>
              <a:endParaRPr lang="zh-CN" altLang="en-US" dirty="0">
                <a:solidFill>
                  <a:schemeClr val="bg1"/>
                </a:solidFill>
                <a:latin typeface="+mj-lt"/>
              </a:endParaRPr>
            </a:p>
          </p:txBody>
        </p:sp>
      </p:grpSp>
      <p:grpSp>
        <p:nvGrpSpPr>
          <p:cNvPr id="22" name="组合 21"/>
          <p:cNvGrpSpPr/>
          <p:nvPr/>
        </p:nvGrpSpPr>
        <p:grpSpPr>
          <a:xfrm>
            <a:off x="7183606" y="4184650"/>
            <a:ext cx="914400" cy="914400"/>
            <a:chOff x="1752686" y="4069161"/>
            <a:chExt cx="914400" cy="914400"/>
          </a:xfrm>
          <a:solidFill>
            <a:srgbClr val="FF5050"/>
          </a:solidFill>
        </p:grpSpPr>
        <p:sp>
          <p:nvSpPr>
            <p:cNvPr id="23" name="泪滴形 22"/>
            <p:cNvSpPr/>
            <p:nvPr/>
          </p:nvSpPr>
          <p:spPr>
            <a:xfrm rot="2650469" flipV="1">
              <a:off x="1752686" y="4069161"/>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4" name="椭圆 23"/>
            <p:cNvSpPr/>
            <p:nvPr/>
          </p:nvSpPr>
          <p:spPr>
            <a:xfrm>
              <a:off x="1752686" y="4069161"/>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C</a:t>
              </a:r>
              <a:endParaRPr lang="zh-CN" altLang="en-US" dirty="0">
                <a:solidFill>
                  <a:schemeClr val="bg1"/>
                </a:solidFill>
              </a:endParaRPr>
            </a:p>
          </p:txBody>
        </p:sp>
      </p:grpSp>
      <p:grpSp>
        <p:nvGrpSpPr>
          <p:cNvPr id="25" name="组合 24"/>
          <p:cNvGrpSpPr/>
          <p:nvPr/>
        </p:nvGrpSpPr>
        <p:grpSpPr>
          <a:xfrm>
            <a:off x="9300508" y="4184650"/>
            <a:ext cx="914400" cy="914400"/>
            <a:chOff x="1752686" y="4069161"/>
            <a:chExt cx="914400" cy="914400"/>
          </a:xfrm>
          <a:solidFill>
            <a:srgbClr val="FFC000"/>
          </a:solidFill>
        </p:grpSpPr>
        <p:sp>
          <p:nvSpPr>
            <p:cNvPr id="26" name="泪滴形 25"/>
            <p:cNvSpPr/>
            <p:nvPr/>
          </p:nvSpPr>
          <p:spPr>
            <a:xfrm rot="2650469" flipV="1">
              <a:off x="1752686" y="4069161"/>
              <a:ext cx="914400" cy="914400"/>
            </a:xfrm>
            <a:prstGeom prst="teardrop">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7" name="椭圆 26"/>
            <p:cNvSpPr/>
            <p:nvPr/>
          </p:nvSpPr>
          <p:spPr>
            <a:xfrm>
              <a:off x="1752686" y="4069161"/>
              <a:ext cx="914400" cy="9144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D</a:t>
              </a:r>
              <a:endParaRPr lang="zh-CN" altLang="en-US" dirty="0">
                <a:solidFill>
                  <a:schemeClr val="bg1"/>
                </a:solidFill>
              </a:endParaRPr>
            </a:p>
          </p:txBody>
        </p:sp>
      </p:grpSp>
      <p:sp>
        <p:nvSpPr>
          <p:cNvPr id="8" name="TextBox 7"/>
          <p:cNvSpPr txBox="1"/>
          <p:nvPr/>
        </p:nvSpPr>
        <p:spPr>
          <a:xfrm>
            <a:off x="2699114" y="5385484"/>
            <a:ext cx="1415772" cy="646331"/>
          </a:xfrm>
          <a:prstGeom prst="rect">
            <a:avLst/>
          </a:prstGeom>
          <a:noFill/>
        </p:spPr>
        <p:txBody>
          <a:bodyPr wrap="none" rtlCol="0">
            <a:spAutoFit/>
          </a:bodyPr>
          <a:lstStyle/>
          <a:p>
            <a:r>
              <a:rPr lang="zh-CN" altLang="en-US" sz="1200" dirty="0" smtClean="0">
                <a:solidFill>
                  <a:schemeClr val="bg2">
                    <a:lumMod val="50000"/>
                  </a:schemeClr>
                </a:solidFill>
              </a:rPr>
              <a:t>点击输入文字内容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zh-CN" altLang="en-US" sz="1200" dirty="0">
              <a:solidFill>
                <a:schemeClr val="bg2">
                  <a:lumMod val="50000"/>
                </a:schemeClr>
              </a:solidFill>
            </a:endParaRPr>
          </a:p>
        </p:txBody>
      </p:sp>
      <p:sp>
        <p:nvSpPr>
          <p:cNvPr id="29" name="TextBox 28"/>
          <p:cNvSpPr txBox="1"/>
          <p:nvPr/>
        </p:nvSpPr>
        <p:spPr>
          <a:xfrm>
            <a:off x="4816017" y="5385484"/>
            <a:ext cx="1415772" cy="646331"/>
          </a:xfrm>
          <a:prstGeom prst="rect">
            <a:avLst/>
          </a:prstGeom>
          <a:noFill/>
        </p:spPr>
        <p:txBody>
          <a:bodyPr wrap="none" rtlCol="0">
            <a:spAutoFit/>
          </a:bodyPr>
          <a:lstStyle/>
          <a:p>
            <a:r>
              <a:rPr lang="zh-CN" altLang="en-US" sz="1200" dirty="0" smtClean="0">
                <a:solidFill>
                  <a:schemeClr val="bg2">
                    <a:lumMod val="50000"/>
                  </a:schemeClr>
                </a:solidFill>
              </a:rPr>
              <a:t>点击输入文字内容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zh-CN" altLang="en-US" sz="1200" dirty="0">
              <a:solidFill>
                <a:schemeClr val="bg2">
                  <a:lumMod val="50000"/>
                </a:schemeClr>
              </a:solidFill>
            </a:endParaRPr>
          </a:p>
        </p:txBody>
      </p:sp>
      <p:sp>
        <p:nvSpPr>
          <p:cNvPr id="30" name="TextBox 29"/>
          <p:cNvSpPr txBox="1"/>
          <p:nvPr/>
        </p:nvSpPr>
        <p:spPr>
          <a:xfrm>
            <a:off x="6932920" y="5385484"/>
            <a:ext cx="1415772" cy="646331"/>
          </a:xfrm>
          <a:prstGeom prst="rect">
            <a:avLst/>
          </a:prstGeom>
          <a:noFill/>
        </p:spPr>
        <p:txBody>
          <a:bodyPr wrap="none" rtlCol="0">
            <a:spAutoFit/>
          </a:bodyPr>
          <a:lstStyle/>
          <a:p>
            <a:r>
              <a:rPr lang="zh-CN" altLang="en-US" sz="1200" dirty="0" smtClean="0">
                <a:solidFill>
                  <a:schemeClr val="bg2">
                    <a:lumMod val="50000"/>
                  </a:schemeClr>
                </a:solidFill>
              </a:rPr>
              <a:t>点击输入文字内容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zh-CN" altLang="en-US" sz="1200" dirty="0">
              <a:solidFill>
                <a:schemeClr val="bg2">
                  <a:lumMod val="50000"/>
                </a:schemeClr>
              </a:solidFill>
            </a:endParaRPr>
          </a:p>
        </p:txBody>
      </p:sp>
      <p:sp>
        <p:nvSpPr>
          <p:cNvPr id="31" name="TextBox 30"/>
          <p:cNvSpPr txBox="1"/>
          <p:nvPr/>
        </p:nvSpPr>
        <p:spPr>
          <a:xfrm>
            <a:off x="9049822" y="5385484"/>
            <a:ext cx="1415772" cy="646331"/>
          </a:xfrm>
          <a:prstGeom prst="rect">
            <a:avLst/>
          </a:prstGeom>
          <a:noFill/>
        </p:spPr>
        <p:txBody>
          <a:bodyPr wrap="none" rtlCol="0">
            <a:spAutoFit/>
          </a:bodyPr>
          <a:lstStyle/>
          <a:p>
            <a:r>
              <a:rPr lang="zh-CN" altLang="en-US" sz="1200" dirty="0" smtClean="0">
                <a:solidFill>
                  <a:schemeClr val="bg2">
                    <a:lumMod val="50000"/>
                  </a:schemeClr>
                </a:solidFill>
              </a:rPr>
              <a:t>点击输入文字内容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200" dirty="0" smtClean="0">
                <a:solidFill>
                  <a:schemeClr val="bg2">
                    <a:lumMod val="50000"/>
                  </a:schemeClr>
                </a:solidFill>
              </a:rPr>
              <a:t>点击</a:t>
            </a:r>
            <a:r>
              <a:rPr lang="zh-CN" altLang="en-US" sz="1200" dirty="0">
                <a:solidFill>
                  <a:schemeClr val="bg2">
                    <a:lumMod val="50000"/>
                  </a:schemeClr>
                </a:solidFill>
              </a:rPr>
              <a:t>输入文字</a:t>
            </a:r>
            <a:r>
              <a:rPr lang="zh-CN" altLang="en-US" sz="1200" dirty="0" smtClean="0">
                <a:solidFill>
                  <a:schemeClr val="bg2">
                    <a:lumMod val="50000"/>
                  </a:schemeClr>
                </a:solidFill>
              </a:rPr>
              <a:t>内容</a:t>
            </a:r>
            <a:endParaRPr lang="zh-CN" altLang="en-US" sz="1200" dirty="0">
              <a:solidFill>
                <a:schemeClr val="bg2">
                  <a:lumMod val="50000"/>
                </a:schemeClr>
              </a:solidFill>
            </a:endParaRPr>
          </a:p>
        </p:txBody>
      </p:sp>
      <p:grpSp>
        <p:nvGrpSpPr>
          <p:cNvPr id="9" name="组合 8"/>
          <p:cNvGrpSpPr/>
          <p:nvPr/>
        </p:nvGrpSpPr>
        <p:grpSpPr>
          <a:xfrm>
            <a:off x="-126206" y="222250"/>
            <a:ext cx="3774465" cy="800219"/>
            <a:chOff x="-126206" y="222250"/>
            <a:chExt cx="3774465" cy="800219"/>
          </a:xfrm>
        </p:grpSpPr>
        <p:sp>
          <p:nvSpPr>
            <p:cNvPr id="6" name="五边形 5"/>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3" name="图片 2"/>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advTm="5924">
        <p14:gallery dir="l"/>
      </p:transition>
    </mc:Choice>
    <mc:Fallback>
      <p:transition spd="slow" advTm="5924">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40000">
                                          <p:cBhvr additive="base">
                                            <p:cTn id="7" dur="500" fill="hold"/>
                                            <p:tgtEl>
                                              <p:spTgt spid="9"/>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par>
                              <p:cTn id="39" fill="hold">
                                <p:stCondLst>
                                  <p:cond delay="3500"/>
                                </p:stCondLst>
                                <p:childTnLst>
                                  <p:par>
                                    <p:cTn id="40" presetID="47" presetClass="entr" presetSubtype="0"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anim calcmode="lin" valueType="num">
                                          <p:cBhvr>
                                            <p:cTn id="43" dur="500" fill="hold"/>
                                            <p:tgtEl>
                                              <p:spTgt spid="22"/>
                                            </p:tgtEl>
                                            <p:attrNameLst>
                                              <p:attrName>ppt_x</p:attrName>
                                            </p:attrNameLst>
                                          </p:cBhvr>
                                          <p:tavLst>
                                            <p:tav tm="0">
                                              <p:val>
                                                <p:strVal val="#ppt_x"/>
                                              </p:val>
                                            </p:tav>
                                            <p:tav tm="100000">
                                              <p:val>
                                                <p:strVal val="#ppt_x"/>
                                              </p:val>
                                            </p:tav>
                                          </p:tavLst>
                                        </p:anim>
                                        <p:anim calcmode="lin" valueType="num">
                                          <p:cBhvr>
                                            <p:cTn id="44" dur="500" fill="hold"/>
                                            <p:tgtEl>
                                              <p:spTgt spid="22"/>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childTnLst>
                              </p:cTn>
                            </p:par>
                            <p:par>
                              <p:cTn id="49" fill="hold">
                                <p:stCondLst>
                                  <p:cond delay="4500"/>
                                </p:stCondLst>
                                <p:childTnLst>
                                  <p:par>
                                    <p:cTn id="50" presetID="47"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p:bldP spid="29" grpId="0"/>
          <p:bldP spid="30" grpId="0"/>
          <p:bldP spid="3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500"/>
                                            <p:tgtEl>
                                              <p:spTgt spid="12"/>
                                            </p:tgtEl>
                                          </p:cBhvr>
                                        </p:animEffect>
                                      </p:childTnLst>
                                    </p:cTn>
                                  </p:par>
                                </p:childTnLst>
                              </p:cTn>
                            </p:par>
                            <p:par>
                              <p:cTn id="19" fill="hold">
                                <p:stCondLst>
                                  <p:cond delay="1500"/>
                                </p:stCondLst>
                                <p:childTnLst>
                                  <p:par>
                                    <p:cTn id="20" presetID="47" presetClass="entr" presetSubtype="0"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fade">
                                          <p:cBhvr>
                                            <p:cTn id="22" dur="500"/>
                                            <p:tgtEl>
                                              <p:spTgt spid="7"/>
                                            </p:tgtEl>
                                          </p:cBhvr>
                                        </p:animEffect>
                                        <p:anim calcmode="lin" valueType="num">
                                          <p:cBhvr>
                                            <p:cTn id="23" dur="500" fill="hold"/>
                                            <p:tgtEl>
                                              <p:spTgt spid="7"/>
                                            </p:tgtEl>
                                            <p:attrNameLst>
                                              <p:attrName>ppt_x</p:attrName>
                                            </p:attrNameLst>
                                          </p:cBhvr>
                                          <p:tavLst>
                                            <p:tav tm="0">
                                              <p:val>
                                                <p:strVal val="#ppt_x"/>
                                              </p:val>
                                            </p:tav>
                                            <p:tav tm="100000">
                                              <p:val>
                                                <p:strVal val="#ppt_x"/>
                                              </p:val>
                                            </p:tav>
                                          </p:tavLst>
                                        </p:anim>
                                        <p:anim calcmode="lin" valueType="num">
                                          <p:cBhvr>
                                            <p:cTn id="24" dur="500" fill="hold"/>
                                            <p:tgtEl>
                                              <p:spTgt spid="7"/>
                                            </p:tgtEl>
                                            <p:attrNameLst>
                                              <p:attrName>ppt_y</p:attrName>
                                            </p:attrNameLst>
                                          </p:cBhvr>
                                          <p:tavLst>
                                            <p:tav tm="0">
                                              <p:val>
                                                <p:strVal val="#ppt_y-.1"/>
                                              </p:val>
                                            </p:tav>
                                            <p:tav tm="100000">
                                              <p:val>
                                                <p:strVal val="#ppt_y"/>
                                              </p:val>
                                            </p:tav>
                                          </p:tavLst>
                                        </p:anim>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childTnLst>
                              </p:cTn>
                            </p:par>
                            <p:par>
                              <p:cTn id="29" fill="hold">
                                <p:stCondLst>
                                  <p:cond delay="2500"/>
                                </p:stCondLst>
                                <p:childTnLst>
                                  <p:par>
                                    <p:cTn id="30" presetID="47" presetClass="entr" presetSubtype="0"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fade">
                                          <p:cBhvr>
                                            <p:cTn id="32" dur="500"/>
                                            <p:tgtEl>
                                              <p:spTgt spid="19"/>
                                            </p:tgtEl>
                                          </p:cBhvr>
                                        </p:animEffect>
                                        <p:anim calcmode="lin" valueType="num">
                                          <p:cBhvr>
                                            <p:cTn id="33" dur="500" fill="hold"/>
                                            <p:tgtEl>
                                              <p:spTgt spid="19"/>
                                            </p:tgtEl>
                                            <p:attrNameLst>
                                              <p:attrName>ppt_x</p:attrName>
                                            </p:attrNameLst>
                                          </p:cBhvr>
                                          <p:tavLst>
                                            <p:tav tm="0">
                                              <p:val>
                                                <p:strVal val="#ppt_x"/>
                                              </p:val>
                                            </p:tav>
                                            <p:tav tm="100000">
                                              <p:val>
                                                <p:strVal val="#ppt_x"/>
                                              </p:val>
                                            </p:tav>
                                          </p:tavLst>
                                        </p:anim>
                                        <p:anim calcmode="lin" valueType="num">
                                          <p:cBhvr>
                                            <p:cTn id="34" dur="500" fill="hold"/>
                                            <p:tgtEl>
                                              <p:spTgt spid="19"/>
                                            </p:tgtEl>
                                            <p:attrNameLst>
                                              <p:attrName>ppt_y</p:attrName>
                                            </p:attrNameLst>
                                          </p:cBhvr>
                                          <p:tavLst>
                                            <p:tav tm="0">
                                              <p:val>
                                                <p:strVal val="#ppt_y-.1"/>
                                              </p:val>
                                            </p:tav>
                                            <p:tav tm="100000">
                                              <p:val>
                                                <p:strVal val="#ppt_y"/>
                                              </p:val>
                                            </p:tav>
                                          </p:tavLst>
                                        </p:anim>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wipe(left)">
                                          <p:cBhvr>
                                            <p:cTn id="38" dur="500"/>
                                            <p:tgtEl>
                                              <p:spTgt spid="29"/>
                                            </p:tgtEl>
                                          </p:cBhvr>
                                        </p:animEffect>
                                      </p:childTnLst>
                                    </p:cTn>
                                  </p:par>
                                </p:childTnLst>
                              </p:cTn>
                            </p:par>
                            <p:par>
                              <p:cTn id="39" fill="hold">
                                <p:stCondLst>
                                  <p:cond delay="3500"/>
                                </p:stCondLst>
                                <p:childTnLst>
                                  <p:par>
                                    <p:cTn id="40" presetID="47" presetClass="entr" presetSubtype="0" fill="hold"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fade">
                                          <p:cBhvr>
                                            <p:cTn id="42" dur="500"/>
                                            <p:tgtEl>
                                              <p:spTgt spid="22"/>
                                            </p:tgtEl>
                                          </p:cBhvr>
                                        </p:animEffect>
                                        <p:anim calcmode="lin" valueType="num">
                                          <p:cBhvr>
                                            <p:cTn id="43" dur="500" fill="hold"/>
                                            <p:tgtEl>
                                              <p:spTgt spid="22"/>
                                            </p:tgtEl>
                                            <p:attrNameLst>
                                              <p:attrName>ppt_x</p:attrName>
                                            </p:attrNameLst>
                                          </p:cBhvr>
                                          <p:tavLst>
                                            <p:tav tm="0">
                                              <p:val>
                                                <p:strVal val="#ppt_x"/>
                                              </p:val>
                                            </p:tav>
                                            <p:tav tm="100000">
                                              <p:val>
                                                <p:strVal val="#ppt_x"/>
                                              </p:val>
                                            </p:tav>
                                          </p:tavLst>
                                        </p:anim>
                                        <p:anim calcmode="lin" valueType="num">
                                          <p:cBhvr>
                                            <p:cTn id="44" dur="500" fill="hold"/>
                                            <p:tgtEl>
                                              <p:spTgt spid="22"/>
                                            </p:tgtEl>
                                            <p:attrNameLst>
                                              <p:attrName>ppt_y</p:attrName>
                                            </p:attrNameLst>
                                          </p:cBhvr>
                                          <p:tavLst>
                                            <p:tav tm="0">
                                              <p:val>
                                                <p:strVal val="#ppt_y-.1"/>
                                              </p:val>
                                            </p:tav>
                                            <p:tav tm="100000">
                                              <p:val>
                                                <p:strVal val="#ppt_y"/>
                                              </p:val>
                                            </p:tav>
                                          </p:tavLst>
                                        </p:anim>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wipe(left)">
                                          <p:cBhvr>
                                            <p:cTn id="48" dur="500"/>
                                            <p:tgtEl>
                                              <p:spTgt spid="30"/>
                                            </p:tgtEl>
                                          </p:cBhvr>
                                        </p:animEffect>
                                      </p:childTnLst>
                                    </p:cTn>
                                  </p:par>
                                </p:childTnLst>
                              </p:cTn>
                            </p:par>
                            <p:par>
                              <p:cTn id="49" fill="hold">
                                <p:stCondLst>
                                  <p:cond delay="4500"/>
                                </p:stCondLst>
                                <p:childTnLst>
                                  <p:par>
                                    <p:cTn id="50" presetID="47" presetClass="entr" presetSubtype="0" fill="hold"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anim calcmode="lin" valueType="num">
                                          <p:cBhvr>
                                            <p:cTn id="53" dur="500" fill="hold"/>
                                            <p:tgtEl>
                                              <p:spTgt spid="25"/>
                                            </p:tgtEl>
                                            <p:attrNameLst>
                                              <p:attrName>ppt_x</p:attrName>
                                            </p:attrNameLst>
                                          </p:cBhvr>
                                          <p:tavLst>
                                            <p:tav tm="0">
                                              <p:val>
                                                <p:strVal val="#ppt_x"/>
                                              </p:val>
                                            </p:tav>
                                            <p:tav tm="100000">
                                              <p:val>
                                                <p:strVal val="#ppt_x"/>
                                              </p:val>
                                            </p:tav>
                                          </p:tavLst>
                                        </p:anim>
                                        <p:anim calcmode="lin" valueType="num">
                                          <p:cBhvr>
                                            <p:cTn id="54" dur="500" fill="hold"/>
                                            <p:tgtEl>
                                              <p:spTgt spid="25"/>
                                            </p:tgtEl>
                                            <p:attrNameLst>
                                              <p:attrName>ppt_y</p:attrName>
                                            </p:attrNameLst>
                                          </p:cBhvr>
                                          <p:tavLst>
                                            <p:tav tm="0">
                                              <p:val>
                                                <p:strVal val="#ppt_y-.1"/>
                                              </p:val>
                                            </p:tav>
                                            <p:tav tm="100000">
                                              <p:val>
                                                <p:strVal val="#ppt_y"/>
                                              </p:val>
                                            </p:tav>
                                          </p:tavLst>
                                        </p:anim>
                                      </p:childTnLst>
                                    </p:cTn>
                                  </p:par>
                                </p:childTnLst>
                              </p:cTn>
                            </p:par>
                            <p:par>
                              <p:cTn id="55" fill="hold">
                                <p:stCondLst>
                                  <p:cond delay="5000"/>
                                </p:stCondLst>
                                <p:childTnLst>
                                  <p:par>
                                    <p:cTn id="56" presetID="22" presetClass="entr" presetSubtype="8" fill="hold" grpId="0" nodeType="after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ipe(left)">
                                          <p:cBhvr>
                                            <p:cTn id="58"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8" grpId="0"/>
          <p:bldP spid="29" grpId="0"/>
          <p:bldP spid="30" grpId="0"/>
          <p:bldP spid="31"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8" name="矩形 7"/>
          <p:cNvSpPr/>
          <p:nvPr/>
        </p:nvSpPr>
        <p:spPr>
          <a:xfrm>
            <a:off x="0" y="5620427"/>
            <a:ext cx="12701588" cy="152967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7" name="图片 3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431808" y="450850"/>
            <a:ext cx="5736271" cy="6156000"/>
          </a:xfrm>
          <a:prstGeom prst="rect">
            <a:avLst/>
          </a:prstGeom>
        </p:spPr>
      </p:pic>
      <p:sp>
        <p:nvSpPr>
          <p:cNvPr id="38" name="椭圆 37"/>
          <p:cNvSpPr/>
          <p:nvPr/>
        </p:nvSpPr>
        <p:spPr>
          <a:xfrm>
            <a:off x="5775210" y="1688650"/>
            <a:ext cx="648000" cy="648000"/>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j-ea"/>
                <a:ea typeface="+mj-ea"/>
              </a:rPr>
              <a:t>01</a:t>
            </a:r>
            <a:endParaRPr lang="zh-CN" altLang="en-US" sz="2000" dirty="0">
              <a:latin typeface="+mj-ea"/>
              <a:ea typeface="+mj-ea"/>
            </a:endParaRPr>
          </a:p>
        </p:txBody>
      </p:sp>
      <p:sp>
        <p:nvSpPr>
          <p:cNvPr id="39" name="椭圆 38"/>
          <p:cNvSpPr/>
          <p:nvPr/>
        </p:nvSpPr>
        <p:spPr>
          <a:xfrm>
            <a:off x="6584552" y="2418850"/>
            <a:ext cx="648000" cy="648000"/>
          </a:xfrm>
          <a:prstGeom prst="ellipse">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j-ea"/>
                <a:ea typeface="+mj-ea"/>
              </a:rPr>
              <a:t>02</a:t>
            </a:r>
            <a:endParaRPr lang="zh-CN" altLang="en-US" sz="2000" dirty="0">
              <a:latin typeface="+mj-ea"/>
              <a:ea typeface="+mj-ea"/>
            </a:endParaRPr>
          </a:p>
        </p:txBody>
      </p:sp>
      <p:sp>
        <p:nvSpPr>
          <p:cNvPr id="40" name="椭圆 39"/>
          <p:cNvSpPr/>
          <p:nvPr/>
        </p:nvSpPr>
        <p:spPr>
          <a:xfrm>
            <a:off x="6786689" y="3352450"/>
            <a:ext cx="648000" cy="648000"/>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j-ea"/>
                <a:ea typeface="+mj-ea"/>
              </a:rPr>
              <a:t>03</a:t>
            </a:r>
            <a:endParaRPr lang="zh-CN" altLang="en-US" sz="2000" dirty="0">
              <a:latin typeface="+mj-ea"/>
              <a:ea typeface="+mj-ea"/>
            </a:endParaRPr>
          </a:p>
        </p:txBody>
      </p:sp>
      <p:sp>
        <p:nvSpPr>
          <p:cNvPr id="41" name="椭圆 40"/>
          <p:cNvSpPr/>
          <p:nvPr/>
        </p:nvSpPr>
        <p:spPr>
          <a:xfrm>
            <a:off x="6584552" y="4323850"/>
            <a:ext cx="648000" cy="648000"/>
          </a:xfrm>
          <a:prstGeom prst="ellipse">
            <a:avLst/>
          </a:prstGeom>
          <a:solidFill>
            <a:srgbClr val="FF505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j-ea"/>
                <a:ea typeface="+mj-ea"/>
              </a:rPr>
              <a:t>04</a:t>
            </a:r>
            <a:endParaRPr lang="zh-CN" altLang="en-US" sz="2000" dirty="0">
              <a:latin typeface="+mj-ea"/>
              <a:ea typeface="+mj-ea"/>
            </a:endParaRPr>
          </a:p>
        </p:txBody>
      </p:sp>
      <p:sp>
        <p:nvSpPr>
          <p:cNvPr id="42" name="椭圆 41"/>
          <p:cNvSpPr/>
          <p:nvPr/>
        </p:nvSpPr>
        <p:spPr>
          <a:xfrm>
            <a:off x="5775210" y="5117650"/>
            <a:ext cx="648000" cy="648000"/>
          </a:xfrm>
          <a:prstGeom prst="ellipse">
            <a:avLst/>
          </a:prstGeom>
          <a:solidFill>
            <a:srgbClr val="FFC00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000" dirty="0" smtClean="0">
                <a:latin typeface="+mj-ea"/>
                <a:ea typeface="+mj-ea"/>
              </a:rPr>
              <a:t>05</a:t>
            </a:r>
            <a:endParaRPr lang="zh-CN" altLang="en-US" sz="2000" dirty="0">
              <a:latin typeface="+mj-ea"/>
              <a:ea typeface="+mj-ea"/>
            </a:endParaRPr>
          </a:p>
        </p:txBody>
      </p:sp>
      <p:sp>
        <p:nvSpPr>
          <p:cNvPr id="43" name="椭圆 26"/>
          <p:cNvSpPr/>
          <p:nvPr/>
        </p:nvSpPr>
        <p:spPr>
          <a:xfrm>
            <a:off x="3968611" y="1760226"/>
            <a:ext cx="1792767" cy="3941091"/>
          </a:xfrm>
          <a:custGeom>
            <a:avLst/>
            <a:gdLst/>
            <a:ahLst/>
            <a:cxnLst/>
            <a:rect l="l" t="t" r="r" b="b"/>
            <a:pathLst>
              <a:path w="1792767" h="3941091">
                <a:moveTo>
                  <a:pt x="0" y="0"/>
                </a:moveTo>
                <a:cubicBezTo>
                  <a:pt x="1005748" y="93651"/>
                  <a:pt x="1792767" y="940189"/>
                  <a:pt x="1792767" y="1970545"/>
                </a:cubicBezTo>
                <a:cubicBezTo>
                  <a:pt x="1792767" y="3000901"/>
                  <a:pt x="1005748" y="3847439"/>
                  <a:pt x="0" y="3941091"/>
                </a:cubicBezTo>
                <a:close/>
              </a:path>
            </a:pathLst>
          </a:custGeom>
          <a:blipFill dpi="0" rotWithShape="1">
            <a:blip r:embed="rId2"/>
            <a:srcRect/>
            <a:stretch>
              <a:fillRect l="-15000" r="-15000"/>
            </a:stretch>
          </a:blipFill>
          <a:ln>
            <a:no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4" name="组合 43"/>
          <p:cNvGrpSpPr/>
          <p:nvPr/>
        </p:nvGrpSpPr>
        <p:grpSpPr>
          <a:xfrm>
            <a:off x="4708410" y="1958650"/>
            <a:ext cx="1098600" cy="108000"/>
            <a:chOff x="3836194" y="1593850"/>
            <a:chExt cx="1098600" cy="108000"/>
          </a:xfrm>
        </p:grpSpPr>
        <p:sp>
          <p:nvSpPr>
            <p:cNvPr id="45" name="椭圆 44"/>
            <p:cNvSpPr/>
            <p:nvPr/>
          </p:nvSpPr>
          <p:spPr>
            <a:xfrm>
              <a:off x="3836194" y="1593850"/>
              <a:ext cx="108000" cy="1080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a:stCxn id="45" idx="6"/>
            </p:cNvCxnSpPr>
            <p:nvPr/>
          </p:nvCxnSpPr>
          <p:spPr>
            <a:xfrm>
              <a:off x="3944194" y="1647850"/>
              <a:ext cx="990600" cy="0"/>
            </a:xfrm>
            <a:prstGeom prst="line">
              <a:avLst/>
            </a:prstGeom>
            <a:ln w="19050">
              <a:solidFill>
                <a:srgbClr val="FF5050"/>
              </a:solidFill>
              <a:prstDash val="sysDash"/>
            </a:ln>
          </p:spPr>
          <p:style>
            <a:lnRef idx="1">
              <a:schemeClr val="accent1"/>
            </a:lnRef>
            <a:fillRef idx="0">
              <a:schemeClr val="accent1"/>
            </a:fillRef>
            <a:effectRef idx="0">
              <a:schemeClr val="accent1"/>
            </a:effectRef>
            <a:fontRef idx="minor">
              <a:schemeClr val="tx1"/>
            </a:fontRef>
          </p:style>
        </p:cxnSp>
      </p:grpSp>
      <p:grpSp>
        <p:nvGrpSpPr>
          <p:cNvPr id="47" name="组合 46"/>
          <p:cNvGrpSpPr/>
          <p:nvPr/>
        </p:nvGrpSpPr>
        <p:grpSpPr>
          <a:xfrm>
            <a:off x="5438610" y="2688850"/>
            <a:ext cx="1096621" cy="108000"/>
            <a:chOff x="4566394" y="2324050"/>
            <a:chExt cx="1096621" cy="108000"/>
          </a:xfrm>
        </p:grpSpPr>
        <p:sp>
          <p:nvSpPr>
            <p:cNvPr id="48" name="椭圆 47"/>
            <p:cNvSpPr/>
            <p:nvPr/>
          </p:nvSpPr>
          <p:spPr>
            <a:xfrm>
              <a:off x="4566394" y="2324050"/>
              <a:ext cx="108000" cy="1080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a:off x="4672415" y="2378050"/>
              <a:ext cx="990600" cy="0"/>
            </a:xfrm>
            <a:prstGeom prst="line">
              <a:avLst/>
            </a:prstGeom>
            <a:ln w="19050">
              <a:solidFill>
                <a:srgbClr val="FF5050"/>
              </a:solidFill>
              <a:prstDash val="sysDash"/>
            </a:ln>
          </p:spPr>
          <p:style>
            <a:lnRef idx="1">
              <a:schemeClr val="accent1"/>
            </a:lnRef>
            <a:fillRef idx="0">
              <a:schemeClr val="accent1"/>
            </a:fillRef>
            <a:effectRef idx="0">
              <a:schemeClr val="accent1"/>
            </a:effectRef>
            <a:fontRef idx="minor">
              <a:schemeClr val="tx1"/>
            </a:fontRef>
          </p:style>
        </p:cxnSp>
      </p:grpSp>
      <p:grpSp>
        <p:nvGrpSpPr>
          <p:cNvPr id="50" name="组合 49"/>
          <p:cNvGrpSpPr/>
          <p:nvPr/>
        </p:nvGrpSpPr>
        <p:grpSpPr>
          <a:xfrm>
            <a:off x="5699010" y="3622450"/>
            <a:ext cx="1007521" cy="108000"/>
            <a:chOff x="4826794" y="3257650"/>
            <a:chExt cx="1007521" cy="108000"/>
          </a:xfrm>
        </p:grpSpPr>
        <p:cxnSp>
          <p:nvCxnSpPr>
            <p:cNvPr id="52" name="直接连接符 51"/>
            <p:cNvCxnSpPr/>
            <p:nvPr/>
          </p:nvCxnSpPr>
          <p:spPr>
            <a:xfrm>
              <a:off x="4843715" y="3311650"/>
              <a:ext cx="990600" cy="0"/>
            </a:xfrm>
            <a:prstGeom prst="line">
              <a:avLst/>
            </a:prstGeom>
            <a:ln w="19050">
              <a:solidFill>
                <a:srgbClr val="FF5050"/>
              </a:solidFill>
              <a:prstDash val="sysDash"/>
            </a:ln>
          </p:spPr>
          <p:style>
            <a:lnRef idx="1">
              <a:schemeClr val="accent1"/>
            </a:lnRef>
            <a:fillRef idx="0">
              <a:schemeClr val="accent1"/>
            </a:fillRef>
            <a:effectRef idx="0">
              <a:schemeClr val="accent1"/>
            </a:effectRef>
            <a:fontRef idx="minor">
              <a:schemeClr val="tx1"/>
            </a:fontRef>
          </p:style>
        </p:cxnSp>
        <p:sp>
          <p:nvSpPr>
            <p:cNvPr id="51" name="椭圆 50"/>
            <p:cNvSpPr/>
            <p:nvPr/>
          </p:nvSpPr>
          <p:spPr>
            <a:xfrm>
              <a:off x="4826794" y="3257650"/>
              <a:ext cx="108000" cy="1080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组合 52"/>
          <p:cNvGrpSpPr/>
          <p:nvPr/>
        </p:nvGrpSpPr>
        <p:grpSpPr>
          <a:xfrm>
            <a:off x="5470410" y="4593850"/>
            <a:ext cx="1066800" cy="108000"/>
            <a:chOff x="4598194" y="4229050"/>
            <a:chExt cx="1066800" cy="108000"/>
          </a:xfrm>
        </p:grpSpPr>
        <p:sp>
          <p:nvSpPr>
            <p:cNvPr id="54" name="椭圆 53"/>
            <p:cNvSpPr/>
            <p:nvPr/>
          </p:nvSpPr>
          <p:spPr>
            <a:xfrm>
              <a:off x="4598194" y="4229050"/>
              <a:ext cx="108000" cy="1080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5" name="直接连接符 54"/>
            <p:cNvCxnSpPr/>
            <p:nvPr/>
          </p:nvCxnSpPr>
          <p:spPr>
            <a:xfrm>
              <a:off x="4674394" y="4283050"/>
              <a:ext cx="990600" cy="0"/>
            </a:xfrm>
            <a:prstGeom prst="line">
              <a:avLst/>
            </a:prstGeom>
            <a:ln w="19050">
              <a:solidFill>
                <a:srgbClr val="FF5050"/>
              </a:solidFill>
              <a:prstDash val="sysDash"/>
            </a:ln>
          </p:spPr>
          <p:style>
            <a:lnRef idx="1">
              <a:schemeClr val="accent1"/>
            </a:lnRef>
            <a:fillRef idx="0">
              <a:schemeClr val="accent1"/>
            </a:fillRef>
            <a:effectRef idx="0">
              <a:schemeClr val="accent1"/>
            </a:effectRef>
            <a:fontRef idx="minor">
              <a:schemeClr val="tx1"/>
            </a:fontRef>
          </p:style>
        </p:cxnSp>
      </p:grpSp>
      <p:grpSp>
        <p:nvGrpSpPr>
          <p:cNvPr id="56" name="组合 55"/>
          <p:cNvGrpSpPr/>
          <p:nvPr/>
        </p:nvGrpSpPr>
        <p:grpSpPr>
          <a:xfrm>
            <a:off x="4708410" y="5387650"/>
            <a:ext cx="1052968" cy="108000"/>
            <a:chOff x="3836194" y="5022850"/>
            <a:chExt cx="1052968" cy="108000"/>
          </a:xfrm>
        </p:grpSpPr>
        <p:sp>
          <p:nvSpPr>
            <p:cNvPr id="57" name="椭圆 56"/>
            <p:cNvSpPr/>
            <p:nvPr/>
          </p:nvSpPr>
          <p:spPr>
            <a:xfrm>
              <a:off x="3836194" y="5022850"/>
              <a:ext cx="108000" cy="1080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p:cNvCxnSpPr/>
            <p:nvPr/>
          </p:nvCxnSpPr>
          <p:spPr>
            <a:xfrm>
              <a:off x="3898562" y="5084245"/>
              <a:ext cx="990600" cy="0"/>
            </a:xfrm>
            <a:prstGeom prst="line">
              <a:avLst/>
            </a:prstGeom>
            <a:ln w="19050">
              <a:solidFill>
                <a:srgbClr val="FF5050"/>
              </a:solidFill>
              <a:prstDash val="sysDash"/>
            </a:ln>
          </p:spPr>
          <p:style>
            <a:lnRef idx="1">
              <a:schemeClr val="accent1"/>
            </a:lnRef>
            <a:fillRef idx="0">
              <a:schemeClr val="accent1"/>
            </a:fillRef>
            <a:effectRef idx="0">
              <a:schemeClr val="accent1"/>
            </a:effectRef>
            <a:fontRef idx="minor">
              <a:schemeClr val="tx1"/>
            </a:fontRef>
          </p:style>
        </p:cxnSp>
      </p:grpSp>
      <p:sp>
        <p:nvSpPr>
          <p:cNvPr id="59" name="TextBox 58"/>
          <p:cNvSpPr txBox="1"/>
          <p:nvPr/>
        </p:nvSpPr>
        <p:spPr>
          <a:xfrm>
            <a:off x="6786689" y="1666262"/>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60" name="TextBox 59"/>
          <p:cNvSpPr txBox="1"/>
          <p:nvPr/>
        </p:nvSpPr>
        <p:spPr>
          <a:xfrm>
            <a:off x="7434689" y="2418850"/>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61" name="TextBox 60"/>
          <p:cNvSpPr txBox="1"/>
          <p:nvPr/>
        </p:nvSpPr>
        <p:spPr>
          <a:xfrm>
            <a:off x="7663289" y="3351585"/>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62" name="TextBox 61"/>
          <p:cNvSpPr txBox="1"/>
          <p:nvPr/>
        </p:nvSpPr>
        <p:spPr>
          <a:xfrm>
            <a:off x="7434688" y="4301462"/>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63" name="TextBox 62"/>
          <p:cNvSpPr txBox="1"/>
          <p:nvPr/>
        </p:nvSpPr>
        <p:spPr>
          <a:xfrm>
            <a:off x="6765810" y="5203262"/>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grpSp>
        <p:nvGrpSpPr>
          <p:cNvPr id="64" name="组合 63"/>
          <p:cNvGrpSpPr/>
          <p:nvPr/>
        </p:nvGrpSpPr>
        <p:grpSpPr>
          <a:xfrm>
            <a:off x="-126206" y="222250"/>
            <a:ext cx="3774465" cy="800219"/>
            <a:chOff x="-126206" y="222250"/>
            <a:chExt cx="3774465" cy="800219"/>
          </a:xfrm>
        </p:grpSpPr>
        <p:sp>
          <p:nvSpPr>
            <p:cNvPr id="65" name="五边形 6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TextBox 6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67" name="图片 66"/>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4"/>
    </p:custDataLst>
  </p:cSld>
  <p:clrMapOvr>
    <a:masterClrMapping/>
  </p:clrMapOvr>
  <p:transition spd="slow" advTm="9052">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14:bounceEnd="40000">
                                          <p:cBhvr additive="base">
                                            <p:cTn id="7" dur="500" fill="hold"/>
                                            <p:tgtEl>
                                              <p:spTgt spid="6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750" fill="hold"/>
                                            <p:tgtEl>
                                              <p:spTgt spid="37"/>
                                            </p:tgtEl>
                                            <p:attrNameLst>
                                              <p:attrName>ppt_w</p:attrName>
                                            </p:attrNameLst>
                                          </p:cBhvr>
                                          <p:tavLst>
                                            <p:tav tm="0">
                                              <p:val>
                                                <p:fltVal val="0"/>
                                              </p:val>
                                            </p:tav>
                                            <p:tav tm="100000">
                                              <p:val>
                                                <p:strVal val="#ppt_w"/>
                                              </p:val>
                                            </p:tav>
                                          </p:tavLst>
                                        </p:anim>
                                        <p:anim calcmode="lin" valueType="num">
                                          <p:cBhvr>
                                            <p:cTn id="12" dur="750" fill="hold"/>
                                            <p:tgtEl>
                                              <p:spTgt spid="37"/>
                                            </p:tgtEl>
                                            <p:attrNameLst>
                                              <p:attrName>ppt_h</p:attrName>
                                            </p:attrNameLst>
                                          </p:cBhvr>
                                          <p:tavLst>
                                            <p:tav tm="0">
                                              <p:val>
                                                <p:fltVal val="0"/>
                                              </p:val>
                                            </p:tav>
                                            <p:tav tm="100000">
                                              <p:val>
                                                <p:strVal val="#ppt_h"/>
                                              </p:val>
                                            </p:tav>
                                          </p:tavLst>
                                        </p:anim>
                                        <p:anim calcmode="lin" valueType="num">
                                          <p:cBhvr>
                                            <p:cTn id="13" dur="750" fill="hold"/>
                                            <p:tgtEl>
                                              <p:spTgt spid="37"/>
                                            </p:tgtEl>
                                            <p:attrNameLst>
                                              <p:attrName>style.rotation</p:attrName>
                                            </p:attrNameLst>
                                          </p:cBhvr>
                                          <p:tavLst>
                                            <p:tav tm="0">
                                              <p:val>
                                                <p:fltVal val="90"/>
                                              </p:val>
                                            </p:tav>
                                            <p:tav tm="100000">
                                              <p:val>
                                                <p:fltVal val="0"/>
                                              </p:val>
                                            </p:tav>
                                          </p:tavLst>
                                        </p:anim>
                                        <p:animEffect transition="in" filter="fade">
                                          <p:cBhvr>
                                            <p:cTn id="14" dur="750"/>
                                            <p:tgtEl>
                                              <p:spTgt spid="37"/>
                                            </p:tgtEl>
                                          </p:cBhvr>
                                        </p:animEffect>
                                      </p:childTnLst>
                                    </p:cTn>
                                  </p:par>
                                </p:childTnLst>
                              </p:cTn>
                            </p:par>
                            <p:par>
                              <p:cTn id="15" fill="hold">
                                <p:stCondLst>
                                  <p:cond delay="500"/>
                                </p:stCondLst>
                                <p:childTnLst>
                                  <p:par>
                                    <p:cTn id="16" presetID="17" presetClass="entr" presetSubtype="8"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ppt_x</p:attrName>
                                            </p:attrNameLst>
                                          </p:cBhvr>
                                          <p:tavLst>
                                            <p:tav tm="0">
                                              <p:val>
                                                <p:strVal val="#ppt_x-#ppt_w/2"/>
                                              </p:val>
                                            </p:tav>
                                            <p:tav tm="100000">
                                              <p:val>
                                                <p:strVal val="#ppt_x"/>
                                              </p:val>
                                            </p:tav>
                                          </p:tavLst>
                                        </p:anim>
                                        <p:anim calcmode="lin" valueType="num">
                                          <p:cBhvr>
                                            <p:cTn id="19" dur="500" fill="hold"/>
                                            <p:tgtEl>
                                              <p:spTgt spid="43"/>
                                            </p:tgtEl>
                                            <p:attrNameLst>
                                              <p:attrName>ppt_y</p:attrName>
                                            </p:attrNameLst>
                                          </p:cBhvr>
                                          <p:tavLst>
                                            <p:tav tm="0">
                                              <p:val>
                                                <p:strVal val="#ppt_y"/>
                                              </p:val>
                                            </p:tav>
                                            <p:tav tm="100000">
                                              <p:val>
                                                <p:strVal val="#ppt_y"/>
                                              </p:val>
                                            </p:tav>
                                          </p:tavLst>
                                        </p:anim>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strVal val="#ppt_h"/>
                                              </p:val>
                                            </p:tav>
                                            <p:tav tm="100000">
                                              <p:val>
                                                <p:strVal val="#ppt_h"/>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1500"/>
                                </p:stCondLst>
                                <p:childTnLst>
                                  <p:par>
                                    <p:cTn id="27" presetID="21" presetClass="entr" presetSubtype="1"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heel(1)">
                                          <p:cBhvr>
                                            <p:cTn id="29" dur="500"/>
                                            <p:tgtEl>
                                              <p:spTgt spid="38"/>
                                            </p:tgtEl>
                                          </p:cBhvr>
                                        </p:animEffect>
                                      </p:childTnLst>
                                    </p:cTn>
                                  </p:par>
                                </p:childTnLst>
                              </p:cTn>
                            </p:par>
                            <p:par>
                              <p:cTn id="30" fill="hold">
                                <p:stCondLst>
                                  <p:cond delay="2000"/>
                                </p:stCondLst>
                                <p:childTnLst>
                                  <p:par>
                                    <p:cTn id="31" presetID="18" presetClass="entr" presetSubtype="6"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strips(downRight)">
                                          <p:cBhvr>
                                            <p:cTn id="33" dur="500"/>
                                            <p:tgtEl>
                                              <p:spTgt spid="59"/>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par>
                              <p:cTn id="38" fill="hold">
                                <p:stCondLst>
                                  <p:cond delay="3000"/>
                                </p:stCondLst>
                                <p:childTnLst>
                                  <p:par>
                                    <p:cTn id="39" presetID="21" presetClass="entr" presetSubtype="1"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heel(1)">
                                          <p:cBhvr>
                                            <p:cTn id="41" dur="500"/>
                                            <p:tgtEl>
                                              <p:spTgt spid="39"/>
                                            </p:tgtEl>
                                          </p:cBhvr>
                                        </p:animEffect>
                                      </p:childTnLst>
                                    </p:cTn>
                                  </p:par>
                                </p:childTnLst>
                              </p:cTn>
                            </p:par>
                            <p:par>
                              <p:cTn id="42" fill="hold">
                                <p:stCondLst>
                                  <p:cond delay="3500"/>
                                </p:stCondLst>
                                <p:childTnLst>
                                  <p:par>
                                    <p:cTn id="43" presetID="18" presetClass="entr" presetSubtype="6"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strips(downRight)">
                                          <p:cBhvr>
                                            <p:cTn id="45" dur="500"/>
                                            <p:tgtEl>
                                              <p:spTgt spid="60"/>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childTnLst>
                              </p:cTn>
                            </p:par>
                            <p:par>
                              <p:cTn id="50" fill="hold">
                                <p:stCondLst>
                                  <p:cond delay="4500"/>
                                </p:stCondLst>
                                <p:childTnLst>
                                  <p:par>
                                    <p:cTn id="51" presetID="21" presetClass="entr" presetSubtype="1"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heel(1)">
                                          <p:cBhvr>
                                            <p:cTn id="53" dur="500"/>
                                            <p:tgtEl>
                                              <p:spTgt spid="40"/>
                                            </p:tgtEl>
                                          </p:cBhvr>
                                        </p:animEffect>
                                      </p:childTnLst>
                                    </p:cTn>
                                  </p:par>
                                </p:childTnLst>
                              </p:cTn>
                            </p:par>
                            <p:par>
                              <p:cTn id="54" fill="hold">
                                <p:stCondLst>
                                  <p:cond delay="5000"/>
                                </p:stCondLst>
                                <p:childTnLst>
                                  <p:par>
                                    <p:cTn id="55" presetID="18" presetClass="entr" presetSubtype="6"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strips(downRight)">
                                          <p:cBhvr>
                                            <p:cTn id="57" dur="500"/>
                                            <p:tgtEl>
                                              <p:spTgt spid="61"/>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par>
                              <p:cTn id="62" fill="hold">
                                <p:stCondLst>
                                  <p:cond delay="6000"/>
                                </p:stCondLst>
                                <p:childTnLst>
                                  <p:par>
                                    <p:cTn id="63" presetID="21" presetClass="entr" presetSubtype="1"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heel(1)">
                                          <p:cBhvr>
                                            <p:cTn id="65" dur="500"/>
                                            <p:tgtEl>
                                              <p:spTgt spid="41"/>
                                            </p:tgtEl>
                                          </p:cBhvr>
                                        </p:animEffect>
                                      </p:childTnLst>
                                    </p:cTn>
                                  </p:par>
                                </p:childTnLst>
                              </p:cTn>
                            </p:par>
                            <p:par>
                              <p:cTn id="66" fill="hold">
                                <p:stCondLst>
                                  <p:cond delay="6500"/>
                                </p:stCondLst>
                                <p:childTnLst>
                                  <p:par>
                                    <p:cTn id="67" presetID="18" presetClass="entr" presetSubtype="6"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strips(downRight)">
                                          <p:cBhvr>
                                            <p:cTn id="69" dur="500"/>
                                            <p:tgtEl>
                                              <p:spTgt spid="62"/>
                                            </p:tgtEl>
                                          </p:cBhvr>
                                        </p:animEffect>
                                      </p:childTnLst>
                                    </p:cTn>
                                  </p:par>
                                </p:childTnLst>
                              </p:cTn>
                            </p:par>
                            <p:par>
                              <p:cTn id="70" fill="hold">
                                <p:stCondLst>
                                  <p:cond delay="7000"/>
                                </p:stCondLst>
                                <p:childTnLst>
                                  <p:par>
                                    <p:cTn id="71" presetID="22" presetClass="entr" presetSubtype="8" fill="hold"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wipe(left)">
                                          <p:cBhvr>
                                            <p:cTn id="73" dur="500"/>
                                            <p:tgtEl>
                                              <p:spTgt spid="56"/>
                                            </p:tgtEl>
                                          </p:cBhvr>
                                        </p:animEffect>
                                      </p:childTnLst>
                                    </p:cTn>
                                  </p:par>
                                </p:childTnLst>
                              </p:cTn>
                            </p:par>
                            <p:par>
                              <p:cTn id="74" fill="hold">
                                <p:stCondLst>
                                  <p:cond delay="7500"/>
                                </p:stCondLst>
                                <p:childTnLst>
                                  <p:par>
                                    <p:cTn id="75" presetID="21" presetClass="entr" presetSubtype="1"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heel(1)">
                                          <p:cBhvr>
                                            <p:cTn id="77" dur="500"/>
                                            <p:tgtEl>
                                              <p:spTgt spid="42"/>
                                            </p:tgtEl>
                                          </p:cBhvr>
                                        </p:animEffect>
                                      </p:childTnLst>
                                    </p:cTn>
                                  </p:par>
                                </p:childTnLst>
                              </p:cTn>
                            </p:par>
                            <p:par>
                              <p:cTn id="78" fill="hold">
                                <p:stCondLst>
                                  <p:cond delay="8000"/>
                                </p:stCondLst>
                                <p:childTnLst>
                                  <p:par>
                                    <p:cTn id="79" presetID="18" presetClass="entr" presetSubtype="6"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strips(downRight)">
                                          <p:cBhvr>
                                            <p:cTn id="8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9" grpId="0"/>
          <p:bldP spid="60" grpId="0"/>
          <p:bldP spid="61" grpId="0"/>
          <p:bldP spid="62" grpId="0"/>
          <p:bldP spid="6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additive="base">
                                            <p:cTn id="7" dur="500" fill="hold"/>
                                            <p:tgtEl>
                                              <p:spTgt spid="64"/>
                                            </p:tgtEl>
                                            <p:attrNameLst>
                                              <p:attrName>ppt_x</p:attrName>
                                            </p:attrNameLst>
                                          </p:cBhvr>
                                          <p:tavLst>
                                            <p:tav tm="0">
                                              <p:val>
                                                <p:strVal val="0-#ppt_w/2"/>
                                              </p:val>
                                            </p:tav>
                                            <p:tav tm="100000">
                                              <p:val>
                                                <p:strVal val="#ppt_x"/>
                                              </p:val>
                                            </p:tav>
                                          </p:tavLst>
                                        </p:anim>
                                        <p:anim calcmode="lin" valueType="num">
                                          <p:cBhvr additive="base">
                                            <p:cTn id="8" dur="500" fill="hold"/>
                                            <p:tgtEl>
                                              <p:spTgt spid="64"/>
                                            </p:tgtEl>
                                            <p:attrNameLst>
                                              <p:attrName>ppt_y</p:attrName>
                                            </p:attrNameLst>
                                          </p:cBhvr>
                                          <p:tavLst>
                                            <p:tav tm="0">
                                              <p:val>
                                                <p:strVal val="#ppt_y"/>
                                              </p:val>
                                            </p:tav>
                                            <p:tav tm="100000">
                                              <p:val>
                                                <p:strVal val="#ppt_y"/>
                                              </p:val>
                                            </p:tav>
                                          </p:tavLst>
                                        </p:anim>
                                      </p:childTnLst>
                                    </p:cTn>
                                  </p:par>
                                  <p:par>
                                    <p:cTn id="9" presetID="31" presetClass="entr" presetSubtype="0" fill="hold" nodeType="with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750" fill="hold"/>
                                            <p:tgtEl>
                                              <p:spTgt spid="37"/>
                                            </p:tgtEl>
                                            <p:attrNameLst>
                                              <p:attrName>ppt_w</p:attrName>
                                            </p:attrNameLst>
                                          </p:cBhvr>
                                          <p:tavLst>
                                            <p:tav tm="0">
                                              <p:val>
                                                <p:fltVal val="0"/>
                                              </p:val>
                                            </p:tav>
                                            <p:tav tm="100000">
                                              <p:val>
                                                <p:strVal val="#ppt_w"/>
                                              </p:val>
                                            </p:tav>
                                          </p:tavLst>
                                        </p:anim>
                                        <p:anim calcmode="lin" valueType="num">
                                          <p:cBhvr>
                                            <p:cTn id="12" dur="750" fill="hold"/>
                                            <p:tgtEl>
                                              <p:spTgt spid="37"/>
                                            </p:tgtEl>
                                            <p:attrNameLst>
                                              <p:attrName>ppt_h</p:attrName>
                                            </p:attrNameLst>
                                          </p:cBhvr>
                                          <p:tavLst>
                                            <p:tav tm="0">
                                              <p:val>
                                                <p:fltVal val="0"/>
                                              </p:val>
                                            </p:tav>
                                            <p:tav tm="100000">
                                              <p:val>
                                                <p:strVal val="#ppt_h"/>
                                              </p:val>
                                            </p:tav>
                                          </p:tavLst>
                                        </p:anim>
                                        <p:anim calcmode="lin" valueType="num">
                                          <p:cBhvr>
                                            <p:cTn id="13" dur="750" fill="hold"/>
                                            <p:tgtEl>
                                              <p:spTgt spid="37"/>
                                            </p:tgtEl>
                                            <p:attrNameLst>
                                              <p:attrName>style.rotation</p:attrName>
                                            </p:attrNameLst>
                                          </p:cBhvr>
                                          <p:tavLst>
                                            <p:tav tm="0">
                                              <p:val>
                                                <p:fltVal val="90"/>
                                              </p:val>
                                            </p:tav>
                                            <p:tav tm="100000">
                                              <p:val>
                                                <p:fltVal val="0"/>
                                              </p:val>
                                            </p:tav>
                                          </p:tavLst>
                                        </p:anim>
                                        <p:animEffect transition="in" filter="fade">
                                          <p:cBhvr>
                                            <p:cTn id="14" dur="750"/>
                                            <p:tgtEl>
                                              <p:spTgt spid="37"/>
                                            </p:tgtEl>
                                          </p:cBhvr>
                                        </p:animEffect>
                                      </p:childTnLst>
                                    </p:cTn>
                                  </p:par>
                                </p:childTnLst>
                              </p:cTn>
                            </p:par>
                            <p:par>
                              <p:cTn id="15" fill="hold">
                                <p:stCondLst>
                                  <p:cond delay="500"/>
                                </p:stCondLst>
                                <p:childTnLst>
                                  <p:par>
                                    <p:cTn id="16" presetID="17" presetClass="entr" presetSubtype="8" fill="hold" grpId="0" nodeType="afterEffect">
                                      <p:stCondLst>
                                        <p:cond delay="0"/>
                                      </p:stCondLst>
                                      <p:childTnLst>
                                        <p:set>
                                          <p:cBhvr>
                                            <p:cTn id="17" dur="1" fill="hold">
                                              <p:stCondLst>
                                                <p:cond delay="0"/>
                                              </p:stCondLst>
                                            </p:cTn>
                                            <p:tgtEl>
                                              <p:spTgt spid="43"/>
                                            </p:tgtEl>
                                            <p:attrNameLst>
                                              <p:attrName>style.visibility</p:attrName>
                                            </p:attrNameLst>
                                          </p:cBhvr>
                                          <p:to>
                                            <p:strVal val="visible"/>
                                          </p:to>
                                        </p:set>
                                        <p:anim calcmode="lin" valueType="num">
                                          <p:cBhvr>
                                            <p:cTn id="18" dur="500" fill="hold"/>
                                            <p:tgtEl>
                                              <p:spTgt spid="43"/>
                                            </p:tgtEl>
                                            <p:attrNameLst>
                                              <p:attrName>ppt_x</p:attrName>
                                            </p:attrNameLst>
                                          </p:cBhvr>
                                          <p:tavLst>
                                            <p:tav tm="0">
                                              <p:val>
                                                <p:strVal val="#ppt_x-#ppt_w/2"/>
                                              </p:val>
                                            </p:tav>
                                            <p:tav tm="100000">
                                              <p:val>
                                                <p:strVal val="#ppt_x"/>
                                              </p:val>
                                            </p:tav>
                                          </p:tavLst>
                                        </p:anim>
                                        <p:anim calcmode="lin" valueType="num">
                                          <p:cBhvr>
                                            <p:cTn id="19" dur="500" fill="hold"/>
                                            <p:tgtEl>
                                              <p:spTgt spid="43"/>
                                            </p:tgtEl>
                                            <p:attrNameLst>
                                              <p:attrName>ppt_y</p:attrName>
                                            </p:attrNameLst>
                                          </p:cBhvr>
                                          <p:tavLst>
                                            <p:tav tm="0">
                                              <p:val>
                                                <p:strVal val="#ppt_y"/>
                                              </p:val>
                                            </p:tav>
                                            <p:tav tm="100000">
                                              <p:val>
                                                <p:strVal val="#ppt_y"/>
                                              </p:val>
                                            </p:tav>
                                          </p:tavLst>
                                        </p:anim>
                                        <p:anim calcmode="lin" valueType="num">
                                          <p:cBhvr>
                                            <p:cTn id="20" dur="500" fill="hold"/>
                                            <p:tgtEl>
                                              <p:spTgt spid="43"/>
                                            </p:tgtEl>
                                            <p:attrNameLst>
                                              <p:attrName>ppt_w</p:attrName>
                                            </p:attrNameLst>
                                          </p:cBhvr>
                                          <p:tavLst>
                                            <p:tav tm="0">
                                              <p:val>
                                                <p:fltVal val="0"/>
                                              </p:val>
                                            </p:tav>
                                            <p:tav tm="100000">
                                              <p:val>
                                                <p:strVal val="#ppt_w"/>
                                              </p:val>
                                            </p:tav>
                                          </p:tavLst>
                                        </p:anim>
                                        <p:anim calcmode="lin" valueType="num">
                                          <p:cBhvr>
                                            <p:cTn id="21" dur="500" fill="hold"/>
                                            <p:tgtEl>
                                              <p:spTgt spid="43"/>
                                            </p:tgtEl>
                                            <p:attrNameLst>
                                              <p:attrName>ppt_h</p:attrName>
                                            </p:attrNameLst>
                                          </p:cBhvr>
                                          <p:tavLst>
                                            <p:tav tm="0">
                                              <p:val>
                                                <p:strVal val="#ppt_h"/>
                                              </p:val>
                                            </p:tav>
                                            <p:tav tm="100000">
                                              <p:val>
                                                <p:strVal val="#ppt_h"/>
                                              </p:val>
                                            </p:tav>
                                          </p:tavLst>
                                        </p:anim>
                                      </p:childTnLst>
                                    </p:cTn>
                                  </p:par>
                                </p:childTnLst>
                              </p:cTn>
                            </p:par>
                            <p:par>
                              <p:cTn id="22" fill="hold">
                                <p:stCondLst>
                                  <p:cond delay="1000"/>
                                </p:stCondLst>
                                <p:childTnLst>
                                  <p:par>
                                    <p:cTn id="23" presetID="2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wipe(left)">
                                          <p:cBhvr>
                                            <p:cTn id="25" dur="500"/>
                                            <p:tgtEl>
                                              <p:spTgt spid="44"/>
                                            </p:tgtEl>
                                          </p:cBhvr>
                                        </p:animEffect>
                                      </p:childTnLst>
                                    </p:cTn>
                                  </p:par>
                                </p:childTnLst>
                              </p:cTn>
                            </p:par>
                            <p:par>
                              <p:cTn id="26" fill="hold">
                                <p:stCondLst>
                                  <p:cond delay="1500"/>
                                </p:stCondLst>
                                <p:childTnLst>
                                  <p:par>
                                    <p:cTn id="27" presetID="21" presetClass="entr" presetSubtype="1"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Effect transition="in" filter="wheel(1)">
                                          <p:cBhvr>
                                            <p:cTn id="29" dur="500"/>
                                            <p:tgtEl>
                                              <p:spTgt spid="38"/>
                                            </p:tgtEl>
                                          </p:cBhvr>
                                        </p:animEffect>
                                      </p:childTnLst>
                                    </p:cTn>
                                  </p:par>
                                </p:childTnLst>
                              </p:cTn>
                            </p:par>
                            <p:par>
                              <p:cTn id="30" fill="hold">
                                <p:stCondLst>
                                  <p:cond delay="2000"/>
                                </p:stCondLst>
                                <p:childTnLst>
                                  <p:par>
                                    <p:cTn id="31" presetID="18" presetClass="entr" presetSubtype="6" fill="hold" grpId="0" nodeType="afterEffect">
                                      <p:stCondLst>
                                        <p:cond delay="0"/>
                                      </p:stCondLst>
                                      <p:childTnLst>
                                        <p:set>
                                          <p:cBhvr>
                                            <p:cTn id="32" dur="1" fill="hold">
                                              <p:stCondLst>
                                                <p:cond delay="0"/>
                                              </p:stCondLst>
                                            </p:cTn>
                                            <p:tgtEl>
                                              <p:spTgt spid="59"/>
                                            </p:tgtEl>
                                            <p:attrNameLst>
                                              <p:attrName>style.visibility</p:attrName>
                                            </p:attrNameLst>
                                          </p:cBhvr>
                                          <p:to>
                                            <p:strVal val="visible"/>
                                          </p:to>
                                        </p:set>
                                        <p:animEffect transition="in" filter="strips(downRight)">
                                          <p:cBhvr>
                                            <p:cTn id="33" dur="500"/>
                                            <p:tgtEl>
                                              <p:spTgt spid="59"/>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47"/>
                                            </p:tgtEl>
                                            <p:attrNameLst>
                                              <p:attrName>style.visibility</p:attrName>
                                            </p:attrNameLst>
                                          </p:cBhvr>
                                          <p:to>
                                            <p:strVal val="visible"/>
                                          </p:to>
                                        </p:set>
                                        <p:animEffect transition="in" filter="wipe(left)">
                                          <p:cBhvr>
                                            <p:cTn id="37" dur="500"/>
                                            <p:tgtEl>
                                              <p:spTgt spid="47"/>
                                            </p:tgtEl>
                                          </p:cBhvr>
                                        </p:animEffect>
                                      </p:childTnLst>
                                    </p:cTn>
                                  </p:par>
                                </p:childTnLst>
                              </p:cTn>
                            </p:par>
                            <p:par>
                              <p:cTn id="38" fill="hold">
                                <p:stCondLst>
                                  <p:cond delay="3000"/>
                                </p:stCondLst>
                                <p:childTnLst>
                                  <p:par>
                                    <p:cTn id="39" presetID="21" presetClass="entr" presetSubtype="1" fill="hold" grpId="0"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wheel(1)">
                                          <p:cBhvr>
                                            <p:cTn id="41" dur="500"/>
                                            <p:tgtEl>
                                              <p:spTgt spid="39"/>
                                            </p:tgtEl>
                                          </p:cBhvr>
                                        </p:animEffect>
                                      </p:childTnLst>
                                    </p:cTn>
                                  </p:par>
                                </p:childTnLst>
                              </p:cTn>
                            </p:par>
                            <p:par>
                              <p:cTn id="42" fill="hold">
                                <p:stCondLst>
                                  <p:cond delay="3500"/>
                                </p:stCondLst>
                                <p:childTnLst>
                                  <p:par>
                                    <p:cTn id="43" presetID="18" presetClass="entr" presetSubtype="6" fill="hold" grpId="0" nodeType="afterEffect">
                                      <p:stCondLst>
                                        <p:cond delay="0"/>
                                      </p:stCondLst>
                                      <p:childTnLst>
                                        <p:set>
                                          <p:cBhvr>
                                            <p:cTn id="44" dur="1" fill="hold">
                                              <p:stCondLst>
                                                <p:cond delay="0"/>
                                              </p:stCondLst>
                                            </p:cTn>
                                            <p:tgtEl>
                                              <p:spTgt spid="60"/>
                                            </p:tgtEl>
                                            <p:attrNameLst>
                                              <p:attrName>style.visibility</p:attrName>
                                            </p:attrNameLst>
                                          </p:cBhvr>
                                          <p:to>
                                            <p:strVal val="visible"/>
                                          </p:to>
                                        </p:set>
                                        <p:animEffect transition="in" filter="strips(downRight)">
                                          <p:cBhvr>
                                            <p:cTn id="45" dur="500"/>
                                            <p:tgtEl>
                                              <p:spTgt spid="60"/>
                                            </p:tgtEl>
                                          </p:cBhvr>
                                        </p:animEffect>
                                      </p:childTnLst>
                                    </p:cTn>
                                  </p:par>
                                </p:childTnLst>
                              </p:cTn>
                            </p:par>
                            <p:par>
                              <p:cTn id="46" fill="hold">
                                <p:stCondLst>
                                  <p:cond delay="4000"/>
                                </p:stCondLst>
                                <p:childTnLst>
                                  <p:par>
                                    <p:cTn id="47" presetID="2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wipe(left)">
                                          <p:cBhvr>
                                            <p:cTn id="49" dur="500"/>
                                            <p:tgtEl>
                                              <p:spTgt spid="50"/>
                                            </p:tgtEl>
                                          </p:cBhvr>
                                        </p:animEffect>
                                      </p:childTnLst>
                                    </p:cTn>
                                  </p:par>
                                </p:childTnLst>
                              </p:cTn>
                            </p:par>
                            <p:par>
                              <p:cTn id="50" fill="hold">
                                <p:stCondLst>
                                  <p:cond delay="4500"/>
                                </p:stCondLst>
                                <p:childTnLst>
                                  <p:par>
                                    <p:cTn id="51" presetID="21" presetClass="entr" presetSubtype="1" fill="hold" grpId="0" nodeType="afterEffect">
                                      <p:stCondLst>
                                        <p:cond delay="0"/>
                                      </p:stCondLst>
                                      <p:childTnLst>
                                        <p:set>
                                          <p:cBhvr>
                                            <p:cTn id="52" dur="1" fill="hold">
                                              <p:stCondLst>
                                                <p:cond delay="0"/>
                                              </p:stCondLst>
                                            </p:cTn>
                                            <p:tgtEl>
                                              <p:spTgt spid="40"/>
                                            </p:tgtEl>
                                            <p:attrNameLst>
                                              <p:attrName>style.visibility</p:attrName>
                                            </p:attrNameLst>
                                          </p:cBhvr>
                                          <p:to>
                                            <p:strVal val="visible"/>
                                          </p:to>
                                        </p:set>
                                        <p:animEffect transition="in" filter="wheel(1)">
                                          <p:cBhvr>
                                            <p:cTn id="53" dur="500"/>
                                            <p:tgtEl>
                                              <p:spTgt spid="40"/>
                                            </p:tgtEl>
                                          </p:cBhvr>
                                        </p:animEffect>
                                      </p:childTnLst>
                                    </p:cTn>
                                  </p:par>
                                </p:childTnLst>
                              </p:cTn>
                            </p:par>
                            <p:par>
                              <p:cTn id="54" fill="hold">
                                <p:stCondLst>
                                  <p:cond delay="5000"/>
                                </p:stCondLst>
                                <p:childTnLst>
                                  <p:par>
                                    <p:cTn id="55" presetID="18" presetClass="entr" presetSubtype="6" fill="hold" grpId="0" nodeType="afterEffect">
                                      <p:stCondLst>
                                        <p:cond delay="0"/>
                                      </p:stCondLst>
                                      <p:childTnLst>
                                        <p:set>
                                          <p:cBhvr>
                                            <p:cTn id="56" dur="1" fill="hold">
                                              <p:stCondLst>
                                                <p:cond delay="0"/>
                                              </p:stCondLst>
                                            </p:cTn>
                                            <p:tgtEl>
                                              <p:spTgt spid="61"/>
                                            </p:tgtEl>
                                            <p:attrNameLst>
                                              <p:attrName>style.visibility</p:attrName>
                                            </p:attrNameLst>
                                          </p:cBhvr>
                                          <p:to>
                                            <p:strVal val="visible"/>
                                          </p:to>
                                        </p:set>
                                        <p:animEffect transition="in" filter="strips(downRight)">
                                          <p:cBhvr>
                                            <p:cTn id="57" dur="500"/>
                                            <p:tgtEl>
                                              <p:spTgt spid="61"/>
                                            </p:tgtEl>
                                          </p:cBhvr>
                                        </p:animEffect>
                                      </p:childTnLst>
                                    </p:cTn>
                                  </p:par>
                                </p:childTnLst>
                              </p:cTn>
                            </p:par>
                            <p:par>
                              <p:cTn id="58" fill="hold">
                                <p:stCondLst>
                                  <p:cond delay="5500"/>
                                </p:stCondLst>
                                <p:childTnLst>
                                  <p:par>
                                    <p:cTn id="59" presetID="22" presetClass="entr" presetSubtype="8" fill="hold" nodeType="afterEffect">
                                      <p:stCondLst>
                                        <p:cond delay="0"/>
                                      </p:stCondLst>
                                      <p:childTnLst>
                                        <p:set>
                                          <p:cBhvr>
                                            <p:cTn id="60" dur="1" fill="hold">
                                              <p:stCondLst>
                                                <p:cond delay="0"/>
                                              </p:stCondLst>
                                            </p:cTn>
                                            <p:tgtEl>
                                              <p:spTgt spid="53"/>
                                            </p:tgtEl>
                                            <p:attrNameLst>
                                              <p:attrName>style.visibility</p:attrName>
                                            </p:attrNameLst>
                                          </p:cBhvr>
                                          <p:to>
                                            <p:strVal val="visible"/>
                                          </p:to>
                                        </p:set>
                                        <p:animEffect transition="in" filter="wipe(left)">
                                          <p:cBhvr>
                                            <p:cTn id="61" dur="500"/>
                                            <p:tgtEl>
                                              <p:spTgt spid="53"/>
                                            </p:tgtEl>
                                          </p:cBhvr>
                                        </p:animEffect>
                                      </p:childTnLst>
                                    </p:cTn>
                                  </p:par>
                                </p:childTnLst>
                              </p:cTn>
                            </p:par>
                            <p:par>
                              <p:cTn id="62" fill="hold">
                                <p:stCondLst>
                                  <p:cond delay="6000"/>
                                </p:stCondLst>
                                <p:childTnLst>
                                  <p:par>
                                    <p:cTn id="63" presetID="21" presetClass="entr" presetSubtype="1" fill="hold" grpId="0" nodeType="afterEffect">
                                      <p:stCondLst>
                                        <p:cond delay="0"/>
                                      </p:stCondLst>
                                      <p:childTnLst>
                                        <p:set>
                                          <p:cBhvr>
                                            <p:cTn id="64" dur="1" fill="hold">
                                              <p:stCondLst>
                                                <p:cond delay="0"/>
                                              </p:stCondLst>
                                            </p:cTn>
                                            <p:tgtEl>
                                              <p:spTgt spid="41"/>
                                            </p:tgtEl>
                                            <p:attrNameLst>
                                              <p:attrName>style.visibility</p:attrName>
                                            </p:attrNameLst>
                                          </p:cBhvr>
                                          <p:to>
                                            <p:strVal val="visible"/>
                                          </p:to>
                                        </p:set>
                                        <p:animEffect transition="in" filter="wheel(1)">
                                          <p:cBhvr>
                                            <p:cTn id="65" dur="500"/>
                                            <p:tgtEl>
                                              <p:spTgt spid="41"/>
                                            </p:tgtEl>
                                          </p:cBhvr>
                                        </p:animEffect>
                                      </p:childTnLst>
                                    </p:cTn>
                                  </p:par>
                                </p:childTnLst>
                              </p:cTn>
                            </p:par>
                            <p:par>
                              <p:cTn id="66" fill="hold">
                                <p:stCondLst>
                                  <p:cond delay="6500"/>
                                </p:stCondLst>
                                <p:childTnLst>
                                  <p:par>
                                    <p:cTn id="67" presetID="18" presetClass="entr" presetSubtype="6"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Effect transition="in" filter="strips(downRight)">
                                          <p:cBhvr>
                                            <p:cTn id="69" dur="500"/>
                                            <p:tgtEl>
                                              <p:spTgt spid="62"/>
                                            </p:tgtEl>
                                          </p:cBhvr>
                                        </p:animEffect>
                                      </p:childTnLst>
                                    </p:cTn>
                                  </p:par>
                                </p:childTnLst>
                              </p:cTn>
                            </p:par>
                            <p:par>
                              <p:cTn id="70" fill="hold">
                                <p:stCondLst>
                                  <p:cond delay="7000"/>
                                </p:stCondLst>
                                <p:childTnLst>
                                  <p:par>
                                    <p:cTn id="71" presetID="22" presetClass="entr" presetSubtype="8" fill="hold" nodeType="afterEffect">
                                      <p:stCondLst>
                                        <p:cond delay="0"/>
                                      </p:stCondLst>
                                      <p:childTnLst>
                                        <p:set>
                                          <p:cBhvr>
                                            <p:cTn id="72" dur="1" fill="hold">
                                              <p:stCondLst>
                                                <p:cond delay="0"/>
                                              </p:stCondLst>
                                            </p:cTn>
                                            <p:tgtEl>
                                              <p:spTgt spid="56"/>
                                            </p:tgtEl>
                                            <p:attrNameLst>
                                              <p:attrName>style.visibility</p:attrName>
                                            </p:attrNameLst>
                                          </p:cBhvr>
                                          <p:to>
                                            <p:strVal val="visible"/>
                                          </p:to>
                                        </p:set>
                                        <p:animEffect transition="in" filter="wipe(left)">
                                          <p:cBhvr>
                                            <p:cTn id="73" dur="500"/>
                                            <p:tgtEl>
                                              <p:spTgt spid="56"/>
                                            </p:tgtEl>
                                          </p:cBhvr>
                                        </p:animEffect>
                                      </p:childTnLst>
                                    </p:cTn>
                                  </p:par>
                                </p:childTnLst>
                              </p:cTn>
                            </p:par>
                            <p:par>
                              <p:cTn id="74" fill="hold">
                                <p:stCondLst>
                                  <p:cond delay="7500"/>
                                </p:stCondLst>
                                <p:childTnLst>
                                  <p:par>
                                    <p:cTn id="75" presetID="21" presetClass="entr" presetSubtype="1" fill="hold" grpId="0" nodeType="afterEffect">
                                      <p:stCondLst>
                                        <p:cond delay="0"/>
                                      </p:stCondLst>
                                      <p:childTnLst>
                                        <p:set>
                                          <p:cBhvr>
                                            <p:cTn id="76" dur="1" fill="hold">
                                              <p:stCondLst>
                                                <p:cond delay="0"/>
                                              </p:stCondLst>
                                            </p:cTn>
                                            <p:tgtEl>
                                              <p:spTgt spid="42"/>
                                            </p:tgtEl>
                                            <p:attrNameLst>
                                              <p:attrName>style.visibility</p:attrName>
                                            </p:attrNameLst>
                                          </p:cBhvr>
                                          <p:to>
                                            <p:strVal val="visible"/>
                                          </p:to>
                                        </p:set>
                                        <p:animEffect transition="in" filter="wheel(1)">
                                          <p:cBhvr>
                                            <p:cTn id="77" dur="500"/>
                                            <p:tgtEl>
                                              <p:spTgt spid="42"/>
                                            </p:tgtEl>
                                          </p:cBhvr>
                                        </p:animEffect>
                                      </p:childTnLst>
                                    </p:cTn>
                                  </p:par>
                                </p:childTnLst>
                              </p:cTn>
                            </p:par>
                            <p:par>
                              <p:cTn id="78" fill="hold">
                                <p:stCondLst>
                                  <p:cond delay="8000"/>
                                </p:stCondLst>
                                <p:childTnLst>
                                  <p:par>
                                    <p:cTn id="79" presetID="18" presetClass="entr" presetSubtype="6" fill="hold" grpId="0" nodeType="afterEffect">
                                      <p:stCondLst>
                                        <p:cond delay="0"/>
                                      </p:stCondLst>
                                      <p:childTnLst>
                                        <p:set>
                                          <p:cBhvr>
                                            <p:cTn id="80" dur="1" fill="hold">
                                              <p:stCondLst>
                                                <p:cond delay="0"/>
                                              </p:stCondLst>
                                            </p:cTn>
                                            <p:tgtEl>
                                              <p:spTgt spid="63"/>
                                            </p:tgtEl>
                                            <p:attrNameLst>
                                              <p:attrName>style.visibility</p:attrName>
                                            </p:attrNameLst>
                                          </p:cBhvr>
                                          <p:to>
                                            <p:strVal val="visible"/>
                                          </p:to>
                                        </p:set>
                                        <p:animEffect transition="in" filter="strips(downRight)">
                                          <p:cBhvr>
                                            <p:cTn id="81"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animBg="1"/>
          <p:bldP spid="39" grpId="0" animBg="1"/>
          <p:bldP spid="40" grpId="0" animBg="1"/>
          <p:bldP spid="41" grpId="0" animBg="1"/>
          <p:bldP spid="42" grpId="0" animBg="1"/>
          <p:bldP spid="43" grpId="0" animBg="1"/>
          <p:bldP spid="59" grpId="0"/>
          <p:bldP spid="60" grpId="0"/>
          <p:bldP spid="61" grpId="0"/>
          <p:bldP spid="62" grpId="0"/>
          <p:bldP spid="6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梯形 8"/>
          <p:cNvSpPr/>
          <p:nvPr/>
        </p:nvSpPr>
        <p:spPr>
          <a:xfrm>
            <a:off x="2114794" y="2736850"/>
            <a:ext cx="1152000" cy="180000"/>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1609970" y="2810087"/>
            <a:ext cx="2160000" cy="180000"/>
            <a:chOff x="3809794" y="3242650"/>
            <a:chExt cx="2160000" cy="180000"/>
          </a:xfrm>
          <a:solidFill>
            <a:schemeClr val="bg1">
              <a:lumMod val="75000"/>
            </a:schemeClr>
          </a:solidFill>
        </p:grpSpPr>
        <p:sp>
          <p:nvSpPr>
            <p:cNvPr id="2" name="椭圆 1"/>
            <p:cNvSpPr/>
            <p:nvPr/>
          </p:nvSpPr>
          <p:spPr>
            <a:xfrm>
              <a:off x="3809794" y="3242650"/>
              <a:ext cx="2160000" cy="180000"/>
            </a:xfrm>
            <a:prstGeom prst="ellipse">
              <a:avLst/>
            </a:prstGeom>
            <a:grp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p:nvCxnSpPr>
          <p:spPr>
            <a:xfrm>
              <a:off x="3912394" y="3346450"/>
              <a:ext cx="1905000" cy="0"/>
            </a:xfrm>
            <a:prstGeom prst="line">
              <a:avLst/>
            </a:prstGeom>
            <a:grpFill/>
            <a:ln w="127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2" name="TextBox 21"/>
          <p:cNvSpPr txBox="1"/>
          <p:nvPr/>
        </p:nvSpPr>
        <p:spPr>
          <a:xfrm>
            <a:off x="1957184" y="3803650"/>
            <a:ext cx="1723549" cy="584775"/>
          </a:xfrm>
          <a:prstGeom prst="rect">
            <a:avLst/>
          </a:prstGeom>
          <a:noFill/>
        </p:spPr>
        <p:txBody>
          <a:bodyPr wrap="none" rtlCol="0">
            <a:noAutofit/>
          </a:bodyPr>
          <a:lstStyle/>
          <a:p>
            <a:r>
              <a:rPr lang="en-US" altLang="zh-CN" dirty="0" smtClean="0">
                <a:solidFill>
                  <a:schemeClr val="bg2">
                    <a:lumMod val="50000"/>
                  </a:schemeClr>
                </a:solidFill>
              </a:rPr>
              <a:t>01</a:t>
            </a:r>
            <a:r>
              <a:rPr lang="zh-CN" altLang="en-US" sz="1200" dirty="0" smtClean="0">
                <a:solidFill>
                  <a:schemeClr val="bg2">
                    <a:lumMod val="50000"/>
                  </a:schemeClr>
                </a:solidFill>
              </a:rPr>
              <a:t>点击输入文字内容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点击</a:t>
            </a:r>
            <a:r>
              <a:rPr lang="zh-CN" altLang="en-US" sz="1000" dirty="0">
                <a:solidFill>
                  <a:schemeClr val="bg2">
                    <a:lumMod val="50000"/>
                  </a:schemeClr>
                </a:solidFill>
              </a:rPr>
              <a:t>输入文字</a:t>
            </a:r>
            <a:r>
              <a:rPr lang="zh-CN" altLang="en-US" sz="1000" dirty="0" smtClean="0">
                <a:solidFill>
                  <a:schemeClr val="bg2">
                    <a:lumMod val="50000"/>
                  </a:schemeClr>
                </a:solidFill>
              </a:rPr>
              <a:t>内容点击输入</a:t>
            </a:r>
            <a:endParaRPr lang="en-US" altLang="zh-CN" sz="1000" dirty="0" smtClean="0">
              <a:solidFill>
                <a:schemeClr val="bg2">
                  <a:lumMod val="50000"/>
                </a:schemeClr>
              </a:solidFill>
            </a:endParaRPr>
          </a:p>
          <a:p>
            <a:r>
              <a:rPr lang="zh-CN" altLang="en-US" sz="1000" dirty="0" smtClean="0">
                <a:solidFill>
                  <a:schemeClr val="bg2">
                    <a:lumMod val="50000"/>
                  </a:schemeClr>
                </a:solidFill>
              </a:rPr>
              <a:t>文字内容</a:t>
            </a:r>
            <a:endParaRPr lang="zh-CN" altLang="en-US" sz="1000" dirty="0">
              <a:solidFill>
                <a:schemeClr val="bg2">
                  <a:lumMod val="50000"/>
                </a:schemeClr>
              </a:solidFill>
            </a:endParaRPr>
          </a:p>
        </p:txBody>
      </p:sp>
      <p:sp>
        <p:nvSpPr>
          <p:cNvPr id="23" name="梯形 22"/>
          <p:cNvSpPr/>
          <p:nvPr/>
        </p:nvSpPr>
        <p:spPr>
          <a:xfrm>
            <a:off x="4543218" y="2736850"/>
            <a:ext cx="1152000" cy="180000"/>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4038394" y="2810087"/>
            <a:ext cx="2160000" cy="180000"/>
            <a:chOff x="3809794" y="3242650"/>
            <a:chExt cx="2160000" cy="180000"/>
          </a:xfrm>
          <a:solidFill>
            <a:schemeClr val="bg1">
              <a:lumMod val="75000"/>
            </a:schemeClr>
          </a:solidFill>
        </p:grpSpPr>
        <p:sp>
          <p:nvSpPr>
            <p:cNvPr id="25" name="椭圆 24"/>
            <p:cNvSpPr/>
            <p:nvPr/>
          </p:nvSpPr>
          <p:spPr>
            <a:xfrm>
              <a:off x="3809794" y="3242650"/>
              <a:ext cx="2160000" cy="180000"/>
            </a:xfrm>
            <a:prstGeom prst="ellipse">
              <a:avLst/>
            </a:prstGeom>
            <a:grpFill/>
            <a:ln>
              <a:solidFill>
                <a:srgbClr val="333333"/>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26" name="直接连接符 25"/>
            <p:cNvCxnSpPr/>
            <p:nvPr/>
          </p:nvCxnSpPr>
          <p:spPr>
            <a:xfrm>
              <a:off x="3912394" y="3346450"/>
              <a:ext cx="1905000" cy="0"/>
            </a:xfrm>
            <a:prstGeom prst="line">
              <a:avLst/>
            </a:prstGeom>
            <a:grpFill/>
            <a:ln w="127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28" name="TextBox 27"/>
          <p:cNvSpPr txBox="1"/>
          <p:nvPr/>
        </p:nvSpPr>
        <p:spPr>
          <a:xfrm>
            <a:off x="4385608" y="3803650"/>
            <a:ext cx="2031325" cy="646331"/>
          </a:xfrm>
          <a:prstGeom prst="rect">
            <a:avLst/>
          </a:prstGeom>
          <a:noFill/>
        </p:spPr>
        <p:txBody>
          <a:bodyPr wrap="none" rtlCol="0">
            <a:noAutofit/>
          </a:bodyPr>
          <a:lstStyle>
            <a:defPPr>
              <a:defRPr lang="zh-CN"/>
            </a:defPPr>
            <a:lvl1pPr>
              <a:defRPr sz="1200">
                <a:solidFill>
                  <a:srgbClr val="FFCC66"/>
                </a:solidFill>
              </a:defRPr>
            </a:lvl1pPr>
          </a:lstStyle>
          <a:p>
            <a:r>
              <a:rPr lang="en-US" altLang="zh-CN" sz="1800" dirty="0" smtClean="0">
                <a:solidFill>
                  <a:schemeClr val="bg2">
                    <a:lumMod val="50000"/>
                  </a:schemeClr>
                </a:solidFill>
              </a:rPr>
              <a:t>02</a:t>
            </a:r>
            <a:r>
              <a:rPr lang="zh-CN" altLang="en-US" dirty="0" smtClean="0">
                <a:solidFill>
                  <a:schemeClr val="bg2">
                    <a:lumMod val="50000"/>
                  </a:schemeClr>
                </a:solidFill>
              </a:rPr>
              <a:t>点击</a:t>
            </a:r>
            <a:r>
              <a:rPr lang="zh-CN" altLang="en-US" dirty="0">
                <a:solidFill>
                  <a:schemeClr val="bg2">
                    <a:lumMod val="50000"/>
                  </a:schemeClr>
                </a:solidFill>
              </a:rPr>
              <a:t>输入文字内容</a:t>
            </a:r>
            <a:endParaRPr lang="en-US" altLang="zh-CN" dirty="0">
              <a:solidFill>
                <a:schemeClr val="bg2">
                  <a:lumMod val="50000"/>
                </a:schemeClr>
              </a:solidFill>
            </a:endParaRPr>
          </a:p>
          <a:p>
            <a:r>
              <a:rPr lang="zh-CN" altLang="en-US" sz="1000" dirty="0">
                <a:solidFill>
                  <a:schemeClr val="bg2">
                    <a:lumMod val="50000"/>
                  </a:schemeClr>
                </a:solidFill>
              </a:rPr>
              <a:t>点击输入文字内容点击输入</a:t>
            </a:r>
            <a:endParaRPr lang="en-US" altLang="zh-CN" sz="1000" dirty="0">
              <a:solidFill>
                <a:schemeClr val="bg2">
                  <a:lumMod val="50000"/>
                </a:schemeClr>
              </a:solidFill>
            </a:endParaRPr>
          </a:p>
          <a:p>
            <a:r>
              <a:rPr lang="zh-CN" altLang="en-US" sz="1000" dirty="0">
                <a:solidFill>
                  <a:schemeClr val="bg2">
                    <a:lumMod val="50000"/>
                  </a:schemeClr>
                </a:solidFill>
              </a:rPr>
              <a:t>文字内容</a:t>
            </a:r>
            <a:endParaRPr lang="zh-CN" altLang="en-US" sz="1000" dirty="0">
              <a:solidFill>
                <a:schemeClr val="bg2">
                  <a:lumMod val="50000"/>
                </a:schemeClr>
              </a:solidFill>
            </a:endParaRPr>
          </a:p>
        </p:txBody>
      </p:sp>
      <p:sp>
        <p:nvSpPr>
          <p:cNvPr id="29" name="梯形 28"/>
          <p:cNvSpPr/>
          <p:nvPr/>
        </p:nvSpPr>
        <p:spPr>
          <a:xfrm>
            <a:off x="6981618" y="2736850"/>
            <a:ext cx="1152000" cy="180000"/>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0" name="组合 29"/>
          <p:cNvGrpSpPr/>
          <p:nvPr/>
        </p:nvGrpSpPr>
        <p:grpSpPr>
          <a:xfrm>
            <a:off x="6476794" y="2810087"/>
            <a:ext cx="2160000" cy="180000"/>
            <a:chOff x="3809794" y="3242650"/>
            <a:chExt cx="2160000" cy="180000"/>
          </a:xfrm>
          <a:solidFill>
            <a:schemeClr val="bg1">
              <a:lumMod val="75000"/>
            </a:schemeClr>
          </a:solidFill>
        </p:grpSpPr>
        <p:sp>
          <p:nvSpPr>
            <p:cNvPr id="31" name="椭圆 30"/>
            <p:cNvSpPr/>
            <p:nvPr/>
          </p:nvSpPr>
          <p:spPr>
            <a:xfrm>
              <a:off x="3809794" y="3242650"/>
              <a:ext cx="2160000" cy="180000"/>
            </a:xfrm>
            <a:prstGeom prst="ellipse">
              <a:avLst/>
            </a:prstGeom>
            <a:grpFill/>
            <a:ln>
              <a:solidFill>
                <a:srgbClr val="333333"/>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3912394" y="3346450"/>
              <a:ext cx="1905000" cy="0"/>
            </a:xfrm>
            <a:prstGeom prst="line">
              <a:avLst/>
            </a:prstGeom>
            <a:grpFill/>
            <a:ln w="127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34" name="TextBox 33"/>
          <p:cNvSpPr txBox="1"/>
          <p:nvPr/>
        </p:nvSpPr>
        <p:spPr>
          <a:xfrm>
            <a:off x="6824008" y="3803650"/>
            <a:ext cx="2031325" cy="646331"/>
          </a:xfrm>
          <a:prstGeom prst="rect">
            <a:avLst/>
          </a:prstGeom>
          <a:noFill/>
        </p:spPr>
        <p:txBody>
          <a:bodyPr wrap="none" rtlCol="0">
            <a:noAutofit/>
          </a:bodyPr>
          <a:lstStyle>
            <a:defPPr>
              <a:defRPr lang="zh-CN"/>
            </a:defPPr>
            <a:lvl1pPr>
              <a:defRPr sz="1200">
                <a:solidFill>
                  <a:srgbClr val="FFCC66"/>
                </a:solidFill>
              </a:defRPr>
            </a:lvl1pPr>
          </a:lstStyle>
          <a:p>
            <a:r>
              <a:rPr lang="en-US" altLang="zh-CN" sz="1800" dirty="0" smtClean="0">
                <a:solidFill>
                  <a:schemeClr val="bg2">
                    <a:lumMod val="50000"/>
                  </a:schemeClr>
                </a:solidFill>
              </a:rPr>
              <a:t>03</a:t>
            </a:r>
            <a:r>
              <a:rPr lang="zh-CN" altLang="en-US" dirty="0" smtClean="0">
                <a:solidFill>
                  <a:schemeClr val="bg2">
                    <a:lumMod val="50000"/>
                  </a:schemeClr>
                </a:solidFill>
              </a:rPr>
              <a:t>点击</a:t>
            </a:r>
            <a:r>
              <a:rPr lang="zh-CN" altLang="en-US" dirty="0">
                <a:solidFill>
                  <a:schemeClr val="bg2">
                    <a:lumMod val="50000"/>
                  </a:schemeClr>
                </a:solidFill>
              </a:rPr>
              <a:t>输入文字内容</a:t>
            </a:r>
            <a:endParaRPr lang="en-US" altLang="zh-CN" dirty="0">
              <a:solidFill>
                <a:schemeClr val="bg2">
                  <a:lumMod val="50000"/>
                </a:schemeClr>
              </a:solidFill>
            </a:endParaRPr>
          </a:p>
          <a:p>
            <a:r>
              <a:rPr lang="zh-CN" altLang="en-US" sz="1000" dirty="0">
                <a:solidFill>
                  <a:schemeClr val="bg2">
                    <a:lumMod val="50000"/>
                  </a:schemeClr>
                </a:solidFill>
              </a:rPr>
              <a:t>点击输入文字内容点击输入</a:t>
            </a:r>
            <a:endParaRPr lang="en-US" altLang="zh-CN" sz="1000" dirty="0">
              <a:solidFill>
                <a:schemeClr val="bg2">
                  <a:lumMod val="50000"/>
                </a:schemeClr>
              </a:solidFill>
            </a:endParaRPr>
          </a:p>
          <a:p>
            <a:r>
              <a:rPr lang="zh-CN" altLang="en-US" sz="1000" dirty="0">
                <a:solidFill>
                  <a:schemeClr val="bg2">
                    <a:lumMod val="50000"/>
                  </a:schemeClr>
                </a:solidFill>
              </a:rPr>
              <a:t>文字内容</a:t>
            </a:r>
            <a:endParaRPr lang="zh-CN" altLang="en-US" sz="1000" dirty="0">
              <a:solidFill>
                <a:schemeClr val="bg2">
                  <a:lumMod val="50000"/>
                </a:schemeClr>
              </a:solidFill>
            </a:endParaRPr>
          </a:p>
        </p:txBody>
      </p:sp>
      <p:sp>
        <p:nvSpPr>
          <p:cNvPr id="35" name="梯形 34"/>
          <p:cNvSpPr/>
          <p:nvPr/>
        </p:nvSpPr>
        <p:spPr>
          <a:xfrm>
            <a:off x="9532406" y="2768494"/>
            <a:ext cx="1152000" cy="180000"/>
          </a:xfrm>
          <a:prstGeom prst="trapezoid">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6" name="组合 35"/>
          <p:cNvGrpSpPr/>
          <p:nvPr/>
        </p:nvGrpSpPr>
        <p:grpSpPr>
          <a:xfrm>
            <a:off x="9017794" y="2849556"/>
            <a:ext cx="2160000" cy="180000"/>
            <a:chOff x="3809794" y="3242650"/>
            <a:chExt cx="2160000" cy="180000"/>
          </a:xfrm>
          <a:solidFill>
            <a:schemeClr val="bg1">
              <a:lumMod val="75000"/>
            </a:schemeClr>
          </a:solidFill>
        </p:grpSpPr>
        <p:sp>
          <p:nvSpPr>
            <p:cNvPr id="37" name="椭圆 36"/>
            <p:cNvSpPr/>
            <p:nvPr/>
          </p:nvSpPr>
          <p:spPr>
            <a:xfrm>
              <a:off x="3809794" y="3242650"/>
              <a:ext cx="2160000" cy="180000"/>
            </a:xfrm>
            <a:prstGeom prst="ellipse">
              <a:avLst/>
            </a:prstGeom>
            <a:grpFill/>
            <a:ln>
              <a:solidFill>
                <a:srgbClr val="333333"/>
              </a:solid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8" name="直接连接符 37"/>
            <p:cNvCxnSpPr/>
            <p:nvPr/>
          </p:nvCxnSpPr>
          <p:spPr>
            <a:xfrm>
              <a:off x="3912394" y="3346450"/>
              <a:ext cx="1905000" cy="0"/>
            </a:xfrm>
            <a:prstGeom prst="line">
              <a:avLst/>
            </a:prstGeom>
            <a:grpFill/>
            <a:ln w="12700">
              <a:solidFill>
                <a:schemeClr val="bg2">
                  <a:lumMod val="60000"/>
                  <a:lumOff val="40000"/>
                </a:schemeClr>
              </a:solidFill>
            </a:ln>
          </p:spPr>
          <p:style>
            <a:lnRef idx="1">
              <a:schemeClr val="accent1"/>
            </a:lnRef>
            <a:fillRef idx="0">
              <a:schemeClr val="accent1"/>
            </a:fillRef>
            <a:effectRef idx="0">
              <a:schemeClr val="accent1"/>
            </a:effectRef>
            <a:fontRef idx="minor">
              <a:schemeClr val="tx1"/>
            </a:fontRef>
          </p:style>
        </p:cxnSp>
      </p:grpSp>
      <p:sp>
        <p:nvSpPr>
          <p:cNvPr id="40" name="TextBox 39"/>
          <p:cNvSpPr txBox="1"/>
          <p:nvPr/>
        </p:nvSpPr>
        <p:spPr>
          <a:xfrm>
            <a:off x="9365008" y="3803650"/>
            <a:ext cx="1415772" cy="646331"/>
          </a:xfrm>
          <a:prstGeom prst="rect">
            <a:avLst/>
          </a:prstGeom>
          <a:noFill/>
        </p:spPr>
        <p:txBody>
          <a:bodyPr wrap="none" rtlCol="0">
            <a:noAutofit/>
          </a:bodyPr>
          <a:lstStyle>
            <a:defPPr>
              <a:defRPr lang="zh-CN"/>
            </a:defPPr>
            <a:lvl1pPr>
              <a:defRPr sz="1200">
                <a:solidFill>
                  <a:srgbClr val="FFCC66"/>
                </a:solidFill>
              </a:defRPr>
            </a:lvl1pPr>
          </a:lstStyle>
          <a:p>
            <a:r>
              <a:rPr lang="en-US" altLang="zh-CN" sz="1800" dirty="0" smtClean="0">
                <a:solidFill>
                  <a:schemeClr val="bg2">
                    <a:lumMod val="50000"/>
                  </a:schemeClr>
                </a:solidFill>
              </a:rPr>
              <a:t>04</a:t>
            </a:r>
            <a:r>
              <a:rPr lang="zh-CN" altLang="en-US" dirty="0" smtClean="0">
                <a:solidFill>
                  <a:schemeClr val="bg2">
                    <a:lumMod val="50000"/>
                  </a:schemeClr>
                </a:solidFill>
              </a:rPr>
              <a:t>点击</a:t>
            </a:r>
            <a:r>
              <a:rPr lang="zh-CN" altLang="en-US" dirty="0">
                <a:solidFill>
                  <a:schemeClr val="bg2">
                    <a:lumMod val="50000"/>
                  </a:schemeClr>
                </a:solidFill>
              </a:rPr>
              <a:t>输入文字内容</a:t>
            </a:r>
            <a:endParaRPr lang="en-US" altLang="zh-CN" dirty="0">
              <a:solidFill>
                <a:schemeClr val="bg2">
                  <a:lumMod val="50000"/>
                </a:schemeClr>
              </a:solidFill>
            </a:endParaRPr>
          </a:p>
          <a:p>
            <a:r>
              <a:rPr lang="zh-CN" altLang="en-US" sz="1000" dirty="0">
                <a:solidFill>
                  <a:schemeClr val="bg2">
                    <a:lumMod val="50000"/>
                  </a:schemeClr>
                </a:solidFill>
              </a:rPr>
              <a:t>点击输入文字内容点击输入</a:t>
            </a:r>
            <a:endParaRPr lang="en-US" altLang="zh-CN" sz="1000" dirty="0">
              <a:solidFill>
                <a:schemeClr val="bg2">
                  <a:lumMod val="50000"/>
                </a:schemeClr>
              </a:solidFill>
            </a:endParaRPr>
          </a:p>
          <a:p>
            <a:r>
              <a:rPr lang="zh-CN" altLang="en-US" sz="1000" dirty="0">
                <a:solidFill>
                  <a:schemeClr val="bg2">
                    <a:lumMod val="50000"/>
                  </a:schemeClr>
                </a:solidFill>
              </a:rPr>
              <a:t>文字内容</a:t>
            </a:r>
            <a:endParaRPr lang="zh-CN" altLang="en-US" sz="1000" dirty="0">
              <a:solidFill>
                <a:schemeClr val="bg2">
                  <a:lumMod val="50000"/>
                </a:schemeClr>
              </a:solidFill>
            </a:endParaRPr>
          </a:p>
        </p:txBody>
      </p:sp>
      <p:grpSp>
        <p:nvGrpSpPr>
          <p:cNvPr id="14" name="组合 13"/>
          <p:cNvGrpSpPr/>
          <p:nvPr/>
        </p:nvGrpSpPr>
        <p:grpSpPr>
          <a:xfrm>
            <a:off x="2159794" y="2736850"/>
            <a:ext cx="1060352" cy="806556"/>
            <a:chOff x="2159794" y="2736850"/>
            <a:chExt cx="1060352" cy="806556"/>
          </a:xfrm>
          <a:solidFill>
            <a:srgbClr val="92D050"/>
          </a:solidFill>
        </p:grpSpPr>
        <p:sp>
          <p:nvSpPr>
            <p:cNvPr id="10" name="等腰三角形 9"/>
            <p:cNvSpPr/>
            <p:nvPr/>
          </p:nvSpPr>
          <p:spPr>
            <a:xfrm flipV="1">
              <a:off x="2159794" y="2736850"/>
              <a:ext cx="1060352" cy="8065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rmAutofit fontScale="92500" lnSpcReduction="20000"/>
            </a:bodyPr>
            <a:lstStyle/>
            <a:p>
              <a:pPr algn="ctr"/>
              <a:endParaRPr lang="zh-CN" altLang="en-US" sz="3600" dirty="0">
                <a:solidFill>
                  <a:srgbClr val="333333"/>
                </a:solidFill>
                <a:latin typeface="Wingdings" panose="05000000000000000000" pitchFamily="2" charset="2"/>
              </a:endParaRPr>
            </a:p>
          </p:txBody>
        </p:sp>
        <p:sp>
          <p:nvSpPr>
            <p:cNvPr id="13" name="矩形 12"/>
            <p:cNvSpPr/>
            <p:nvPr/>
          </p:nvSpPr>
          <p:spPr>
            <a:xfrm>
              <a:off x="2461370" y="2736850"/>
              <a:ext cx="457200"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333333"/>
                </a:solidFill>
                <a:latin typeface="Wingdings" panose="05000000000000000000" pitchFamily="2" charset="2"/>
              </a:endParaRPr>
            </a:p>
          </p:txBody>
        </p:sp>
      </p:grpSp>
      <p:grpSp>
        <p:nvGrpSpPr>
          <p:cNvPr id="47" name="组合 46"/>
          <p:cNvGrpSpPr/>
          <p:nvPr/>
        </p:nvGrpSpPr>
        <p:grpSpPr>
          <a:xfrm>
            <a:off x="4589042" y="2736850"/>
            <a:ext cx="1060352" cy="806556"/>
            <a:chOff x="2159794" y="2736850"/>
            <a:chExt cx="1060352" cy="806556"/>
          </a:xfrm>
          <a:solidFill>
            <a:srgbClr val="FF5050"/>
          </a:solidFill>
        </p:grpSpPr>
        <p:sp>
          <p:nvSpPr>
            <p:cNvPr id="58" name="等腰三角形 57"/>
            <p:cNvSpPr/>
            <p:nvPr/>
          </p:nvSpPr>
          <p:spPr>
            <a:xfrm flipV="1">
              <a:off x="2159794" y="2736850"/>
              <a:ext cx="1060352" cy="8065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rmAutofit fontScale="92500" lnSpcReduction="20000"/>
            </a:bodyPr>
            <a:lstStyle/>
            <a:p>
              <a:pPr algn="ctr"/>
              <a:endParaRPr lang="zh-CN" altLang="en-US" sz="3600" dirty="0">
                <a:solidFill>
                  <a:srgbClr val="333333"/>
                </a:solidFill>
                <a:latin typeface="Wingdings" panose="05000000000000000000" pitchFamily="2" charset="2"/>
              </a:endParaRPr>
            </a:p>
          </p:txBody>
        </p:sp>
        <p:sp>
          <p:nvSpPr>
            <p:cNvPr id="59" name="矩形 58"/>
            <p:cNvSpPr/>
            <p:nvPr/>
          </p:nvSpPr>
          <p:spPr>
            <a:xfrm>
              <a:off x="2461370" y="2736850"/>
              <a:ext cx="457200"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333333"/>
                </a:solidFill>
                <a:latin typeface="Wingdings" panose="05000000000000000000" pitchFamily="2" charset="2"/>
              </a:endParaRPr>
            </a:p>
          </p:txBody>
        </p:sp>
      </p:grpSp>
      <p:grpSp>
        <p:nvGrpSpPr>
          <p:cNvPr id="60" name="组合 59"/>
          <p:cNvGrpSpPr/>
          <p:nvPr/>
        </p:nvGrpSpPr>
        <p:grpSpPr>
          <a:xfrm>
            <a:off x="7027442" y="2736850"/>
            <a:ext cx="1060352" cy="806556"/>
            <a:chOff x="2159794" y="2736850"/>
            <a:chExt cx="1060352" cy="806556"/>
          </a:xfrm>
          <a:solidFill>
            <a:srgbClr val="92D050"/>
          </a:solidFill>
        </p:grpSpPr>
        <p:sp>
          <p:nvSpPr>
            <p:cNvPr id="61" name="等腰三角形 60"/>
            <p:cNvSpPr/>
            <p:nvPr/>
          </p:nvSpPr>
          <p:spPr>
            <a:xfrm flipV="1">
              <a:off x="2159794" y="2736850"/>
              <a:ext cx="1060352" cy="8065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rmAutofit fontScale="92500" lnSpcReduction="20000"/>
            </a:bodyPr>
            <a:lstStyle/>
            <a:p>
              <a:pPr algn="ctr"/>
              <a:endParaRPr lang="zh-CN" altLang="en-US" sz="3600" dirty="0">
                <a:solidFill>
                  <a:srgbClr val="333333"/>
                </a:solidFill>
                <a:latin typeface="Wingdings" panose="05000000000000000000" pitchFamily="2" charset="2"/>
              </a:endParaRPr>
            </a:p>
          </p:txBody>
        </p:sp>
        <p:sp>
          <p:nvSpPr>
            <p:cNvPr id="62" name="矩形 61"/>
            <p:cNvSpPr/>
            <p:nvPr/>
          </p:nvSpPr>
          <p:spPr>
            <a:xfrm>
              <a:off x="2461370" y="2736850"/>
              <a:ext cx="457200"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333333"/>
                </a:solidFill>
                <a:latin typeface="Wingdings" panose="05000000000000000000" pitchFamily="2" charset="2"/>
              </a:endParaRPr>
            </a:p>
          </p:txBody>
        </p:sp>
      </p:grpSp>
      <p:grpSp>
        <p:nvGrpSpPr>
          <p:cNvPr id="63" name="组合 62"/>
          <p:cNvGrpSpPr/>
          <p:nvPr/>
        </p:nvGrpSpPr>
        <p:grpSpPr>
          <a:xfrm>
            <a:off x="9578230" y="2768494"/>
            <a:ext cx="1060352" cy="806556"/>
            <a:chOff x="2159794" y="2736850"/>
            <a:chExt cx="1060352" cy="806556"/>
          </a:xfrm>
          <a:solidFill>
            <a:srgbClr val="FF5050"/>
          </a:solidFill>
        </p:grpSpPr>
        <p:sp>
          <p:nvSpPr>
            <p:cNvPr id="64" name="等腰三角形 63"/>
            <p:cNvSpPr/>
            <p:nvPr/>
          </p:nvSpPr>
          <p:spPr>
            <a:xfrm flipV="1">
              <a:off x="2159794" y="2736850"/>
              <a:ext cx="1060352" cy="80655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normAutofit fontScale="92500" lnSpcReduction="20000"/>
            </a:bodyPr>
            <a:lstStyle/>
            <a:p>
              <a:pPr algn="ctr"/>
              <a:endParaRPr lang="zh-CN" altLang="en-US" sz="3600" dirty="0">
                <a:solidFill>
                  <a:srgbClr val="333333"/>
                </a:solidFill>
                <a:latin typeface="Wingdings" panose="05000000000000000000" pitchFamily="2" charset="2"/>
              </a:endParaRPr>
            </a:p>
          </p:txBody>
        </p:sp>
        <p:sp>
          <p:nvSpPr>
            <p:cNvPr id="65" name="矩形 64"/>
            <p:cNvSpPr/>
            <p:nvPr/>
          </p:nvSpPr>
          <p:spPr>
            <a:xfrm>
              <a:off x="2461370" y="2736850"/>
              <a:ext cx="457200" cy="4572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dirty="0">
                <a:solidFill>
                  <a:srgbClr val="333333"/>
                </a:solidFill>
                <a:latin typeface="Wingdings" panose="05000000000000000000" pitchFamily="2" charset="2"/>
              </a:endParaRPr>
            </a:p>
          </p:txBody>
        </p:sp>
      </p:grpSp>
      <p:pic>
        <p:nvPicPr>
          <p:cNvPr id="16" name="图片 15"/>
          <p:cNvPicPr>
            <a:picLocks noChangeAspect="1"/>
          </p:cNvPicPr>
          <p:nvPr/>
        </p:nvPicPr>
        <p:blipFill>
          <a:blip r:embed="rId1" cstate="print">
            <a:lum bright="70000" contrast="-70000"/>
            <a:extLst>
              <a:ext uri="{28A0092B-C50C-407E-A947-70E740481C1C}">
                <a14:useLocalDpi xmlns:a14="http://schemas.microsoft.com/office/drawing/2010/main" val="0"/>
              </a:ext>
            </a:extLst>
          </a:blip>
          <a:stretch>
            <a:fillRect/>
          </a:stretch>
        </p:blipFill>
        <p:spPr>
          <a:xfrm>
            <a:off x="2473970" y="2744519"/>
            <a:ext cx="432000" cy="470343"/>
          </a:xfrm>
          <a:prstGeom prst="rect">
            <a:avLst/>
          </a:prstGeom>
        </p:spPr>
      </p:pic>
      <p:pic>
        <p:nvPicPr>
          <p:cNvPr id="48" name="图片 47"/>
          <p:cNvPicPr>
            <a:picLocks noChangeAspect="1"/>
          </p:cNvPicPr>
          <p:nvPr/>
        </p:nvPicPr>
        <p:blipFill>
          <a:blip r:embed="rId1" cstate="print">
            <a:lum bright="70000" contrast="-70000"/>
            <a:extLst>
              <a:ext uri="{28A0092B-C50C-407E-A947-70E740481C1C}">
                <a14:useLocalDpi xmlns:a14="http://schemas.microsoft.com/office/drawing/2010/main" val="0"/>
              </a:ext>
            </a:extLst>
          </a:blip>
          <a:stretch>
            <a:fillRect/>
          </a:stretch>
        </p:blipFill>
        <p:spPr>
          <a:xfrm>
            <a:off x="7341618" y="2744519"/>
            <a:ext cx="432000" cy="470343"/>
          </a:xfrm>
          <a:prstGeom prst="rect">
            <a:avLst/>
          </a:prstGeom>
        </p:spPr>
      </p:pic>
      <p:pic>
        <p:nvPicPr>
          <p:cNvPr id="51" name="图片 50"/>
          <p:cNvPicPr>
            <a:picLocks noChangeAspect="1"/>
          </p:cNvPicPr>
          <p:nvPr/>
        </p:nvPicPr>
        <p:blipFill>
          <a:blip r:embed="rId1" cstate="print">
            <a:biLevel thresh="50000"/>
            <a:extLst>
              <a:ext uri="{28A0092B-C50C-407E-A947-70E740481C1C}">
                <a14:useLocalDpi xmlns:a14="http://schemas.microsoft.com/office/drawing/2010/main" val="0"/>
              </a:ext>
            </a:extLst>
          </a:blip>
          <a:stretch>
            <a:fillRect/>
          </a:stretch>
        </p:blipFill>
        <p:spPr>
          <a:xfrm>
            <a:off x="4903218" y="2744519"/>
            <a:ext cx="432000" cy="470343"/>
          </a:xfrm>
          <a:prstGeom prst="rect">
            <a:avLst/>
          </a:prstGeom>
        </p:spPr>
      </p:pic>
      <p:pic>
        <p:nvPicPr>
          <p:cNvPr id="52" name="图片 51"/>
          <p:cNvPicPr>
            <a:picLocks noChangeAspect="1"/>
          </p:cNvPicPr>
          <p:nvPr/>
        </p:nvPicPr>
        <p:blipFill>
          <a:blip r:embed="rId1" cstate="print">
            <a:biLevel thresh="50000"/>
            <a:extLst>
              <a:ext uri="{28A0092B-C50C-407E-A947-70E740481C1C}">
                <a14:useLocalDpi xmlns:a14="http://schemas.microsoft.com/office/drawing/2010/main" val="0"/>
              </a:ext>
            </a:extLst>
          </a:blip>
          <a:stretch>
            <a:fillRect/>
          </a:stretch>
        </p:blipFill>
        <p:spPr>
          <a:xfrm>
            <a:off x="9892406" y="2776376"/>
            <a:ext cx="432000" cy="470343"/>
          </a:xfrm>
          <a:prstGeom prst="rect">
            <a:avLst/>
          </a:prstGeom>
        </p:spPr>
      </p:pic>
      <p:grpSp>
        <p:nvGrpSpPr>
          <p:cNvPr id="46" name="组合 45"/>
          <p:cNvGrpSpPr/>
          <p:nvPr/>
        </p:nvGrpSpPr>
        <p:grpSpPr>
          <a:xfrm>
            <a:off x="-126206" y="222250"/>
            <a:ext cx="3774465" cy="800219"/>
            <a:chOff x="-126206" y="222250"/>
            <a:chExt cx="3774465" cy="800219"/>
          </a:xfrm>
        </p:grpSpPr>
        <p:sp>
          <p:nvSpPr>
            <p:cNvPr id="49" name="五边形 48"/>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53" name="图片 52"/>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3"/>
    </p:custDataLst>
  </p:cSld>
  <p:clrMapOvr>
    <a:masterClrMapping/>
  </p:clrMapOvr>
  <p:transition spd="slow" advTm="10818">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500" fill="hold"/>
                                            <p:tgtEl>
                                              <p:spTgt spid="46"/>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22" presetClass="entr" presetSubtype="1" fill="hold" nodeType="withEffect">
                                      <p:stCondLst>
                                        <p:cond delay="25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par>
                                    <p:cTn id="19" presetID="22" presetClass="entr" presetSubtype="1" fill="hold" nodeType="withEffect">
                                      <p:stCondLst>
                                        <p:cond delay="25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childTnLst>
                              </p:cTn>
                            </p:par>
                            <p:par>
                              <p:cTn id="22" fill="hold">
                                <p:stCondLst>
                                  <p:cond delay="1000"/>
                                </p:stCondLst>
                                <p:childTnLst>
                                  <p:par>
                                    <p:cTn id="23" presetID="22" presetClass="entr" presetSubtype="8" fill="hold" grpId="0" nodeType="afterEffect">
                                      <p:stCondLst>
                                        <p:cond delay="0"/>
                                      </p:stCondLst>
                                      <p:iterate type="lt">
                                        <p:tmPct val="10000"/>
                                      </p:iterate>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1" fill="hold"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500"/>
                                            <p:tgtEl>
                                              <p:spTgt spid="47"/>
                                            </p:tgtEl>
                                          </p:cBhvr>
                                        </p:animEffect>
                                      </p:childTnLst>
                                    </p:cTn>
                                  </p:par>
                                  <p:par>
                                    <p:cTn id="36" presetID="22" presetClass="entr" presetSubtype="1" fill="hold" nodeType="withEffect">
                                      <p:stCondLst>
                                        <p:cond delay="250"/>
                                      </p:stCondLst>
                                      <p:childTnLst>
                                        <p:set>
                                          <p:cBhvr>
                                            <p:cTn id="37" dur="1" fill="hold">
                                              <p:stCondLst>
                                                <p:cond delay="0"/>
                                              </p:stCondLst>
                                            </p:cTn>
                                            <p:tgtEl>
                                              <p:spTgt spid="51"/>
                                            </p:tgtEl>
                                            <p:attrNameLst>
                                              <p:attrName>style.visibility</p:attrName>
                                            </p:attrNameLst>
                                          </p:cBhvr>
                                          <p:to>
                                            <p:strVal val="visible"/>
                                          </p:to>
                                        </p:set>
                                        <p:animEffect transition="in" filter="wipe(up)">
                                          <p:cBhvr>
                                            <p:cTn id="38" dur="500"/>
                                            <p:tgtEl>
                                              <p:spTgt spid="51"/>
                                            </p:tgtEl>
                                          </p:cBhvr>
                                        </p:animEffect>
                                      </p:childTnLst>
                                    </p:cTn>
                                  </p:par>
                                </p:childTnLst>
                              </p:cTn>
                            </p:par>
                            <p:par>
                              <p:cTn id="39" fill="hold">
                                <p:stCondLst>
                                  <p:cond delay="3500"/>
                                </p:stCondLst>
                                <p:childTnLst>
                                  <p:par>
                                    <p:cTn id="40" presetID="22" presetClass="entr" presetSubtype="8" fill="hold" grpId="0" nodeType="afterEffect">
                                      <p:stCondLst>
                                        <p:cond delay="0"/>
                                      </p:stCondLst>
                                      <p:iterate type="lt">
                                        <p:tmPct val="10000"/>
                                      </p:iterate>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5500"/>
                                </p:stCondLst>
                                <p:childTnLst>
                                  <p:par>
                                    <p:cTn id="44" presetID="2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down)">
                                          <p:cBhvr>
                                            <p:cTn id="49" dur="500"/>
                                            <p:tgtEl>
                                              <p:spTgt spid="29"/>
                                            </p:tgtEl>
                                          </p:cBhvr>
                                        </p:animEffect>
                                      </p:childTnLst>
                                    </p:cTn>
                                  </p:par>
                                  <p:par>
                                    <p:cTn id="50" presetID="22" presetClass="entr" presetSubtype="1" fill="hold" nodeType="withEffect">
                                      <p:stCondLst>
                                        <p:cond delay="250"/>
                                      </p:stCondLst>
                                      <p:childTnLst>
                                        <p:set>
                                          <p:cBhvr>
                                            <p:cTn id="51" dur="1" fill="hold">
                                              <p:stCondLst>
                                                <p:cond delay="0"/>
                                              </p:stCondLst>
                                            </p:cTn>
                                            <p:tgtEl>
                                              <p:spTgt spid="60"/>
                                            </p:tgtEl>
                                            <p:attrNameLst>
                                              <p:attrName>style.visibility</p:attrName>
                                            </p:attrNameLst>
                                          </p:cBhvr>
                                          <p:to>
                                            <p:strVal val="visible"/>
                                          </p:to>
                                        </p:set>
                                        <p:animEffect transition="in" filter="wipe(up)">
                                          <p:cBhvr>
                                            <p:cTn id="52" dur="500"/>
                                            <p:tgtEl>
                                              <p:spTgt spid="60"/>
                                            </p:tgtEl>
                                          </p:cBhvr>
                                        </p:animEffect>
                                      </p:childTnLst>
                                    </p:cTn>
                                  </p:par>
                                  <p:par>
                                    <p:cTn id="53" presetID="22" presetClass="entr" presetSubtype="1" fill="hold" nodeType="withEffect">
                                      <p:stCondLst>
                                        <p:cond delay="250"/>
                                      </p:stCondLst>
                                      <p:childTnLst>
                                        <p:set>
                                          <p:cBhvr>
                                            <p:cTn id="54" dur="1" fill="hold">
                                              <p:stCondLst>
                                                <p:cond delay="0"/>
                                              </p:stCondLst>
                                            </p:cTn>
                                            <p:tgtEl>
                                              <p:spTgt spid="48"/>
                                            </p:tgtEl>
                                            <p:attrNameLst>
                                              <p:attrName>style.visibility</p:attrName>
                                            </p:attrNameLst>
                                          </p:cBhvr>
                                          <p:to>
                                            <p:strVal val="visible"/>
                                          </p:to>
                                        </p:set>
                                        <p:animEffect transition="in" filter="wipe(up)">
                                          <p:cBhvr>
                                            <p:cTn id="55" dur="500"/>
                                            <p:tgtEl>
                                              <p:spTgt spid="48"/>
                                            </p:tgtEl>
                                          </p:cBhvr>
                                        </p:animEffect>
                                      </p:childTnLst>
                                    </p:cTn>
                                  </p:par>
                                </p:childTnLst>
                              </p:cTn>
                            </p:par>
                            <p:par>
                              <p:cTn id="56" fill="hold">
                                <p:stCondLst>
                                  <p:cond delay="6000"/>
                                </p:stCondLst>
                                <p:childTnLst>
                                  <p:par>
                                    <p:cTn id="57" presetID="22" presetClass="entr" presetSubtype="8" fill="hold" grpId="0" nodeType="afterEffect">
                                      <p:stCondLst>
                                        <p:cond delay="0"/>
                                      </p:stCondLst>
                                      <p:iterate type="lt">
                                        <p:tmPct val="10000"/>
                                      </p:iterate>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8000"/>
                                </p:stCondLst>
                                <p:childTnLst>
                                  <p:par>
                                    <p:cTn id="61" presetID="22" presetClass="entr" presetSubtype="4"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500"/>
                                            <p:tgtEl>
                                              <p:spTgt spid="36"/>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down)">
                                          <p:cBhvr>
                                            <p:cTn id="66" dur="500"/>
                                            <p:tgtEl>
                                              <p:spTgt spid="35"/>
                                            </p:tgtEl>
                                          </p:cBhvr>
                                        </p:animEffect>
                                      </p:childTnLst>
                                    </p:cTn>
                                  </p:par>
                                  <p:par>
                                    <p:cTn id="67" presetID="22" presetClass="entr" presetSubtype="1" fill="hold" nodeType="withEffect">
                                      <p:stCondLst>
                                        <p:cond delay="250"/>
                                      </p:stCondLst>
                                      <p:childTnLst>
                                        <p:set>
                                          <p:cBhvr>
                                            <p:cTn id="68" dur="1" fill="hold">
                                              <p:stCondLst>
                                                <p:cond delay="0"/>
                                              </p:stCondLst>
                                            </p:cTn>
                                            <p:tgtEl>
                                              <p:spTgt spid="63"/>
                                            </p:tgtEl>
                                            <p:attrNameLst>
                                              <p:attrName>style.visibility</p:attrName>
                                            </p:attrNameLst>
                                          </p:cBhvr>
                                          <p:to>
                                            <p:strVal val="visible"/>
                                          </p:to>
                                        </p:set>
                                        <p:animEffect transition="in" filter="wipe(up)">
                                          <p:cBhvr>
                                            <p:cTn id="69" dur="500"/>
                                            <p:tgtEl>
                                              <p:spTgt spid="63"/>
                                            </p:tgtEl>
                                          </p:cBhvr>
                                        </p:animEffect>
                                      </p:childTnLst>
                                    </p:cTn>
                                  </p:par>
                                  <p:par>
                                    <p:cTn id="70" presetID="22" presetClass="entr" presetSubtype="1" fill="hold" nodeType="withEffect">
                                      <p:stCondLst>
                                        <p:cond delay="250"/>
                                      </p:stCondLst>
                                      <p:childTnLst>
                                        <p:set>
                                          <p:cBhvr>
                                            <p:cTn id="71" dur="1" fill="hold">
                                              <p:stCondLst>
                                                <p:cond delay="0"/>
                                              </p:stCondLst>
                                            </p:cTn>
                                            <p:tgtEl>
                                              <p:spTgt spid="52"/>
                                            </p:tgtEl>
                                            <p:attrNameLst>
                                              <p:attrName>style.visibility</p:attrName>
                                            </p:attrNameLst>
                                          </p:cBhvr>
                                          <p:to>
                                            <p:strVal val="visible"/>
                                          </p:to>
                                        </p:set>
                                        <p:animEffect transition="in" filter="wipe(up)">
                                          <p:cBhvr>
                                            <p:cTn id="72" dur="500"/>
                                            <p:tgtEl>
                                              <p:spTgt spid="52"/>
                                            </p:tgtEl>
                                          </p:cBhvr>
                                        </p:animEffect>
                                      </p:childTnLst>
                                    </p:cTn>
                                  </p:par>
                                </p:childTnLst>
                              </p:cTn>
                            </p:par>
                            <p:par>
                              <p:cTn id="73" fill="hold">
                                <p:stCondLst>
                                  <p:cond delay="8500"/>
                                </p:stCondLst>
                                <p:childTnLst>
                                  <p:par>
                                    <p:cTn id="74" presetID="22" presetClass="entr" presetSubtype="8" fill="hold" grpId="0" nodeType="afterEffect">
                                      <p:stCondLst>
                                        <p:cond delay="0"/>
                                      </p:stCondLst>
                                      <p:iterate type="lt">
                                        <p:tmPct val="10000"/>
                                      </p:iterate>
                                      <p:childTnLst>
                                        <p:set>
                                          <p:cBhvr>
                                            <p:cTn id="75" dur="1" fill="hold">
                                              <p:stCondLst>
                                                <p:cond delay="0"/>
                                              </p:stCondLst>
                                            </p:cTn>
                                            <p:tgtEl>
                                              <p:spTgt spid="40"/>
                                            </p:tgtEl>
                                            <p:attrNameLst>
                                              <p:attrName>style.visibility</p:attrName>
                                            </p:attrNameLst>
                                          </p:cBhvr>
                                          <p:to>
                                            <p:strVal val="visible"/>
                                          </p:to>
                                        </p:set>
                                        <p:animEffect transition="in" filter="wipe(left)">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animBg="1"/>
          <p:bldP spid="28" grpId="0"/>
          <p:bldP spid="29" grpId="0" animBg="1"/>
          <p:bldP spid="34" grpId="0"/>
          <p:bldP spid="35" grpId="0" animBg="1"/>
          <p:bldP spid="4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0-#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down)">
                                          <p:cBhvr>
                                            <p:cTn id="12" dur="500"/>
                                            <p:tgtEl>
                                              <p:spTgt spid="11"/>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wipe(down)">
                                          <p:cBhvr>
                                            <p:cTn id="15" dur="500"/>
                                            <p:tgtEl>
                                              <p:spTgt spid="9"/>
                                            </p:tgtEl>
                                          </p:cBhvr>
                                        </p:animEffect>
                                      </p:childTnLst>
                                    </p:cTn>
                                  </p:par>
                                  <p:par>
                                    <p:cTn id="16" presetID="22" presetClass="entr" presetSubtype="1" fill="hold" nodeType="withEffect">
                                      <p:stCondLst>
                                        <p:cond delay="250"/>
                                      </p:stCondLst>
                                      <p:childTnLst>
                                        <p:set>
                                          <p:cBhvr>
                                            <p:cTn id="17" dur="1" fill="hold">
                                              <p:stCondLst>
                                                <p:cond delay="0"/>
                                              </p:stCondLst>
                                            </p:cTn>
                                            <p:tgtEl>
                                              <p:spTgt spid="14"/>
                                            </p:tgtEl>
                                            <p:attrNameLst>
                                              <p:attrName>style.visibility</p:attrName>
                                            </p:attrNameLst>
                                          </p:cBhvr>
                                          <p:to>
                                            <p:strVal val="visible"/>
                                          </p:to>
                                        </p:set>
                                        <p:animEffect transition="in" filter="wipe(up)">
                                          <p:cBhvr>
                                            <p:cTn id="18" dur="500"/>
                                            <p:tgtEl>
                                              <p:spTgt spid="14"/>
                                            </p:tgtEl>
                                          </p:cBhvr>
                                        </p:animEffect>
                                      </p:childTnLst>
                                    </p:cTn>
                                  </p:par>
                                  <p:par>
                                    <p:cTn id="19" presetID="22" presetClass="entr" presetSubtype="1" fill="hold" nodeType="withEffect">
                                      <p:stCondLst>
                                        <p:cond delay="250"/>
                                      </p:stCondLst>
                                      <p:childTnLst>
                                        <p:set>
                                          <p:cBhvr>
                                            <p:cTn id="20" dur="1" fill="hold">
                                              <p:stCondLst>
                                                <p:cond delay="0"/>
                                              </p:stCondLst>
                                            </p:cTn>
                                            <p:tgtEl>
                                              <p:spTgt spid="16"/>
                                            </p:tgtEl>
                                            <p:attrNameLst>
                                              <p:attrName>style.visibility</p:attrName>
                                            </p:attrNameLst>
                                          </p:cBhvr>
                                          <p:to>
                                            <p:strVal val="visible"/>
                                          </p:to>
                                        </p:set>
                                        <p:animEffect transition="in" filter="wipe(up)">
                                          <p:cBhvr>
                                            <p:cTn id="21" dur="500"/>
                                            <p:tgtEl>
                                              <p:spTgt spid="16"/>
                                            </p:tgtEl>
                                          </p:cBhvr>
                                        </p:animEffect>
                                      </p:childTnLst>
                                    </p:cTn>
                                  </p:par>
                                </p:childTnLst>
                              </p:cTn>
                            </p:par>
                            <p:par>
                              <p:cTn id="22" fill="hold">
                                <p:stCondLst>
                                  <p:cond delay="1000"/>
                                </p:stCondLst>
                                <p:childTnLst>
                                  <p:par>
                                    <p:cTn id="23" presetID="22" presetClass="entr" presetSubtype="8" fill="hold" grpId="0" nodeType="afterEffect">
                                      <p:stCondLst>
                                        <p:cond delay="0"/>
                                      </p:stCondLst>
                                      <p:iterate type="lt">
                                        <p:tmPct val="10000"/>
                                      </p:iterate>
                                      <p:childTnLst>
                                        <p:set>
                                          <p:cBhvr>
                                            <p:cTn id="24" dur="1" fill="hold">
                                              <p:stCondLst>
                                                <p:cond delay="0"/>
                                              </p:stCondLst>
                                            </p:cTn>
                                            <p:tgtEl>
                                              <p:spTgt spid="22"/>
                                            </p:tgtEl>
                                            <p:attrNameLst>
                                              <p:attrName>style.visibility</p:attrName>
                                            </p:attrNameLst>
                                          </p:cBhvr>
                                          <p:to>
                                            <p:strVal val="visible"/>
                                          </p:to>
                                        </p:set>
                                        <p:animEffect transition="in" filter="wipe(left)">
                                          <p:cBhvr>
                                            <p:cTn id="25" dur="500"/>
                                            <p:tgtEl>
                                              <p:spTgt spid="22"/>
                                            </p:tgtEl>
                                          </p:cBhvr>
                                        </p:animEffect>
                                      </p:childTnLst>
                                    </p:cTn>
                                  </p:par>
                                </p:childTnLst>
                              </p:cTn>
                            </p:par>
                            <p:par>
                              <p:cTn id="26" fill="hold">
                                <p:stCondLst>
                                  <p:cond delay="3000"/>
                                </p:stCondLst>
                                <p:childTnLst>
                                  <p:par>
                                    <p:cTn id="27" presetID="22" presetClass="entr" presetSubtype="4" fill="hold"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1" fill="hold" nodeType="withEffect">
                                      <p:stCondLst>
                                        <p:cond delay="250"/>
                                      </p:stCondLst>
                                      <p:childTnLst>
                                        <p:set>
                                          <p:cBhvr>
                                            <p:cTn id="34" dur="1" fill="hold">
                                              <p:stCondLst>
                                                <p:cond delay="0"/>
                                              </p:stCondLst>
                                            </p:cTn>
                                            <p:tgtEl>
                                              <p:spTgt spid="47"/>
                                            </p:tgtEl>
                                            <p:attrNameLst>
                                              <p:attrName>style.visibility</p:attrName>
                                            </p:attrNameLst>
                                          </p:cBhvr>
                                          <p:to>
                                            <p:strVal val="visible"/>
                                          </p:to>
                                        </p:set>
                                        <p:animEffect transition="in" filter="wipe(up)">
                                          <p:cBhvr>
                                            <p:cTn id="35" dur="500"/>
                                            <p:tgtEl>
                                              <p:spTgt spid="47"/>
                                            </p:tgtEl>
                                          </p:cBhvr>
                                        </p:animEffect>
                                      </p:childTnLst>
                                    </p:cTn>
                                  </p:par>
                                  <p:par>
                                    <p:cTn id="36" presetID="22" presetClass="entr" presetSubtype="1" fill="hold" nodeType="withEffect">
                                      <p:stCondLst>
                                        <p:cond delay="250"/>
                                      </p:stCondLst>
                                      <p:childTnLst>
                                        <p:set>
                                          <p:cBhvr>
                                            <p:cTn id="37" dur="1" fill="hold">
                                              <p:stCondLst>
                                                <p:cond delay="0"/>
                                              </p:stCondLst>
                                            </p:cTn>
                                            <p:tgtEl>
                                              <p:spTgt spid="51"/>
                                            </p:tgtEl>
                                            <p:attrNameLst>
                                              <p:attrName>style.visibility</p:attrName>
                                            </p:attrNameLst>
                                          </p:cBhvr>
                                          <p:to>
                                            <p:strVal val="visible"/>
                                          </p:to>
                                        </p:set>
                                        <p:animEffect transition="in" filter="wipe(up)">
                                          <p:cBhvr>
                                            <p:cTn id="38" dur="500"/>
                                            <p:tgtEl>
                                              <p:spTgt spid="51"/>
                                            </p:tgtEl>
                                          </p:cBhvr>
                                        </p:animEffect>
                                      </p:childTnLst>
                                    </p:cTn>
                                  </p:par>
                                </p:childTnLst>
                              </p:cTn>
                            </p:par>
                            <p:par>
                              <p:cTn id="39" fill="hold">
                                <p:stCondLst>
                                  <p:cond delay="3500"/>
                                </p:stCondLst>
                                <p:childTnLst>
                                  <p:par>
                                    <p:cTn id="40" presetID="22" presetClass="entr" presetSubtype="8" fill="hold" grpId="0" nodeType="afterEffect">
                                      <p:stCondLst>
                                        <p:cond delay="0"/>
                                      </p:stCondLst>
                                      <p:iterate type="lt">
                                        <p:tmPct val="10000"/>
                                      </p:iterate>
                                      <p:childTnLst>
                                        <p:set>
                                          <p:cBhvr>
                                            <p:cTn id="41" dur="1" fill="hold">
                                              <p:stCondLst>
                                                <p:cond delay="0"/>
                                              </p:stCondLst>
                                            </p:cTn>
                                            <p:tgtEl>
                                              <p:spTgt spid="28"/>
                                            </p:tgtEl>
                                            <p:attrNameLst>
                                              <p:attrName>style.visibility</p:attrName>
                                            </p:attrNameLst>
                                          </p:cBhvr>
                                          <p:to>
                                            <p:strVal val="visible"/>
                                          </p:to>
                                        </p:set>
                                        <p:animEffect transition="in" filter="wipe(left)">
                                          <p:cBhvr>
                                            <p:cTn id="42" dur="500"/>
                                            <p:tgtEl>
                                              <p:spTgt spid="28"/>
                                            </p:tgtEl>
                                          </p:cBhvr>
                                        </p:animEffect>
                                      </p:childTnLst>
                                    </p:cTn>
                                  </p:par>
                                </p:childTnLst>
                              </p:cTn>
                            </p:par>
                            <p:par>
                              <p:cTn id="43" fill="hold">
                                <p:stCondLst>
                                  <p:cond delay="5500"/>
                                </p:stCondLst>
                                <p:childTnLst>
                                  <p:par>
                                    <p:cTn id="44" presetID="22" presetClass="entr" presetSubtype="4"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down)">
                                          <p:cBhvr>
                                            <p:cTn id="46" dur="500"/>
                                            <p:tgtEl>
                                              <p:spTgt spid="30"/>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down)">
                                          <p:cBhvr>
                                            <p:cTn id="49" dur="500"/>
                                            <p:tgtEl>
                                              <p:spTgt spid="29"/>
                                            </p:tgtEl>
                                          </p:cBhvr>
                                        </p:animEffect>
                                      </p:childTnLst>
                                    </p:cTn>
                                  </p:par>
                                  <p:par>
                                    <p:cTn id="50" presetID="22" presetClass="entr" presetSubtype="1" fill="hold" nodeType="withEffect">
                                      <p:stCondLst>
                                        <p:cond delay="250"/>
                                      </p:stCondLst>
                                      <p:childTnLst>
                                        <p:set>
                                          <p:cBhvr>
                                            <p:cTn id="51" dur="1" fill="hold">
                                              <p:stCondLst>
                                                <p:cond delay="0"/>
                                              </p:stCondLst>
                                            </p:cTn>
                                            <p:tgtEl>
                                              <p:spTgt spid="60"/>
                                            </p:tgtEl>
                                            <p:attrNameLst>
                                              <p:attrName>style.visibility</p:attrName>
                                            </p:attrNameLst>
                                          </p:cBhvr>
                                          <p:to>
                                            <p:strVal val="visible"/>
                                          </p:to>
                                        </p:set>
                                        <p:animEffect transition="in" filter="wipe(up)">
                                          <p:cBhvr>
                                            <p:cTn id="52" dur="500"/>
                                            <p:tgtEl>
                                              <p:spTgt spid="60"/>
                                            </p:tgtEl>
                                          </p:cBhvr>
                                        </p:animEffect>
                                      </p:childTnLst>
                                    </p:cTn>
                                  </p:par>
                                  <p:par>
                                    <p:cTn id="53" presetID="22" presetClass="entr" presetSubtype="1" fill="hold" nodeType="withEffect">
                                      <p:stCondLst>
                                        <p:cond delay="250"/>
                                      </p:stCondLst>
                                      <p:childTnLst>
                                        <p:set>
                                          <p:cBhvr>
                                            <p:cTn id="54" dur="1" fill="hold">
                                              <p:stCondLst>
                                                <p:cond delay="0"/>
                                              </p:stCondLst>
                                            </p:cTn>
                                            <p:tgtEl>
                                              <p:spTgt spid="48"/>
                                            </p:tgtEl>
                                            <p:attrNameLst>
                                              <p:attrName>style.visibility</p:attrName>
                                            </p:attrNameLst>
                                          </p:cBhvr>
                                          <p:to>
                                            <p:strVal val="visible"/>
                                          </p:to>
                                        </p:set>
                                        <p:animEffect transition="in" filter="wipe(up)">
                                          <p:cBhvr>
                                            <p:cTn id="55" dur="500"/>
                                            <p:tgtEl>
                                              <p:spTgt spid="48"/>
                                            </p:tgtEl>
                                          </p:cBhvr>
                                        </p:animEffect>
                                      </p:childTnLst>
                                    </p:cTn>
                                  </p:par>
                                </p:childTnLst>
                              </p:cTn>
                            </p:par>
                            <p:par>
                              <p:cTn id="56" fill="hold">
                                <p:stCondLst>
                                  <p:cond delay="6000"/>
                                </p:stCondLst>
                                <p:childTnLst>
                                  <p:par>
                                    <p:cTn id="57" presetID="22" presetClass="entr" presetSubtype="8" fill="hold" grpId="0" nodeType="afterEffect">
                                      <p:stCondLst>
                                        <p:cond delay="0"/>
                                      </p:stCondLst>
                                      <p:iterate type="lt">
                                        <p:tmPct val="10000"/>
                                      </p:iterate>
                                      <p:childTnLst>
                                        <p:set>
                                          <p:cBhvr>
                                            <p:cTn id="58" dur="1" fill="hold">
                                              <p:stCondLst>
                                                <p:cond delay="0"/>
                                              </p:stCondLst>
                                            </p:cTn>
                                            <p:tgtEl>
                                              <p:spTgt spid="34"/>
                                            </p:tgtEl>
                                            <p:attrNameLst>
                                              <p:attrName>style.visibility</p:attrName>
                                            </p:attrNameLst>
                                          </p:cBhvr>
                                          <p:to>
                                            <p:strVal val="visible"/>
                                          </p:to>
                                        </p:set>
                                        <p:animEffect transition="in" filter="wipe(left)">
                                          <p:cBhvr>
                                            <p:cTn id="59" dur="500"/>
                                            <p:tgtEl>
                                              <p:spTgt spid="34"/>
                                            </p:tgtEl>
                                          </p:cBhvr>
                                        </p:animEffect>
                                      </p:childTnLst>
                                    </p:cTn>
                                  </p:par>
                                </p:childTnLst>
                              </p:cTn>
                            </p:par>
                            <p:par>
                              <p:cTn id="60" fill="hold">
                                <p:stCondLst>
                                  <p:cond delay="8000"/>
                                </p:stCondLst>
                                <p:childTnLst>
                                  <p:par>
                                    <p:cTn id="61" presetID="22" presetClass="entr" presetSubtype="4" fill="hold"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down)">
                                          <p:cBhvr>
                                            <p:cTn id="63" dur="500"/>
                                            <p:tgtEl>
                                              <p:spTgt spid="36"/>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35"/>
                                            </p:tgtEl>
                                            <p:attrNameLst>
                                              <p:attrName>style.visibility</p:attrName>
                                            </p:attrNameLst>
                                          </p:cBhvr>
                                          <p:to>
                                            <p:strVal val="visible"/>
                                          </p:to>
                                        </p:set>
                                        <p:animEffect transition="in" filter="wipe(down)">
                                          <p:cBhvr>
                                            <p:cTn id="66" dur="500"/>
                                            <p:tgtEl>
                                              <p:spTgt spid="35"/>
                                            </p:tgtEl>
                                          </p:cBhvr>
                                        </p:animEffect>
                                      </p:childTnLst>
                                    </p:cTn>
                                  </p:par>
                                  <p:par>
                                    <p:cTn id="67" presetID="22" presetClass="entr" presetSubtype="1" fill="hold" nodeType="withEffect">
                                      <p:stCondLst>
                                        <p:cond delay="250"/>
                                      </p:stCondLst>
                                      <p:childTnLst>
                                        <p:set>
                                          <p:cBhvr>
                                            <p:cTn id="68" dur="1" fill="hold">
                                              <p:stCondLst>
                                                <p:cond delay="0"/>
                                              </p:stCondLst>
                                            </p:cTn>
                                            <p:tgtEl>
                                              <p:spTgt spid="63"/>
                                            </p:tgtEl>
                                            <p:attrNameLst>
                                              <p:attrName>style.visibility</p:attrName>
                                            </p:attrNameLst>
                                          </p:cBhvr>
                                          <p:to>
                                            <p:strVal val="visible"/>
                                          </p:to>
                                        </p:set>
                                        <p:animEffect transition="in" filter="wipe(up)">
                                          <p:cBhvr>
                                            <p:cTn id="69" dur="500"/>
                                            <p:tgtEl>
                                              <p:spTgt spid="63"/>
                                            </p:tgtEl>
                                          </p:cBhvr>
                                        </p:animEffect>
                                      </p:childTnLst>
                                    </p:cTn>
                                  </p:par>
                                  <p:par>
                                    <p:cTn id="70" presetID="22" presetClass="entr" presetSubtype="1" fill="hold" nodeType="withEffect">
                                      <p:stCondLst>
                                        <p:cond delay="250"/>
                                      </p:stCondLst>
                                      <p:childTnLst>
                                        <p:set>
                                          <p:cBhvr>
                                            <p:cTn id="71" dur="1" fill="hold">
                                              <p:stCondLst>
                                                <p:cond delay="0"/>
                                              </p:stCondLst>
                                            </p:cTn>
                                            <p:tgtEl>
                                              <p:spTgt spid="52"/>
                                            </p:tgtEl>
                                            <p:attrNameLst>
                                              <p:attrName>style.visibility</p:attrName>
                                            </p:attrNameLst>
                                          </p:cBhvr>
                                          <p:to>
                                            <p:strVal val="visible"/>
                                          </p:to>
                                        </p:set>
                                        <p:animEffect transition="in" filter="wipe(up)">
                                          <p:cBhvr>
                                            <p:cTn id="72" dur="500"/>
                                            <p:tgtEl>
                                              <p:spTgt spid="52"/>
                                            </p:tgtEl>
                                          </p:cBhvr>
                                        </p:animEffect>
                                      </p:childTnLst>
                                    </p:cTn>
                                  </p:par>
                                </p:childTnLst>
                              </p:cTn>
                            </p:par>
                            <p:par>
                              <p:cTn id="73" fill="hold">
                                <p:stCondLst>
                                  <p:cond delay="8500"/>
                                </p:stCondLst>
                                <p:childTnLst>
                                  <p:par>
                                    <p:cTn id="74" presetID="22" presetClass="entr" presetSubtype="8" fill="hold" grpId="0" nodeType="afterEffect">
                                      <p:stCondLst>
                                        <p:cond delay="0"/>
                                      </p:stCondLst>
                                      <p:iterate type="lt">
                                        <p:tmPct val="10000"/>
                                      </p:iterate>
                                      <p:childTnLst>
                                        <p:set>
                                          <p:cBhvr>
                                            <p:cTn id="75" dur="1" fill="hold">
                                              <p:stCondLst>
                                                <p:cond delay="0"/>
                                              </p:stCondLst>
                                            </p:cTn>
                                            <p:tgtEl>
                                              <p:spTgt spid="40"/>
                                            </p:tgtEl>
                                            <p:attrNameLst>
                                              <p:attrName>style.visibility</p:attrName>
                                            </p:attrNameLst>
                                          </p:cBhvr>
                                          <p:to>
                                            <p:strVal val="visible"/>
                                          </p:to>
                                        </p:set>
                                        <p:animEffect transition="in" filter="wipe(left)">
                                          <p:cBhvr>
                                            <p:cTn id="76"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22" grpId="0"/>
          <p:bldP spid="23" grpId="0" animBg="1"/>
          <p:bldP spid="28" grpId="0"/>
          <p:bldP spid="29" grpId="0" animBg="1"/>
          <p:bldP spid="34" grpId="0"/>
          <p:bldP spid="35" grpId="0" animBg="1"/>
          <p:bldP spid="40"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997994" y="298645"/>
            <a:ext cx="5989114" cy="5276126"/>
          </a:xfrm>
          <a:prstGeom prst="rect">
            <a:avLst/>
          </a:prstGeom>
        </p:spPr>
      </p:pic>
      <p:sp>
        <p:nvSpPr>
          <p:cNvPr id="8" name="线形标注 1(无边框) 7"/>
          <p:cNvSpPr/>
          <p:nvPr/>
        </p:nvSpPr>
        <p:spPr>
          <a:xfrm>
            <a:off x="8991394" y="1898650"/>
            <a:ext cx="2160000" cy="612648"/>
          </a:xfrm>
          <a:prstGeom prst="callout1">
            <a:avLst>
              <a:gd name="adj1" fmla="val 48149"/>
              <a:gd name="adj2" fmla="val 224"/>
              <a:gd name="adj3" fmla="val 46919"/>
              <a:gd name="adj4" fmla="val -55445"/>
            </a:avLst>
          </a:prstGeom>
          <a:noFill/>
          <a:ln w="127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smtClean="0">
                <a:solidFill>
                  <a:schemeClr val="bg2">
                    <a:lumMod val="50000"/>
                  </a:schemeClr>
                </a:solidFill>
              </a:rPr>
              <a:t>请在此输入文字内容请在此输入文字内容</a:t>
            </a:r>
            <a:endParaRPr lang="zh-CN" altLang="en-US" sz="1200" dirty="0">
              <a:solidFill>
                <a:schemeClr val="bg2">
                  <a:lumMod val="50000"/>
                </a:schemeClr>
              </a:solidFill>
            </a:endParaRPr>
          </a:p>
        </p:txBody>
      </p:sp>
      <p:sp>
        <p:nvSpPr>
          <p:cNvPr id="19" name="线形标注 1(无边框) 18"/>
          <p:cNvSpPr/>
          <p:nvPr/>
        </p:nvSpPr>
        <p:spPr>
          <a:xfrm>
            <a:off x="8987108" y="2896573"/>
            <a:ext cx="2160000" cy="612648"/>
          </a:xfrm>
          <a:prstGeom prst="callout1">
            <a:avLst>
              <a:gd name="adj1" fmla="val 48149"/>
              <a:gd name="adj2" fmla="val -8949"/>
              <a:gd name="adj3" fmla="val 48835"/>
              <a:gd name="adj4" fmla="val -83640"/>
            </a:avLst>
          </a:prstGeom>
          <a:noFill/>
          <a:ln w="127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1200" dirty="0" smtClean="0">
                <a:solidFill>
                  <a:schemeClr val="bg2">
                    <a:lumMod val="50000"/>
                  </a:schemeClr>
                </a:solidFill>
              </a:rPr>
              <a:t>请在此输入文字内容请在此输入文字内容</a:t>
            </a:r>
            <a:endParaRPr lang="zh-CN" altLang="en-US" sz="1200" dirty="0">
              <a:solidFill>
                <a:schemeClr val="bg2">
                  <a:lumMod val="50000"/>
                </a:schemeClr>
              </a:solidFill>
            </a:endParaRPr>
          </a:p>
        </p:txBody>
      </p:sp>
      <p:sp>
        <p:nvSpPr>
          <p:cNvPr id="20" name="线形标注 1(无边框) 19"/>
          <p:cNvSpPr/>
          <p:nvPr/>
        </p:nvSpPr>
        <p:spPr>
          <a:xfrm>
            <a:off x="1713480" y="3498850"/>
            <a:ext cx="2160000" cy="612648"/>
          </a:xfrm>
          <a:prstGeom prst="callout1">
            <a:avLst>
              <a:gd name="adj1" fmla="val 48149"/>
              <a:gd name="adj2" fmla="val 99689"/>
              <a:gd name="adj3" fmla="val 49180"/>
              <a:gd name="adj4" fmla="val 143485"/>
            </a:avLst>
          </a:prstGeom>
          <a:noFill/>
          <a:ln w="12700">
            <a:solidFill>
              <a:schemeClr val="tx1">
                <a:lumMod val="95000"/>
                <a:lumOff val="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r>
              <a:rPr lang="zh-CN" altLang="en-US" sz="1200" dirty="0" smtClean="0">
                <a:solidFill>
                  <a:schemeClr val="bg2">
                    <a:lumMod val="50000"/>
                  </a:schemeClr>
                </a:solidFill>
              </a:rPr>
              <a:t>请在此输入文字内容请在此输入文字内容</a:t>
            </a:r>
            <a:endParaRPr lang="zh-CN" altLang="en-US" sz="1200" dirty="0">
              <a:solidFill>
                <a:schemeClr val="bg2">
                  <a:lumMod val="50000"/>
                </a:schemeClr>
              </a:solidFill>
            </a:endParaRPr>
          </a:p>
        </p:txBody>
      </p:sp>
      <p:sp>
        <p:nvSpPr>
          <p:cNvPr id="10" name="同心圆 9"/>
          <p:cNvSpPr/>
          <p:nvPr/>
        </p:nvSpPr>
        <p:spPr>
          <a:xfrm>
            <a:off x="7703400" y="2127250"/>
            <a:ext cx="144000" cy="144000"/>
          </a:xfrm>
          <a:prstGeom prst="donu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同心圆 22"/>
          <p:cNvSpPr/>
          <p:nvPr/>
        </p:nvSpPr>
        <p:spPr>
          <a:xfrm>
            <a:off x="7044994" y="3126250"/>
            <a:ext cx="144000" cy="144000"/>
          </a:xfrm>
          <a:prstGeom prst="donu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同心圆 23"/>
          <p:cNvSpPr/>
          <p:nvPr/>
        </p:nvSpPr>
        <p:spPr>
          <a:xfrm>
            <a:off x="4758994" y="3727450"/>
            <a:ext cx="144000" cy="144000"/>
          </a:xfrm>
          <a:prstGeom prst="donut">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TextBox 20"/>
          <p:cNvSpPr txBox="1"/>
          <p:nvPr/>
        </p:nvSpPr>
        <p:spPr>
          <a:xfrm>
            <a:off x="9686" y="5530100"/>
            <a:ext cx="12691902" cy="1620000"/>
          </a:xfrm>
          <a:prstGeom prst="rect">
            <a:avLst/>
          </a:prstGeom>
          <a:solidFill>
            <a:srgbClr val="FF0000">
              <a:alpha val="70000"/>
            </a:srgbClr>
          </a:solidFill>
        </p:spPr>
        <p:txBody>
          <a:bodyPr wrap="square" lIns="360000" tIns="180000" rIns="360000" rtlCol="0" anchor="t" anchorCtr="0">
            <a:noAutofit/>
          </a:bodyPr>
          <a:lstStyle>
            <a:defPPr>
              <a:defRPr lang="zh-CN"/>
            </a:defPPr>
            <a:lvl1pPr>
              <a:lnSpc>
                <a:spcPct val="150000"/>
              </a:lnSpc>
              <a:defRPr sz="1200">
                <a:solidFill>
                  <a:schemeClr val="bg1"/>
                </a:solidFill>
              </a:defRPr>
            </a:lvl1pPr>
          </a:lstStyle>
          <a:p>
            <a:r>
              <a:rPr lang="zh-CN" altLang="en-US" dirty="0"/>
              <a:t>        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dirty="0"/>
          </a:p>
          <a:p>
            <a:endParaRPr lang="zh-CN" altLang="en-US" dirty="0"/>
          </a:p>
        </p:txBody>
      </p:sp>
      <p:grpSp>
        <p:nvGrpSpPr>
          <p:cNvPr id="22" name="组合 21"/>
          <p:cNvGrpSpPr/>
          <p:nvPr/>
        </p:nvGrpSpPr>
        <p:grpSpPr>
          <a:xfrm>
            <a:off x="-126206" y="222250"/>
            <a:ext cx="3774465" cy="800219"/>
            <a:chOff x="-126206" y="222250"/>
            <a:chExt cx="3774465" cy="800219"/>
          </a:xfrm>
        </p:grpSpPr>
        <p:sp>
          <p:nvSpPr>
            <p:cNvPr id="25" name="五边形 2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27" name="图片 26"/>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cxnSp>
        <p:nvCxnSpPr>
          <p:cNvPr id="14" name="直接连接符 13"/>
          <p:cNvCxnSpPr/>
          <p:nvPr/>
        </p:nvCxnSpPr>
        <p:spPr>
          <a:xfrm>
            <a:off x="0" y="5556250"/>
            <a:ext cx="12701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3"/>
    </p:custDataLst>
  </p:cSld>
  <p:clrMapOvr>
    <a:masterClrMapping/>
  </p:clrMapOvr>
  <p:transition spd="slow" advTm="5563">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40000">
                                          <p:cBhvr additive="base">
                                            <p:cTn id="7" dur="5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childTnLst>
                              </p:cTn>
                            </p:par>
                            <p:par>
                              <p:cTn id="43" fill="hold">
                                <p:stCondLst>
                                  <p:cond delay="4000"/>
                                </p:stCondLst>
                                <p:childTnLst>
                                  <p:par>
                                    <p:cTn id="44" presetID="18" presetClass="entr" presetSubtype="6"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strips(downRight)">
                                          <p:cBhvr>
                                            <p:cTn id="46"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animBg="1"/>
          <p:bldP spid="20" grpId="0" animBg="1"/>
          <p:bldP spid="10" grpId="0" animBg="1"/>
          <p:bldP spid="23" grpId="0" animBg="1"/>
          <p:bldP spid="24" grpId="0" animBg="1"/>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barn(inVertical)">
                                          <p:cBhvr>
                                            <p:cTn id="12" dur="500"/>
                                            <p:tgtEl>
                                              <p:spTgt spid="5"/>
                                            </p:tgtEl>
                                          </p:cBhvr>
                                        </p:animEffect>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p:cTn id="16" dur="500" fill="hold"/>
                                            <p:tgtEl>
                                              <p:spTgt spid="10"/>
                                            </p:tgtEl>
                                            <p:attrNameLst>
                                              <p:attrName>ppt_w</p:attrName>
                                            </p:attrNameLst>
                                          </p:cBhvr>
                                          <p:tavLst>
                                            <p:tav tm="0">
                                              <p:val>
                                                <p:fltVal val="0"/>
                                              </p:val>
                                            </p:tav>
                                            <p:tav tm="100000">
                                              <p:val>
                                                <p:strVal val="#ppt_w"/>
                                              </p:val>
                                            </p:tav>
                                          </p:tavLst>
                                        </p:anim>
                                        <p:anim calcmode="lin" valueType="num">
                                          <p:cBhvr>
                                            <p:cTn id="17" dur="500" fill="hold"/>
                                            <p:tgtEl>
                                              <p:spTgt spid="10"/>
                                            </p:tgtEl>
                                            <p:attrNameLst>
                                              <p:attrName>ppt_h</p:attrName>
                                            </p:attrNameLst>
                                          </p:cBhvr>
                                          <p:tavLst>
                                            <p:tav tm="0">
                                              <p:val>
                                                <p:fltVal val="0"/>
                                              </p:val>
                                            </p:tav>
                                            <p:tav tm="100000">
                                              <p:val>
                                                <p:strVal val="#ppt_h"/>
                                              </p:val>
                                            </p:tav>
                                          </p:tavLst>
                                        </p:anim>
                                        <p:animEffect transition="in" filter="fade">
                                          <p:cBhvr>
                                            <p:cTn id="18" dur="500"/>
                                            <p:tgtEl>
                                              <p:spTgt spid="10"/>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wipe(left)">
                                          <p:cBhvr>
                                            <p:cTn id="22" dur="500"/>
                                            <p:tgtEl>
                                              <p:spTgt spid="8"/>
                                            </p:tgtEl>
                                          </p:cBhvr>
                                        </p:animEffect>
                                      </p:childTnLst>
                                    </p:cTn>
                                  </p:par>
                                </p:childTnLst>
                              </p:cTn>
                            </p:par>
                            <p:par>
                              <p:cTn id="23" fill="hold">
                                <p:stCondLst>
                                  <p:cond delay="2000"/>
                                </p:stCondLst>
                                <p:childTnLst>
                                  <p:par>
                                    <p:cTn id="24" presetID="53" presetClass="entr" presetSubtype="16" fill="hold" grpId="0" nodeType="afterEffect">
                                      <p:stCondLst>
                                        <p:cond delay="0"/>
                                      </p:stCondLst>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500"/>
                                </p:stCondLst>
                                <p:childTnLst>
                                  <p:par>
                                    <p:cTn id="30" presetID="22" presetClass="entr" presetSubtype="8"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500"/>
                                            <p:tgtEl>
                                              <p:spTgt spid="19"/>
                                            </p:tgtEl>
                                          </p:cBhvr>
                                        </p:animEffect>
                                      </p:childTnLst>
                                    </p:cTn>
                                  </p:par>
                                </p:childTnLst>
                              </p:cTn>
                            </p:par>
                            <p:par>
                              <p:cTn id="33" fill="hold">
                                <p:stCondLst>
                                  <p:cond delay="3000"/>
                                </p:stCondLst>
                                <p:childTnLst>
                                  <p:par>
                                    <p:cTn id="34" presetID="53" presetClass="entr" presetSubtype="16"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p:cTn id="36" dur="500" fill="hold"/>
                                            <p:tgtEl>
                                              <p:spTgt spid="24"/>
                                            </p:tgtEl>
                                            <p:attrNameLst>
                                              <p:attrName>ppt_w</p:attrName>
                                            </p:attrNameLst>
                                          </p:cBhvr>
                                          <p:tavLst>
                                            <p:tav tm="0">
                                              <p:val>
                                                <p:fltVal val="0"/>
                                              </p:val>
                                            </p:tav>
                                            <p:tav tm="100000">
                                              <p:val>
                                                <p:strVal val="#ppt_w"/>
                                              </p:val>
                                            </p:tav>
                                          </p:tavLst>
                                        </p:anim>
                                        <p:anim calcmode="lin" valueType="num">
                                          <p:cBhvr>
                                            <p:cTn id="37" dur="500" fill="hold"/>
                                            <p:tgtEl>
                                              <p:spTgt spid="24"/>
                                            </p:tgtEl>
                                            <p:attrNameLst>
                                              <p:attrName>ppt_h</p:attrName>
                                            </p:attrNameLst>
                                          </p:cBhvr>
                                          <p:tavLst>
                                            <p:tav tm="0">
                                              <p:val>
                                                <p:fltVal val="0"/>
                                              </p:val>
                                            </p:tav>
                                            <p:tav tm="100000">
                                              <p:val>
                                                <p:strVal val="#ppt_h"/>
                                              </p:val>
                                            </p:tav>
                                          </p:tavLst>
                                        </p:anim>
                                        <p:animEffect transition="in" filter="fade">
                                          <p:cBhvr>
                                            <p:cTn id="38" dur="500"/>
                                            <p:tgtEl>
                                              <p:spTgt spid="24"/>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right)">
                                          <p:cBhvr>
                                            <p:cTn id="42" dur="500"/>
                                            <p:tgtEl>
                                              <p:spTgt spid="20"/>
                                            </p:tgtEl>
                                          </p:cBhvr>
                                        </p:animEffect>
                                      </p:childTnLst>
                                    </p:cTn>
                                  </p:par>
                                </p:childTnLst>
                              </p:cTn>
                            </p:par>
                            <p:par>
                              <p:cTn id="43" fill="hold">
                                <p:stCondLst>
                                  <p:cond delay="4000"/>
                                </p:stCondLst>
                                <p:childTnLst>
                                  <p:par>
                                    <p:cTn id="44" presetID="18" presetClass="entr" presetSubtype="6" fill="hold" grpId="0" nodeType="afterEffect">
                                      <p:stCondLst>
                                        <p:cond delay="0"/>
                                      </p:stCondLst>
                                      <p:childTnLst>
                                        <p:set>
                                          <p:cBhvr>
                                            <p:cTn id="45" dur="1" fill="hold">
                                              <p:stCondLst>
                                                <p:cond delay="0"/>
                                              </p:stCondLst>
                                            </p:cTn>
                                            <p:tgtEl>
                                              <p:spTgt spid="21"/>
                                            </p:tgtEl>
                                            <p:attrNameLst>
                                              <p:attrName>style.visibility</p:attrName>
                                            </p:attrNameLst>
                                          </p:cBhvr>
                                          <p:to>
                                            <p:strVal val="visible"/>
                                          </p:to>
                                        </p:set>
                                        <p:animEffect transition="in" filter="strips(downRight)">
                                          <p:cBhvr>
                                            <p:cTn id="46"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9" grpId="0" animBg="1"/>
          <p:bldP spid="20" grpId="0" animBg="1"/>
          <p:bldP spid="10" grpId="0" animBg="1"/>
          <p:bldP spid="23" grpId="0" animBg="1"/>
          <p:bldP spid="24" grpId="0" animBg="1"/>
          <p:bldP spid="21"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5133597" y="3192324"/>
            <a:ext cx="952499" cy="476250"/>
          </a:xfrm>
          <a:prstGeom prst="rect">
            <a:avLst/>
          </a:prstGeom>
        </p:spPr>
      </p:pic>
      <p:sp>
        <p:nvSpPr>
          <p:cNvPr id="50" name="TextBox 49"/>
          <p:cNvSpPr txBox="1"/>
          <p:nvPr/>
        </p:nvSpPr>
        <p:spPr>
          <a:xfrm>
            <a:off x="0" y="146050"/>
            <a:ext cx="1778794" cy="523220"/>
          </a:xfrm>
          <a:prstGeom prst="homePlate">
            <a:avLst/>
          </a:prstGeom>
          <a:solidFill>
            <a:srgbClr val="FF5050"/>
          </a:solidFill>
        </p:spPr>
        <p:txBody>
          <a:bodyPr wrap="square" rtlCol="0">
            <a:spAutoFit/>
          </a:bodyPr>
          <a:lstStyle/>
          <a:p>
            <a:pPr algn="ctr"/>
            <a:r>
              <a:rPr lang="en-US" altLang="zh-CN" sz="2800" dirty="0" smtClean="0">
                <a:solidFill>
                  <a:schemeClr val="bg1"/>
                </a:solidFill>
              </a:rPr>
              <a:t>Part2</a:t>
            </a:r>
            <a:endParaRPr lang="zh-CN" altLang="en-US" sz="2800" dirty="0">
              <a:solidFill>
                <a:schemeClr val="bg1"/>
              </a:solidFill>
            </a:endParaRPr>
          </a:p>
        </p:txBody>
      </p:sp>
      <p:grpSp>
        <p:nvGrpSpPr>
          <p:cNvPr id="7" name="组合 6"/>
          <p:cNvGrpSpPr>
            <a:grpSpLocks noChangeAspect="1"/>
          </p:cNvGrpSpPr>
          <p:nvPr/>
        </p:nvGrpSpPr>
        <p:grpSpPr>
          <a:xfrm>
            <a:off x="2276096" y="1990450"/>
            <a:ext cx="2880000" cy="2880000"/>
            <a:chOff x="6395125" y="2150829"/>
            <a:chExt cx="4320000" cy="4320000"/>
          </a:xfrm>
          <a:effectLst>
            <a:outerShdw blurRad="152400" dir="5400000" sx="90000" sy="-19000" rotWithShape="0">
              <a:prstClr val="black">
                <a:alpha val="15000"/>
              </a:prstClr>
            </a:outerShdw>
          </a:effectLst>
        </p:grpSpPr>
        <p:grpSp>
          <p:nvGrpSpPr>
            <p:cNvPr id="5" name="组合 4"/>
            <p:cNvGrpSpPr>
              <a:grpSpLocks noChangeAspect="1"/>
            </p:cNvGrpSpPr>
            <p:nvPr/>
          </p:nvGrpSpPr>
          <p:grpSpPr>
            <a:xfrm>
              <a:off x="6395125" y="2150829"/>
              <a:ext cx="4320000" cy="4320000"/>
              <a:chOff x="950794" y="-1824950"/>
              <a:chExt cx="10800000" cy="10800000"/>
            </a:xfrm>
          </p:grpSpPr>
          <p:sp>
            <p:nvSpPr>
              <p:cNvPr id="12" name="菱形 11"/>
              <p:cNvSpPr/>
              <p:nvPr/>
            </p:nvSpPr>
            <p:spPr>
              <a:xfrm>
                <a:off x="950794" y="-1824950"/>
                <a:ext cx="10800000" cy="10800000"/>
              </a:xfrm>
              <a:prstGeom prst="diamond">
                <a:avLst/>
              </a:prstGeom>
              <a:solidFill>
                <a:srgbClr val="FF5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1850794" y="-924950"/>
                <a:ext cx="9000000" cy="9000000"/>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2750794" y="-24950"/>
                <a:ext cx="7200000" cy="72000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矩形 3"/>
            <p:cNvSpPr/>
            <p:nvPr/>
          </p:nvSpPr>
          <p:spPr>
            <a:xfrm>
              <a:off x="7378176" y="3558851"/>
              <a:ext cx="2370000" cy="150395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sz="2400" dirty="0">
                  <a:solidFill>
                    <a:schemeClr val="bg1"/>
                  </a:solidFill>
                  <a:latin typeface="汉真广标" pitchFamily="49" charset="-122"/>
                  <a:ea typeface="汉真广标" pitchFamily="49" charset="-122"/>
                </a:rPr>
                <a:t>工作完成情况</a:t>
              </a:r>
              <a:endParaRPr lang="zh-CN" altLang="en-US" sz="2400" dirty="0">
                <a:solidFill>
                  <a:schemeClr val="bg1"/>
                </a:solidFill>
                <a:latin typeface="汉真广标" pitchFamily="49" charset="-122"/>
                <a:ea typeface="汉真广标" pitchFamily="49" charset="-122"/>
              </a:endParaRPr>
            </a:p>
          </p:txBody>
        </p:sp>
      </p:grpSp>
      <p:cxnSp>
        <p:nvCxnSpPr>
          <p:cNvPr id="3" name="直接连接符 2"/>
          <p:cNvCxnSpPr/>
          <p:nvPr/>
        </p:nvCxnSpPr>
        <p:spPr>
          <a:xfrm>
            <a:off x="6238496" y="1365250"/>
            <a:ext cx="0" cy="4114800"/>
          </a:xfrm>
          <a:prstGeom prst="line">
            <a:avLst/>
          </a:prstGeom>
          <a:ln w="12700">
            <a:solidFill>
              <a:srgbClr val="FF5050"/>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695696" y="1517650"/>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7" name="TextBox 16"/>
          <p:cNvSpPr txBox="1"/>
          <p:nvPr/>
        </p:nvSpPr>
        <p:spPr>
          <a:xfrm>
            <a:off x="6695696" y="2373172"/>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8" name="TextBox 17"/>
          <p:cNvSpPr txBox="1"/>
          <p:nvPr/>
        </p:nvSpPr>
        <p:spPr>
          <a:xfrm>
            <a:off x="6695696" y="3228694"/>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9" name="TextBox 18"/>
          <p:cNvSpPr txBox="1"/>
          <p:nvPr/>
        </p:nvSpPr>
        <p:spPr>
          <a:xfrm>
            <a:off x="6695696" y="4084216"/>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20" name="TextBox 19"/>
          <p:cNvSpPr txBox="1"/>
          <p:nvPr/>
        </p:nvSpPr>
        <p:spPr>
          <a:xfrm>
            <a:off x="6695696" y="4939739"/>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Tm="5406">
        <p14:flip dir="r"/>
      </p:transition>
    </mc:Choice>
    <mc:Fallback>
      <p:transition spd="slow" advTm="5406">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40000">
                                          <p:cBhvr additive="base">
                                            <p:cTn id="26"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40000">
                                          <p:cBhvr additive="base">
                                            <p:cTn id="31"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14:presetBounceEnd="40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40000">
                                          <p:cBhvr additive="base">
                                            <p:cTn id="36"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14:presetBounceEnd="40000">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14:presetBounceEnd="40000">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14:bounceEnd="40000">
                                          <p:cBhvr additive="base">
                                            <p:cTn id="46" dur="5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0294144" y="1962265"/>
            <a:ext cx="184699" cy="3240000"/>
          </a:xfrm>
          <a:prstGeom prst="rect">
            <a:avLst/>
          </a:prstGeom>
          <a:solidFill>
            <a:schemeClr val="bg1">
              <a:lumMod val="50000"/>
              <a:alpha val="40000"/>
            </a:schemeClr>
          </a:solidFill>
        </p:spPr>
        <p:style>
          <a:lnRef idx="0">
            <a:schemeClr val="accent1">
              <a:hueOff val="0"/>
              <a:satOff val="0"/>
              <a:lumOff val="0"/>
              <a:alphaOff val="0"/>
            </a:schemeClr>
          </a:lnRef>
          <a:fillRef idx="1">
            <a:scrgbClr r="0" g="0" b="0"/>
          </a:fillRef>
          <a:effectRef idx="0">
            <a:schemeClr val="accent1">
              <a:tint val="50000"/>
              <a:alpha val="40000"/>
              <a:hueOff val="0"/>
              <a:satOff val="0"/>
              <a:lumOff val="0"/>
              <a:alphaOff val="0"/>
            </a:schemeClr>
          </a:effectRef>
          <a:fontRef idx="minor">
            <a:schemeClr val="lt1">
              <a:hueOff val="0"/>
              <a:satOff val="0"/>
              <a:lumOff val="0"/>
              <a:alphaOff val="0"/>
            </a:schemeClr>
          </a:fontRef>
        </p:style>
      </p:sp>
      <p:sp>
        <p:nvSpPr>
          <p:cNvPr id="5" name="立方体 4"/>
          <p:cNvSpPr/>
          <p:nvPr/>
        </p:nvSpPr>
        <p:spPr>
          <a:xfrm>
            <a:off x="1397794" y="1930244"/>
            <a:ext cx="3599991" cy="3233506"/>
          </a:xfrm>
          <a:prstGeom prst="cube">
            <a:avLst/>
          </a:prstGeom>
          <a:blipFill>
            <a:blip r:embed="rId1">
              <a:extLst>
                <a:ext uri="{28A0092B-C50C-407E-A947-70E740481C1C}">
                  <a14:useLocalDpi xmlns:a14="http://schemas.microsoft.com/office/drawing/2010/main" val="0"/>
                </a:ext>
              </a:extLst>
            </a:blip>
            <a:srcRect/>
            <a:stretch>
              <a:fillRect l="-20000" r="-20000"/>
            </a:stretch>
          </a:blipFill>
          <a:ln>
            <a:noFill/>
          </a:ln>
        </p:spPr>
        <p:style>
          <a:lnRef idx="2">
            <a:scrgbClr r="0" g="0" b="0"/>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11" name="任意多边形 10"/>
          <p:cNvSpPr/>
          <p:nvPr/>
        </p:nvSpPr>
        <p:spPr>
          <a:xfrm>
            <a:off x="5436394" y="1962265"/>
            <a:ext cx="470535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600" kern="1200" dirty="0" smtClean="0">
                <a:solidFill>
                  <a:schemeClr val="bg2">
                    <a:lumMod val="50000"/>
                  </a:schemeClr>
                </a:solidFill>
              </a:rPr>
              <a:t>    </a:t>
            </a:r>
            <a:r>
              <a:rPr lang="en-US" altLang="zh-CN" sz="1600" kern="1200" dirty="0" smtClean="0">
                <a:solidFill>
                  <a:schemeClr val="bg2">
                    <a:lumMod val="50000"/>
                  </a:schemeClr>
                </a:solidFill>
              </a:rPr>
              <a:t>·</a:t>
            </a:r>
            <a:r>
              <a:rPr lang="zh-CN" altLang="en-US" sz="1600" kern="1200" dirty="0" smtClean="0">
                <a:solidFill>
                  <a:schemeClr val="bg2">
                    <a:lumMod val="50000"/>
                  </a:schemeClr>
                </a:solidFill>
              </a:rPr>
              <a:t>请在此输入文字内容</a:t>
            </a:r>
            <a:r>
              <a:rPr lang="zh-CN" altLang="en-US" sz="1200" kern="1200" dirty="0" smtClean="0">
                <a:solidFill>
                  <a:schemeClr val="bg2">
                    <a:lumMod val="50000"/>
                  </a:schemeClr>
                </a:solidFill>
              </a:rPr>
              <a:t>请在此输入文字内容请在此输入文字内容请在此输入文字内容请在此输入文字内容请在此输入文字内容请在此输入文字内容请在此输入文字内容请在此输入文字内容</a:t>
            </a:r>
            <a:endParaRPr lang="zh-CN" altLang="en-US" sz="1200" kern="1200" dirty="0">
              <a:solidFill>
                <a:schemeClr val="bg2">
                  <a:lumMod val="50000"/>
                </a:schemeClr>
              </a:solidFill>
            </a:endParaRPr>
          </a:p>
        </p:txBody>
      </p:sp>
      <p:grpSp>
        <p:nvGrpSpPr>
          <p:cNvPr id="12" name="组合 11"/>
          <p:cNvGrpSpPr/>
          <p:nvPr/>
        </p:nvGrpSpPr>
        <p:grpSpPr>
          <a:xfrm>
            <a:off x="-126206" y="222250"/>
            <a:ext cx="3774465" cy="800219"/>
            <a:chOff x="-126206" y="222250"/>
            <a:chExt cx="3774465" cy="800219"/>
          </a:xfrm>
        </p:grpSpPr>
        <p:sp>
          <p:nvSpPr>
            <p:cNvPr id="14" name="五边形 13"/>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TextBox 14"/>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6" name="图片 15"/>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17" name="任意多边形 16"/>
          <p:cNvSpPr/>
          <p:nvPr/>
        </p:nvSpPr>
        <p:spPr>
          <a:xfrm>
            <a:off x="5436394" y="3004820"/>
            <a:ext cx="470535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a:solidFill>
            <a:schemeClr val="bg2">
              <a:lumMod val="20000"/>
              <a:lumOff val="80000"/>
            </a:schemeClr>
          </a:solidFill>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600" kern="1200" dirty="0" smtClean="0">
                <a:solidFill>
                  <a:schemeClr val="bg2">
                    <a:lumMod val="50000"/>
                  </a:schemeClr>
                </a:solidFill>
              </a:rPr>
              <a:t>    </a:t>
            </a:r>
            <a:r>
              <a:rPr lang="en-US" altLang="zh-CN" sz="1600" kern="1200" dirty="0" smtClean="0">
                <a:solidFill>
                  <a:schemeClr val="bg2">
                    <a:lumMod val="50000"/>
                  </a:schemeClr>
                </a:solidFill>
              </a:rPr>
              <a:t>·</a:t>
            </a:r>
            <a:r>
              <a:rPr lang="zh-CN" altLang="en-US" sz="1600" kern="1200" dirty="0" smtClean="0">
                <a:solidFill>
                  <a:schemeClr val="bg2">
                    <a:lumMod val="50000"/>
                  </a:schemeClr>
                </a:solidFill>
              </a:rPr>
              <a:t>请在此输入文字内容</a:t>
            </a:r>
            <a:r>
              <a:rPr lang="zh-CN" altLang="en-US" sz="1200" kern="1200" dirty="0" smtClean="0">
                <a:solidFill>
                  <a:schemeClr val="bg2">
                    <a:lumMod val="50000"/>
                  </a:schemeClr>
                </a:solidFill>
              </a:rPr>
              <a:t>请在此输入文字内容请在此输入文字内容请在此输入文字内容请在此输入文字内容请在此输入文字内容请在此输入文字内容请在此输入文字内容请在此输入文字内容</a:t>
            </a:r>
            <a:endParaRPr lang="zh-CN" altLang="en-US" sz="1200" kern="1200" dirty="0">
              <a:solidFill>
                <a:schemeClr val="bg2">
                  <a:lumMod val="50000"/>
                </a:schemeClr>
              </a:solidFill>
            </a:endParaRPr>
          </a:p>
        </p:txBody>
      </p:sp>
      <p:sp>
        <p:nvSpPr>
          <p:cNvPr id="18" name="任意多边形 17"/>
          <p:cNvSpPr/>
          <p:nvPr/>
        </p:nvSpPr>
        <p:spPr>
          <a:xfrm>
            <a:off x="5436394" y="4108450"/>
            <a:ext cx="470535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600" kern="1200" dirty="0" smtClean="0">
                <a:solidFill>
                  <a:schemeClr val="bg2">
                    <a:lumMod val="50000"/>
                  </a:schemeClr>
                </a:solidFill>
              </a:rPr>
              <a:t>    </a:t>
            </a:r>
            <a:r>
              <a:rPr lang="en-US" altLang="zh-CN" sz="1600" kern="1200" dirty="0" smtClean="0">
                <a:solidFill>
                  <a:schemeClr val="bg2">
                    <a:lumMod val="50000"/>
                  </a:schemeClr>
                </a:solidFill>
              </a:rPr>
              <a:t>·</a:t>
            </a:r>
            <a:r>
              <a:rPr lang="zh-CN" altLang="en-US" sz="1600" kern="1200" dirty="0" smtClean="0">
                <a:solidFill>
                  <a:schemeClr val="bg2">
                    <a:lumMod val="50000"/>
                  </a:schemeClr>
                </a:solidFill>
              </a:rPr>
              <a:t>请在此输入文字内容</a:t>
            </a:r>
            <a:r>
              <a:rPr lang="zh-CN" altLang="en-US" sz="1200" kern="1200" dirty="0" smtClean="0">
                <a:solidFill>
                  <a:schemeClr val="bg2">
                    <a:lumMod val="50000"/>
                  </a:schemeClr>
                </a:solidFill>
              </a:rPr>
              <a:t>请在此输入文字内容请在此输入文字内容请在此输入文字内容请在此输入文字内容请在此输入文字内容请在此输入文字内容请在此输入文字内容请在此输入文字内容</a:t>
            </a:r>
            <a:endParaRPr lang="zh-CN" altLang="en-US" sz="1200" kern="1200" dirty="0">
              <a:solidFill>
                <a:schemeClr val="bg2">
                  <a:lumMod val="50000"/>
                </a:schemeClr>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600" advTm="3355">
        <p14:gallery dir="l"/>
      </p:transition>
    </mc:Choice>
    <mc:Fallback>
      <p:transition spd="slow" advTm="3355">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trips(downRight)">
                                          <p:cBhvr>
                                            <p:cTn id="20" dur="500"/>
                                            <p:tgtEl>
                                              <p:spTgt spid="11"/>
                                            </p:tgtEl>
                                          </p:cBhvr>
                                        </p:animEffect>
                                      </p:childTnLst>
                                    </p:cTn>
                                  </p:par>
                                </p:childTnLst>
                              </p:cTn>
                            </p:par>
                            <p:par>
                              <p:cTn id="21" fill="hold">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strips(downRight)">
                                          <p:cBhvr>
                                            <p:cTn id="24" dur="500"/>
                                            <p:tgtEl>
                                              <p:spTgt spid="17"/>
                                            </p:tgtEl>
                                          </p:cBhvr>
                                        </p:animEffect>
                                      </p:childTnLst>
                                    </p:cTn>
                                  </p:par>
                                </p:childTnLst>
                              </p:cTn>
                            </p:par>
                            <p:par>
                              <p:cTn id="25" fill="hold">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animBg="1"/>
          <p:bldP spid="1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childTnLst>
                              </p:cTn>
                            </p:par>
                            <p:par>
                              <p:cTn id="13" fill="hold">
                                <p:stCondLst>
                                  <p:cond delay="1000"/>
                                </p:stCondLst>
                                <p:childTnLst>
                                  <p:par>
                                    <p:cTn id="14" presetID="22" presetClass="entr" presetSubtype="1"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up)">
                                          <p:cBhvr>
                                            <p:cTn id="16" dur="500"/>
                                            <p:tgtEl>
                                              <p:spTgt spid="3"/>
                                            </p:tgtEl>
                                          </p:cBhvr>
                                        </p:animEffect>
                                      </p:childTnLst>
                                    </p:cTn>
                                  </p:par>
                                </p:childTnLst>
                              </p:cTn>
                            </p:par>
                            <p:par>
                              <p:cTn id="17" fill="hold">
                                <p:stCondLst>
                                  <p:cond delay="1500"/>
                                </p:stCondLst>
                                <p:childTnLst>
                                  <p:par>
                                    <p:cTn id="18" presetID="18" presetClass="entr" presetSubtype="6"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strips(downRight)">
                                          <p:cBhvr>
                                            <p:cTn id="20" dur="500"/>
                                            <p:tgtEl>
                                              <p:spTgt spid="11"/>
                                            </p:tgtEl>
                                          </p:cBhvr>
                                        </p:animEffect>
                                      </p:childTnLst>
                                    </p:cTn>
                                  </p:par>
                                </p:childTnLst>
                              </p:cTn>
                            </p:par>
                            <p:par>
                              <p:cTn id="21" fill="hold">
                                <p:stCondLst>
                                  <p:cond delay="2000"/>
                                </p:stCondLst>
                                <p:childTnLst>
                                  <p:par>
                                    <p:cTn id="22" presetID="18" presetClass="entr" presetSubtype="6"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strips(downRight)">
                                          <p:cBhvr>
                                            <p:cTn id="24" dur="500"/>
                                            <p:tgtEl>
                                              <p:spTgt spid="17"/>
                                            </p:tgtEl>
                                          </p:cBhvr>
                                        </p:animEffect>
                                      </p:childTnLst>
                                    </p:cTn>
                                  </p:par>
                                </p:childTnLst>
                              </p:cTn>
                            </p:par>
                            <p:par>
                              <p:cTn id="25" fill="hold">
                                <p:stCondLst>
                                  <p:cond delay="2500"/>
                                </p:stCondLst>
                                <p:childTnLst>
                                  <p:par>
                                    <p:cTn id="26" presetID="18" presetClass="entr" presetSubtype="6"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strips(downRight)">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7" grpId="0" animBg="1"/>
          <p:bldP spid="18"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26206" y="222250"/>
            <a:ext cx="3774465" cy="800219"/>
            <a:chOff x="-126206" y="222250"/>
            <a:chExt cx="3774465" cy="800219"/>
          </a:xfrm>
        </p:grpSpPr>
        <p:sp>
          <p:nvSpPr>
            <p:cNvPr id="13" name="五边形 12"/>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5" name="图片 14"/>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grpSp>
        <p:nvGrpSpPr>
          <p:cNvPr id="17" name="组合 16"/>
          <p:cNvGrpSpPr/>
          <p:nvPr/>
        </p:nvGrpSpPr>
        <p:grpSpPr>
          <a:xfrm>
            <a:off x="6579394" y="2660650"/>
            <a:ext cx="1981200" cy="1828800"/>
            <a:chOff x="9093994" y="2432050"/>
            <a:chExt cx="1981200" cy="1828800"/>
          </a:xfrm>
          <a:solidFill>
            <a:srgbClr val="FFC000"/>
          </a:solidFill>
        </p:grpSpPr>
        <p:grpSp>
          <p:nvGrpSpPr>
            <p:cNvPr id="6" name="组合 5"/>
            <p:cNvGrpSpPr/>
            <p:nvPr/>
          </p:nvGrpSpPr>
          <p:grpSpPr>
            <a:xfrm>
              <a:off x="9093994" y="2432050"/>
              <a:ext cx="1981200" cy="1828800"/>
              <a:chOff x="9093994" y="2432050"/>
              <a:chExt cx="1981200" cy="1828800"/>
            </a:xfrm>
            <a:grpFill/>
          </p:grpSpPr>
          <p:sp>
            <p:nvSpPr>
              <p:cNvPr id="3" name="左箭头 2"/>
              <p:cNvSpPr/>
              <p:nvPr/>
            </p:nvSpPr>
            <p:spPr>
              <a:xfrm>
                <a:off x="9093994" y="2432050"/>
                <a:ext cx="1981200" cy="1828800"/>
              </a:xfrm>
              <a:prstGeom prst="leftArrow">
                <a:avLst>
                  <a:gd name="adj1" fmla="val 53334"/>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右弧形箭头 4"/>
              <p:cNvSpPr/>
              <p:nvPr/>
            </p:nvSpPr>
            <p:spPr>
              <a:xfrm>
                <a:off x="9463088" y="3099816"/>
                <a:ext cx="296703" cy="493268"/>
              </a:xfrm>
              <a:prstGeom prst="curvedLeftArrow">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11" name="矩形 10"/>
            <p:cNvSpPr/>
            <p:nvPr/>
          </p:nvSpPr>
          <p:spPr>
            <a:xfrm>
              <a:off x="10084594" y="2965450"/>
              <a:ext cx="9906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6000" rIns="0" rtlCol="0" anchor="ctr" anchorCtr="0"/>
            <a:lstStyle/>
            <a:p>
              <a:r>
                <a:rPr lang="en-US" altLang="zh-CN" dirty="0" smtClean="0"/>
                <a:t>01</a:t>
              </a:r>
              <a:r>
                <a:rPr lang="zh-CN" altLang="en-US" sz="1200" dirty="0" smtClean="0"/>
                <a:t>输入文本</a:t>
              </a:r>
              <a:endParaRPr lang="en-US" altLang="zh-CN" sz="1200" dirty="0" smtClean="0"/>
            </a:p>
            <a:p>
              <a:r>
                <a:rPr lang="zh-CN" altLang="en-US" sz="1000" dirty="0" smtClean="0"/>
                <a:t>请在此输入文字内容</a:t>
              </a:r>
              <a:endParaRPr lang="zh-CN" altLang="en-US" sz="1000" dirty="0"/>
            </a:p>
          </p:txBody>
        </p:sp>
      </p:grpSp>
      <p:grpSp>
        <p:nvGrpSpPr>
          <p:cNvPr id="18" name="组合 17"/>
          <p:cNvGrpSpPr/>
          <p:nvPr/>
        </p:nvGrpSpPr>
        <p:grpSpPr>
          <a:xfrm flipH="1">
            <a:off x="4293394" y="2660650"/>
            <a:ext cx="1981200" cy="1828800"/>
            <a:chOff x="9093994" y="2432050"/>
            <a:chExt cx="1981200" cy="1828800"/>
          </a:xfrm>
        </p:grpSpPr>
        <p:grpSp>
          <p:nvGrpSpPr>
            <p:cNvPr id="19" name="组合 18"/>
            <p:cNvGrpSpPr/>
            <p:nvPr/>
          </p:nvGrpSpPr>
          <p:grpSpPr>
            <a:xfrm>
              <a:off x="9093994" y="2432050"/>
              <a:ext cx="1981200" cy="1828800"/>
              <a:chOff x="9093994" y="2432050"/>
              <a:chExt cx="1981200" cy="1828800"/>
            </a:xfrm>
          </p:grpSpPr>
          <p:sp>
            <p:nvSpPr>
              <p:cNvPr id="21" name="左箭头 20"/>
              <p:cNvSpPr/>
              <p:nvPr/>
            </p:nvSpPr>
            <p:spPr>
              <a:xfrm>
                <a:off x="9093994" y="2432050"/>
                <a:ext cx="1981200" cy="1828800"/>
              </a:xfrm>
              <a:prstGeom prst="leftArrow">
                <a:avLst>
                  <a:gd name="adj1" fmla="val 53334"/>
                  <a:gd name="adj2" fmla="val 50000"/>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右弧形箭头 21"/>
              <p:cNvSpPr/>
              <p:nvPr/>
            </p:nvSpPr>
            <p:spPr>
              <a:xfrm>
                <a:off x="9463088" y="3099816"/>
                <a:ext cx="296703" cy="493268"/>
              </a:xfrm>
              <a:prstGeom prst="curvedLeftArrow">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0" name="矩形 19"/>
            <p:cNvSpPr/>
            <p:nvPr/>
          </p:nvSpPr>
          <p:spPr>
            <a:xfrm>
              <a:off x="10084594" y="2965450"/>
              <a:ext cx="9906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rIns="0" rtlCol="0" anchor="ctr" anchorCtr="0"/>
            <a:lstStyle/>
            <a:p>
              <a:r>
                <a:rPr lang="en-US" altLang="zh-CN" dirty="0" smtClean="0"/>
                <a:t>03</a:t>
              </a:r>
              <a:r>
                <a:rPr lang="zh-CN" altLang="en-US" sz="1200" dirty="0" smtClean="0"/>
                <a:t>输入文本</a:t>
              </a:r>
              <a:r>
                <a:rPr lang="zh-CN" altLang="en-US" sz="1200" dirty="0"/>
                <a:t>请在此输入文字内容</a:t>
              </a:r>
              <a:endParaRPr lang="zh-CN" altLang="en-US" sz="1200" dirty="0"/>
            </a:p>
          </p:txBody>
        </p:sp>
      </p:grpSp>
      <p:grpSp>
        <p:nvGrpSpPr>
          <p:cNvPr id="23" name="组合 22"/>
          <p:cNvGrpSpPr/>
          <p:nvPr/>
        </p:nvGrpSpPr>
        <p:grpSpPr>
          <a:xfrm rot="5400000">
            <a:off x="5436394" y="3727450"/>
            <a:ext cx="1981200" cy="1828800"/>
            <a:chOff x="9093994" y="2432050"/>
            <a:chExt cx="1981200" cy="1828800"/>
          </a:xfrm>
          <a:solidFill>
            <a:srgbClr val="FF5050"/>
          </a:solidFill>
        </p:grpSpPr>
        <p:grpSp>
          <p:nvGrpSpPr>
            <p:cNvPr id="24" name="组合 23"/>
            <p:cNvGrpSpPr/>
            <p:nvPr/>
          </p:nvGrpSpPr>
          <p:grpSpPr>
            <a:xfrm>
              <a:off x="9093994" y="2432050"/>
              <a:ext cx="1981200" cy="1828800"/>
              <a:chOff x="9093994" y="2432050"/>
              <a:chExt cx="1981200" cy="1828800"/>
            </a:xfrm>
            <a:grpFill/>
          </p:grpSpPr>
          <p:sp>
            <p:nvSpPr>
              <p:cNvPr id="26" name="左箭头 25"/>
              <p:cNvSpPr/>
              <p:nvPr/>
            </p:nvSpPr>
            <p:spPr>
              <a:xfrm>
                <a:off x="9093994" y="2432050"/>
                <a:ext cx="1981200" cy="1828800"/>
              </a:xfrm>
              <a:prstGeom prst="leftArrow">
                <a:avLst>
                  <a:gd name="adj1" fmla="val 53334"/>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右弧形箭头 26"/>
              <p:cNvSpPr/>
              <p:nvPr/>
            </p:nvSpPr>
            <p:spPr>
              <a:xfrm>
                <a:off x="9463088" y="3099816"/>
                <a:ext cx="296703" cy="493268"/>
              </a:xfrm>
              <a:prstGeom prst="curvedLeftArrow">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5" name="矩形 24"/>
            <p:cNvSpPr/>
            <p:nvPr/>
          </p:nvSpPr>
          <p:spPr>
            <a:xfrm rot="16200000">
              <a:off x="10111894" y="2976250"/>
              <a:ext cx="936000" cy="762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0" bIns="0" rtlCol="0" anchor="b" anchorCtr="1"/>
            <a:lstStyle/>
            <a:p>
              <a:r>
                <a:rPr lang="en-US" altLang="zh-CN" dirty="0" smtClean="0"/>
                <a:t>04</a:t>
              </a:r>
              <a:r>
                <a:rPr lang="zh-CN" altLang="en-US" sz="1200" dirty="0" smtClean="0"/>
                <a:t>输入文本</a:t>
              </a:r>
              <a:r>
                <a:rPr lang="zh-CN" altLang="en-US" sz="1000" dirty="0" smtClean="0"/>
                <a:t>请在此输入文字内容</a:t>
              </a:r>
              <a:endParaRPr lang="zh-CN" altLang="en-US" sz="1000" dirty="0"/>
            </a:p>
          </p:txBody>
        </p:sp>
      </p:grpSp>
      <p:grpSp>
        <p:nvGrpSpPr>
          <p:cNvPr id="28" name="组合 27"/>
          <p:cNvGrpSpPr/>
          <p:nvPr/>
        </p:nvGrpSpPr>
        <p:grpSpPr>
          <a:xfrm rot="16200000">
            <a:off x="5436394" y="1593851"/>
            <a:ext cx="1981200" cy="1828800"/>
            <a:chOff x="9093994" y="2432050"/>
            <a:chExt cx="1981200" cy="1828800"/>
          </a:xfrm>
          <a:solidFill>
            <a:srgbClr val="00B050"/>
          </a:solidFill>
        </p:grpSpPr>
        <p:grpSp>
          <p:nvGrpSpPr>
            <p:cNvPr id="29" name="组合 28"/>
            <p:cNvGrpSpPr/>
            <p:nvPr/>
          </p:nvGrpSpPr>
          <p:grpSpPr>
            <a:xfrm>
              <a:off x="9093994" y="2432050"/>
              <a:ext cx="1981200" cy="1828800"/>
              <a:chOff x="9093994" y="2432050"/>
              <a:chExt cx="1981200" cy="1828800"/>
            </a:xfrm>
            <a:grpFill/>
          </p:grpSpPr>
          <p:sp>
            <p:nvSpPr>
              <p:cNvPr id="31" name="左箭头 30"/>
              <p:cNvSpPr/>
              <p:nvPr/>
            </p:nvSpPr>
            <p:spPr>
              <a:xfrm>
                <a:off x="9093994" y="2432050"/>
                <a:ext cx="1981200" cy="1828800"/>
              </a:xfrm>
              <a:prstGeom prst="leftArrow">
                <a:avLst>
                  <a:gd name="adj1" fmla="val 53334"/>
                  <a:gd name="adj2"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右弧形箭头 31"/>
              <p:cNvSpPr/>
              <p:nvPr/>
            </p:nvSpPr>
            <p:spPr>
              <a:xfrm>
                <a:off x="9463088" y="3099816"/>
                <a:ext cx="296703" cy="493268"/>
              </a:xfrm>
              <a:prstGeom prst="curvedLeftArrow">
                <a:avLst/>
              </a:prstGeom>
              <a:grp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30" name="矩形 29"/>
            <p:cNvSpPr/>
            <p:nvPr/>
          </p:nvSpPr>
          <p:spPr>
            <a:xfrm rot="5400000">
              <a:off x="10084594" y="2965450"/>
              <a:ext cx="990600" cy="762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36000" tIns="0" rIns="0" rtlCol="0" anchor="t" anchorCtr="0"/>
            <a:lstStyle/>
            <a:p>
              <a:r>
                <a:rPr lang="en-US" altLang="zh-CN" dirty="0" smtClean="0"/>
                <a:t>02</a:t>
              </a:r>
              <a:r>
                <a:rPr lang="zh-CN" altLang="en-US" sz="1200" dirty="0" smtClean="0"/>
                <a:t>输入文本</a:t>
              </a:r>
              <a:r>
                <a:rPr lang="zh-CN" altLang="en-US" sz="1000" dirty="0"/>
                <a:t>请在此输入文字内容</a:t>
              </a:r>
              <a:endParaRPr lang="zh-CN" altLang="en-US" sz="1000" dirty="0"/>
            </a:p>
          </p:txBody>
        </p:sp>
      </p:grpSp>
      <p:sp>
        <p:nvSpPr>
          <p:cNvPr id="35" name="任意多边形 34"/>
          <p:cNvSpPr/>
          <p:nvPr/>
        </p:nvSpPr>
        <p:spPr>
          <a:xfrm>
            <a:off x="8721994" y="3257665"/>
            <a:ext cx="342000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000" kern="1200" dirty="0" smtClean="0">
                <a:solidFill>
                  <a:schemeClr val="bg2">
                    <a:lumMod val="50000"/>
                  </a:schemeClr>
                </a:solidFill>
              </a:rPr>
              <a:t>    </a:t>
            </a:r>
            <a:r>
              <a:rPr lang="en-US" altLang="zh-CN" sz="1000" kern="1200" dirty="0" smtClean="0">
                <a:solidFill>
                  <a:schemeClr val="bg2">
                    <a:lumMod val="50000"/>
                  </a:schemeClr>
                </a:solidFill>
              </a:rPr>
              <a:t>·</a:t>
            </a:r>
            <a:r>
              <a:rPr lang="zh-CN" altLang="en-US" sz="1000" kern="1200" dirty="0" smtClean="0">
                <a:solidFill>
                  <a:schemeClr val="bg2">
                    <a:lumMod val="50000"/>
                  </a:schemeClr>
                </a:solidFill>
              </a:rPr>
              <a:t>请在此输入文字内容请在此输入文字内容请在此输入文字内容请在此输入文字内容请在此输入文字内容请在此输入文字内容</a:t>
            </a:r>
            <a:endParaRPr lang="zh-CN" altLang="en-US" sz="1000" kern="1200" dirty="0">
              <a:solidFill>
                <a:schemeClr val="bg2">
                  <a:lumMod val="50000"/>
                </a:schemeClr>
              </a:solidFill>
            </a:endParaRPr>
          </a:p>
        </p:txBody>
      </p:sp>
      <p:sp>
        <p:nvSpPr>
          <p:cNvPr id="36" name="任意多边形 35"/>
          <p:cNvSpPr/>
          <p:nvPr/>
        </p:nvSpPr>
        <p:spPr>
          <a:xfrm>
            <a:off x="7045594" y="1670050"/>
            <a:ext cx="342000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000" kern="1200" dirty="0" smtClean="0">
                <a:solidFill>
                  <a:schemeClr val="bg2">
                    <a:lumMod val="50000"/>
                  </a:schemeClr>
                </a:solidFill>
              </a:rPr>
              <a:t>    </a:t>
            </a:r>
            <a:r>
              <a:rPr lang="en-US" altLang="zh-CN" sz="1000" kern="1200" dirty="0" smtClean="0">
                <a:solidFill>
                  <a:schemeClr val="bg2">
                    <a:lumMod val="50000"/>
                  </a:schemeClr>
                </a:solidFill>
              </a:rPr>
              <a:t>·</a:t>
            </a:r>
            <a:r>
              <a:rPr lang="zh-CN" altLang="en-US" sz="1000" kern="1200" dirty="0" smtClean="0">
                <a:solidFill>
                  <a:schemeClr val="bg2">
                    <a:lumMod val="50000"/>
                  </a:schemeClr>
                </a:solidFill>
              </a:rPr>
              <a:t>请在此输入文字内容请在此输入文字内容请在此输入文字内容请在此输入文字内容请在此输入文字内容请在此输入文字内容</a:t>
            </a:r>
            <a:endParaRPr lang="zh-CN" altLang="en-US" sz="1000" kern="1200" dirty="0">
              <a:solidFill>
                <a:schemeClr val="bg2">
                  <a:lumMod val="50000"/>
                </a:schemeClr>
              </a:solidFill>
            </a:endParaRPr>
          </a:p>
        </p:txBody>
      </p:sp>
      <p:sp>
        <p:nvSpPr>
          <p:cNvPr id="37" name="任意多边形 36"/>
          <p:cNvSpPr/>
          <p:nvPr/>
        </p:nvSpPr>
        <p:spPr>
          <a:xfrm>
            <a:off x="873394" y="3257665"/>
            <a:ext cx="342000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000" kern="1200" dirty="0" smtClean="0">
                <a:solidFill>
                  <a:schemeClr val="bg2">
                    <a:lumMod val="50000"/>
                  </a:schemeClr>
                </a:solidFill>
              </a:rPr>
              <a:t>    </a:t>
            </a:r>
            <a:r>
              <a:rPr lang="en-US" altLang="zh-CN" sz="1000" kern="1200" dirty="0" smtClean="0">
                <a:solidFill>
                  <a:schemeClr val="bg2">
                    <a:lumMod val="50000"/>
                  </a:schemeClr>
                </a:solidFill>
              </a:rPr>
              <a:t>·</a:t>
            </a:r>
            <a:r>
              <a:rPr lang="zh-CN" altLang="en-US" sz="1000" kern="1200" dirty="0" smtClean="0">
                <a:solidFill>
                  <a:schemeClr val="bg2">
                    <a:lumMod val="50000"/>
                  </a:schemeClr>
                </a:solidFill>
              </a:rPr>
              <a:t>请在此输入文字内容请在此输入文字内容请在此输入文字内容请在此输入文字内容请在此输入文字内容请在此输入文字内容</a:t>
            </a:r>
            <a:endParaRPr lang="zh-CN" altLang="en-US" sz="1000" kern="1200" dirty="0">
              <a:solidFill>
                <a:schemeClr val="bg2">
                  <a:lumMod val="50000"/>
                </a:schemeClr>
              </a:solidFill>
            </a:endParaRPr>
          </a:p>
        </p:txBody>
      </p:sp>
      <p:sp>
        <p:nvSpPr>
          <p:cNvPr id="38" name="任意多边形 37"/>
          <p:cNvSpPr/>
          <p:nvPr/>
        </p:nvSpPr>
        <p:spPr>
          <a:xfrm>
            <a:off x="2424608" y="4934065"/>
            <a:ext cx="3420000" cy="1079385"/>
          </a:xfrm>
          <a:custGeom>
            <a:avLst/>
            <a:gdLst>
              <a:gd name="connsiteX0" fmla="*/ 0 w 2196219"/>
              <a:gd name="connsiteY0" fmla="*/ 0 h 3418398"/>
              <a:gd name="connsiteX1" fmla="*/ 2196219 w 2196219"/>
              <a:gd name="connsiteY1" fmla="*/ 0 h 3418398"/>
              <a:gd name="connsiteX2" fmla="*/ 2196219 w 2196219"/>
              <a:gd name="connsiteY2" fmla="*/ 3418398 h 3418398"/>
              <a:gd name="connsiteX3" fmla="*/ 0 w 2196219"/>
              <a:gd name="connsiteY3" fmla="*/ 3418398 h 3418398"/>
              <a:gd name="connsiteX4" fmla="*/ 0 w 2196219"/>
              <a:gd name="connsiteY4" fmla="*/ 0 h 34183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96219" h="3418398">
                <a:moveTo>
                  <a:pt x="0" y="0"/>
                </a:moveTo>
                <a:lnTo>
                  <a:pt x="2196219" y="0"/>
                </a:lnTo>
                <a:lnTo>
                  <a:pt x="2196219" y="3418398"/>
                </a:lnTo>
                <a:lnTo>
                  <a:pt x="0" y="341839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defTabSz="711200">
              <a:lnSpc>
                <a:spcPct val="150000"/>
              </a:lnSpc>
              <a:spcAft>
                <a:spcPct val="35000"/>
              </a:spcAft>
            </a:pPr>
            <a:r>
              <a:rPr lang="zh-CN" altLang="en-US" sz="1000" kern="1200" dirty="0" smtClean="0">
                <a:solidFill>
                  <a:schemeClr val="bg2">
                    <a:lumMod val="50000"/>
                  </a:schemeClr>
                </a:solidFill>
              </a:rPr>
              <a:t>    </a:t>
            </a:r>
            <a:r>
              <a:rPr lang="en-US" altLang="zh-CN" sz="1000" kern="1200" dirty="0" smtClean="0">
                <a:solidFill>
                  <a:schemeClr val="bg2">
                    <a:lumMod val="50000"/>
                  </a:schemeClr>
                </a:solidFill>
              </a:rPr>
              <a:t>·</a:t>
            </a:r>
            <a:r>
              <a:rPr lang="zh-CN" altLang="en-US" sz="1000" kern="1200" dirty="0" smtClean="0">
                <a:solidFill>
                  <a:schemeClr val="bg2">
                    <a:lumMod val="50000"/>
                  </a:schemeClr>
                </a:solidFill>
              </a:rPr>
              <a:t>请在此输入文字内容请在此输入文字内容请在此输入文字内容请在此输入文字内容请在此输入文字内容请在此输入文字内容</a:t>
            </a:r>
            <a:endParaRPr lang="zh-CN" altLang="en-US" sz="1000" kern="1200" dirty="0">
              <a:solidFill>
                <a:schemeClr val="bg2">
                  <a:lumMod val="50000"/>
                </a:schemeClr>
              </a:solidFill>
            </a:endParaRPr>
          </a:p>
        </p:txBody>
      </p:sp>
    </p:spTree>
    <p:custDataLst>
      <p:tags r:id="rId2"/>
    </p:custDataLst>
  </p:cSld>
  <p:clrMapOvr>
    <a:masterClrMapping/>
  </p:clrMapOvr>
  <p:transition spd="slow" advTm="485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14:bounceEnd="40000">
                                          <p:cBhvr additive="base">
                                            <p:cTn id="12"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40000">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14:bounceEnd="40000">
                                          <p:cBhvr additive="base">
                                            <p:cTn id="17" dur="500" fill="hold"/>
                                            <p:tgtEl>
                                              <p:spTgt spid="28"/>
                                            </p:tgtEl>
                                            <p:attrNameLst>
                                              <p:attrName>ppt_x</p:attrName>
                                            </p:attrNameLst>
                                          </p:cBhvr>
                                          <p:tavLst>
                                            <p:tav tm="0">
                                              <p:val>
                                                <p:strVal val="#ppt_x"/>
                                              </p:val>
                                            </p:tav>
                                            <p:tav tm="100000">
                                              <p:val>
                                                <p:strVal val="#ppt_x"/>
                                              </p:val>
                                            </p:tav>
                                          </p:tavLst>
                                        </p:anim>
                                        <p:anim calcmode="lin" valueType="num" p14:bounceEnd="40000">
                                          <p:cBhvr additive="base">
                                            <p:cTn id="18" dur="500" fill="hold"/>
                                            <p:tgtEl>
                                              <p:spTgt spid="2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nodeType="afterEffect" p14:presetBounceEnd="40000">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14:bounceEnd="40000">
                                          <p:cBhvr additive="base">
                                            <p:cTn id="22"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nodeType="afterEffect" p14:presetBounceEnd="40000">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14:bounceEnd="40000">
                                          <p:cBhvr additive="base">
                                            <p:cTn id="27"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8" presetClass="entr" presetSubtype="6"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Right)">
                                          <p:cBhvr>
                                            <p:cTn id="32" dur="500"/>
                                            <p:tgtEl>
                                              <p:spTgt spid="35"/>
                                            </p:tgtEl>
                                          </p:cBhvr>
                                        </p:animEffect>
                                      </p:childTnLst>
                                    </p:cTn>
                                  </p:par>
                                </p:childTnLst>
                              </p:cTn>
                            </p:par>
                            <p:par>
                              <p:cTn id="33" fill="hold">
                                <p:stCondLst>
                                  <p:cond delay="3000"/>
                                </p:stCondLst>
                                <p:childTnLst>
                                  <p:par>
                                    <p:cTn id="34" presetID="18" presetClass="entr" presetSubtype="6"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strips(downRight)">
                                          <p:cBhvr>
                                            <p:cTn id="36" dur="500"/>
                                            <p:tgtEl>
                                              <p:spTgt spid="36"/>
                                            </p:tgtEl>
                                          </p:cBhvr>
                                        </p:animEffect>
                                      </p:childTnLst>
                                    </p:cTn>
                                  </p:par>
                                </p:childTnLst>
                              </p:cTn>
                            </p:par>
                            <p:par>
                              <p:cTn id="37" fill="hold">
                                <p:stCondLst>
                                  <p:cond delay="3500"/>
                                </p:stCondLst>
                                <p:childTnLst>
                                  <p:par>
                                    <p:cTn id="38" presetID="18" presetClass="entr" presetSubtype="12"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strips(downLeft)">
                                          <p:cBhvr>
                                            <p:cTn id="40" dur="500"/>
                                            <p:tgtEl>
                                              <p:spTgt spid="37"/>
                                            </p:tgtEl>
                                          </p:cBhvr>
                                        </p:animEffect>
                                      </p:childTnLst>
                                    </p:cTn>
                                  </p:par>
                                </p:childTnLst>
                              </p:cTn>
                            </p:par>
                            <p:par>
                              <p:cTn id="41" fill="hold">
                                <p:stCondLst>
                                  <p:cond delay="4000"/>
                                </p:stCondLst>
                                <p:childTnLst>
                                  <p:par>
                                    <p:cTn id="42" presetID="18" presetClass="entr" presetSubtype="12"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strips(downLeft)">
                                          <p:cBhvr>
                                            <p:cTn id="4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7"/>
                                            </p:tgtEl>
                                            <p:attrNameLst>
                                              <p:attrName>style.visibility</p:attrName>
                                            </p:attrNameLst>
                                          </p:cBhvr>
                                          <p:to>
                                            <p:strVal val="visible"/>
                                          </p:to>
                                        </p:set>
                                        <p:anim calcmode="lin" valueType="num">
                                          <p:cBhvr additive="base">
                                            <p:cTn id="12" dur="500" fill="hold"/>
                                            <p:tgtEl>
                                              <p:spTgt spid="17"/>
                                            </p:tgtEl>
                                            <p:attrNameLst>
                                              <p:attrName>ppt_x</p:attrName>
                                            </p:attrNameLst>
                                          </p:cBhvr>
                                          <p:tavLst>
                                            <p:tav tm="0">
                                              <p:val>
                                                <p:strVal val="1+#ppt_w/2"/>
                                              </p:val>
                                            </p:tav>
                                            <p:tav tm="100000">
                                              <p:val>
                                                <p:strVal val="#ppt_x"/>
                                              </p:val>
                                            </p:tav>
                                          </p:tavLst>
                                        </p:anim>
                                        <p:anim calcmode="lin" valueType="num">
                                          <p:cBhvr additive="base">
                                            <p:cTn id="13" dur="500" fill="hold"/>
                                            <p:tgtEl>
                                              <p:spTgt spid="17"/>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28"/>
                                            </p:tgtEl>
                                            <p:attrNameLst>
                                              <p:attrName>style.visibility</p:attrName>
                                            </p:attrNameLst>
                                          </p:cBhvr>
                                          <p:to>
                                            <p:strVal val="visible"/>
                                          </p:to>
                                        </p:set>
                                        <p:anim calcmode="lin" valueType="num">
                                          <p:cBhvr additive="base">
                                            <p:cTn id="17" dur="500" fill="hold"/>
                                            <p:tgtEl>
                                              <p:spTgt spid="28"/>
                                            </p:tgtEl>
                                            <p:attrNameLst>
                                              <p:attrName>ppt_x</p:attrName>
                                            </p:attrNameLst>
                                          </p:cBhvr>
                                          <p:tavLst>
                                            <p:tav tm="0">
                                              <p:val>
                                                <p:strVal val="#ppt_x"/>
                                              </p:val>
                                            </p:tav>
                                            <p:tav tm="100000">
                                              <p:val>
                                                <p:strVal val="#ppt_x"/>
                                              </p:val>
                                            </p:tav>
                                          </p:tavLst>
                                        </p:anim>
                                        <p:anim calcmode="lin" valueType="num">
                                          <p:cBhvr additive="base">
                                            <p:cTn id="18" dur="500" fill="hold"/>
                                            <p:tgtEl>
                                              <p:spTgt spid="28"/>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0-#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fill="hold"/>
                                            <p:tgtEl>
                                              <p:spTgt spid="23"/>
                                            </p:tgtEl>
                                            <p:attrNameLst>
                                              <p:attrName>ppt_x</p:attrName>
                                            </p:attrNameLst>
                                          </p:cBhvr>
                                          <p:tavLst>
                                            <p:tav tm="0">
                                              <p:val>
                                                <p:strVal val="#ppt_x"/>
                                              </p:val>
                                            </p:tav>
                                            <p:tav tm="100000">
                                              <p:val>
                                                <p:strVal val="#ppt_x"/>
                                              </p:val>
                                            </p:tav>
                                          </p:tavLst>
                                        </p:anim>
                                        <p:anim calcmode="lin" valueType="num">
                                          <p:cBhvr additive="base">
                                            <p:cTn id="28" dur="500" fill="hold"/>
                                            <p:tgtEl>
                                              <p:spTgt spid="2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8" presetClass="entr" presetSubtype="6" fill="hold" grpId="0" nodeType="afterEffect">
                                      <p:stCondLst>
                                        <p:cond delay="0"/>
                                      </p:stCondLst>
                                      <p:childTnLst>
                                        <p:set>
                                          <p:cBhvr>
                                            <p:cTn id="31" dur="1" fill="hold">
                                              <p:stCondLst>
                                                <p:cond delay="0"/>
                                              </p:stCondLst>
                                            </p:cTn>
                                            <p:tgtEl>
                                              <p:spTgt spid="35"/>
                                            </p:tgtEl>
                                            <p:attrNameLst>
                                              <p:attrName>style.visibility</p:attrName>
                                            </p:attrNameLst>
                                          </p:cBhvr>
                                          <p:to>
                                            <p:strVal val="visible"/>
                                          </p:to>
                                        </p:set>
                                        <p:animEffect transition="in" filter="strips(downRight)">
                                          <p:cBhvr>
                                            <p:cTn id="32" dur="500"/>
                                            <p:tgtEl>
                                              <p:spTgt spid="35"/>
                                            </p:tgtEl>
                                          </p:cBhvr>
                                        </p:animEffect>
                                      </p:childTnLst>
                                    </p:cTn>
                                  </p:par>
                                </p:childTnLst>
                              </p:cTn>
                            </p:par>
                            <p:par>
                              <p:cTn id="33" fill="hold">
                                <p:stCondLst>
                                  <p:cond delay="3000"/>
                                </p:stCondLst>
                                <p:childTnLst>
                                  <p:par>
                                    <p:cTn id="34" presetID="18" presetClass="entr" presetSubtype="6" fill="hold" grpId="0"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strips(downRight)">
                                          <p:cBhvr>
                                            <p:cTn id="36" dur="500"/>
                                            <p:tgtEl>
                                              <p:spTgt spid="36"/>
                                            </p:tgtEl>
                                          </p:cBhvr>
                                        </p:animEffect>
                                      </p:childTnLst>
                                    </p:cTn>
                                  </p:par>
                                </p:childTnLst>
                              </p:cTn>
                            </p:par>
                            <p:par>
                              <p:cTn id="37" fill="hold">
                                <p:stCondLst>
                                  <p:cond delay="3500"/>
                                </p:stCondLst>
                                <p:childTnLst>
                                  <p:par>
                                    <p:cTn id="38" presetID="18" presetClass="entr" presetSubtype="12" fill="hold" grpId="0"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strips(downLeft)">
                                          <p:cBhvr>
                                            <p:cTn id="40" dur="500"/>
                                            <p:tgtEl>
                                              <p:spTgt spid="37"/>
                                            </p:tgtEl>
                                          </p:cBhvr>
                                        </p:animEffect>
                                      </p:childTnLst>
                                    </p:cTn>
                                  </p:par>
                                </p:childTnLst>
                              </p:cTn>
                            </p:par>
                            <p:par>
                              <p:cTn id="41" fill="hold">
                                <p:stCondLst>
                                  <p:cond delay="4000"/>
                                </p:stCondLst>
                                <p:childTnLst>
                                  <p:par>
                                    <p:cTn id="42" presetID="18" presetClass="entr" presetSubtype="12" fill="hold" grpId="0" nodeType="afterEffect">
                                      <p:stCondLst>
                                        <p:cond delay="0"/>
                                      </p:stCondLst>
                                      <p:childTnLst>
                                        <p:set>
                                          <p:cBhvr>
                                            <p:cTn id="43" dur="1" fill="hold">
                                              <p:stCondLst>
                                                <p:cond delay="0"/>
                                              </p:stCondLst>
                                            </p:cTn>
                                            <p:tgtEl>
                                              <p:spTgt spid="38"/>
                                            </p:tgtEl>
                                            <p:attrNameLst>
                                              <p:attrName>style.visibility</p:attrName>
                                            </p:attrNameLst>
                                          </p:cBhvr>
                                          <p:to>
                                            <p:strVal val="visible"/>
                                          </p:to>
                                        </p:set>
                                        <p:animEffect transition="in" filter="strips(downLeft)">
                                          <p:cBhvr>
                                            <p:cTn id="44"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p:bldP spid="37" grpId="0"/>
          <p:bldP spid="38"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图片 21"/>
          <p:cNvPicPr>
            <a:picLocks noChangeAspect="1"/>
          </p:cNvPicPr>
          <p:nvPr/>
        </p:nvPicPr>
        <p:blipFill>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tretch>
            <a:fillRect/>
          </a:stretch>
        </p:blipFill>
        <p:spPr>
          <a:xfrm>
            <a:off x="8634862" y="1441450"/>
            <a:ext cx="2717394" cy="1624068"/>
          </a:xfrm>
          <a:prstGeom prst="rect">
            <a:avLst/>
          </a:prstGeom>
        </p:spPr>
      </p:pic>
      <p:grpSp>
        <p:nvGrpSpPr>
          <p:cNvPr id="14" name="组合 13"/>
          <p:cNvGrpSpPr/>
          <p:nvPr/>
        </p:nvGrpSpPr>
        <p:grpSpPr>
          <a:xfrm>
            <a:off x="-126206" y="222250"/>
            <a:ext cx="3774465" cy="800219"/>
            <a:chOff x="-126206" y="222250"/>
            <a:chExt cx="3774465" cy="800219"/>
          </a:xfrm>
        </p:grpSpPr>
        <p:sp>
          <p:nvSpPr>
            <p:cNvPr id="15" name="五边形 1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8" name="图片 17"/>
            <p:cNvPicPr>
              <a:picLocks noChangeAspect="1"/>
            </p:cNvPicPr>
            <p:nvPr/>
          </p:nvPicPr>
          <p:blipFill>
            <a:blip r:embed="rId4">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graphicFrame>
        <p:nvGraphicFramePr>
          <p:cNvPr id="17" name="图表 16"/>
          <p:cNvGraphicFramePr/>
          <p:nvPr/>
        </p:nvGraphicFramePr>
        <p:xfrm>
          <a:off x="7661588" y="2936706"/>
          <a:ext cx="3600000" cy="2880000"/>
        </p:xfrm>
        <a:graphic>
          <a:graphicData uri="http://schemas.openxmlformats.org/drawingml/2006/chart">
            <c:chart xmlns:c="http://schemas.openxmlformats.org/drawingml/2006/chart" xmlns:r="http://schemas.openxmlformats.org/officeDocument/2006/relationships" r:id="rId1"/>
          </a:graphicData>
        </a:graphic>
      </p:graphicFrame>
      <p:cxnSp>
        <p:nvCxnSpPr>
          <p:cNvPr id="19" name="直接箭头连接符 18"/>
          <p:cNvCxnSpPr/>
          <p:nvPr/>
        </p:nvCxnSpPr>
        <p:spPr>
          <a:xfrm>
            <a:off x="7424697" y="5757024"/>
            <a:ext cx="4376891" cy="0"/>
          </a:xfrm>
          <a:prstGeom prst="straightConnector1">
            <a:avLst/>
          </a:prstGeom>
          <a:ln w="25400">
            <a:solidFill>
              <a:schemeClr val="bg2">
                <a:lumMod val="50000"/>
              </a:schemeClr>
            </a:solidFill>
            <a:prstDash val="sysDot"/>
            <a:tailEnd type="arrow"/>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559594" y="1441450"/>
            <a:ext cx="6865103" cy="4375256"/>
          </a:xfrm>
          <a:custGeom>
            <a:avLst/>
            <a:gdLst/>
            <a:ahLst/>
            <a:cxnLst/>
            <a:rect l="l" t="t" r="r" b="b"/>
            <a:pathLst>
              <a:path w="7276517" h="4375256">
                <a:moveTo>
                  <a:pt x="0" y="0"/>
                </a:moveTo>
                <a:lnTo>
                  <a:pt x="7276517" y="0"/>
                </a:lnTo>
                <a:lnTo>
                  <a:pt x="5713397" y="4366487"/>
                </a:lnTo>
                <a:lnTo>
                  <a:pt x="3316571" y="4366487"/>
                </a:lnTo>
                <a:lnTo>
                  <a:pt x="3316571" y="4375256"/>
                </a:lnTo>
                <a:lnTo>
                  <a:pt x="0" y="4375256"/>
                </a:lnTo>
                <a:lnTo>
                  <a:pt x="0" y="4366487"/>
                </a:lnTo>
                <a:close/>
              </a:path>
            </a:pathLst>
          </a:custGeom>
          <a:blipFill dpi="0" rotWithShape="1">
            <a:blip r:embed="rId5"/>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6"/>
    </p:custDataLst>
  </p:cSld>
  <p:clrMapOvr>
    <a:masterClrMapping/>
  </p:clrMapOvr>
  <p:transition spd="slow" advTm="358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14:presetBounceEnd="40000">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14:bounceEnd="40000">
                                          <p:cBhvr additive="base">
                                            <p:cTn id="12" dur="5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25" dur="500"/>
                                            <p:tgtEl>
                                              <p:spTgt spid="17">
                                                <p:graphicEl>
                                                  <a:chart seriesIdx="-3" categoryIdx="-3" bldStep="gridLegend"/>
                                                </p:graphicEl>
                                              </p:spTgt>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7">
                                                <p:graphicEl>
                                                  <a:chart seriesIdx="0" categoryIdx="0" bldStep="ptInCategory"/>
                                                </p:graphicEl>
                                              </p:spTgt>
                                            </p:tgtEl>
                                            <p:attrNameLst>
                                              <p:attrName>style.visibility</p:attrName>
                                            </p:attrNameLst>
                                          </p:cBhvr>
                                          <p:to>
                                            <p:strVal val="visible"/>
                                          </p:to>
                                        </p:set>
                                        <p:animEffect transition="in" filter="wipe(down)">
                                          <p:cBhvr>
                                            <p:cTn id="29" dur="500"/>
                                            <p:tgtEl>
                                              <p:spTgt spid="17">
                                                <p:graphicEl>
                                                  <a:chart seriesIdx="0" categoryIdx="0" bldStep="ptInCategory"/>
                                                </p:graphic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7">
                                                <p:graphicEl>
                                                  <a:chart seriesIdx="1" categoryIdx="0" bldStep="ptInCategory"/>
                                                </p:graphicEl>
                                              </p:spTgt>
                                            </p:tgtEl>
                                            <p:attrNameLst>
                                              <p:attrName>style.visibility</p:attrName>
                                            </p:attrNameLst>
                                          </p:cBhvr>
                                          <p:to>
                                            <p:strVal val="visible"/>
                                          </p:to>
                                        </p:set>
                                        <p:animEffect transition="in" filter="wipe(down)">
                                          <p:cBhvr>
                                            <p:cTn id="32" dur="500"/>
                                            <p:tgtEl>
                                              <p:spTgt spid="17">
                                                <p:graphicEl>
                                                  <a:chart seriesIdx="1" categoryIdx="0" bldStep="ptInCategory"/>
                                                </p:graphic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graphicEl>
                                                  <a:chart seriesIdx="0" categoryIdx="1" bldStep="ptInCategory"/>
                                                </p:graphicEl>
                                              </p:spTgt>
                                            </p:tgtEl>
                                            <p:attrNameLst>
                                              <p:attrName>style.visibility</p:attrName>
                                            </p:attrNameLst>
                                          </p:cBhvr>
                                          <p:to>
                                            <p:strVal val="visible"/>
                                          </p:to>
                                        </p:set>
                                        <p:animEffect transition="in" filter="wipe(down)">
                                          <p:cBhvr>
                                            <p:cTn id="35" dur="500"/>
                                            <p:tgtEl>
                                              <p:spTgt spid="17">
                                                <p:graphicEl>
                                                  <a:chart seriesIdx="0" categoryIdx="1" bldStep="ptInCategory"/>
                                                </p:graphic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7">
                                                <p:graphicEl>
                                                  <a:chart seriesIdx="1" categoryIdx="1" bldStep="ptInCategory"/>
                                                </p:graphicEl>
                                              </p:spTgt>
                                            </p:tgtEl>
                                            <p:attrNameLst>
                                              <p:attrName>style.visibility</p:attrName>
                                            </p:attrNameLst>
                                          </p:cBhvr>
                                          <p:to>
                                            <p:strVal val="visible"/>
                                          </p:to>
                                        </p:set>
                                        <p:animEffect transition="in" filter="wipe(down)">
                                          <p:cBhvr>
                                            <p:cTn id="38" dur="500"/>
                                            <p:tgtEl>
                                              <p:spTgt spid="17">
                                                <p:graphicEl>
                                                  <a:chart seriesIdx="1" categoryIdx="1" bldStep="ptInCategory"/>
                                                </p:graphic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7">
                                                <p:graphicEl>
                                                  <a:chart seriesIdx="0" categoryIdx="2" bldStep="ptInCategory"/>
                                                </p:graphicEl>
                                              </p:spTgt>
                                            </p:tgtEl>
                                            <p:attrNameLst>
                                              <p:attrName>style.visibility</p:attrName>
                                            </p:attrNameLst>
                                          </p:cBhvr>
                                          <p:to>
                                            <p:strVal val="visible"/>
                                          </p:to>
                                        </p:set>
                                        <p:animEffect transition="in" filter="wipe(down)">
                                          <p:cBhvr>
                                            <p:cTn id="41" dur="500"/>
                                            <p:tgtEl>
                                              <p:spTgt spid="17">
                                                <p:graphicEl>
                                                  <a:chart seriesIdx="0" categoryIdx="2" bldStep="ptInCategory"/>
                                                </p:graphic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7">
                                                <p:graphicEl>
                                                  <a:chart seriesIdx="1" categoryIdx="2" bldStep="ptInCategory"/>
                                                </p:graphicEl>
                                              </p:spTgt>
                                            </p:tgtEl>
                                            <p:attrNameLst>
                                              <p:attrName>style.visibility</p:attrName>
                                            </p:attrNameLst>
                                          </p:cBhvr>
                                          <p:to>
                                            <p:strVal val="visible"/>
                                          </p:to>
                                        </p:set>
                                        <p:animEffect transition="in" filter="wipe(down)">
                                          <p:cBhvr>
                                            <p:cTn id="44" dur="500"/>
                                            <p:tgtEl>
                                              <p:spTgt spid="17">
                                                <p:graphicEl>
                                                  <a:chart seriesIdx="1" categoryIdx="2" bldStep="ptInCategory"/>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7">
                                                <p:graphicEl>
                                                  <a:chart seriesIdx="0" categoryIdx="3" bldStep="ptInCategory"/>
                                                </p:graphicEl>
                                              </p:spTgt>
                                            </p:tgtEl>
                                            <p:attrNameLst>
                                              <p:attrName>style.visibility</p:attrName>
                                            </p:attrNameLst>
                                          </p:cBhvr>
                                          <p:to>
                                            <p:strVal val="visible"/>
                                          </p:to>
                                        </p:set>
                                        <p:animEffect transition="in" filter="wipe(down)">
                                          <p:cBhvr>
                                            <p:cTn id="47" dur="500"/>
                                            <p:tgtEl>
                                              <p:spTgt spid="17">
                                                <p:graphicEl>
                                                  <a:chart seriesIdx="0" categoryIdx="3" bldStep="ptInCategory"/>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7">
                                                <p:graphicEl>
                                                  <a:chart seriesIdx="1" categoryIdx="3" bldStep="ptInCategory"/>
                                                </p:graphicEl>
                                              </p:spTgt>
                                            </p:tgtEl>
                                            <p:attrNameLst>
                                              <p:attrName>style.visibility</p:attrName>
                                            </p:attrNameLst>
                                          </p:cBhvr>
                                          <p:to>
                                            <p:strVal val="visible"/>
                                          </p:to>
                                        </p:set>
                                        <p:animEffect transition="in" filter="wipe(down)">
                                          <p:cBhvr>
                                            <p:cTn id="50" dur="500"/>
                                            <p:tgtEl>
                                              <p:spTgt spid="17">
                                                <p:graphicEl>
                                                  <a:chart seriesIdx="1" categoryIdx="3" bldStep="ptInCategory"/>
                                                </p:graphicEl>
                                              </p:spTgt>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graphicEl>
                                                  <a:chart seriesIdx="0" categoryIdx="4" bldStep="ptInCategory"/>
                                                </p:graphicEl>
                                              </p:spTgt>
                                            </p:tgtEl>
                                            <p:attrNameLst>
                                              <p:attrName>style.visibility</p:attrName>
                                            </p:attrNameLst>
                                          </p:cBhvr>
                                          <p:to>
                                            <p:strVal val="visible"/>
                                          </p:to>
                                        </p:set>
                                        <p:animEffect transition="in" filter="wipe(down)">
                                          <p:cBhvr>
                                            <p:cTn id="53" dur="500"/>
                                            <p:tgtEl>
                                              <p:spTgt spid="17">
                                                <p:graphicEl>
                                                  <a:chart seriesIdx="0" categoryIdx="4" bldStep="ptInCategory"/>
                                                </p:graphicEl>
                                              </p:spTgt>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7">
                                                <p:graphicEl>
                                                  <a:chart seriesIdx="1" categoryIdx="4" bldStep="ptInCategory"/>
                                                </p:graphicEl>
                                              </p:spTgt>
                                            </p:tgtEl>
                                            <p:attrNameLst>
                                              <p:attrName>style.visibility</p:attrName>
                                            </p:attrNameLst>
                                          </p:cBhvr>
                                          <p:to>
                                            <p:strVal val="visible"/>
                                          </p:to>
                                        </p:set>
                                        <p:animEffect transition="in" filter="wipe(down)">
                                          <p:cBhvr>
                                            <p:cTn id="56" dur="500"/>
                                            <p:tgtEl>
                                              <p:spTgt spid="17">
                                                <p:graphicEl>
                                                  <a:chart seriesIdx="1" categoryIdx="4"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uiExpand="1">
            <p:bldSub>
              <a:bldChart bld="categoryEl"/>
            </p:bldSub>
          </p:bldGraphic>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500" fill="hold"/>
                                            <p:tgtEl>
                                              <p:spTgt spid="2"/>
                                            </p:tgtEl>
                                            <p:attrNameLst>
                                              <p:attrName>ppt_x</p:attrName>
                                            </p:attrNameLst>
                                          </p:cBhvr>
                                          <p:tavLst>
                                            <p:tav tm="0">
                                              <p:val>
                                                <p:strVal val="0-#ppt_w/2"/>
                                              </p:val>
                                            </p:tav>
                                            <p:tav tm="100000">
                                              <p:val>
                                                <p:strVal val="#ppt_x"/>
                                              </p:val>
                                            </p:tav>
                                          </p:tavLst>
                                        </p:anim>
                                        <p:anim calcmode="lin" valueType="num">
                                          <p:cBhvr additive="base">
                                            <p:cTn id="13" dur="5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randombar(horizontal)">
                                          <p:cBhvr>
                                            <p:cTn id="17" dur="500"/>
                                            <p:tgtEl>
                                              <p:spTgt spid="2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left)">
                                          <p:cBhvr>
                                            <p:cTn id="21" dur="500"/>
                                            <p:tgtEl>
                                              <p:spTgt spid="19"/>
                                            </p:tgtEl>
                                          </p:cBhvr>
                                        </p:animEffect>
                                      </p:childTnLst>
                                    </p:cTn>
                                  </p:par>
                                </p:childTnLst>
                              </p:cTn>
                            </p:par>
                            <p:par>
                              <p:cTn id="22" fill="hold">
                                <p:stCondLst>
                                  <p:cond delay="2000"/>
                                </p:stCondLst>
                                <p:childTnLst>
                                  <p:par>
                                    <p:cTn id="23" presetID="22" presetClass="entr" presetSubtype="4" fill="hold" grpId="0" nodeType="afterEffect">
                                      <p:stCondLst>
                                        <p:cond delay="0"/>
                                      </p:stCondLst>
                                      <p:childTnLst>
                                        <p:set>
                                          <p:cBhvr>
                                            <p:cTn id="24" dur="1" fill="hold">
                                              <p:stCondLst>
                                                <p:cond delay="0"/>
                                              </p:stCondLst>
                                            </p:cTn>
                                            <p:tgtEl>
                                              <p:spTgt spid="17">
                                                <p:graphicEl>
                                                  <a:chart seriesIdx="-3" categoryIdx="-3" bldStep="gridLegend"/>
                                                </p:graphicEl>
                                              </p:spTgt>
                                            </p:tgtEl>
                                            <p:attrNameLst>
                                              <p:attrName>style.visibility</p:attrName>
                                            </p:attrNameLst>
                                          </p:cBhvr>
                                          <p:to>
                                            <p:strVal val="visible"/>
                                          </p:to>
                                        </p:set>
                                        <p:animEffect transition="in" filter="wipe(down)">
                                          <p:cBhvr>
                                            <p:cTn id="25" dur="500"/>
                                            <p:tgtEl>
                                              <p:spTgt spid="17">
                                                <p:graphicEl>
                                                  <a:chart seriesIdx="-3" categoryIdx="-3" bldStep="gridLegend"/>
                                                </p:graphicEl>
                                              </p:spTgt>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17">
                                                <p:graphicEl>
                                                  <a:chart seriesIdx="0" categoryIdx="0" bldStep="ptInCategory"/>
                                                </p:graphicEl>
                                              </p:spTgt>
                                            </p:tgtEl>
                                            <p:attrNameLst>
                                              <p:attrName>style.visibility</p:attrName>
                                            </p:attrNameLst>
                                          </p:cBhvr>
                                          <p:to>
                                            <p:strVal val="visible"/>
                                          </p:to>
                                        </p:set>
                                        <p:animEffect transition="in" filter="wipe(down)">
                                          <p:cBhvr>
                                            <p:cTn id="29" dur="500"/>
                                            <p:tgtEl>
                                              <p:spTgt spid="17">
                                                <p:graphicEl>
                                                  <a:chart seriesIdx="0" categoryIdx="0" bldStep="ptInCategory"/>
                                                </p:graphicEl>
                                              </p:spTgt>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17">
                                                <p:graphicEl>
                                                  <a:chart seriesIdx="1" categoryIdx="0" bldStep="ptInCategory"/>
                                                </p:graphicEl>
                                              </p:spTgt>
                                            </p:tgtEl>
                                            <p:attrNameLst>
                                              <p:attrName>style.visibility</p:attrName>
                                            </p:attrNameLst>
                                          </p:cBhvr>
                                          <p:to>
                                            <p:strVal val="visible"/>
                                          </p:to>
                                        </p:set>
                                        <p:animEffect transition="in" filter="wipe(down)">
                                          <p:cBhvr>
                                            <p:cTn id="32" dur="500"/>
                                            <p:tgtEl>
                                              <p:spTgt spid="17">
                                                <p:graphicEl>
                                                  <a:chart seriesIdx="1" categoryIdx="0" bldStep="ptInCategory"/>
                                                </p:graphicEl>
                                              </p:spTgt>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7">
                                                <p:graphicEl>
                                                  <a:chart seriesIdx="0" categoryIdx="1" bldStep="ptInCategory"/>
                                                </p:graphicEl>
                                              </p:spTgt>
                                            </p:tgtEl>
                                            <p:attrNameLst>
                                              <p:attrName>style.visibility</p:attrName>
                                            </p:attrNameLst>
                                          </p:cBhvr>
                                          <p:to>
                                            <p:strVal val="visible"/>
                                          </p:to>
                                        </p:set>
                                        <p:animEffect transition="in" filter="wipe(down)">
                                          <p:cBhvr>
                                            <p:cTn id="35" dur="500"/>
                                            <p:tgtEl>
                                              <p:spTgt spid="17">
                                                <p:graphicEl>
                                                  <a:chart seriesIdx="0" categoryIdx="1" bldStep="ptInCategory"/>
                                                </p:graphicEl>
                                              </p:spTgt>
                                            </p:tgtEl>
                                          </p:cBhvr>
                                        </p:animEffect>
                                      </p:childTnLst>
                                    </p:cTn>
                                  </p:par>
                                  <p:par>
                                    <p:cTn id="36" presetID="22" presetClass="entr" presetSubtype="4" fill="hold" grpId="0" nodeType="withEffect">
                                      <p:stCondLst>
                                        <p:cond delay="0"/>
                                      </p:stCondLst>
                                      <p:childTnLst>
                                        <p:set>
                                          <p:cBhvr>
                                            <p:cTn id="37" dur="1" fill="hold">
                                              <p:stCondLst>
                                                <p:cond delay="0"/>
                                              </p:stCondLst>
                                            </p:cTn>
                                            <p:tgtEl>
                                              <p:spTgt spid="17">
                                                <p:graphicEl>
                                                  <a:chart seriesIdx="1" categoryIdx="1" bldStep="ptInCategory"/>
                                                </p:graphicEl>
                                              </p:spTgt>
                                            </p:tgtEl>
                                            <p:attrNameLst>
                                              <p:attrName>style.visibility</p:attrName>
                                            </p:attrNameLst>
                                          </p:cBhvr>
                                          <p:to>
                                            <p:strVal val="visible"/>
                                          </p:to>
                                        </p:set>
                                        <p:animEffect transition="in" filter="wipe(down)">
                                          <p:cBhvr>
                                            <p:cTn id="38" dur="500"/>
                                            <p:tgtEl>
                                              <p:spTgt spid="17">
                                                <p:graphicEl>
                                                  <a:chart seriesIdx="1" categoryIdx="1" bldStep="ptInCategory"/>
                                                </p:graphicEl>
                                              </p:spTgt>
                                            </p:tgtEl>
                                          </p:cBhvr>
                                        </p:animEffect>
                                      </p:childTnLst>
                                    </p:cTn>
                                  </p:par>
                                  <p:par>
                                    <p:cTn id="39" presetID="22" presetClass="entr" presetSubtype="4" fill="hold" grpId="0" nodeType="withEffect">
                                      <p:stCondLst>
                                        <p:cond delay="0"/>
                                      </p:stCondLst>
                                      <p:childTnLst>
                                        <p:set>
                                          <p:cBhvr>
                                            <p:cTn id="40" dur="1" fill="hold">
                                              <p:stCondLst>
                                                <p:cond delay="0"/>
                                              </p:stCondLst>
                                            </p:cTn>
                                            <p:tgtEl>
                                              <p:spTgt spid="17">
                                                <p:graphicEl>
                                                  <a:chart seriesIdx="0" categoryIdx="2" bldStep="ptInCategory"/>
                                                </p:graphicEl>
                                              </p:spTgt>
                                            </p:tgtEl>
                                            <p:attrNameLst>
                                              <p:attrName>style.visibility</p:attrName>
                                            </p:attrNameLst>
                                          </p:cBhvr>
                                          <p:to>
                                            <p:strVal val="visible"/>
                                          </p:to>
                                        </p:set>
                                        <p:animEffect transition="in" filter="wipe(down)">
                                          <p:cBhvr>
                                            <p:cTn id="41" dur="500"/>
                                            <p:tgtEl>
                                              <p:spTgt spid="17">
                                                <p:graphicEl>
                                                  <a:chart seriesIdx="0" categoryIdx="2" bldStep="ptInCategory"/>
                                                </p:graphicEl>
                                              </p:spTgt>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7">
                                                <p:graphicEl>
                                                  <a:chart seriesIdx="1" categoryIdx="2" bldStep="ptInCategory"/>
                                                </p:graphicEl>
                                              </p:spTgt>
                                            </p:tgtEl>
                                            <p:attrNameLst>
                                              <p:attrName>style.visibility</p:attrName>
                                            </p:attrNameLst>
                                          </p:cBhvr>
                                          <p:to>
                                            <p:strVal val="visible"/>
                                          </p:to>
                                        </p:set>
                                        <p:animEffect transition="in" filter="wipe(down)">
                                          <p:cBhvr>
                                            <p:cTn id="44" dur="500"/>
                                            <p:tgtEl>
                                              <p:spTgt spid="17">
                                                <p:graphicEl>
                                                  <a:chart seriesIdx="1" categoryIdx="2" bldStep="ptInCategory"/>
                                                </p:graphicEl>
                                              </p:spTgt>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7">
                                                <p:graphicEl>
                                                  <a:chart seriesIdx="0" categoryIdx="3" bldStep="ptInCategory"/>
                                                </p:graphicEl>
                                              </p:spTgt>
                                            </p:tgtEl>
                                            <p:attrNameLst>
                                              <p:attrName>style.visibility</p:attrName>
                                            </p:attrNameLst>
                                          </p:cBhvr>
                                          <p:to>
                                            <p:strVal val="visible"/>
                                          </p:to>
                                        </p:set>
                                        <p:animEffect transition="in" filter="wipe(down)">
                                          <p:cBhvr>
                                            <p:cTn id="47" dur="500"/>
                                            <p:tgtEl>
                                              <p:spTgt spid="17">
                                                <p:graphicEl>
                                                  <a:chart seriesIdx="0" categoryIdx="3" bldStep="ptInCategory"/>
                                                </p:graphicEl>
                                              </p:spTgt>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7">
                                                <p:graphicEl>
                                                  <a:chart seriesIdx="1" categoryIdx="3" bldStep="ptInCategory"/>
                                                </p:graphicEl>
                                              </p:spTgt>
                                            </p:tgtEl>
                                            <p:attrNameLst>
                                              <p:attrName>style.visibility</p:attrName>
                                            </p:attrNameLst>
                                          </p:cBhvr>
                                          <p:to>
                                            <p:strVal val="visible"/>
                                          </p:to>
                                        </p:set>
                                        <p:animEffect transition="in" filter="wipe(down)">
                                          <p:cBhvr>
                                            <p:cTn id="50" dur="500"/>
                                            <p:tgtEl>
                                              <p:spTgt spid="17">
                                                <p:graphicEl>
                                                  <a:chart seriesIdx="1" categoryIdx="3" bldStep="ptInCategory"/>
                                                </p:graphicEl>
                                              </p:spTgt>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graphicEl>
                                                  <a:chart seriesIdx="0" categoryIdx="4" bldStep="ptInCategory"/>
                                                </p:graphicEl>
                                              </p:spTgt>
                                            </p:tgtEl>
                                            <p:attrNameLst>
                                              <p:attrName>style.visibility</p:attrName>
                                            </p:attrNameLst>
                                          </p:cBhvr>
                                          <p:to>
                                            <p:strVal val="visible"/>
                                          </p:to>
                                        </p:set>
                                        <p:animEffect transition="in" filter="wipe(down)">
                                          <p:cBhvr>
                                            <p:cTn id="53" dur="500"/>
                                            <p:tgtEl>
                                              <p:spTgt spid="17">
                                                <p:graphicEl>
                                                  <a:chart seriesIdx="0" categoryIdx="4" bldStep="ptInCategory"/>
                                                </p:graphicEl>
                                              </p:spTgt>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7">
                                                <p:graphicEl>
                                                  <a:chart seriesIdx="1" categoryIdx="4" bldStep="ptInCategory"/>
                                                </p:graphicEl>
                                              </p:spTgt>
                                            </p:tgtEl>
                                            <p:attrNameLst>
                                              <p:attrName>style.visibility</p:attrName>
                                            </p:attrNameLst>
                                          </p:cBhvr>
                                          <p:to>
                                            <p:strVal val="visible"/>
                                          </p:to>
                                        </p:set>
                                        <p:animEffect transition="in" filter="wipe(down)">
                                          <p:cBhvr>
                                            <p:cTn id="56" dur="500"/>
                                            <p:tgtEl>
                                              <p:spTgt spid="17">
                                                <p:graphicEl>
                                                  <a:chart seriesIdx="1" categoryIdx="4" bldStep="ptIn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7" grpId="0" uiExpand="1">
            <p:bldSub>
              <a:bldChart bld="categoryEl"/>
            </p:bldSub>
          </p:bldGraphic>
          <p:bldP spid="2"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椭圆 8"/>
          <p:cNvSpPr/>
          <p:nvPr/>
        </p:nvSpPr>
        <p:spPr>
          <a:xfrm>
            <a:off x="1931194" y="2432050"/>
            <a:ext cx="1800000" cy="1800000"/>
          </a:xfrm>
          <a:prstGeom prst="ellipse">
            <a:avLst/>
          </a:prstGeom>
          <a:blipFill dpi="0" rotWithShape="1">
            <a:blip r:embed="rId2"/>
            <a:srcRect/>
            <a:stretch>
              <a:fillRect/>
            </a:stretch>
          </a:blip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sp>
      <p:sp>
        <p:nvSpPr>
          <p:cNvPr id="32" name="TextBox 31"/>
          <p:cNvSpPr txBox="1"/>
          <p:nvPr/>
        </p:nvSpPr>
        <p:spPr>
          <a:xfrm>
            <a:off x="1931194" y="4388425"/>
            <a:ext cx="1723549" cy="584775"/>
          </a:xfrm>
          <a:prstGeom prst="rect">
            <a:avLst/>
          </a:prstGeom>
          <a:noFill/>
        </p:spPr>
        <p:txBody>
          <a:bodyPr wrap="none" rtlCol="0">
            <a:noAutofit/>
          </a:bodyPr>
          <a:lstStyle/>
          <a:p>
            <a:r>
              <a:rPr lang="zh-CN" altLang="en-US" dirty="0">
                <a:solidFill>
                  <a:schemeClr val="bg2">
                    <a:lumMod val="50000"/>
                  </a:schemeClr>
                </a:solidFill>
              </a:rPr>
              <a:t>    </a:t>
            </a:r>
            <a:r>
              <a:rPr lang="zh-CN" altLang="en-US" sz="1200" dirty="0" smtClean="0">
                <a:solidFill>
                  <a:schemeClr val="bg2">
                    <a:lumMod val="50000"/>
                  </a:schemeClr>
                </a:solidFill>
              </a:rPr>
              <a:t>点击输入文字内容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点击</a:t>
            </a:r>
            <a:r>
              <a:rPr lang="zh-CN" altLang="en-US" sz="1000" dirty="0">
                <a:solidFill>
                  <a:schemeClr val="bg2">
                    <a:lumMod val="50000"/>
                  </a:schemeClr>
                </a:solidFill>
              </a:rPr>
              <a:t>输入文字</a:t>
            </a:r>
            <a:r>
              <a:rPr lang="zh-CN" altLang="en-US" sz="1000" dirty="0" smtClean="0">
                <a:solidFill>
                  <a:schemeClr val="bg2">
                    <a:lumMod val="50000"/>
                  </a:schemeClr>
                </a:solidFill>
              </a:rPr>
              <a:t>内容点击输入</a:t>
            </a:r>
            <a:endParaRPr lang="en-US" altLang="zh-CN" sz="1000" dirty="0" smtClean="0">
              <a:solidFill>
                <a:schemeClr val="bg2">
                  <a:lumMod val="50000"/>
                </a:schemeClr>
              </a:solidFill>
            </a:endParaRPr>
          </a:p>
          <a:p>
            <a:r>
              <a:rPr lang="zh-CN" altLang="en-US" sz="1000" dirty="0" smtClean="0">
                <a:solidFill>
                  <a:schemeClr val="bg2">
                    <a:lumMod val="50000"/>
                  </a:schemeClr>
                </a:solidFill>
              </a:rPr>
              <a:t>文字内容</a:t>
            </a:r>
            <a:endParaRPr lang="zh-CN" altLang="en-US" sz="1000" dirty="0">
              <a:solidFill>
                <a:schemeClr val="bg2">
                  <a:lumMod val="50000"/>
                </a:schemeClr>
              </a:solidFill>
            </a:endParaRPr>
          </a:p>
        </p:txBody>
      </p:sp>
      <p:graphicFrame>
        <p:nvGraphicFramePr>
          <p:cNvPr id="3" name="图表 2"/>
          <p:cNvGraphicFramePr/>
          <p:nvPr/>
        </p:nvGraphicFramePr>
        <p:xfrm>
          <a:off x="4750594" y="1670050"/>
          <a:ext cx="5719763" cy="3813175"/>
        </p:xfrm>
        <a:graphic>
          <a:graphicData uri="http://schemas.openxmlformats.org/drawingml/2006/chart">
            <c:chart xmlns:c="http://schemas.openxmlformats.org/drawingml/2006/chart" xmlns:r="http://schemas.openxmlformats.org/officeDocument/2006/relationships" r:id="rId1"/>
          </a:graphicData>
        </a:graphic>
      </p:graphicFrame>
      <p:grpSp>
        <p:nvGrpSpPr>
          <p:cNvPr id="14" name="组合 13"/>
          <p:cNvGrpSpPr/>
          <p:nvPr/>
        </p:nvGrpSpPr>
        <p:grpSpPr>
          <a:xfrm>
            <a:off x="-126206" y="222250"/>
            <a:ext cx="3774465" cy="800219"/>
            <a:chOff x="-126206" y="222250"/>
            <a:chExt cx="3774465" cy="800219"/>
          </a:xfrm>
        </p:grpSpPr>
        <p:sp>
          <p:nvSpPr>
            <p:cNvPr id="15" name="五边形 1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7" name="图片 16"/>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4"/>
    </p:custDataLst>
  </p:cSld>
  <p:clrMapOvr>
    <a:masterClrMapping/>
  </p:clrMapOvr>
  <p:transition spd="slow" advTm="5823">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par>
                              <p:cTn id="19" fill="hold">
                                <p:stCondLst>
                                  <p:cond delay="2849"/>
                                </p:stCondLst>
                                <p:childTnLst>
                                  <p:par>
                                    <p:cTn id="20" presetID="22" presetClass="entr" presetSubtype="8" fill="hold" grpId="0" nodeType="afterEffect">
                                      <p:stCondLst>
                                        <p:cond delay="0"/>
                                      </p:stCondLst>
                                      <p:childTnLst>
                                        <p:set>
                                          <p:cBhvr>
                                            <p:cTn id="21"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22" dur="500"/>
                                            <p:tgtEl>
                                              <p:spTgt spid="3">
                                                <p:graphicEl>
                                                  <a:chart seriesIdx="-3" categoryIdx="-3" bldStep="gridLegend"/>
                                                </p:graphicEl>
                                              </p:spTgt>
                                            </p:tgtEl>
                                          </p:cBhvr>
                                        </p:animEffect>
                                      </p:childTnLst>
                                    </p:cTn>
                                  </p:par>
                                </p:childTnLst>
                              </p:cTn>
                            </p:par>
                            <p:par>
                              <p:cTn id="23" fill="hold">
                                <p:stCondLst>
                                  <p:cond delay="3349"/>
                                </p:stCondLst>
                                <p:childTnLst>
                                  <p:par>
                                    <p:cTn id="24" presetID="22" presetClass="entr" presetSubtype="8" fill="hold" grpId="0" nodeType="afterEffect">
                                      <p:stCondLst>
                                        <p:cond delay="0"/>
                                      </p:stCondLst>
                                      <p:childTnLst>
                                        <p:set>
                                          <p:cBhvr>
                                            <p:cTn id="25"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ipe(left)">
                                          <p:cBhvr>
                                            <p:cTn id="26" dur="500"/>
                                            <p:tgtEl>
                                              <p:spTgt spid="3">
                                                <p:graphicEl>
                                                  <a:chart seriesIdx="-4" categoryIdx="0" bldStep="category"/>
                                                </p:graphicEl>
                                              </p:spTgt>
                                            </p:tgtEl>
                                          </p:cBhvr>
                                        </p:animEffect>
                                      </p:childTnLst>
                                    </p:cTn>
                                  </p:par>
                                </p:childTnLst>
                              </p:cTn>
                            </p:par>
                            <p:par>
                              <p:cTn id="27" fill="hold">
                                <p:stCondLst>
                                  <p:cond delay="3849"/>
                                </p:stCondLst>
                                <p:childTnLst>
                                  <p:par>
                                    <p:cTn id="28" presetID="22" presetClass="entr" presetSubtype="8" fill="hold" grpId="0" nodeType="afterEffect">
                                      <p:stCondLst>
                                        <p:cond delay="0"/>
                                      </p:stCondLst>
                                      <p:childTnLst>
                                        <p:set>
                                          <p:cBhvr>
                                            <p:cTn id="29"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ipe(left)">
                                          <p:cBhvr>
                                            <p:cTn id="30" dur="500"/>
                                            <p:tgtEl>
                                              <p:spTgt spid="3">
                                                <p:graphicEl>
                                                  <a:chart seriesIdx="-4" categoryIdx="1" bldStep="category"/>
                                                </p:graphicEl>
                                              </p:spTgt>
                                            </p:tgtEl>
                                          </p:cBhvr>
                                        </p:animEffect>
                                      </p:childTnLst>
                                    </p:cTn>
                                  </p:par>
                                </p:childTnLst>
                              </p:cTn>
                            </p:par>
                            <p:par>
                              <p:cTn id="31" fill="hold">
                                <p:stCondLst>
                                  <p:cond delay="4349"/>
                                </p:stCondLst>
                                <p:childTnLst>
                                  <p:par>
                                    <p:cTn id="32" presetID="22" presetClass="entr" presetSubtype="8" fill="hold" grpId="0" nodeType="afterEffect">
                                      <p:stCondLst>
                                        <p:cond delay="0"/>
                                      </p:stCondLst>
                                      <p:childTnLst>
                                        <p:set>
                                          <p:cBhvr>
                                            <p:cTn id="33"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ipe(left)">
                                          <p:cBhvr>
                                            <p:cTn id="34" dur="500"/>
                                            <p:tgtEl>
                                              <p:spTgt spid="3">
                                                <p:graphicEl>
                                                  <a:chart seriesIdx="-4" categoryIdx="2" bldStep="category"/>
                                                </p:graphicEl>
                                              </p:spTgt>
                                            </p:tgtEl>
                                          </p:cBhvr>
                                        </p:animEffect>
                                      </p:childTnLst>
                                    </p:cTn>
                                  </p:par>
                                </p:childTnLst>
                              </p:cTn>
                            </p:par>
                            <p:par>
                              <p:cTn id="35" fill="hold">
                                <p:stCondLst>
                                  <p:cond delay="4849"/>
                                </p:stCondLst>
                                <p:childTnLst>
                                  <p:par>
                                    <p:cTn id="36" presetID="22" presetClass="entr" presetSubtype="8" fill="hold" grpId="0" nodeType="afterEffect">
                                      <p:stCondLst>
                                        <p:cond delay="0"/>
                                      </p:stCondLst>
                                      <p:childTnLst>
                                        <p:set>
                                          <p:cBhvr>
                                            <p:cTn id="37"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ipe(left)">
                                          <p:cBhvr>
                                            <p:cTn id="38" dur="500"/>
                                            <p:tgtEl>
                                              <p:spTgt spid="3">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Graphic spid="3" grpId="0" uiExpand="1">
            <p:bldSub>
              <a:bldChart bld="category"/>
            </p:bldSub>
          </p:bldGraphic>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anim calcmode="lin" valueType="num">
                                          <p:cBhvr>
                                            <p:cTn id="13" dur="500" fill="hold"/>
                                            <p:tgtEl>
                                              <p:spTgt spid="9"/>
                                            </p:tgtEl>
                                            <p:attrNameLst>
                                              <p:attrName>ppt_x</p:attrName>
                                            </p:attrNameLst>
                                          </p:cBhvr>
                                          <p:tavLst>
                                            <p:tav tm="0">
                                              <p:val>
                                                <p:strVal val="#ppt_x"/>
                                              </p:val>
                                            </p:tav>
                                            <p:tav tm="100000">
                                              <p:val>
                                                <p:strVal val="#ppt_x"/>
                                              </p:val>
                                            </p:tav>
                                          </p:tavLst>
                                        </p:anim>
                                        <p:anim calcmode="lin" valueType="num">
                                          <p:cBhvr>
                                            <p:cTn id="14" dur="500" fill="hold"/>
                                            <p:tgtEl>
                                              <p:spTgt spid="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iterate type="lt">
                                        <p:tmPct val="10000"/>
                                      </p:iterate>
                                      <p:childTnLst>
                                        <p:set>
                                          <p:cBhvr>
                                            <p:cTn id="17" dur="1" fill="hold">
                                              <p:stCondLst>
                                                <p:cond delay="0"/>
                                              </p:stCondLst>
                                            </p:cTn>
                                            <p:tgtEl>
                                              <p:spTgt spid="32"/>
                                            </p:tgtEl>
                                            <p:attrNameLst>
                                              <p:attrName>style.visibility</p:attrName>
                                            </p:attrNameLst>
                                          </p:cBhvr>
                                          <p:to>
                                            <p:strVal val="visible"/>
                                          </p:to>
                                        </p:set>
                                        <p:animEffect transition="in" filter="wipe(left)">
                                          <p:cBhvr>
                                            <p:cTn id="18" dur="500"/>
                                            <p:tgtEl>
                                              <p:spTgt spid="32"/>
                                            </p:tgtEl>
                                          </p:cBhvr>
                                        </p:animEffect>
                                      </p:childTnLst>
                                    </p:cTn>
                                  </p:par>
                                </p:childTnLst>
                              </p:cTn>
                            </p:par>
                            <p:par>
                              <p:cTn id="19" fill="hold">
                                <p:stCondLst>
                                  <p:cond delay="2849"/>
                                </p:stCondLst>
                                <p:childTnLst>
                                  <p:par>
                                    <p:cTn id="20" presetID="22" presetClass="entr" presetSubtype="8" fill="hold" grpId="0" nodeType="afterEffect">
                                      <p:stCondLst>
                                        <p:cond delay="0"/>
                                      </p:stCondLst>
                                      <p:childTnLst>
                                        <p:set>
                                          <p:cBhvr>
                                            <p:cTn id="21" dur="1" fill="hold">
                                              <p:stCondLst>
                                                <p:cond delay="0"/>
                                              </p:stCondLst>
                                            </p:cTn>
                                            <p:tgtEl>
                                              <p:spTgt spid="3">
                                                <p:graphicEl>
                                                  <a:chart seriesIdx="-3" categoryIdx="-3" bldStep="gridLegend"/>
                                                </p:graphicEl>
                                              </p:spTgt>
                                            </p:tgtEl>
                                            <p:attrNameLst>
                                              <p:attrName>style.visibility</p:attrName>
                                            </p:attrNameLst>
                                          </p:cBhvr>
                                          <p:to>
                                            <p:strVal val="visible"/>
                                          </p:to>
                                        </p:set>
                                        <p:animEffect transition="in" filter="wipe(left)">
                                          <p:cBhvr>
                                            <p:cTn id="22" dur="500"/>
                                            <p:tgtEl>
                                              <p:spTgt spid="3">
                                                <p:graphicEl>
                                                  <a:chart seriesIdx="-3" categoryIdx="-3" bldStep="gridLegend"/>
                                                </p:graphicEl>
                                              </p:spTgt>
                                            </p:tgtEl>
                                          </p:cBhvr>
                                        </p:animEffect>
                                      </p:childTnLst>
                                    </p:cTn>
                                  </p:par>
                                </p:childTnLst>
                              </p:cTn>
                            </p:par>
                            <p:par>
                              <p:cTn id="23" fill="hold">
                                <p:stCondLst>
                                  <p:cond delay="3349"/>
                                </p:stCondLst>
                                <p:childTnLst>
                                  <p:par>
                                    <p:cTn id="24" presetID="22" presetClass="entr" presetSubtype="8" fill="hold" grpId="0" nodeType="afterEffect">
                                      <p:stCondLst>
                                        <p:cond delay="0"/>
                                      </p:stCondLst>
                                      <p:childTnLst>
                                        <p:set>
                                          <p:cBhvr>
                                            <p:cTn id="25" dur="1" fill="hold">
                                              <p:stCondLst>
                                                <p:cond delay="0"/>
                                              </p:stCondLst>
                                            </p:cTn>
                                            <p:tgtEl>
                                              <p:spTgt spid="3">
                                                <p:graphicEl>
                                                  <a:chart seriesIdx="-4" categoryIdx="0" bldStep="category"/>
                                                </p:graphicEl>
                                              </p:spTgt>
                                            </p:tgtEl>
                                            <p:attrNameLst>
                                              <p:attrName>style.visibility</p:attrName>
                                            </p:attrNameLst>
                                          </p:cBhvr>
                                          <p:to>
                                            <p:strVal val="visible"/>
                                          </p:to>
                                        </p:set>
                                        <p:animEffect transition="in" filter="wipe(left)">
                                          <p:cBhvr>
                                            <p:cTn id="26" dur="500"/>
                                            <p:tgtEl>
                                              <p:spTgt spid="3">
                                                <p:graphicEl>
                                                  <a:chart seriesIdx="-4" categoryIdx="0" bldStep="category"/>
                                                </p:graphicEl>
                                              </p:spTgt>
                                            </p:tgtEl>
                                          </p:cBhvr>
                                        </p:animEffect>
                                      </p:childTnLst>
                                    </p:cTn>
                                  </p:par>
                                </p:childTnLst>
                              </p:cTn>
                            </p:par>
                            <p:par>
                              <p:cTn id="27" fill="hold">
                                <p:stCondLst>
                                  <p:cond delay="3849"/>
                                </p:stCondLst>
                                <p:childTnLst>
                                  <p:par>
                                    <p:cTn id="28" presetID="22" presetClass="entr" presetSubtype="8" fill="hold" grpId="0" nodeType="afterEffect">
                                      <p:stCondLst>
                                        <p:cond delay="0"/>
                                      </p:stCondLst>
                                      <p:childTnLst>
                                        <p:set>
                                          <p:cBhvr>
                                            <p:cTn id="29" dur="1" fill="hold">
                                              <p:stCondLst>
                                                <p:cond delay="0"/>
                                              </p:stCondLst>
                                            </p:cTn>
                                            <p:tgtEl>
                                              <p:spTgt spid="3">
                                                <p:graphicEl>
                                                  <a:chart seriesIdx="-4" categoryIdx="1" bldStep="category"/>
                                                </p:graphicEl>
                                              </p:spTgt>
                                            </p:tgtEl>
                                            <p:attrNameLst>
                                              <p:attrName>style.visibility</p:attrName>
                                            </p:attrNameLst>
                                          </p:cBhvr>
                                          <p:to>
                                            <p:strVal val="visible"/>
                                          </p:to>
                                        </p:set>
                                        <p:animEffect transition="in" filter="wipe(left)">
                                          <p:cBhvr>
                                            <p:cTn id="30" dur="500"/>
                                            <p:tgtEl>
                                              <p:spTgt spid="3">
                                                <p:graphicEl>
                                                  <a:chart seriesIdx="-4" categoryIdx="1" bldStep="category"/>
                                                </p:graphicEl>
                                              </p:spTgt>
                                            </p:tgtEl>
                                          </p:cBhvr>
                                        </p:animEffect>
                                      </p:childTnLst>
                                    </p:cTn>
                                  </p:par>
                                </p:childTnLst>
                              </p:cTn>
                            </p:par>
                            <p:par>
                              <p:cTn id="31" fill="hold">
                                <p:stCondLst>
                                  <p:cond delay="4349"/>
                                </p:stCondLst>
                                <p:childTnLst>
                                  <p:par>
                                    <p:cTn id="32" presetID="22" presetClass="entr" presetSubtype="8" fill="hold" grpId="0" nodeType="afterEffect">
                                      <p:stCondLst>
                                        <p:cond delay="0"/>
                                      </p:stCondLst>
                                      <p:childTnLst>
                                        <p:set>
                                          <p:cBhvr>
                                            <p:cTn id="33" dur="1" fill="hold">
                                              <p:stCondLst>
                                                <p:cond delay="0"/>
                                              </p:stCondLst>
                                            </p:cTn>
                                            <p:tgtEl>
                                              <p:spTgt spid="3">
                                                <p:graphicEl>
                                                  <a:chart seriesIdx="-4" categoryIdx="2" bldStep="category"/>
                                                </p:graphicEl>
                                              </p:spTgt>
                                            </p:tgtEl>
                                            <p:attrNameLst>
                                              <p:attrName>style.visibility</p:attrName>
                                            </p:attrNameLst>
                                          </p:cBhvr>
                                          <p:to>
                                            <p:strVal val="visible"/>
                                          </p:to>
                                        </p:set>
                                        <p:animEffect transition="in" filter="wipe(left)">
                                          <p:cBhvr>
                                            <p:cTn id="34" dur="500"/>
                                            <p:tgtEl>
                                              <p:spTgt spid="3">
                                                <p:graphicEl>
                                                  <a:chart seriesIdx="-4" categoryIdx="2" bldStep="category"/>
                                                </p:graphicEl>
                                              </p:spTgt>
                                            </p:tgtEl>
                                          </p:cBhvr>
                                        </p:animEffect>
                                      </p:childTnLst>
                                    </p:cTn>
                                  </p:par>
                                </p:childTnLst>
                              </p:cTn>
                            </p:par>
                            <p:par>
                              <p:cTn id="35" fill="hold">
                                <p:stCondLst>
                                  <p:cond delay="4849"/>
                                </p:stCondLst>
                                <p:childTnLst>
                                  <p:par>
                                    <p:cTn id="36" presetID="22" presetClass="entr" presetSubtype="8" fill="hold" grpId="0" nodeType="afterEffect">
                                      <p:stCondLst>
                                        <p:cond delay="0"/>
                                      </p:stCondLst>
                                      <p:childTnLst>
                                        <p:set>
                                          <p:cBhvr>
                                            <p:cTn id="37" dur="1" fill="hold">
                                              <p:stCondLst>
                                                <p:cond delay="0"/>
                                              </p:stCondLst>
                                            </p:cTn>
                                            <p:tgtEl>
                                              <p:spTgt spid="3">
                                                <p:graphicEl>
                                                  <a:chart seriesIdx="-4" categoryIdx="3" bldStep="category"/>
                                                </p:graphicEl>
                                              </p:spTgt>
                                            </p:tgtEl>
                                            <p:attrNameLst>
                                              <p:attrName>style.visibility</p:attrName>
                                            </p:attrNameLst>
                                          </p:cBhvr>
                                          <p:to>
                                            <p:strVal val="visible"/>
                                          </p:to>
                                        </p:set>
                                        <p:animEffect transition="in" filter="wipe(left)">
                                          <p:cBhvr>
                                            <p:cTn id="38" dur="500"/>
                                            <p:tgtEl>
                                              <p:spTgt spid="3">
                                                <p:graphicEl>
                                                  <a:chart seriesIdx="-4" categoryIdx="3" bldStep="category"/>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Graphic spid="3" grpId="0" uiExpand="1">
            <p:bldSub>
              <a:bldChart bld="category"/>
            </p:bldSub>
          </p:bldGraphic>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组合 46"/>
          <p:cNvGrpSpPr/>
          <p:nvPr/>
        </p:nvGrpSpPr>
        <p:grpSpPr>
          <a:xfrm>
            <a:off x="-126206" y="222250"/>
            <a:ext cx="3774465" cy="800219"/>
            <a:chOff x="-126206" y="222250"/>
            <a:chExt cx="3774465" cy="800219"/>
          </a:xfrm>
        </p:grpSpPr>
        <p:sp>
          <p:nvSpPr>
            <p:cNvPr id="48" name="五边形 47"/>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51" name="图片 50"/>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grpSp>
        <p:nvGrpSpPr>
          <p:cNvPr id="49" name="组合 48"/>
          <p:cNvGrpSpPr/>
          <p:nvPr/>
        </p:nvGrpSpPr>
        <p:grpSpPr>
          <a:xfrm rot="16200000">
            <a:off x="5325032" y="49282"/>
            <a:ext cx="2051525" cy="7051536"/>
            <a:chOff x="5512594" y="699850"/>
            <a:chExt cx="1676400" cy="5762150"/>
          </a:xfrm>
          <a:solidFill>
            <a:srgbClr val="FF5050"/>
          </a:solidFill>
        </p:grpSpPr>
        <p:sp>
          <p:nvSpPr>
            <p:cNvPr id="52" name="同心圆 3"/>
            <p:cNvSpPr/>
            <p:nvPr/>
          </p:nvSpPr>
          <p:spPr>
            <a:xfrm>
              <a:off x="5512594" y="699850"/>
              <a:ext cx="838200" cy="1656000"/>
            </a:xfrm>
            <a:custGeom>
              <a:avLst/>
              <a:gdLst/>
              <a:ahLst/>
              <a:cxnLst/>
              <a:rect l="l" t="t" r="r" b="b"/>
              <a:pathLst>
                <a:path w="838200" h="1656000">
                  <a:moveTo>
                    <a:pt x="828000" y="0"/>
                  </a:moveTo>
                  <a:lnTo>
                    <a:pt x="838200" y="515"/>
                  </a:lnTo>
                  <a:lnTo>
                    <a:pt x="838200" y="290166"/>
                  </a:lnTo>
                  <a:cubicBezTo>
                    <a:pt x="834819" y="289170"/>
                    <a:pt x="831414" y="289138"/>
                    <a:pt x="828000" y="289138"/>
                  </a:cubicBezTo>
                  <a:cubicBezTo>
                    <a:pt x="530395" y="289138"/>
                    <a:pt x="289138" y="530395"/>
                    <a:pt x="289138" y="828000"/>
                  </a:cubicBezTo>
                  <a:cubicBezTo>
                    <a:pt x="289138" y="1125605"/>
                    <a:pt x="530395" y="1366862"/>
                    <a:pt x="828000" y="1366862"/>
                  </a:cubicBezTo>
                  <a:lnTo>
                    <a:pt x="838200" y="1365834"/>
                  </a:lnTo>
                  <a:lnTo>
                    <a:pt x="838200" y="1655485"/>
                  </a:lnTo>
                  <a:cubicBezTo>
                    <a:pt x="834809" y="1655980"/>
                    <a:pt x="831407" y="1656000"/>
                    <a:pt x="828000" y="1656000"/>
                  </a:cubicBezTo>
                  <a:cubicBezTo>
                    <a:pt x="370708" y="1656000"/>
                    <a:pt x="0" y="1285292"/>
                    <a:pt x="0" y="828000"/>
                  </a:cubicBezTo>
                  <a:cubicBezTo>
                    <a:pt x="0" y="370708"/>
                    <a:pt x="370708" y="0"/>
                    <a:pt x="828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3" name="同心圆 3"/>
            <p:cNvSpPr/>
            <p:nvPr/>
          </p:nvSpPr>
          <p:spPr>
            <a:xfrm>
              <a:off x="5512594" y="3438000"/>
              <a:ext cx="838200" cy="1656000"/>
            </a:xfrm>
            <a:custGeom>
              <a:avLst/>
              <a:gdLst/>
              <a:ahLst/>
              <a:cxnLst/>
              <a:rect l="l" t="t" r="r" b="b"/>
              <a:pathLst>
                <a:path w="838200" h="1656000">
                  <a:moveTo>
                    <a:pt x="828000" y="0"/>
                  </a:moveTo>
                  <a:lnTo>
                    <a:pt x="838200" y="515"/>
                  </a:lnTo>
                  <a:lnTo>
                    <a:pt x="838200" y="290166"/>
                  </a:lnTo>
                  <a:cubicBezTo>
                    <a:pt x="834819" y="289170"/>
                    <a:pt x="831414" y="289138"/>
                    <a:pt x="828000" y="289138"/>
                  </a:cubicBezTo>
                  <a:cubicBezTo>
                    <a:pt x="530395" y="289138"/>
                    <a:pt x="289138" y="530395"/>
                    <a:pt x="289138" y="828000"/>
                  </a:cubicBezTo>
                  <a:cubicBezTo>
                    <a:pt x="289138" y="1125605"/>
                    <a:pt x="530395" y="1366862"/>
                    <a:pt x="828000" y="1366862"/>
                  </a:cubicBezTo>
                  <a:lnTo>
                    <a:pt x="838200" y="1365834"/>
                  </a:lnTo>
                  <a:lnTo>
                    <a:pt x="838200" y="1655485"/>
                  </a:lnTo>
                  <a:cubicBezTo>
                    <a:pt x="834809" y="1655980"/>
                    <a:pt x="831407" y="1656000"/>
                    <a:pt x="828000" y="1656000"/>
                  </a:cubicBezTo>
                  <a:cubicBezTo>
                    <a:pt x="370708" y="1656000"/>
                    <a:pt x="0" y="1285292"/>
                    <a:pt x="0" y="828000"/>
                  </a:cubicBezTo>
                  <a:cubicBezTo>
                    <a:pt x="0" y="370708"/>
                    <a:pt x="370708" y="0"/>
                    <a:pt x="828000"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4" name="同心圆 3"/>
            <p:cNvSpPr/>
            <p:nvPr/>
          </p:nvSpPr>
          <p:spPr>
            <a:xfrm flipH="1">
              <a:off x="6336000" y="2070000"/>
              <a:ext cx="838200" cy="1656000"/>
            </a:xfrm>
            <a:custGeom>
              <a:avLst/>
              <a:gdLst/>
              <a:ahLst/>
              <a:cxnLst/>
              <a:rect l="l" t="t" r="r" b="b"/>
              <a:pathLst>
                <a:path w="838200" h="1656000">
                  <a:moveTo>
                    <a:pt x="828000" y="0"/>
                  </a:moveTo>
                  <a:lnTo>
                    <a:pt x="838200" y="515"/>
                  </a:lnTo>
                  <a:lnTo>
                    <a:pt x="838200" y="290166"/>
                  </a:lnTo>
                  <a:cubicBezTo>
                    <a:pt x="834819" y="289170"/>
                    <a:pt x="831414" y="289138"/>
                    <a:pt x="828000" y="289138"/>
                  </a:cubicBezTo>
                  <a:cubicBezTo>
                    <a:pt x="530395" y="289138"/>
                    <a:pt x="289138" y="530395"/>
                    <a:pt x="289138" y="828000"/>
                  </a:cubicBezTo>
                  <a:cubicBezTo>
                    <a:pt x="289138" y="1125605"/>
                    <a:pt x="530395" y="1366862"/>
                    <a:pt x="828000" y="1366862"/>
                  </a:cubicBezTo>
                  <a:lnTo>
                    <a:pt x="838200" y="1365834"/>
                  </a:lnTo>
                  <a:lnTo>
                    <a:pt x="838200" y="1655485"/>
                  </a:lnTo>
                  <a:cubicBezTo>
                    <a:pt x="834809" y="1655980"/>
                    <a:pt x="831407" y="1656000"/>
                    <a:pt x="828000" y="1656000"/>
                  </a:cubicBezTo>
                  <a:cubicBezTo>
                    <a:pt x="370708" y="1656000"/>
                    <a:pt x="0" y="1285292"/>
                    <a:pt x="0" y="828000"/>
                  </a:cubicBezTo>
                  <a:cubicBezTo>
                    <a:pt x="0" y="370708"/>
                    <a:pt x="370708" y="0"/>
                    <a:pt x="82800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5" name="同心圆 3"/>
            <p:cNvSpPr/>
            <p:nvPr/>
          </p:nvSpPr>
          <p:spPr>
            <a:xfrm flipH="1">
              <a:off x="6350794" y="4806000"/>
              <a:ext cx="838200" cy="1656000"/>
            </a:xfrm>
            <a:custGeom>
              <a:avLst/>
              <a:gdLst/>
              <a:ahLst/>
              <a:cxnLst/>
              <a:rect l="l" t="t" r="r" b="b"/>
              <a:pathLst>
                <a:path w="838200" h="1656000">
                  <a:moveTo>
                    <a:pt x="828000" y="0"/>
                  </a:moveTo>
                  <a:lnTo>
                    <a:pt x="838200" y="515"/>
                  </a:lnTo>
                  <a:lnTo>
                    <a:pt x="838200" y="290166"/>
                  </a:lnTo>
                  <a:cubicBezTo>
                    <a:pt x="834819" y="289170"/>
                    <a:pt x="831414" y="289138"/>
                    <a:pt x="828000" y="289138"/>
                  </a:cubicBezTo>
                  <a:cubicBezTo>
                    <a:pt x="530395" y="289138"/>
                    <a:pt x="289138" y="530395"/>
                    <a:pt x="289138" y="828000"/>
                  </a:cubicBezTo>
                  <a:cubicBezTo>
                    <a:pt x="289138" y="1125605"/>
                    <a:pt x="530395" y="1366862"/>
                    <a:pt x="828000" y="1366862"/>
                  </a:cubicBezTo>
                  <a:lnTo>
                    <a:pt x="838200" y="1365834"/>
                  </a:lnTo>
                  <a:lnTo>
                    <a:pt x="838200" y="1655485"/>
                  </a:lnTo>
                  <a:cubicBezTo>
                    <a:pt x="834809" y="1655980"/>
                    <a:pt x="831407" y="1656000"/>
                    <a:pt x="828000" y="1656000"/>
                  </a:cubicBezTo>
                  <a:cubicBezTo>
                    <a:pt x="370708" y="1656000"/>
                    <a:pt x="0" y="1285292"/>
                    <a:pt x="0" y="828000"/>
                  </a:cubicBezTo>
                  <a:cubicBezTo>
                    <a:pt x="0" y="370708"/>
                    <a:pt x="370708" y="0"/>
                    <a:pt x="828000" y="0"/>
                  </a:cubicBezTo>
                  <a:close/>
                </a:path>
              </a:pathLst>
            </a:cu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2" name="椭圆 1"/>
          <p:cNvSpPr/>
          <p:nvPr/>
        </p:nvSpPr>
        <p:spPr>
          <a:xfrm>
            <a:off x="3358811" y="311785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01</a:t>
            </a:r>
            <a:endParaRPr lang="zh-CN" altLang="en-US" dirty="0"/>
          </a:p>
        </p:txBody>
      </p:sp>
      <p:sp>
        <p:nvSpPr>
          <p:cNvPr id="64" name="椭圆 63"/>
          <p:cNvSpPr/>
          <p:nvPr/>
        </p:nvSpPr>
        <p:spPr>
          <a:xfrm>
            <a:off x="5057852" y="3117850"/>
            <a:ext cx="914400" cy="9144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02</a:t>
            </a:r>
            <a:endParaRPr lang="zh-CN" altLang="en-US" dirty="0"/>
          </a:p>
        </p:txBody>
      </p:sp>
      <p:sp>
        <p:nvSpPr>
          <p:cNvPr id="65" name="椭圆 64"/>
          <p:cNvSpPr/>
          <p:nvPr/>
        </p:nvSpPr>
        <p:spPr>
          <a:xfrm>
            <a:off x="6731967" y="3117850"/>
            <a:ext cx="914400" cy="914400"/>
          </a:xfrm>
          <a:prstGeom prst="ellipse">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03</a:t>
            </a:r>
            <a:endParaRPr lang="zh-CN" altLang="en-US" dirty="0"/>
          </a:p>
        </p:txBody>
      </p:sp>
      <p:sp>
        <p:nvSpPr>
          <p:cNvPr id="66" name="椭圆 65"/>
          <p:cNvSpPr/>
          <p:nvPr/>
        </p:nvSpPr>
        <p:spPr>
          <a:xfrm>
            <a:off x="8384343" y="3117850"/>
            <a:ext cx="914400" cy="914400"/>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t>04</a:t>
            </a:r>
            <a:endParaRPr lang="zh-CN" altLang="en-US" dirty="0"/>
          </a:p>
        </p:txBody>
      </p:sp>
      <p:sp>
        <p:nvSpPr>
          <p:cNvPr id="67" name="TextBox 66"/>
          <p:cNvSpPr txBox="1"/>
          <p:nvPr/>
        </p:nvSpPr>
        <p:spPr>
          <a:xfrm>
            <a:off x="2681558" y="2038822"/>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68" name="TextBox 67"/>
          <p:cNvSpPr txBox="1"/>
          <p:nvPr/>
        </p:nvSpPr>
        <p:spPr>
          <a:xfrm>
            <a:off x="4273211" y="4718050"/>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69" name="TextBox 68"/>
          <p:cNvSpPr txBox="1"/>
          <p:nvPr/>
        </p:nvSpPr>
        <p:spPr>
          <a:xfrm>
            <a:off x="6054714" y="2065964"/>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70" name="TextBox 69"/>
          <p:cNvSpPr txBox="1"/>
          <p:nvPr/>
        </p:nvSpPr>
        <p:spPr>
          <a:xfrm>
            <a:off x="7916229" y="4600813"/>
            <a:ext cx="2268905" cy="584775"/>
          </a:xfrm>
          <a:prstGeom prst="rect">
            <a:avLst/>
          </a:prstGeom>
          <a:noFill/>
        </p:spPr>
        <p:txBody>
          <a:bodyPr wrap="square" rtlCol="0">
            <a:spAutoFit/>
          </a:bodyPr>
          <a:lstStyle/>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Tree>
    <p:custDataLst>
      <p:tags r:id="rId2"/>
    </p:custDataLst>
  </p:cSld>
  <p:clrMapOvr>
    <a:masterClrMapping/>
  </p:clrMapOvr>
  <p:transition spd="slow" advTm="6744">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40000">
                                          <p:cBhvr additive="base">
                                            <p:cTn id="7"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1000"/>
                                            <p:tgtEl>
                                              <p:spTgt spid="49"/>
                                            </p:tgtEl>
                                          </p:cBhvr>
                                        </p:animEffect>
                                      </p:childTnLst>
                                    </p:cTn>
                                  </p:par>
                                </p:childTnLst>
                              </p:cTn>
                            </p:par>
                            <p:par>
                              <p:cTn id="13" fill="hold">
                                <p:stCondLst>
                                  <p:cond delay="1500"/>
                                </p:stCondLst>
                                <p:childTnLst>
                                  <p:par>
                                    <p:cTn id="14" presetID="45"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750"/>
                                            <p:tgtEl>
                                              <p:spTgt spid="2"/>
                                            </p:tgtEl>
                                          </p:cBhvr>
                                        </p:animEffect>
                                        <p:anim calcmode="lin" valueType="num">
                                          <p:cBhvr>
                                            <p:cTn id="17" dur="750" fill="hold"/>
                                            <p:tgtEl>
                                              <p:spTgt spid="2"/>
                                            </p:tgtEl>
                                            <p:attrNameLst>
                                              <p:attrName>ppt_w</p:attrName>
                                            </p:attrNameLst>
                                          </p:cBhvr>
                                          <p:tavLst>
                                            <p:tav tm="0" fmla="#ppt_w*sin(2.5*pi*$)">
                                              <p:val>
                                                <p:fltVal val="0"/>
                                              </p:val>
                                            </p:tav>
                                            <p:tav tm="100000">
                                              <p:val>
                                                <p:fltVal val="1"/>
                                              </p:val>
                                            </p:tav>
                                          </p:tavLst>
                                        </p:anim>
                                        <p:anim calcmode="lin" valueType="num">
                                          <p:cBhvr>
                                            <p:cTn id="18" dur="750" fill="hold"/>
                                            <p:tgtEl>
                                              <p:spTgt spid="2"/>
                                            </p:tgtEl>
                                            <p:attrNameLst>
                                              <p:attrName>ppt_h</p:attrName>
                                            </p:attrNameLst>
                                          </p:cBhvr>
                                          <p:tavLst>
                                            <p:tav tm="0">
                                              <p:val>
                                                <p:strVal val="#ppt_h"/>
                                              </p:val>
                                            </p:tav>
                                            <p:tav tm="100000">
                                              <p:val>
                                                <p:strVal val="#ppt_h"/>
                                              </p:val>
                                            </p:tav>
                                          </p:tavLst>
                                        </p:anim>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500"/>
                                            <p:tgtEl>
                                              <p:spTgt spid="67"/>
                                            </p:tgtEl>
                                          </p:cBhvr>
                                        </p:animEffect>
                                      </p:childTnLst>
                                    </p:cTn>
                                  </p:par>
                                </p:childTnLst>
                              </p:cTn>
                            </p:par>
                            <p:par>
                              <p:cTn id="23" fill="hold">
                                <p:stCondLst>
                                  <p:cond delay="3000"/>
                                </p:stCondLst>
                                <p:childTnLst>
                                  <p:par>
                                    <p:cTn id="24" presetID="45"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750"/>
                                            <p:tgtEl>
                                              <p:spTgt spid="64"/>
                                            </p:tgtEl>
                                          </p:cBhvr>
                                        </p:animEffect>
                                        <p:anim calcmode="lin" valueType="num">
                                          <p:cBhvr>
                                            <p:cTn id="27" dur="750" fill="hold"/>
                                            <p:tgtEl>
                                              <p:spTgt spid="64"/>
                                            </p:tgtEl>
                                            <p:attrNameLst>
                                              <p:attrName>ppt_w</p:attrName>
                                            </p:attrNameLst>
                                          </p:cBhvr>
                                          <p:tavLst>
                                            <p:tav tm="0" fmla="#ppt_w*sin(2.5*pi*$)">
                                              <p:val>
                                                <p:fltVal val="0"/>
                                              </p:val>
                                            </p:tav>
                                            <p:tav tm="100000">
                                              <p:val>
                                                <p:fltVal val="1"/>
                                              </p:val>
                                            </p:tav>
                                          </p:tavLst>
                                        </p:anim>
                                        <p:anim calcmode="lin" valueType="num">
                                          <p:cBhvr>
                                            <p:cTn id="28" dur="750" fill="hold"/>
                                            <p:tgtEl>
                                              <p:spTgt spid="64"/>
                                            </p:tgtEl>
                                            <p:attrNameLst>
                                              <p:attrName>ppt_h</p:attrName>
                                            </p:attrNameLst>
                                          </p:cBhvr>
                                          <p:tavLst>
                                            <p:tav tm="0">
                                              <p:val>
                                                <p:strVal val="#ppt_h"/>
                                              </p:val>
                                            </p:tav>
                                            <p:tav tm="100000">
                                              <p:val>
                                                <p:strVal val="#ppt_h"/>
                                              </p:val>
                                            </p:tav>
                                          </p:tavLst>
                                        </p:anim>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childTnLst>
                              </p:cTn>
                            </p:par>
                            <p:par>
                              <p:cTn id="33" fill="hold">
                                <p:stCondLst>
                                  <p:cond delay="4500"/>
                                </p:stCondLst>
                                <p:childTnLst>
                                  <p:par>
                                    <p:cTn id="34" presetID="45" presetClass="entr" presetSubtype="0"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750"/>
                                            <p:tgtEl>
                                              <p:spTgt spid="65"/>
                                            </p:tgtEl>
                                          </p:cBhvr>
                                        </p:animEffect>
                                        <p:anim calcmode="lin" valueType="num">
                                          <p:cBhvr>
                                            <p:cTn id="37" dur="750" fill="hold"/>
                                            <p:tgtEl>
                                              <p:spTgt spid="65"/>
                                            </p:tgtEl>
                                            <p:attrNameLst>
                                              <p:attrName>ppt_w</p:attrName>
                                            </p:attrNameLst>
                                          </p:cBhvr>
                                          <p:tavLst>
                                            <p:tav tm="0" fmla="#ppt_w*sin(2.5*pi*$)">
                                              <p:val>
                                                <p:fltVal val="0"/>
                                              </p:val>
                                            </p:tav>
                                            <p:tav tm="100000">
                                              <p:val>
                                                <p:fltVal val="1"/>
                                              </p:val>
                                            </p:tav>
                                          </p:tavLst>
                                        </p:anim>
                                        <p:anim calcmode="lin" valueType="num">
                                          <p:cBhvr>
                                            <p:cTn id="38" dur="750" fill="hold"/>
                                            <p:tgtEl>
                                              <p:spTgt spid="65"/>
                                            </p:tgtEl>
                                            <p:attrNameLst>
                                              <p:attrName>ppt_h</p:attrName>
                                            </p:attrNameLst>
                                          </p:cBhvr>
                                          <p:tavLst>
                                            <p:tav tm="0">
                                              <p:val>
                                                <p:strVal val="#ppt_h"/>
                                              </p:val>
                                            </p:tav>
                                            <p:tav tm="100000">
                                              <p:val>
                                                <p:strVal val="#ppt_h"/>
                                              </p:val>
                                            </p:tav>
                                          </p:tavLst>
                                        </p:anim>
                                      </p:childTnLst>
                                    </p:cTn>
                                  </p:par>
                                </p:childTnLst>
                              </p:cTn>
                            </p:par>
                            <p:par>
                              <p:cTn id="39" fill="hold">
                                <p:stCondLst>
                                  <p:cond delay="5500"/>
                                </p:stCondLst>
                                <p:childTnLst>
                                  <p:par>
                                    <p:cTn id="40" presetID="22" presetClass="entr" presetSubtype="8" fill="hold" grpId="0"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wipe(left)">
                                          <p:cBhvr>
                                            <p:cTn id="42" dur="500"/>
                                            <p:tgtEl>
                                              <p:spTgt spid="69"/>
                                            </p:tgtEl>
                                          </p:cBhvr>
                                        </p:animEffect>
                                      </p:childTnLst>
                                    </p:cTn>
                                  </p:par>
                                </p:childTnLst>
                              </p:cTn>
                            </p:par>
                            <p:par>
                              <p:cTn id="43" fill="hold">
                                <p:stCondLst>
                                  <p:cond delay="6000"/>
                                </p:stCondLst>
                                <p:childTnLst>
                                  <p:par>
                                    <p:cTn id="44" presetID="45" presetClass="entr" presetSubtype="0" fill="hold" grpId="0"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750"/>
                                            <p:tgtEl>
                                              <p:spTgt spid="66"/>
                                            </p:tgtEl>
                                          </p:cBhvr>
                                        </p:animEffect>
                                        <p:anim calcmode="lin" valueType="num">
                                          <p:cBhvr>
                                            <p:cTn id="47" dur="750" fill="hold"/>
                                            <p:tgtEl>
                                              <p:spTgt spid="66"/>
                                            </p:tgtEl>
                                            <p:attrNameLst>
                                              <p:attrName>ppt_w</p:attrName>
                                            </p:attrNameLst>
                                          </p:cBhvr>
                                          <p:tavLst>
                                            <p:tav tm="0" fmla="#ppt_w*sin(2.5*pi*$)">
                                              <p:val>
                                                <p:fltVal val="0"/>
                                              </p:val>
                                            </p:tav>
                                            <p:tav tm="100000">
                                              <p:val>
                                                <p:fltVal val="1"/>
                                              </p:val>
                                            </p:tav>
                                          </p:tavLst>
                                        </p:anim>
                                        <p:anim calcmode="lin" valueType="num">
                                          <p:cBhvr>
                                            <p:cTn id="48" dur="750" fill="hold"/>
                                            <p:tgtEl>
                                              <p:spTgt spid="66"/>
                                            </p:tgtEl>
                                            <p:attrNameLst>
                                              <p:attrName>ppt_h</p:attrName>
                                            </p:attrNameLst>
                                          </p:cBhvr>
                                          <p:tavLst>
                                            <p:tav tm="0">
                                              <p:val>
                                                <p:strVal val="#ppt_h"/>
                                              </p:val>
                                            </p:tav>
                                            <p:tav tm="100000">
                                              <p:val>
                                                <p:strVal val="#ppt_h"/>
                                              </p:val>
                                            </p:tav>
                                          </p:tavLst>
                                        </p:anim>
                                      </p:childTnLst>
                                    </p:cTn>
                                  </p:par>
                                </p:childTnLst>
                              </p:cTn>
                            </p:par>
                            <p:par>
                              <p:cTn id="49" fill="hold">
                                <p:stCondLst>
                                  <p:cond delay="7000"/>
                                </p:stCondLst>
                                <p:childTnLst>
                                  <p:par>
                                    <p:cTn id="50" presetID="22" presetClass="entr" presetSubtype="8" fill="hold" grpId="0" nodeType="after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left)">
                                          <p:cBhvr>
                                            <p:cTn id="5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4" grpId="0" animBg="1"/>
          <p:bldP spid="65" grpId="0" animBg="1"/>
          <p:bldP spid="66" grpId="0" animBg="1"/>
          <p:bldP spid="67" grpId="0"/>
          <p:bldP spid="68" grpId="0"/>
          <p:bldP spid="69" grpId="0"/>
          <p:bldP spid="7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49"/>
                                            </p:tgtEl>
                                            <p:attrNameLst>
                                              <p:attrName>style.visibility</p:attrName>
                                            </p:attrNameLst>
                                          </p:cBhvr>
                                          <p:to>
                                            <p:strVal val="visible"/>
                                          </p:to>
                                        </p:set>
                                        <p:animEffect transition="in" filter="wipe(left)">
                                          <p:cBhvr>
                                            <p:cTn id="12" dur="1000"/>
                                            <p:tgtEl>
                                              <p:spTgt spid="49"/>
                                            </p:tgtEl>
                                          </p:cBhvr>
                                        </p:animEffect>
                                      </p:childTnLst>
                                    </p:cTn>
                                  </p:par>
                                </p:childTnLst>
                              </p:cTn>
                            </p:par>
                            <p:par>
                              <p:cTn id="13" fill="hold">
                                <p:stCondLst>
                                  <p:cond delay="1500"/>
                                </p:stCondLst>
                                <p:childTnLst>
                                  <p:par>
                                    <p:cTn id="14" presetID="45" presetClass="entr" presetSubtype="0"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750"/>
                                            <p:tgtEl>
                                              <p:spTgt spid="2"/>
                                            </p:tgtEl>
                                          </p:cBhvr>
                                        </p:animEffect>
                                        <p:anim calcmode="lin" valueType="num">
                                          <p:cBhvr>
                                            <p:cTn id="17" dur="750" fill="hold"/>
                                            <p:tgtEl>
                                              <p:spTgt spid="2"/>
                                            </p:tgtEl>
                                            <p:attrNameLst>
                                              <p:attrName>ppt_w</p:attrName>
                                            </p:attrNameLst>
                                          </p:cBhvr>
                                          <p:tavLst>
                                            <p:tav tm="0" fmla="#ppt_w*sin(2.5*pi*$)">
                                              <p:val>
                                                <p:fltVal val="0"/>
                                              </p:val>
                                            </p:tav>
                                            <p:tav tm="100000">
                                              <p:val>
                                                <p:fltVal val="1"/>
                                              </p:val>
                                            </p:tav>
                                          </p:tavLst>
                                        </p:anim>
                                        <p:anim calcmode="lin" valueType="num">
                                          <p:cBhvr>
                                            <p:cTn id="18" dur="750" fill="hold"/>
                                            <p:tgtEl>
                                              <p:spTgt spid="2"/>
                                            </p:tgtEl>
                                            <p:attrNameLst>
                                              <p:attrName>ppt_h</p:attrName>
                                            </p:attrNameLst>
                                          </p:cBhvr>
                                          <p:tavLst>
                                            <p:tav tm="0">
                                              <p:val>
                                                <p:strVal val="#ppt_h"/>
                                              </p:val>
                                            </p:tav>
                                            <p:tav tm="100000">
                                              <p:val>
                                                <p:strVal val="#ppt_h"/>
                                              </p:val>
                                            </p:tav>
                                          </p:tavLst>
                                        </p:anim>
                                      </p:childTnLst>
                                    </p:cTn>
                                  </p:par>
                                </p:childTnLst>
                              </p:cTn>
                            </p:par>
                            <p:par>
                              <p:cTn id="19" fill="hold">
                                <p:stCondLst>
                                  <p:cond delay="2500"/>
                                </p:stCondLst>
                                <p:childTnLst>
                                  <p:par>
                                    <p:cTn id="20" presetID="22" presetClass="entr" presetSubtype="8" fill="hold" grpId="0" nodeType="afterEffect">
                                      <p:stCondLst>
                                        <p:cond delay="0"/>
                                      </p:stCondLst>
                                      <p:childTnLst>
                                        <p:set>
                                          <p:cBhvr>
                                            <p:cTn id="21" dur="1" fill="hold">
                                              <p:stCondLst>
                                                <p:cond delay="0"/>
                                              </p:stCondLst>
                                            </p:cTn>
                                            <p:tgtEl>
                                              <p:spTgt spid="67"/>
                                            </p:tgtEl>
                                            <p:attrNameLst>
                                              <p:attrName>style.visibility</p:attrName>
                                            </p:attrNameLst>
                                          </p:cBhvr>
                                          <p:to>
                                            <p:strVal val="visible"/>
                                          </p:to>
                                        </p:set>
                                        <p:animEffect transition="in" filter="wipe(left)">
                                          <p:cBhvr>
                                            <p:cTn id="22" dur="500"/>
                                            <p:tgtEl>
                                              <p:spTgt spid="67"/>
                                            </p:tgtEl>
                                          </p:cBhvr>
                                        </p:animEffect>
                                      </p:childTnLst>
                                    </p:cTn>
                                  </p:par>
                                </p:childTnLst>
                              </p:cTn>
                            </p:par>
                            <p:par>
                              <p:cTn id="23" fill="hold">
                                <p:stCondLst>
                                  <p:cond delay="3000"/>
                                </p:stCondLst>
                                <p:childTnLst>
                                  <p:par>
                                    <p:cTn id="24" presetID="45" presetClass="entr" presetSubtype="0" fill="hold" grpId="0" nodeType="afterEffect">
                                      <p:stCondLst>
                                        <p:cond delay="0"/>
                                      </p:stCondLst>
                                      <p:childTnLst>
                                        <p:set>
                                          <p:cBhvr>
                                            <p:cTn id="25" dur="1" fill="hold">
                                              <p:stCondLst>
                                                <p:cond delay="0"/>
                                              </p:stCondLst>
                                            </p:cTn>
                                            <p:tgtEl>
                                              <p:spTgt spid="64"/>
                                            </p:tgtEl>
                                            <p:attrNameLst>
                                              <p:attrName>style.visibility</p:attrName>
                                            </p:attrNameLst>
                                          </p:cBhvr>
                                          <p:to>
                                            <p:strVal val="visible"/>
                                          </p:to>
                                        </p:set>
                                        <p:animEffect transition="in" filter="fade">
                                          <p:cBhvr>
                                            <p:cTn id="26" dur="750"/>
                                            <p:tgtEl>
                                              <p:spTgt spid="64"/>
                                            </p:tgtEl>
                                          </p:cBhvr>
                                        </p:animEffect>
                                        <p:anim calcmode="lin" valueType="num">
                                          <p:cBhvr>
                                            <p:cTn id="27" dur="750" fill="hold"/>
                                            <p:tgtEl>
                                              <p:spTgt spid="64"/>
                                            </p:tgtEl>
                                            <p:attrNameLst>
                                              <p:attrName>ppt_w</p:attrName>
                                            </p:attrNameLst>
                                          </p:cBhvr>
                                          <p:tavLst>
                                            <p:tav tm="0" fmla="#ppt_w*sin(2.5*pi*$)">
                                              <p:val>
                                                <p:fltVal val="0"/>
                                              </p:val>
                                            </p:tav>
                                            <p:tav tm="100000">
                                              <p:val>
                                                <p:fltVal val="1"/>
                                              </p:val>
                                            </p:tav>
                                          </p:tavLst>
                                        </p:anim>
                                        <p:anim calcmode="lin" valueType="num">
                                          <p:cBhvr>
                                            <p:cTn id="28" dur="750" fill="hold"/>
                                            <p:tgtEl>
                                              <p:spTgt spid="64"/>
                                            </p:tgtEl>
                                            <p:attrNameLst>
                                              <p:attrName>ppt_h</p:attrName>
                                            </p:attrNameLst>
                                          </p:cBhvr>
                                          <p:tavLst>
                                            <p:tav tm="0">
                                              <p:val>
                                                <p:strVal val="#ppt_h"/>
                                              </p:val>
                                            </p:tav>
                                            <p:tav tm="100000">
                                              <p:val>
                                                <p:strVal val="#ppt_h"/>
                                              </p:val>
                                            </p:tav>
                                          </p:tavLst>
                                        </p:anim>
                                      </p:childTnLst>
                                    </p:cTn>
                                  </p:par>
                                </p:childTnLst>
                              </p:cTn>
                            </p:par>
                            <p:par>
                              <p:cTn id="29" fill="hold">
                                <p:stCondLst>
                                  <p:cond delay="4000"/>
                                </p:stCondLst>
                                <p:childTnLst>
                                  <p:par>
                                    <p:cTn id="30" presetID="22" presetClass="entr" presetSubtype="8" fill="hold" grpId="0" nodeType="afterEffect">
                                      <p:stCondLst>
                                        <p:cond delay="0"/>
                                      </p:stCondLst>
                                      <p:childTnLst>
                                        <p:set>
                                          <p:cBhvr>
                                            <p:cTn id="31" dur="1" fill="hold">
                                              <p:stCondLst>
                                                <p:cond delay="0"/>
                                              </p:stCondLst>
                                            </p:cTn>
                                            <p:tgtEl>
                                              <p:spTgt spid="68"/>
                                            </p:tgtEl>
                                            <p:attrNameLst>
                                              <p:attrName>style.visibility</p:attrName>
                                            </p:attrNameLst>
                                          </p:cBhvr>
                                          <p:to>
                                            <p:strVal val="visible"/>
                                          </p:to>
                                        </p:set>
                                        <p:animEffect transition="in" filter="wipe(left)">
                                          <p:cBhvr>
                                            <p:cTn id="32" dur="500"/>
                                            <p:tgtEl>
                                              <p:spTgt spid="68"/>
                                            </p:tgtEl>
                                          </p:cBhvr>
                                        </p:animEffect>
                                      </p:childTnLst>
                                    </p:cTn>
                                  </p:par>
                                </p:childTnLst>
                              </p:cTn>
                            </p:par>
                            <p:par>
                              <p:cTn id="33" fill="hold">
                                <p:stCondLst>
                                  <p:cond delay="4500"/>
                                </p:stCondLst>
                                <p:childTnLst>
                                  <p:par>
                                    <p:cTn id="34" presetID="45" presetClass="entr" presetSubtype="0"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750"/>
                                            <p:tgtEl>
                                              <p:spTgt spid="65"/>
                                            </p:tgtEl>
                                          </p:cBhvr>
                                        </p:animEffect>
                                        <p:anim calcmode="lin" valueType="num">
                                          <p:cBhvr>
                                            <p:cTn id="37" dur="750" fill="hold"/>
                                            <p:tgtEl>
                                              <p:spTgt spid="65"/>
                                            </p:tgtEl>
                                            <p:attrNameLst>
                                              <p:attrName>ppt_w</p:attrName>
                                            </p:attrNameLst>
                                          </p:cBhvr>
                                          <p:tavLst>
                                            <p:tav tm="0" fmla="#ppt_w*sin(2.5*pi*$)">
                                              <p:val>
                                                <p:fltVal val="0"/>
                                              </p:val>
                                            </p:tav>
                                            <p:tav tm="100000">
                                              <p:val>
                                                <p:fltVal val="1"/>
                                              </p:val>
                                            </p:tav>
                                          </p:tavLst>
                                        </p:anim>
                                        <p:anim calcmode="lin" valueType="num">
                                          <p:cBhvr>
                                            <p:cTn id="38" dur="750" fill="hold"/>
                                            <p:tgtEl>
                                              <p:spTgt spid="65"/>
                                            </p:tgtEl>
                                            <p:attrNameLst>
                                              <p:attrName>ppt_h</p:attrName>
                                            </p:attrNameLst>
                                          </p:cBhvr>
                                          <p:tavLst>
                                            <p:tav tm="0">
                                              <p:val>
                                                <p:strVal val="#ppt_h"/>
                                              </p:val>
                                            </p:tav>
                                            <p:tav tm="100000">
                                              <p:val>
                                                <p:strVal val="#ppt_h"/>
                                              </p:val>
                                            </p:tav>
                                          </p:tavLst>
                                        </p:anim>
                                      </p:childTnLst>
                                    </p:cTn>
                                  </p:par>
                                </p:childTnLst>
                              </p:cTn>
                            </p:par>
                            <p:par>
                              <p:cTn id="39" fill="hold">
                                <p:stCondLst>
                                  <p:cond delay="5500"/>
                                </p:stCondLst>
                                <p:childTnLst>
                                  <p:par>
                                    <p:cTn id="40" presetID="22" presetClass="entr" presetSubtype="8" fill="hold" grpId="0" nodeType="afterEffect">
                                      <p:stCondLst>
                                        <p:cond delay="0"/>
                                      </p:stCondLst>
                                      <p:childTnLst>
                                        <p:set>
                                          <p:cBhvr>
                                            <p:cTn id="41" dur="1" fill="hold">
                                              <p:stCondLst>
                                                <p:cond delay="0"/>
                                              </p:stCondLst>
                                            </p:cTn>
                                            <p:tgtEl>
                                              <p:spTgt spid="69"/>
                                            </p:tgtEl>
                                            <p:attrNameLst>
                                              <p:attrName>style.visibility</p:attrName>
                                            </p:attrNameLst>
                                          </p:cBhvr>
                                          <p:to>
                                            <p:strVal val="visible"/>
                                          </p:to>
                                        </p:set>
                                        <p:animEffect transition="in" filter="wipe(left)">
                                          <p:cBhvr>
                                            <p:cTn id="42" dur="500"/>
                                            <p:tgtEl>
                                              <p:spTgt spid="69"/>
                                            </p:tgtEl>
                                          </p:cBhvr>
                                        </p:animEffect>
                                      </p:childTnLst>
                                    </p:cTn>
                                  </p:par>
                                </p:childTnLst>
                              </p:cTn>
                            </p:par>
                            <p:par>
                              <p:cTn id="43" fill="hold">
                                <p:stCondLst>
                                  <p:cond delay="6000"/>
                                </p:stCondLst>
                                <p:childTnLst>
                                  <p:par>
                                    <p:cTn id="44" presetID="45" presetClass="entr" presetSubtype="0" fill="hold" grpId="0" nodeType="afterEffect">
                                      <p:stCondLst>
                                        <p:cond delay="0"/>
                                      </p:stCondLst>
                                      <p:childTnLst>
                                        <p:set>
                                          <p:cBhvr>
                                            <p:cTn id="45" dur="1" fill="hold">
                                              <p:stCondLst>
                                                <p:cond delay="0"/>
                                              </p:stCondLst>
                                            </p:cTn>
                                            <p:tgtEl>
                                              <p:spTgt spid="66"/>
                                            </p:tgtEl>
                                            <p:attrNameLst>
                                              <p:attrName>style.visibility</p:attrName>
                                            </p:attrNameLst>
                                          </p:cBhvr>
                                          <p:to>
                                            <p:strVal val="visible"/>
                                          </p:to>
                                        </p:set>
                                        <p:animEffect transition="in" filter="fade">
                                          <p:cBhvr>
                                            <p:cTn id="46" dur="750"/>
                                            <p:tgtEl>
                                              <p:spTgt spid="66"/>
                                            </p:tgtEl>
                                          </p:cBhvr>
                                        </p:animEffect>
                                        <p:anim calcmode="lin" valueType="num">
                                          <p:cBhvr>
                                            <p:cTn id="47" dur="750" fill="hold"/>
                                            <p:tgtEl>
                                              <p:spTgt spid="66"/>
                                            </p:tgtEl>
                                            <p:attrNameLst>
                                              <p:attrName>ppt_w</p:attrName>
                                            </p:attrNameLst>
                                          </p:cBhvr>
                                          <p:tavLst>
                                            <p:tav tm="0" fmla="#ppt_w*sin(2.5*pi*$)">
                                              <p:val>
                                                <p:fltVal val="0"/>
                                              </p:val>
                                            </p:tav>
                                            <p:tav tm="100000">
                                              <p:val>
                                                <p:fltVal val="1"/>
                                              </p:val>
                                            </p:tav>
                                          </p:tavLst>
                                        </p:anim>
                                        <p:anim calcmode="lin" valueType="num">
                                          <p:cBhvr>
                                            <p:cTn id="48" dur="750" fill="hold"/>
                                            <p:tgtEl>
                                              <p:spTgt spid="66"/>
                                            </p:tgtEl>
                                            <p:attrNameLst>
                                              <p:attrName>ppt_h</p:attrName>
                                            </p:attrNameLst>
                                          </p:cBhvr>
                                          <p:tavLst>
                                            <p:tav tm="0">
                                              <p:val>
                                                <p:strVal val="#ppt_h"/>
                                              </p:val>
                                            </p:tav>
                                            <p:tav tm="100000">
                                              <p:val>
                                                <p:strVal val="#ppt_h"/>
                                              </p:val>
                                            </p:tav>
                                          </p:tavLst>
                                        </p:anim>
                                      </p:childTnLst>
                                    </p:cTn>
                                  </p:par>
                                </p:childTnLst>
                              </p:cTn>
                            </p:par>
                            <p:par>
                              <p:cTn id="49" fill="hold">
                                <p:stCondLst>
                                  <p:cond delay="7000"/>
                                </p:stCondLst>
                                <p:childTnLst>
                                  <p:par>
                                    <p:cTn id="50" presetID="22" presetClass="entr" presetSubtype="8" fill="hold" grpId="0" nodeType="afterEffect">
                                      <p:stCondLst>
                                        <p:cond delay="0"/>
                                      </p:stCondLst>
                                      <p:childTnLst>
                                        <p:set>
                                          <p:cBhvr>
                                            <p:cTn id="51" dur="1" fill="hold">
                                              <p:stCondLst>
                                                <p:cond delay="0"/>
                                              </p:stCondLst>
                                            </p:cTn>
                                            <p:tgtEl>
                                              <p:spTgt spid="70"/>
                                            </p:tgtEl>
                                            <p:attrNameLst>
                                              <p:attrName>style.visibility</p:attrName>
                                            </p:attrNameLst>
                                          </p:cBhvr>
                                          <p:to>
                                            <p:strVal val="visible"/>
                                          </p:to>
                                        </p:set>
                                        <p:animEffect transition="in" filter="wipe(left)">
                                          <p:cBhvr>
                                            <p:cTn id="52"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64" grpId="0" animBg="1"/>
          <p:bldP spid="65" grpId="0" animBg="1"/>
          <p:bldP spid="66" grpId="0" animBg="1"/>
          <p:bldP spid="67" grpId="0"/>
          <p:bldP spid="68" grpId="0"/>
          <p:bldP spid="69" grpId="0"/>
          <p:bldP spid="70"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5133597" y="3192324"/>
            <a:ext cx="952499" cy="476250"/>
          </a:xfrm>
          <a:prstGeom prst="rect">
            <a:avLst/>
          </a:prstGeom>
        </p:spPr>
      </p:pic>
      <p:sp>
        <p:nvSpPr>
          <p:cNvPr id="50" name="TextBox 49"/>
          <p:cNvSpPr txBox="1"/>
          <p:nvPr/>
        </p:nvSpPr>
        <p:spPr>
          <a:xfrm>
            <a:off x="0" y="146050"/>
            <a:ext cx="1778794" cy="523220"/>
          </a:xfrm>
          <a:prstGeom prst="homePlate">
            <a:avLst/>
          </a:prstGeom>
          <a:solidFill>
            <a:srgbClr val="FF5050"/>
          </a:solidFill>
        </p:spPr>
        <p:txBody>
          <a:bodyPr wrap="square" rtlCol="0">
            <a:spAutoFit/>
          </a:bodyPr>
          <a:lstStyle/>
          <a:p>
            <a:pPr algn="ctr"/>
            <a:r>
              <a:rPr lang="en-US" altLang="zh-CN" sz="2800" dirty="0" smtClean="0">
                <a:solidFill>
                  <a:schemeClr val="bg1"/>
                </a:solidFill>
              </a:rPr>
              <a:t>Part3</a:t>
            </a:r>
            <a:endParaRPr lang="zh-CN" altLang="en-US" sz="2800" dirty="0">
              <a:solidFill>
                <a:schemeClr val="bg1"/>
              </a:solidFill>
            </a:endParaRPr>
          </a:p>
        </p:txBody>
      </p:sp>
      <p:grpSp>
        <p:nvGrpSpPr>
          <p:cNvPr id="7" name="组合 6"/>
          <p:cNvGrpSpPr>
            <a:grpSpLocks noChangeAspect="1"/>
          </p:cNvGrpSpPr>
          <p:nvPr/>
        </p:nvGrpSpPr>
        <p:grpSpPr>
          <a:xfrm>
            <a:off x="2276096" y="1990450"/>
            <a:ext cx="2880000" cy="2880000"/>
            <a:chOff x="6395125" y="2150829"/>
            <a:chExt cx="4320000" cy="4320000"/>
          </a:xfrm>
          <a:effectLst>
            <a:outerShdw blurRad="152400" dir="5400000" sx="90000" sy="-19000" rotWithShape="0">
              <a:prstClr val="black">
                <a:alpha val="15000"/>
              </a:prstClr>
            </a:outerShdw>
          </a:effectLst>
        </p:grpSpPr>
        <p:grpSp>
          <p:nvGrpSpPr>
            <p:cNvPr id="5" name="组合 4"/>
            <p:cNvGrpSpPr>
              <a:grpSpLocks noChangeAspect="1"/>
            </p:cNvGrpSpPr>
            <p:nvPr/>
          </p:nvGrpSpPr>
          <p:grpSpPr>
            <a:xfrm>
              <a:off x="6395125" y="2150829"/>
              <a:ext cx="4320000" cy="4320000"/>
              <a:chOff x="950794" y="-1824950"/>
              <a:chExt cx="10800000" cy="10800000"/>
            </a:xfrm>
          </p:grpSpPr>
          <p:sp>
            <p:nvSpPr>
              <p:cNvPr id="12" name="菱形 11"/>
              <p:cNvSpPr/>
              <p:nvPr/>
            </p:nvSpPr>
            <p:spPr>
              <a:xfrm>
                <a:off x="950794" y="-1824950"/>
                <a:ext cx="10800000" cy="10800000"/>
              </a:xfrm>
              <a:prstGeom prst="diamond">
                <a:avLst/>
              </a:prstGeom>
              <a:solidFill>
                <a:srgbClr val="FF5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1850794" y="-924950"/>
                <a:ext cx="9000000" cy="9000000"/>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2750794" y="-24950"/>
                <a:ext cx="7200000" cy="72000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矩形 3"/>
            <p:cNvSpPr/>
            <p:nvPr/>
          </p:nvSpPr>
          <p:spPr>
            <a:xfrm>
              <a:off x="7378176" y="3558851"/>
              <a:ext cx="2370000" cy="150395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sz="2400" dirty="0">
                  <a:solidFill>
                    <a:schemeClr val="bg1"/>
                  </a:solidFill>
                  <a:latin typeface="汉真广标" pitchFamily="49" charset="-122"/>
                  <a:ea typeface="汉真广标" pitchFamily="49" charset="-122"/>
                </a:rPr>
                <a:t>项目成果展示</a:t>
              </a:r>
              <a:endParaRPr lang="zh-CN" altLang="en-US" sz="2400" dirty="0">
                <a:solidFill>
                  <a:schemeClr val="bg1"/>
                </a:solidFill>
                <a:latin typeface="汉真广标" pitchFamily="49" charset="-122"/>
                <a:ea typeface="汉真广标" pitchFamily="49" charset="-122"/>
              </a:endParaRPr>
            </a:p>
          </p:txBody>
        </p:sp>
      </p:grpSp>
      <p:cxnSp>
        <p:nvCxnSpPr>
          <p:cNvPr id="3" name="直接连接符 2"/>
          <p:cNvCxnSpPr/>
          <p:nvPr/>
        </p:nvCxnSpPr>
        <p:spPr>
          <a:xfrm>
            <a:off x="6238496" y="1365250"/>
            <a:ext cx="0" cy="4114800"/>
          </a:xfrm>
          <a:prstGeom prst="line">
            <a:avLst/>
          </a:prstGeom>
          <a:ln w="12700">
            <a:solidFill>
              <a:srgbClr val="FF5050"/>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695696" y="1517650"/>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7" name="TextBox 16"/>
          <p:cNvSpPr txBox="1"/>
          <p:nvPr/>
        </p:nvSpPr>
        <p:spPr>
          <a:xfrm>
            <a:off x="6695696" y="2373172"/>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8" name="TextBox 17"/>
          <p:cNvSpPr txBox="1"/>
          <p:nvPr/>
        </p:nvSpPr>
        <p:spPr>
          <a:xfrm>
            <a:off x="6695696" y="3228694"/>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9" name="TextBox 18"/>
          <p:cNvSpPr txBox="1"/>
          <p:nvPr/>
        </p:nvSpPr>
        <p:spPr>
          <a:xfrm>
            <a:off x="6695696" y="4084216"/>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20" name="TextBox 19"/>
          <p:cNvSpPr txBox="1"/>
          <p:nvPr/>
        </p:nvSpPr>
        <p:spPr>
          <a:xfrm>
            <a:off x="6695696" y="4939739"/>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Tm="5116">
        <p14:flip dir="r"/>
      </p:transition>
    </mc:Choice>
    <mc:Fallback>
      <p:transition spd="slow" advTm="5116">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40000">
                                          <p:cBhvr additive="base">
                                            <p:cTn id="26"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40000">
                                          <p:cBhvr additive="base">
                                            <p:cTn id="31"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14:presetBounceEnd="40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40000">
                                          <p:cBhvr additive="base">
                                            <p:cTn id="36"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14:presetBounceEnd="40000">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14:presetBounceEnd="40000">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14:bounceEnd="40000">
                                          <p:cBhvr additive="base">
                                            <p:cTn id="46" dur="5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254226" y="1955624"/>
            <a:ext cx="2357463" cy="3493729"/>
            <a:chOff x="3254226" y="1955624"/>
            <a:chExt cx="2357463" cy="3493729"/>
          </a:xfrm>
        </p:grpSpPr>
        <p:sp>
          <p:nvSpPr>
            <p:cNvPr id="6" name="椭圆 5"/>
            <p:cNvSpPr/>
            <p:nvPr/>
          </p:nvSpPr>
          <p:spPr>
            <a:xfrm flipH="1">
              <a:off x="4956063" y="5157836"/>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椭圆 6"/>
            <p:cNvSpPr/>
            <p:nvPr/>
          </p:nvSpPr>
          <p:spPr>
            <a:xfrm flipH="1">
              <a:off x="5141393" y="5242342"/>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 name="椭圆 7"/>
            <p:cNvSpPr/>
            <p:nvPr/>
          </p:nvSpPr>
          <p:spPr>
            <a:xfrm flipH="1">
              <a:off x="5332201" y="5311913"/>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椭圆 8"/>
            <p:cNvSpPr/>
            <p:nvPr/>
          </p:nvSpPr>
          <p:spPr>
            <a:xfrm flipH="1">
              <a:off x="5528491" y="5366155"/>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0" name="椭圆 9"/>
            <p:cNvSpPr/>
            <p:nvPr/>
          </p:nvSpPr>
          <p:spPr>
            <a:xfrm flipH="1">
              <a:off x="4089700" y="4451911"/>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1" name="椭圆 10"/>
            <p:cNvSpPr/>
            <p:nvPr/>
          </p:nvSpPr>
          <p:spPr>
            <a:xfrm flipH="1">
              <a:off x="3595490" y="3416213"/>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7" name="椭圆 16"/>
            <p:cNvSpPr/>
            <p:nvPr/>
          </p:nvSpPr>
          <p:spPr>
            <a:xfrm flipH="1">
              <a:off x="3729007" y="2123851"/>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椭圆 19"/>
            <p:cNvSpPr/>
            <p:nvPr/>
          </p:nvSpPr>
          <p:spPr>
            <a:xfrm flipH="1">
              <a:off x="3610436" y="2039738"/>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1" name="椭圆 20"/>
            <p:cNvSpPr/>
            <p:nvPr/>
          </p:nvSpPr>
          <p:spPr>
            <a:xfrm flipH="1">
              <a:off x="3491865" y="1955624"/>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椭圆 21"/>
            <p:cNvSpPr/>
            <p:nvPr/>
          </p:nvSpPr>
          <p:spPr>
            <a:xfrm flipH="1">
              <a:off x="3373294" y="2039738"/>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椭圆 22"/>
            <p:cNvSpPr/>
            <p:nvPr/>
          </p:nvSpPr>
          <p:spPr>
            <a:xfrm flipH="1">
              <a:off x="3254226" y="2123851"/>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椭圆 23"/>
            <p:cNvSpPr/>
            <p:nvPr/>
          </p:nvSpPr>
          <p:spPr>
            <a:xfrm flipH="1">
              <a:off x="3491865" y="2133284"/>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5" name="椭圆 24"/>
            <p:cNvSpPr/>
            <p:nvPr/>
          </p:nvSpPr>
          <p:spPr>
            <a:xfrm flipH="1">
              <a:off x="3491865" y="2310946"/>
              <a:ext cx="83198" cy="83198"/>
            </a:xfrm>
            <a:prstGeom prst="ellipse">
              <a:avLst/>
            </a:prstGeom>
            <a:solidFill>
              <a:srgbClr val="FF5050"/>
            </a:solidFill>
            <a:ln>
              <a:noFill/>
            </a:ln>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grpSp>
      <p:grpSp>
        <p:nvGrpSpPr>
          <p:cNvPr id="47" name="组合 46"/>
          <p:cNvGrpSpPr/>
          <p:nvPr/>
        </p:nvGrpSpPr>
        <p:grpSpPr>
          <a:xfrm>
            <a:off x="-126206" y="222250"/>
            <a:ext cx="3774465" cy="800219"/>
            <a:chOff x="-126206" y="222250"/>
            <a:chExt cx="3774465" cy="800219"/>
          </a:xfrm>
        </p:grpSpPr>
        <p:sp>
          <p:nvSpPr>
            <p:cNvPr id="48" name="五边形 47"/>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TextBox 48"/>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50" name="图片 49"/>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55" name="TextBox 54"/>
          <p:cNvSpPr txBox="1"/>
          <p:nvPr/>
        </p:nvSpPr>
        <p:spPr>
          <a:xfrm>
            <a:off x="881489" y="2472325"/>
            <a:ext cx="2268905" cy="584775"/>
          </a:xfrm>
          <a:prstGeom prst="rect">
            <a:avLst/>
          </a:prstGeom>
          <a:noFill/>
        </p:spPr>
        <p:txBody>
          <a:bodyPr wrap="square" rtlCol="0">
            <a:spAutoFit/>
          </a:bodyPr>
          <a:lstStyle/>
          <a:p>
            <a:pPr algn="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pPr algn="r"/>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56" name="TextBox 55"/>
          <p:cNvSpPr txBox="1"/>
          <p:nvPr/>
        </p:nvSpPr>
        <p:spPr>
          <a:xfrm>
            <a:off x="1238268" y="3635676"/>
            <a:ext cx="2268905" cy="584775"/>
          </a:xfrm>
          <a:prstGeom prst="rect">
            <a:avLst/>
          </a:prstGeom>
          <a:noFill/>
        </p:spPr>
        <p:txBody>
          <a:bodyPr wrap="square" rtlCol="0">
            <a:spAutoFit/>
          </a:bodyPr>
          <a:lstStyle/>
          <a:p>
            <a:pPr algn="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pPr algn="r"/>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57" name="TextBox 56"/>
          <p:cNvSpPr txBox="1"/>
          <p:nvPr/>
        </p:nvSpPr>
        <p:spPr>
          <a:xfrm>
            <a:off x="1862394" y="4629687"/>
            <a:ext cx="2268905" cy="584775"/>
          </a:xfrm>
          <a:prstGeom prst="rect">
            <a:avLst/>
          </a:prstGeom>
          <a:noFill/>
        </p:spPr>
        <p:txBody>
          <a:bodyPr wrap="square" rtlCol="0">
            <a:spAutoFit/>
          </a:bodyPr>
          <a:lstStyle/>
          <a:p>
            <a:pPr algn="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pPr algn="r"/>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sp>
        <p:nvSpPr>
          <p:cNvPr id="58" name="TextBox 57"/>
          <p:cNvSpPr txBox="1"/>
          <p:nvPr/>
        </p:nvSpPr>
        <p:spPr>
          <a:xfrm>
            <a:off x="3367066" y="5476021"/>
            <a:ext cx="2268905" cy="584775"/>
          </a:xfrm>
          <a:prstGeom prst="rect">
            <a:avLst/>
          </a:prstGeom>
          <a:noFill/>
        </p:spPr>
        <p:txBody>
          <a:bodyPr wrap="square" rtlCol="0">
            <a:spAutoFit/>
          </a:bodyPr>
          <a:lstStyle/>
          <a:p>
            <a:pPr algn="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endParaRPr lang="en-US" altLang="zh-CN" sz="1200" dirty="0" smtClean="0">
              <a:solidFill>
                <a:schemeClr val="bg2">
                  <a:lumMod val="50000"/>
                </a:schemeClr>
              </a:solidFill>
            </a:endParaRPr>
          </a:p>
          <a:p>
            <a:pPr algn="r"/>
            <a:r>
              <a:rPr lang="zh-CN" altLang="en-US" sz="1000" dirty="0" smtClean="0">
                <a:solidFill>
                  <a:schemeClr val="bg2">
                    <a:lumMod val="50000"/>
                  </a:schemeClr>
                </a:solidFill>
              </a:rPr>
              <a:t>请</a:t>
            </a:r>
            <a:r>
              <a:rPr lang="zh-CN" altLang="en-US" sz="1000" dirty="0">
                <a:solidFill>
                  <a:schemeClr val="bg2">
                    <a:lumMod val="50000"/>
                  </a:schemeClr>
                </a:solidFill>
              </a:rPr>
              <a:t>在此输入文字内容请在此输入文字</a:t>
            </a:r>
            <a:r>
              <a:rPr lang="zh-CN" altLang="en-US" sz="1000" dirty="0" smtClean="0">
                <a:solidFill>
                  <a:schemeClr val="bg2">
                    <a:lumMod val="50000"/>
                  </a:schemeClr>
                </a:solidFill>
              </a:rPr>
              <a:t>内容</a:t>
            </a:r>
            <a:endParaRPr lang="zh-CN" altLang="en-US" sz="1000" dirty="0">
              <a:solidFill>
                <a:schemeClr val="bg2">
                  <a:lumMod val="50000"/>
                </a:schemeClr>
              </a:solidFill>
            </a:endParaRPr>
          </a:p>
        </p:txBody>
      </p:sp>
      <p:grpSp>
        <p:nvGrpSpPr>
          <p:cNvPr id="71" name="组合 70"/>
          <p:cNvGrpSpPr/>
          <p:nvPr/>
        </p:nvGrpSpPr>
        <p:grpSpPr>
          <a:xfrm>
            <a:off x="5695791" y="5047754"/>
            <a:ext cx="720000" cy="720000"/>
            <a:chOff x="5695791" y="5047754"/>
            <a:chExt cx="720000" cy="720000"/>
          </a:xfrm>
          <a:solidFill>
            <a:srgbClr val="FFC000"/>
          </a:solidFill>
        </p:grpSpPr>
        <p:sp>
          <p:nvSpPr>
            <p:cNvPr id="27" name="椭圆 26"/>
            <p:cNvSpPr/>
            <p:nvPr/>
          </p:nvSpPr>
          <p:spPr>
            <a:xfrm flipH="1">
              <a:off x="5695791" y="5047754"/>
              <a:ext cx="720000" cy="720000"/>
            </a:xfrm>
            <a:prstGeom prst="ellipse">
              <a:avLst/>
            </a:prstGeom>
            <a:gr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0" name="矩形 69"/>
            <p:cNvSpPr/>
            <p:nvPr/>
          </p:nvSpPr>
          <p:spPr>
            <a:xfrm>
              <a:off x="5827191" y="5202308"/>
              <a:ext cx="457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1</a:t>
              </a:r>
              <a:endParaRPr lang="zh-CN" altLang="en-US" dirty="0">
                <a:solidFill>
                  <a:schemeClr val="bg1"/>
                </a:solidFill>
              </a:endParaRPr>
            </a:p>
          </p:txBody>
        </p:sp>
      </p:grpSp>
      <p:grpSp>
        <p:nvGrpSpPr>
          <p:cNvPr id="73" name="组合 72"/>
          <p:cNvGrpSpPr/>
          <p:nvPr/>
        </p:nvGrpSpPr>
        <p:grpSpPr>
          <a:xfrm>
            <a:off x="4144502" y="4482308"/>
            <a:ext cx="720000" cy="720000"/>
            <a:chOff x="4144502" y="4482308"/>
            <a:chExt cx="720000" cy="720000"/>
          </a:xfrm>
          <a:solidFill>
            <a:srgbClr val="FF5050"/>
          </a:solidFill>
        </p:grpSpPr>
        <p:sp>
          <p:nvSpPr>
            <p:cNvPr id="30" name="椭圆 29"/>
            <p:cNvSpPr/>
            <p:nvPr/>
          </p:nvSpPr>
          <p:spPr>
            <a:xfrm flipH="1">
              <a:off x="4144502" y="4482308"/>
              <a:ext cx="720000" cy="720000"/>
            </a:xfrm>
            <a:prstGeom prst="ellipse">
              <a:avLst/>
            </a:prstGeom>
            <a:gr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2" name="矩形 71"/>
            <p:cNvSpPr/>
            <p:nvPr/>
          </p:nvSpPr>
          <p:spPr>
            <a:xfrm>
              <a:off x="4275902" y="4613708"/>
              <a:ext cx="457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2</a:t>
              </a:r>
              <a:endParaRPr lang="zh-CN" altLang="en-US" dirty="0">
                <a:solidFill>
                  <a:schemeClr val="bg1"/>
                </a:solidFill>
              </a:endParaRPr>
            </a:p>
          </p:txBody>
        </p:sp>
      </p:grpSp>
      <p:grpSp>
        <p:nvGrpSpPr>
          <p:cNvPr id="75" name="组合 74"/>
          <p:cNvGrpSpPr/>
          <p:nvPr/>
        </p:nvGrpSpPr>
        <p:grpSpPr>
          <a:xfrm>
            <a:off x="3543994" y="3568064"/>
            <a:ext cx="720000" cy="720000"/>
            <a:chOff x="3543994" y="3568064"/>
            <a:chExt cx="720000" cy="720000"/>
          </a:xfrm>
          <a:solidFill>
            <a:srgbClr val="FFC000"/>
          </a:solidFill>
        </p:grpSpPr>
        <p:sp>
          <p:nvSpPr>
            <p:cNvPr id="32" name="椭圆 31"/>
            <p:cNvSpPr/>
            <p:nvPr/>
          </p:nvSpPr>
          <p:spPr>
            <a:xfrm flipH="1">
              <a:off x="3543994" y="3568064"/>
              <a:ext cx="720000" cy="720000"/>
            </a:xfrm>
            <a:prstGeom prst="ellipse">
              <a:avLst/>
            </a:prstGeom>
            <a:gr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4" name="矩形 73"/>
            <p:cNvSpPr/>
            <p:nvPr/>
          </p:nvSpPr>
          <p:spPr>
            <a:xfrm>
              <a:off x="3675394" y="3699464"/>
              <a:ext cx="457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3</a:t>
              </a:r>
              <a:endParaRPr lang="zh-CN" altLang="en-US" dirty="0">
                <a:solidFill>
                  <a:schemeClr val="bg1"/>
                </a:solidFill>
              </a:endParaRPr>
            </a:p>
          </p:txBody>
        </p:sp>
      </p:grpSp>
      <p:grpSp>
        <p:nvGrpSpPr>
          <p:cNvPr id="77" name="组合 76"/>
          <p:cNvGrpSpPr/>
          <p:nvPr/>
        </p:nvGrpSpPr>
        <p:grpSpPr>
          <a:xfrm>
            <a:off x="3215063" y="2404713"/>
            <a:ext cx="720000" cy="720000"/>
            <a:chOff x="3215063" y="2404713"/>
            <a:chExt cx="720000" cy="720000"/>
          </a:xfrm>
          <a:solidFill>
            <a:srgbClr val="FF5050"/>
          </a:solidFill>
        </p:grpSpPr>
        <p:sp>
          <p:nvSpPr>
            <p:cNvPr id="34" name="椭圆 33"/>
            <p:cNvSpPr/>
            <p:nvPr/>
          </p:nvSpPr>
          <p:spPr>
            <a:xfrm flipH="1">
              <a:off x="3215063" y="2404713"/>
              <a:ext cx="720000" cy="720000"/>
            </a:xfrm>
            <a:prstGeom prst="ellipse">
              <a:avLst/>
            </a:prstGeom>
            <a:grpFill/>
            <a:ln>
              <a:no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lt1">
                <a:hueOff val="0"/>
                <a:satOff val="0"/>
                <a:lumOff val="0"/>
                <a:alphaOff val="0"/>
              </a:schemeClr>
            </a:lnRef>
            <a:fillRef idx="1">
              <a:schemeClr val="accent1">
                <a:tint val="50000"/>
                <a:hueOff val="0"/>
                <a:satOff val="0"/>
                <a:lumOff val="0"/>
                <a:alphaOff val="0"/>
              </a:schemeClr>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76" name="矩形 75"/>
            <p:cNvSpPr/>
            <p:nvPr/>
          </p:nvSpPr>
          <p:spPr>
            <a:xfrm>
              <a:off x="3346463" y="2536113"/>
              <a:ext cx="457200" cy="4572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bg1"/>
                  </a:solidFill>
                </a:rPr>
                <a:t>4</a:t>
              </a:r>
              <a:endParaRPr lang="zh-CN" altLang="en-US" dirty="0">
                <a:solidFill>
                  <a:schemeClr val="bg1"/>
                </a:solidFill>
              </a:endParaRPr>
            </a:p>
          </p:txBody>
        </p:sp>
      </p:grpSp>
      <p:sp>
        <p:nvSpPr>
          <p:cNvPr id="5" name="椭圆 4"/>
          <p:cNvSpPr/>
          <p:nvPr/>
        </p:nvSpPr>
        <p:spPr>
          <a:xfrm>
            <a:off x="4795082" y="1822450"/>
            <a:ext cx="6423037" cy="3503090"/>
          </a:xfrm>
          <a:prstGeom prst="ellipse">
            <a:avLst/>
          </a:prstGeom>
          <a:blipFill>
            <a:blip r:embed="rId2">
              <a:extLst>
                <a:ext uri="{BEBA8EAE-BF5A-486C-A8C5-ECC9F3942E4B}">
                  <a14:imgProps xmlns:a14="http://schemas.microsoft.com/office/drawing/2010/main">
                    <a14:imgLayer r:embed="rId3">
                      <a14:imgEffect>
                        <a14:saturation sat="0"/>
                      </a14:imgEffect>
                    </a14:imgLayer>
                  </a14:imgProps>
                </a:ext>
              </a:extLst>
            </a:blip>
            <a:stretch>
              <a:fillRect/>
            </a:stretch>
          </a:blip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600" advTm="5362">
        <p14:gallery dir="l"/>
      </p:transition>
    </mc:Choice>
    <mc:Fallback>
      <p:transition spd="slow" advTm="5362">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14:bounceEnd="40000">
                                          <p:cBhvr additive="base">
                                            <p:cTn id="7" dur="500" fill="hold"/>
                                            <p:tgtEl>
                                              <p:spTgt spid="47"/>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animEffect transition="in" filter="fade">
                                          <p:cBhvr>
                                            <p:cTn id="18" dur="500"/>
                                            <p:tgtEl>
                                              <p:spTgt spid="71"/>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ipe(right)">
                                          <p:cBhvr>
                                            <p:cTn id="22" dur="500"/>
                                            <p:tgtEl>
                                              <p:spTgt spid="5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p:cTn id="26" dur="500" fill="hold"/>
                                            <p:tgtEl>
                                              <p:spTgt spid="73"/>
                                            </p:tgtEl>
                                            <p:attrNameLst>
                                              <p:attrName>ppt_w</p:attrName>
                                            </p:attrNameLst>
                                          </p:cBhvr>
                                          <p:tavLst>
                                            <p:tav tm="0">
                                              <p:val>
                                                <p:fltVal val="0"/>
                                              </p:val>
                                            </p:tav>
                                            <p:tav tm="100000">
                                              <p:val>
                                                <p:strVal val="#ppt_w"/>
                                              </p:val>
                                            </p:tav>
                                          </p:tavLst>
                                        </p:anim>
                                        <p:anim calcmode="lin" valueType="num">
                                          <p:cBhvr>
                                            <p:cTn id="27" dur="500" fill="hold"/>
                                            <p:tgtEl>
                                              <p:spTgt spid="73"/>
                                            </p:tgtEl>
                                            <p:attrNameLst>
                                              <p:attrName>ppt_h</p:attrName>
                                            </p:attrNameLst>
                                          </p:cBhvr>
                                          <p:tavLst>
                                            <p:tav tm="0">
                                              <p:val>
                                                <p:fltVal val="0"/>
                                              </p:val>
                                            </p:tav>
                                            <p:tav tm="100000">
                                              <p:val>
                                                <p:strVal val="#ppt_h"/>
                                              </p:val>
                                            </p:tav>
                                          </p:tavLst>
                                        </p:anim>
                                        <p:animEffect transition="in" filter="fade">
                                          <p:cBhvr>
                                            <p:cTn id="28" dur="500"/>
                                            <p:tgtEl>
                                              <p:spTgt spid="73"/>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right)">
                                          <p:cBhvr>
                                            <p:cTn id="32" dur="500"/>
                                            <p:tgtEl>
                                              <p:spTgt spid="57"/>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fltVal val="0"/>
                                              </p:val>
                                            </p:tav>
                                            <p:tav tm="100000">
                                              <p:val>
                                                <p:strVal val="#ppt_w"/>
                                              </p:val>
                                            </p:tav>
                                          </p:tavLst>
                                        </p:anim>
                                        <p:anim calcmode="lin" valueType="num">
                                          <p:cBhvr>
                                            <p:cTn id="37" dur="500" fill="hold"/>
                                            <p:tgtEl>
                                              <p:spTgt spid="75"/>
                                            </p:tgtEl>
                                            <p:attrNameLst>
                                              <p:attrName>ppt_h</p:attrName>
                                            </p:attrNameLst>
                                          </p:cBhvr>
                                          <p:tavLst>
                                            <p:tav tm="0">
                                              <p:val>
                                                <p:fltVal val="0"/>
                                              </p:val>
                                            </p:tav>
                                            <p:tav tm="100000">
                                              <p:val>
                                                <p:strVal val="#ppt_h"/>
                                              </p:val>
                                            </p:tav>
                                          </p:tavLst>
                                        </p:anim>
                                        <p:animEffect transition="in" filter="fade">
                                          <p:cBhvr>
                                            <p:cTn id="38" dur="500"/>
                                            <p:tgtEl>
                                              <p:spTgt spid="75"/>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right)">
                                          <p:cBhvr>
                                            <p:cTn id="42" dur="500"/>
                                            <p:tgtEl>
                                              <p:spTgt spid="56"/>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right)">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additive="base">
                                            <p:cTn id="7" dur="500" fill="hold"/>
                                            <p:tgtEl>
                                              <p:spTgt spid="47"/>
                                            </p:tgtEl>
                                            <p:attrNameLst>
                                              <p:attrName>ppt_x</p:attrName>
                                            </p:attrNameLst>
                                          </p:cBhvr>
                                          <p:tavLst>
                                            <p:tav tm="0">
                                              <p:val>
                                                <p:strVal val="0-#ppt_w/2"/>
                                              </p:val>
                                            </p:tav>
                                            <p:tav tm="100000">
                                              <p:val>
                                                <p:strVal val="#ppt_x"/>
                                              </p:val>
                                            </p:tav>
                                          </p:tavLst>
                                        </p:anim>
                                        <p:anim calcmode="lin" valueType="num">
                                          <p:cBhvr additive="base">
                                            <p:cTn id="8" dur="500" fill="hold"/>
                                            <p:tgtEl>
                                              <p:spTgt spid="4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par>
                              <p:cTn id="13" fill="hold">
                                <p:stCondLst>
                                  <p:cond delay="1000"/>
                                </p:stCondLst>
                                <p:childTnLst>
                                  <p:par>
                                    <p:cTn id="14" presetID="53" presetClass="entr" presetSubtype="16" fill="hold" nodeType="afterEffect">
                                      <p:stCondLst>
                                        <p:cond delay="0"/>
                                      </p:stCondLst>
                                      <p:childTnLst>
                                        <p:set>
                                          <p:cBhvr>
                                            <p:cTn id="15" dur="1" fill="hold">
                                              <p:stCondLst>
                                                <p:cond delay="0"/>
                                              </p:stCondLst>
                                            </p:cTn>
                                            <p:tgtEl>
                                              <p:spTgt spid="71"/>
                                            </p:tgtEl>
                                            <p:attrNameLst>
                                              <p:attrName>style.visibility</p:attrName>
                                            </p:attrNameLst>
                                          </p:cBhvr>
                                          <p:to>
                                            <p:strVal val="visible"/>
                                          </p:to>
                                        </p:set>
                                        <p:anim calcmode="lin" valueType="num">
                                          <p:cBhvr>
                                            <p:cTn id="16" dur="500" fill="hold"/>
                                            <p:tgtEl>
                                              <p:spTgt spid="71"/>
                                            </p:tgtEl>
                                            <p:attrNameLst>
                                              <p:attrName>ppt_w</p:attrName>
                                            </p:attrNameLst>
                                          </p:cBhvr>
                                          <p:tavLst>
                                            <p:tav tm="0">
                                              <p:val>
                                                <p:fltVal val="0"/>
                                              </p:val>
                                            </p:tav>
                                            <p:tav tm="100000">
                                              <p:val>
                                                <p:strVal val="#ppt_w"/>
                                              </p:val>
                                            </p:tav>
                                          </p:tavLst>
                                        </p:anim>
                                        <p:anim calcmode="lin" valueType="num">
                                          <p:cBhvr>
                                            <p:cTn id="17" dur="500" fill="hold"/>
                                            <p:tgtEl>
                                              <p:spTgt spid="71"/>
                                            </p:tgtEl>
                                            <p:attrNameLst>
                                              <p:attrName>ppt_h</p:attrName>
                                            </p:attrNameLst>
                                          </p:cBhvr>
                                          <p:tavLst>
                                            <p:tav tm="0">
                                              <p:val>
                                                <p:fltVal val="0"/>
                                              </p:val>
                                            </p:tav>
                                            <p:tav tm="100000">
                                              <p:val>
                                                <p:strVal val="#ppt_h"/>
                                              </p:val>
                                            </p:tav>
                                          </p:tavLst>
                                        </p:anim>
                                        <p:animEffect transition="in" filter="fade">
                                          <p:cBhvr>
                                            <p:cTn id="18" dur="500"/>
                                            <p:tgtEl>
                                              <p:spTgt spid="71"/>
                                            </p:tgtEl>
                                          </p:cBhvr>
                                        </p:animEffect>
                                      </p:childTnLst>
                                    </p:cTn>
                                  </p:par>
                                </p:childTnLst>
                              </p:cTn>
                            </p:par>
                            <p:par>
                              <p:cTn id="19" fill="hold">
                                <p:stCondLst>
                                  <p:cond delay="1500"/>
                                </p:stCondLst>
                                <p:childTnLst>
                                  <p:par>
                                    <p:cTn id="20" presetID="22" presetClass="entr" presetSubtype="2" fill="hold" grpId="0" nodeType="afterEffect">
                                      <p:stCondLst>
                                        <p:cond delay="0"/>
                                      </p:stCondLst>
                                      <p:childTnLst>
                                        <p:set>
                                          <p:cBhvr>
                                            <p:cTn id="21" dur="1" fill="hold">
                                              <p:stCondLst>
                                                <p:cond delay="0"/>
                                              </p:stCondLst>
                                            </p:cTn>
                                            <p:tgtEl>
                                              <p:spTgt spid="58"/>
                                            </p:tgtEl>
                                            <p:attrNameLst>
                                              <p:attrName>style.visibility</p:attrName>
                                            </p:attrNameLst>
                                          </p:cBhvr>
                                          <p:to>
                                            <p:strVal val="visible"/>
                                          </p:to>
                                        </p:set>
                                        <p:animEffect transition="in" filter="wipe(right)">
                                          <p:cBhvr>
                                            <p:cTn id="22" dur="500"/>
                                            <p:tgtEl>
                                              <p:spTgt spid="58"/>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73"/>
                                            </p:tgtEl>
                                            <p:attrNameLst>
                                              <p:attrName>style.visibility</p:attrName>
                                            </p:attrNameLst>
                                          </p:cBhvr>
                                          <p:to>
                                            <p:strVal val="visible"/>
                                          </p:to>
                                        </p:set>
                                        <p:anim calcmode="lin" valueType="num">
                                          <p:cBhvr>
                                            <p:cTn id="26" dur="500" fill="hold"/>
                                            <p:tgtEl>
                                              <p:spTgt spid="73"/>
                                            </p:tgtEl>
                                            <p:attrNameLst>
                                              <p:attrName>ppt_w</p:attrName>
                                            </p:attrNameLst>
                                          </p:cBhvr>
                                          <p:tavLst>
                                            <p:tav tm="0">
                                              <p:val>
                                                <p:fltVal val="0"/>
                                              </p:val>
                                            </p:tav>
                                            <p:tav tm="100000">
                                              <p:val>
                                                <p:strVal val="#ppt_w"/>
                                              </p:val>
                                            </p:tav>
                                          </p:tavLst>
                                        </p:anim>
                                        <p:anim calcmode="lin" valueType="num">
                                          <p:cBhvr>
                                            <p:cTn id="27" dur="500" fill="hold"/>
                                            <p:tgtEl>
                                              <p:spTgt spid="73"/>
                                            </p:tgtEl>
                                            <p:attrNameLst>
                                              <p:attrName>ppt_h</p:attrName>
                                            </p:attrNameLst>
                                          </p:cBhvr>
                                          <p:tavLst>
                                            <p:tav tm="0">
                                              <p:val>
                                                <p:fltVal val="0"/>
                                              </p:val>
                                            </p:tav>
                                            <p:tav tm="100000">
                                              <p:val>
                                                <p:strVal val="#ppt_h"/>
                                              </p:val>
                                            </p:tav>
                                          </p:tavLst>
                                        </p:anim>
                                        <p:animEffect transition="in" filter="fade">
                                          <p:cBhvr>
                                            <p:cTn id="28" dur="500"/>
                                            <p:tgtEl>
                                              <p:spTgt spid="73"/>
                                            </p:tgtEl>
                                          </p:cBhvr>
                                        </p:animEffect>
                                      </p:childTnLst>
                                    </p:cTn>
                                  </p:par>
                                </p:childTnLst>
                              </p:cTn>
                            </p:par>
                            <p:par>
                              <p:cTn id="29" fill="hold">
                                <p:stCondLst>
                                  <p:cond delay="2500"/>
                                </p:stCondLst>
                                <p:childTnLst>
                                  <p:par>
                                    <p:cTn id="30" presetID="22" presetClass="entr" presetSubtype="2" fill="hold" grpId="0" nodeType="afterEffect">
                                      <p:stCondLst>
                                        <p:cond delay="0"/>
                                      </p:stCondLst>
                                      <p:childTnLst>
                                        <p:set>
                                          <p:cBhvr>
                                            <p:cTn id="31" dur="1" fill="hold">
                                              <p:stCondLst>
                                                <p:cond delay="0"/>
                                              </p:stCondLst>
                                            </p:cTn>
                                            <p:tgtEl>
                                              <p:spTgt spid="57"/>
                                            </p:tgtEl>
                                            <p:attrNameLst>
                                              <p:attrName>style.visibility</p:attrName>
                                            </p:attrNameLst>
                                          </p:cBhvr>
                                          <p:to>
                                            <p:strVal val="visible"/>
                                          </p:to>
                                        </p:set>
                                        <p:animEffect transition="in" filter="wipe(right)">
                                          <p:cBhvr>
                                            <p:cTn id="32" dur="500"/>
                                            <p:tgtEl>
                                              <p:spTgt spid="57"/>
                                            </p:tgtEl>
                                          </p:cBhvr>
                                        </p:animEffect>
                                      </p:childTnLst>
                                    </p:cTn>
                                  </p:par>
                                </p:childTnLst>
                              </p:cTn>
                            </p:par>
                            <p:par>
                              <p:cTn id="33" fill="hold">
                                <p:stCondLst>
                                  <p:cond delay="3000"/>
                                </p:stCondLst>
                                <p:childTnLst>
                                  <p:par>
                                    <p:cTn id="34" presetID="53" presetClass="entr" presetSubtype="16" fill="hold" nodeType="afterEffect">
                                      <p:stCondLst>
                                        <p:cond delay="0"/>
                                      </p:stCondLst>
                                      <p:childTnLst>
                                        <p:set>
                                          <p:cBhvr>
                                            <p:cTn id="35" dur="1" fill="hold">
                                              <p:stCondLst>
                                                <p:cond delay="0"/>
                                              </p:stCondLst>
                                            </p:cTn>
                                            <p:tgtEl>
                                              <p:spTgt spid="75"/>
                                            </p:tgtEl>
                                            <p:attrNameLst>
                                              <p:attrName>style.visibility</p:attrName>
                                            </p:attrNameLst>
                                          </p:cBhvr>
                                          <p:to>
                                            <p:strVal val="visible"/>
                                          </p:to>
                                        </p:set>
                                        <p:anim calcmode="lin" valueType="num">
                                          <p:cBhvr>
                                            <p:cTn id="36" dur="500" fill="hold"/>
                                            <p:tgtEl>
                                              <p:spTgt spid="75"/>
                                            </p:tgtEl>
                                            <p:attrNameLst>
                                              <p:attrName>ppt_w</p:attrName>
                                            </p:attrNameLst>
                                          </p:cBhvr>
                                          <p:tavLst>
                                            <p:tav tm="0">
                                              <p:val>
                                                <p:fltVal val="0"/>
                                              </p:val>
                                            </p:tav>
                                            <p:tav tm="100000">
                                              <p:val>
                                                <p:strVal val="#ppt_w"/>
                                              </p:val>
                                            </p:tav>
                                          </p:tavLst>
                                        </p:anim>
                                        <p:anim calcmode="lin" valueType="num">
                                          <p:cBhvr>
                                            <p:cTn id="37" dur="500" fill="hold"/>
                                            <p:tgtEl>
                                              <p:spTgt spid="75"/>
                                            </p:tgtEl>
                                            <p:attrNameLst>
                                              <p:attrName>ppt_h</p:attrName>
                                            </p:attrNameLst>
                                          </p:cBhvr>
                                          <p:tavLst>
                                            <p:tav tm="0">
                                              <p:val>
                                                <p:fltVal val="0"/>
                                              </p:val>
                                            </p:tav>
                                            <p:tav tm="100000">
                                              <p:val>
                                                <p:strVal val="#ppt_h"/>
                                              </p:val>
                                            </p:tav>
                                          </p:tavLst>
                                        </p:anim>
                                        <p:animEffect transition="in" filter="fade">
                                          <p:cBhvr>
                                            <p:cTn id="38" dur="500"/>
                                            <p:tgtEl>
                                              <p:spTgt spid="75"/>
                                            </p:tgtEl>
                                          </p:cBhvr>
                                        </p:animEffect>
                                      </p:childTnLst>
                                    </p:cTn>
                                  </p:par>
                                </p:childTnLst>
                              </p:cTn>
                            </p:par>
                            <p:par>
                              <p:cTn id="39" fill="hold">
                                <p:stCondLst>
                                  <p:cond delay="3500"/>
                                </p:stCondLst>
                                <p:childTnLst>
                                  <p:par>
                                    <p:cTn id="40" presetID="22" presetClass="entr" presetSubtype="2"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wipe(right)">
                                          <p:cBhvr>
                                            <p:cTn id="42" dur="500"/>
                                            <p:tgtEl>
                                              <p:spTgt spid="56"/>
                                            </p:tgtEl>
                                          </p:cBhvr>
                                        </p:animEffect>
                                      </p:childTnLst>
                                    </p:cTn>
                                  </p:par>
                                </p:childTnLst>
                              </p:cTn>
                            </p:par>
                            <p:par>
                              <p:cTn id="43" fill="hold">
                                <p:stCondLst>
                                  <p:cond delay="4000"/>
                                </p:stCondLst>
                                <p:childTnLst>
                                  <p:par>
                                    <p:cTn id="44" presetID="53" presetClass="entr" presetSubtype="16" fill="hold" nodeType="afterEffect">
                                      <p:stCondLst>
                                        <p:cond delay="0"/>
                                      </p:stCondLst>
                                      <p:childTnLst>
                                        <p:set>
                                          <p:cBhvr>
                                            <p:cTn id="45" dur="1" fill="hold">
                                              <p:stCondLst>
                                                <p:cond delay="0"/>
                                              </p:stCondLst>
                                            </p:cTn>
                                            <p:tgtEl>
                                              <p:spTgt spid="77"/>
                                            </p:tgtEl>
                                            <p:attrNameLst>
                                              <p:attrName>style.visibility</p:attrName>
                                            </p:attrNameLst>
                                          </p:cBhvr>
                                          <p:to>
                                            <p:strVal val="visible"/>
                                          </p:to>
                                        </p:set>
                                        <p:anim calcmode="lin" valueType="num">
                                          <p:cBhvr>
                                            <p:cTn id="46" dur="500" fill="hold"/>
                                            <p:tgtEl>
                                              <p:spTgt spid="77"/>
                                            </p:tgtEl>
                                            <p:attrNameLst>
                                              <p:attrName>ppt_w</p:attrName>
                                            </p:attrNameLst>
                                          </p:cBhvr>
                                          <p:tavLst>
                                            <p:tav tm="0">
                                              <p:val>
                                                <p:fltVal val="0"/>
                                              </p:val>
                                            </p:tav>
                                            <p:tav tm="100000">
                                              <p:val>
                                                <p:strVal val="#ppt_w"/>
                                              </p:val>
                                            </p:tav>
                                          </p:tavLst>
                                        </p:anim>
                                        <p:anim calcmode="lin" valueType="num">
                                          <p:cBhvr>
                                            <p:cTn id="47" dur="500" fill="hold"/>
                                            <p:tgtEl>
                                              <p:spTgt spid="77"/>
                                            </p:tgtEl>
                                            <p:attrNameLst>
                                              <p:attrName>ppt_h</p:attrName>
                                            </p:attrNameLst>
                                          </p:cBhvr>
                                          <p:tavLst>
                                            <p:tav tm="0">
                                              <p:val>
                                                <p:fltVal val="0"/>
                                              </p:val>
                                            </p:tav>
                                            <p:tav tm="100000">
                                              <p:val>
                                                <p:strVal val="#ppt_h"/>
                                              </p:val>
                                            </p:tav>
                                          </p:tavLst>
                                        </p:anim>
                                        <p:animEffect transition="in" filter="fade">
                                          <p:cBhvr>
                                            <p:cTn id="48" dur="500"/>
                                            <p:tgtEl>
                                              <p:spTgt spid="77"/>
                                            </p:tgtEl>
                                          </p:cBhvr>
                                        </p:animEffect>
                                      </p:childTnLst>
                                    </p:cTn>
                                  </p:par>
                                </p:childTnLst>
                              </p:cTn>
                            </p:par>
                            <p:par>
                              <p:cTn id="49" fill="hold">
                                <p:stCondLst>
                                  <p:cond delay="4500"/>
                                </p:stCondLst>
                                <p:childTnLst>
                                  <p:par>
                                    <p:cTn id="50" presetID="22" presetClass="entr" presetSubtype="2"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wipe(right)">
                                          <p:cBhvr>
                                            <p:cTn id="52"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p:bldP spid="56" grpId="0"/>
          <p:bldP spid="57" grpId="0"/>
          <p:bldP spid="58"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1" name="组合 30"/>
          <p:cNvGrpSpPr/>
          <p:nvPr/>
        </p:nvGrpSpPr>
        <p:grpSpPr>
          <a:xfrm>
            <a:off x="-126206" y="222250"/>
            <a:ext cx="3774465" cy="800219"/>
            <a:chOff x="-126206" y="222250"/>
            <a:chExt cx="3774465" cy="800219"/>
          </a:xfrm>
        </p:grpSpPr>
        <p:sp>
          <p:nvSpPr>
            <p:cNvPr id="32" name="五边形 31"/>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TextBox 32"/>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34" name="图片 33"/>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30" name="椭圆 29"/>
          <p:cNvSpPr/>
          <p:nvPr/>
        </p:nvSpPr>
        <p:spPr>
          <a:xfrm>
            <a:off x="5330399" y="422665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t>04</a:t>
            </a:r>
            <a:endParaRPr lang="zh-CN" altLang="en-US" sz="1200" dirty="0"/>
          </a:p>
        </p:txBody>
      </p:sp>
      <p:sp>
        <p:nvSpPr>
          <p:cNvPr id="35" name="椭圆 34"/>
          <p:cNvSpPr/>
          <p:nvPr/>
        </p:nvSpPr>
        <p:spPr>
          <a:xfrm>
            <a:off x="4140994" y="2389361"/>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t>03</a:t>
            </a:r>
            <a:endParaRPr lang="zh-CN" altLang="en-US" sz="1200" dirty="0"/>
          </a:p>
        </p:txBody>
      </p:sp>
      <p:sp>
        <p:nvSpPr>
          <p:cNvPr id="36" name="椭圆 35"/>
          <p:cNvSpPr/>
          <p:nvPr/>
        </p:nvSpPr>
        <p:spPr>
          <a:xfrm>
            <a:off x="6011794" y="110245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t>02</a:t>
            </a:r>
            <a:endParaRPr lang="zh-CN" altLang="en-US" sz="1200" dirty="0"/>
          </a:p>
        </p:txBody>
      </p:sp>
      <p:sp>
        <p:nvSpPr>
          <p:cNvPr id="37" name="椭圆 36"/>
          <p:cNvSpPr/>
          <p:nvPr/>
        </p:nvSpPr>
        <p:spPr>
          <a:xfrm>
            <a:off x="7206514" y="3141060"/>
            <a:ext cx="720000" cy="720000"/>
          </a:xfrm>
          <a:prstGeom prst="ellipse">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1200" dirty="0" smtClean="0"/>
              <a:t>01</a:t>
            </a:r>
            <a:endParaRPr lang="zh-CN" altLang="en-US" sz="1200" dirty="0"/>
          </a:p>
        </p:txBody>
      </p:sp>
      <p:grpSp>
        <p:nvGrpSpPr>
          <p:cNvPr id="42" name="Group 7"/>
          <p:cNvGrpSpPr/>
          <p:nvPr/>
        </p:nvGrpSpPr>
        <p:grpSpPr bwMode="auto">
          <a:xfrm>
            <a:off x="4980600" y="2023186"/>
            <a:ext cx="2094706" cy="2103582"/>
            <a:chOff x="1824" y="633"/>
            <a:chExt cx="2834" cy="2849"/>
          </a:xfrm>
          <a:solidFill>
            <a:srgbClr val="FF5050"/>
          </a:solidFill>
        </p:grpSpPr>
        <p:sp>
          <p:nvSpPr>
            <p:cNvPr id="43" name="Puzzle3"/>
            <p:cNvSpPr>
              <a:spLocks noEditPoints="1" noChangeArrowheads="1"/>
            </p:cNvSpPr>
            <p:nvPr/>
          </p:nvSpPr>
          <p:spPr bwMode="auto">
            <a:xfrm>
              <a:off x="3204" y="633"/>
              <a:ext cx="1114" cy="1514"/>
            </a:xfrm>
            <a:custGeom>
              <a:avLst/>
              <a:gdLst>
                <a:gd name="T0" fmla="*/ 10391 w 21600"/>
                <a:gd name="T1" fmla="*/ 15806 h 21600"/>
                <a:gd name="T2" fmla="*/ 20551 w 21600"/>
                <a:gd name="T3" fmla="*/ 21088 h 21600"/>
                <a:gd name="T4" fmla="*/ 13180 w 21600"/>
                <a:gd name="T5" fmla="*/ 13801 h 21600"/>
                <a:gd name="T6" fmla="*/ 20551 w 21600"/>
                <a:gd name="T7" fmla="*/ 7025 h 21600"/>
                <a:gd name="T8" fmla="*/ 10500 w 21600"/>
                <a:gd name="T9" fmla="*/ 52 h 21600"/>
                <a:gd name="T10" fmla="*/ 692 w 21600"/>
                <a:gd name="T11" fmla="*/ 6802 h 21600"/>
                <a:gd name="T12" fmla="*/ 8064 w 21600"/>
                <a:gd name="T13" fmla="*/ 13526 h 21600"/>
                <a:gd name="T14" fmla="*/ 692 w 21600"/>
                <a:gd name="T15" fmla="*/ 21088 h 21600"/>
                <a:gd name="T16" fmla="*/ 2273 w 21600"/>
                <a:gd name="T17" fmla="*/ 7719 h 21600"/>
                <a:gd name="T18" fmla="*/ 19149 w 21600"/>
                <a:gd name="T19" fmla="*/ 202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6625" y="20892"/>
                  </a:moveTo>
                  <a:lnTo>
                    <a:pt x="7105" y="21023"/>
                  </a:lnTo>
                  <a:lnTo>
                    <a:pt x="7513" y="21088"/>
                  </a:lnTo>
                  <a:lnTo>
                    <a:pt x="7922" y="21115"/>
                  </a:lnTo>
                  <a:lnTo>
                    <a:pt x="8242" y="21115"/>
                  </a:lnTo>
                  <a:lnTo>
                    <a:pt x="8544" y="21062"/>
                  </a:lnTo>
                  <a:lnTo>
                    <a:pt x="8810" y="20997"/>
                  </a:lnTo>
                  <a:lnTo>
                    <a:pt x="9023" y="20892"/>
                  </a:lnTo>
                  <a:lnTo>
                    <a:pt x="9148" y="20761"/>
                  </a:lnTo>
                  <a:lnTo>
                    <a:pt x="9290" y="20616"/>
                  </a:lnTo>
                  <a:lnTo>
                    <a:pt x="9361" y="20459"/>
                  </a:lnTo>
                  <a:lnTo>
                    <a:pt x="9396" y="20289"/>
                  </a:lnTo>
                  <a:lnTo>
                    <a:pt x="9396" y="20092"/>
                  </a:lnTo>
                  <a:lnTo>
                    <a:pt x="9325" y="19909"/>
                  </a:lnTo>
                  <a:lnTo>
                    <a:pt x="9219" y="19738"/>
                  </a:lnTo>
                  <a:lnTo>
                    <a:pt x="9094" y="19555"/>
                  </a:lnTo>
                  <a:lnTo>
                    <a:pt x="8917" y="19384"/>
                  </a:lnTo>
                  <a:lnTo>
                    <a:pt x="8650" y="19162"/>
                  </a:lnTo>
                  <a:lnTo>
                    <a:pt x="8437" y="18900"/>
                  </a:lnTo>
                  <a:lnTo>
                    <a:pt x="8277" y="18624"/>
                  </a:lnTo>
                  <a:lnTo>
                    <a:pt x="8135" y="18349"/>
                  </a:lnTo>
                  <a:lnTo>
                    <a:pt x="8028" y="18048"/>
                  </a:lnTo>
                  <a:lnTo>
                    <a:pt x="7993" y="17746"/>
                  </a:lnTo>
                  <a:lnTo>
                    <a:pt x="7993" y="17471"/>
                  </a:lnTo>
                  <a:lnTo>
                    <a:pt x="8028" y="17169"/>
                  </a:lnTo>
                  <a:lnTo>
                    <a:pt x="8135" y="16920"/>
                  </a:lnTo>
                  <a:lnTo>
                    <a:pt x="8277" y="16671"/>
                  </a:lnTo>
                  <a:lnTo>
                    <a:pt x="8366" y="16540"/>
                  </a:lnTo>
                  <a:lnTo>
                    <a:pt x="8473" y="16409"/>
                  </a:lnTo>
                  <a:lnTo>
                    <a:pt x="8615" y="16317"/>
                  </a:lnTo>
                  <a:lnTo>
                    <a:pt x="8739" y="16213"/>
                  </a:lnTo>
                  <a:lnTo>
                    <a:pt x="8881" y="16134"/>
                  </a:lnTo>
                  <a:lnTo>
                    <a:pt x="9059" y="16055"/>
                  </a:lnTo>
                  <a:lnTo>
                    <a:pt x="9254" y="15990"/>
                  </a:lnTo>
                  <a:lnTo>
                    <a:pt x="9432" y="15911"/>
                  </a:lnTo>
                  <a:lnTo>
                    <a:pt x="9663" y="15885"/>
                  </a:lnTo>
                  <a:lnTo>
                    <a:pt x="9876" y="15833"/>
                  </a:lnTo>
                  <a:lnTo>
                    <a:pt x="10142" y="15806"/>
                  </a:lnTo>
                  <a:lnTo>
                    <a:pt x="10391" y="15806"/>
                  </a:lnTo>
                  <a:lnTo>
                    <a:pt x="10728" y="15806"/>
                  </a:lnTo>
                  <a:lnTo>
                    <a:pt x="10995" y="15806"/>
                  </a:lnTo>
                  <a:lnTo>
                    <a:pt x="11279" y="15833"/>
                  </a:lnTo>
                  <a:lnTo>
                    <a:pt x="11546" y="15885"/>
                  </a:lnTo>
                  <a:lnTo>
                    <a:pt x="11776" y="15937"/>
                  </a:lnTo>
                  <a:lnTo>
                    <a:pt x="12025" y="15990"/>
                  </a:lnTo>
                  <a:lnTo>
                    <a:pt x="12221" y="16055"/>
                  </a:lnTo>
                  <a:lnTo>
                    <a:pt x="12434" y="16134"/>
                  </a:lnTo>
                  <a:lnTo>
                    <a:pt x="12611" y="16213"/>
                  </a:lnTo>
                  <a:lnTo>
                    <a:pt x="12771" y="16317"/>
                  </a:lnTo>
                  <a:lnTo>
                    <a:pt x="12913" y="16409"/>
                  </a:lnTo>
                  <a:lnTo>
                    <a:pt x="13038" y="16514"/>
                  </a:lnTo>
                  <a:lnTo>
                    <a:pt x="13251" y="16737"/>
                  </a:lnTo>
                  <a:lnTo>
                    <a:pt x="13428" y="16986"/>
                  </a:lnTo>
                  <a:lnTo>
                    <a:pt x="13517" y="17248"/>
                  </a:lnTo>
                  <a:lnTo>
                    <a:pt x="13588" y="17523"/>
                  </a:lnTo>
                  <a:lnTo>
                    <a:pt x="13588" y="17799"/>
                  </a:lnTo>
                  <a:lnTo>
                    <a:pt x="13517" y="18074"/>
                  </a:lnTo>
                  <a:lnTo>
                    <a:pt x="13428" y="18323"/>
                  </a:lnTo>
                  <a:lnTo>
                    <a:pt x="13286" y="18572"/>
                  </a:lnTo>
                  <a:lnTo>
                    <a:pt x="13109" y="18808"/>
                  </a:lnTo>
                  <a:lnTo>
                    <a:pt x="12878" y="19031"/>
                  </a:lnTo>
                  <a:lnTo>
                    <a:pt x="12434" y="19411"/>
                  </a:lnTo>
                  <a:lnTo>
                    <a:pt x="12132" y="19738"/>
                  </a:lnTo>
                  <a:lnTo>
                    <a:pt x="12025" y="19856"/>
                  </a:lnTo>
                  <a:lnTo>
                    <a:pt x="11919" y="20014"/>
                  </a:lnTo>
                  <a:lnTo>
                    <a:pt x="11883" y="20132"/>
                  </a:lnTo>
                  <a:lnTo>
                    <a:pt x="11883" y="20263"/>
                  </a:lnTo>
                  <a:lnTo>
                    <a:pt x="11883" y="20394"/>
                  </a:lnTo>
                  <a:lnTo>
                    <a:pt x="11954" y="20485"/>
                  </a:lnTo>
                  <a:lnTo>
                    <a:pt x="12061" y="20590"/>
                  </a:lnTo>
                  <a:lnTo>
                    <a:pt x="12185" y="20695"/>
                  </a:lnTo>
                  <a:lnTo>
                    <a:pt x="12327" y="20787"/>
                  </a:lnTo>
                  <a:lnTo>
                    <a:pt x="12540" y="20892"/>
                  </a:lnTo>
                  <a:lnTo>
                    <a:pt x="12771" y="20997"/>
                  </a:lnTo>
                  <a:lnTo>
                    <a:pt x="13073" y="21088"/>
                  </a:lnTo>
                  <a:lnTo>
                    <a:pt x="13428" y="21193"/>
                  </a:lnTo>
                  <a:lnTo>
                    <a:pt x="13873" y="21298"/>
                  </a:lnTo>
                  <a:lnTo>
                    <a:pt x="14317" y="21390"/>
                  </a:lnTo>
                  <a:lnTo>
                    <a:pt x="14778" y="21468"/>
                  </a:lnTo>
                  <a:lnTo>
                    <a:pt x="15294" y="21547"/>
                  </a:lnTo>
                  <a:lnTo>
                    <a:pt x="15809" y="21600"/>
                  </a:lnTo>
                  <a:lnTo>
                    <a:pt x="16359" y="21652"/>
                  </a:lnTo>
                  <a:lnTo>
                    <a:pt x="16875" y="21678"/>
                  </a:lnTo>
                  <a:lnTo>
                    <a:pt x="17407" y="21678"/>
                  </a:lnTo>
                  <a:lnTo>
                    <a:pt x="17958" y="21678"/>
                  </a:lnTo>
                  <a:lnTo>
                    <a:pt x="18473" y="21652"/>
                  </a:lnTo>
                  <a:lnTo>
                    <a:pt x="18953" y="21573"/>
                  </a:lnTo>
                  <a:lnTo>
                    <a:pt x="19397" y="21495"/>
                  </a:lnTo>
                  <a:lnTo>
                    <a:pt x="19841" y="21390"/>
                  </a:lnTo>
                  <a:lnTo>
                    <a:pt x="20214" y="21272"/>
                  </a:lnTo>
                  <a:lnTo>
                    <a:pt x="20551" y="21088"/>
                  </a:lnTo>
                  <a:lnTo>
                    <a:pt x="20480" y="20787"/>
                  </a:lnTo>
                  <a:lnTo>
                    <a:pt x="20409" y="20485"/>
                  </a:lnTo>
                  <a:lnTo>
                    <a:pt x="20356" y="20158"/>
                  </a:lnTo>
                  <a:lnTo>
                    <a:pt x="20356" y="19804"/>
                  </a:lnTo>
                  <a:lnTo>
                    <a:pt x="20321" y="19083"/>
                  </a:lnTo>
                  <a:lnTo>
                    <a:pt x="20356" y="18349"/>
                  </a:lnTo>
                  <a:lnTo>
                    <a:pt x="20409" y="17641"/>
                  </a:lnTo>
                  <a:lnTo>
                    <a:pt x="20480" y="17012"/>
                  </a:lnTo>
                  <a:lnTo>
                    <a:pt x="20551" y="16488"/>
                  </a:lnTo>
                  <a:lnTo>
                    <a:pt x="20551" y="16055"/>
                  </a:lnTo>
                  <a:lnTo>
                    <a:pt x="20551" y="15911"/>
                  </a:lnTo>
                  <a:lnTo>
                    <a:pt x="20445" y="15754"/>
                  </a:lnTo>
                  <a:lnTo>
                    <a:pt x="20356" y="15610"/>
                  </a:lnTo>
                  <a:lnTo>
                    <a:pt x="20178" y="15452"/>
                  </a:lnTo>
                  <a:lnTo>
                    <a:pt x="20001" y="15334"/>
                  </a:lnTo>
                  <a:lnTo>
                    <a:pt x="19770" y="15230"/>
                  </a:lnTo>
                  <a:lnTo>
                    <a:pt x="19521" y="15125"/>
                  </a:lnTo>
                  <a:lnTo>
                    <a:pt x="19290" y="15059"/>
                  </a:lnTo>
                  <a:lnTo>
                    <a:pt x="19024" y="15007"/>
                  </a:lnTo>
                  <a:lnTo>
                    <a:pt x="18740" y="14954"/>
                  </a:lnTo>
                  <a:lnTo>
                    <a:pt x="18509" y="14954"/>
                  </a:lnTo>
                  <a:lnTo>
                    <a:pt x="18225" y="14954"/>
                  </a:lnTo>
                  <a:lnTo>
                    <a:pt x="17994" y="15007"/>
                  </a:lnTo>
                  <a:lnTo>
                    <a:pt x="17763" y="15085"/>
                  </a:lnTo>
                  <a:lnTo>
                    <a:pt x="17550" y="15177"/>
                  </a:lnTo>
                  <a:lnTo>
                    <a:pt x="17372" y="15308"/>
                  </a:lnTo>
                  <a:lnTo>
                    <a:pt x="17176" y="15426"/>
                  </a:lnTo>
                  <a:lnTo>
                    <a:pt x="16928" y="15557"/>
                  </a:lnTo>
                  <a:lnTo>
                    <a:pt x="16661" y="15636"/>
                  </a:lnTo>
                  <a:lnTo>
                    <a:pt x="16359" y="15688"/>
                  </a:lnTo>
                  <a:lnTo>
                    <a:pt x="16022" y="15715"/>
                  </a:lnTo>
                  <a:lnTo>
                    <a:pt x="15667" y="15688"/>
                  </a:lnTo>
                  <a:lnTo>
                    <a:pt x="15294" y="15662"/>
                  </a:lnTo>
                  <a:lnTo>
                    <a:pt x="14956" y="15583"/>
                  </a:lnTo>
                  <a:lnTo>
                    <a:pt x="14619" y="15479"/>
                  </a:lnTo>
                  <a:lnTo>
                    <a:pt x="14281" y="15334"/>
                  </a:lnTo>
                  <a:lnTo>
                    <a:pt x="13961" y="15177"/>
                  </a:lnTo>
                  <a:lnTo>
                    <a:pt x="13695" y="14981"/>
                  </a:lnTo>
                  <a:lnTo>
                    <a:pt x="13588" y="14850"/>
                  </a:lnTo>
                  <a:lnTo>
                    <a:pt x="13482" y="14732"/>
                  </a:lnTo>
                  <a:lnTo>
                    <a:pt x="13393" y="14600"/>
                  </a:lnTo>
                  <a:lnTo>
                    <a:pt x="13322" y="14456"/>
                  </a:lnTo>
                  <a:lnTo>
                    <a:pt x="13251" y="14299"/>
                  </a:lnTo>
                  <a:lnTo>
                    <a:pt x="13215" y="14155"/>
                  </a:lnTo>
                  <a:lnTo>
                    <a:pt x="13180" y="13971"/>
                  </a:lnTo>
                  <a:lnTo>
                    <a:pt x="13180" y="13801"/>
                  </a:lnTo>
                  <a:lnTo>
                    <a:pt x="13180" y="13591"/>
                  </a:lnTo>
                  <a:lnTo>
                    <a:pt x="13215" y="13395"/>
                  </a:lnTo>
                  <a:lnTo>
                    <a:pt x="13251" y="13198"/>
                  </a:lnTo>
                  <a:lnTo>
                    <a:pt x="13322" y="13015"/>
                  </a:lnTo>
                  <a:lnTo>
                    <a:pt x="13393" y="12870"/>
                  </a:lnTo>
                  <a:lnTo>
                    <a:pt x="13482" y="12713"/>
                  </a:lnTo>
                  <a:lnTo>
                    <a:pt x="13588" y="12569"/>
                  </a:lnTo>
                  <a:lnTo>
                    <a:pt x="13730" y="12438"/>
                  </a:lnTo>
                  <a:lnTo>
                    <a:pt x="13997" y="12215"/>
                  </a:lnTo>
                  <a:lnTo>
                    <a:pt x="14334" y="12005"/>
                  </a:lnTo>
                  <a:lnTo>
                    <a:pt x="14690" y="11861"/>
                  </a:lnTo>
                  <a:lnTo>
                    <a:pt x="15063" y="11756"/>
                  </a:lnTo>
                  <a:lnTo>
                    <a:pt x="15436" y="11678"/>
                  </a:lnTo>
                  <a:lnTo>
                    <a:pt x="15809" y="11638"/>
                  </a:lnTo>
                  <a:lnTo>
                    <a:pt x="16182" y="11638"/>
                  </a:lnTo>
                  <a:lnTo>
                    <a:pt x="16555" y="11678"/>
                  </a:lnTo>
                  <a:lnTo>
                    <a:pt x="16910" y="11730"/>
                  </a:lnTo>
                  <a:lnTo>
                    <a:pt x="17248" y="11835"/>
                  </a:lnTo>
                  <a:lnTo>
                    <a:pt x="17514" y="11966"/>
                  </a:lnTo>
                  <a:lnTo>
                    <a:pt x="17763" y="12110"/>
                  </a:lnTo>
                  <a:lnTo>
                    <a:pt x="17887" y="12215"/>
                  </a:lnTo>
                  <a:lnTo>
                    <a:pt x="18065" y="12307"/>
                  </a:lnTo>
                  <a:lnTo>
                    <a:pt x="18260" y="12412"/>
                  </a:lnTo>
                  <a:lnTo>
                    <a:pt x="18438" y="12464"/>
                  </a:lnTo>
                  <a:lnTo>
                    <a:pt x="18669" y="12543"/>
                  </a:lnTo>
                  <a:lnTo>
                    <a:pt x="18882" y="12569"/>
                  </a:lnTo>
                  <a:lnTo>
                    <a:pt x="19113" y="12595"/>
                  </a:lnTo>
                  <a:lnTo>
                    <a:pt x="19361" y="12608"/>
                  </a:lnTo>
                  <a:lnTo>
                    <a:pt x="19592" y="12608"/>
                  </a:lnTo>
                  <a:lnTo>
                    <a:pt x="19841" y="12595"/>
                  </a:lnTo>
                  <a:lnTo>
                    <a:pt x="20072" y="12543"/>
                  </a:lnTo>
                  <a:lnTo>
                    <a:pt x="20321" y="12490"/>
                  </a:lnTo>
                  <a:lnTo>
                    <a:pt x="20551" y="12438"/>
                  </a:lnTo>
                  <a:lnTo>
                    <a:pt x="20800" y="12333"/>
                  </a:lnTo>
                  <a:lnTo>
                    <a:pt x="20996" y="12241"/>
                  </a:lnTo>
                  <a:lnTo>
                    <a:pt x="21244" y="12110"/>
                  </a:lnTo>
                  <a:lnTo>
                    <a:pt x="21298" y="12032"/>
                  </a:lnTo>
                  <a:lnTo>
                    <a:pt x="21404" y="11966"/>
                  </a:lnTo>
                  <a:lnTo>
                    <a:pt x="21475" y="11861"/>
                  </a:lnTo>
                  <a:lnTo>
                    <a:pt x="21511" y="11730"/>
                  </a:lnTo>
                  <a:lnTo>
                    <a:pt x="21617" y="11481"/>
                  </a:lnTo>
                  <a:lnTo>
                    <a:pt x="21653" y="11180"/>
                  </a:lnTo>
                  <a:lnTo>
                    <a:pt x="21653" y="10826"/>
                  </a:lnTo>
                  <a:lnTo>
                    <a:pt x="21653" y="10472"/>
                  </a:lnTo>
                  <a:lnTo>
                    <a:pt x="21582" y="10092"/>
                  </a:lnTo>
                  <a:lnTo>
                    <a:pt x="21511" y="9725"/>
                  </a:lnTo>
                  <a:lnTo>
                    <a:pt x="21298" y="8912"/>
                  </a:lnTo>
                  <a:lnTo>
                    <a:pt x="21067" y="8191"/>
                  </a:lnTo>
                  <a:lnTo>
                    <a:pt x="20800" y="7536"/>
                  </a:lnTo>
                  <a:lnTo>
                    <a:pt x="20551" y="7025"/>
                  </a:lnTo>
                  <a:lnTo>
                    <a:pt x="20001" y="7103"/>
                  </a:lnTo>
                  <a:lnTo>
                    <a:pt x="19432" y="7156"/>
                  </a:lnTo>
                  <a:lnTo>
                    <a:pt x="18846" y="7208"/>
                  </a:lnTo>
                  <a:lnTo>
                    <a:pt x="18225" y="7208"/>
                  </a:lnTo>
                  <a:lnTo>
                    <a:pt x="17656" y="7208"/>
                  </a:lnTo>
                  <a:lnTo>
                    <a:pt x="17070" y="7182"/>
                  </a:lnTo>
                  <a:lnTo>
                    <a:pt x="16484" y="7156"/>
                  </a:lnTo>
                  <a:lnTo>
                    <a:pt x="15986" y="7103"/>
                  </a:lnTo>
                  <a:lnTo>
                    <a:pt x="14992" y="6999"/>
                  </a:lnTo>
                  <a:lnTo>
                    <a:pt x="14210" y="6907"/>
                  </a:lnTo>
                  <a:lnTo>
                    <a:pt x="13695" y="6828"/>
                  </a:lnTo>
                  <a:lnTo>
                    <a:pt x="13517" y="6802"/>
                  </a:lnTo>
                  <a:lnTo>
                    <a:pt x="13073" y="6645"/>
                  </a:lnTo>
                  <a:lnTo>
                    <a:pt x="12700" y="6474"/>
                  </a:lnTo>
                  <a:lnTo>
                    <a:pt x="12363" y="6304"/>
                  </a:lnTo>
                  <a:lnTo>
                    <a:pt x="12132" y="6094"/>
                  </a:lnTo>
                  <a:lnTo>
                    <a:pt x="11919" y="5871"/>
                  </a:lnTo>
                  <a:lnTo>
                    <a:pt x="11776" y="5649"/>
                  </a:lnTo>
                  <a:lnTo>
                    <a:pt x="11688" y="5413"/>
                  </a:lnTo>
                  <a:lnTo>
                    <a:pt x="11617" y="5190"/>
                  </a:lnTo>
                  <a:lnTo>
                    <a:pt x="11617" y="4941"/>
                  </a:lnTo>
                  <a:lnTo>
                    <a:pt x="11652" y="4718"/>
                  </a:lnTo>
                  <a:lnTo>
                    <a:pt x="11723" y="4482"/>
                  </a:lnTo>
                  <a:lnTo>
                    <a:pt x="11812" y="4285"/>
                  </a:lnTo>
                  <a:lnTo>
                    <a:pt x="11919" y="4089"/>
                  </a:lnTo>
                  <a:lnTo>
                    <a:pt x="12096" y="3905"/>
                  </a:lnTo>
                  <a:lnTo>
                    <a:pt x="12292" y="3735"/>
                  </a:lnTo>
                  <a:lnTo>
                    <a:pt x="12505" y="3604"/>
                  </a:lnTo>
                  <a:lnTo>
                    <a:pt x="12700" y="3460"/>
                  </a:lnTo>
                  <a:lnTo>
                    <a:pt x="12878" y="3250"/>
                  </a:lnTo>
                  <a:lnTo>
                    <a:pt x="13038" y="3027"/>
                  </a:lnTo>
                  <a:lnTo>
                    <a:pt x="13180" y="2752"/>
                  </a:lnTo>
                  <a:lnTo>
                    <a:pt x="13286" y="2477"/>
                  </a:lnTo>
                  <a:lnTo>
                    <a:pt x="13322" y="2175"/>
                  </a:lnTo>
                  <a:lnTo>
                    <a:pt x="13357" y="1874"/>
                  </a:lnTo>
                  <a:lnTo>
                    <a:pt x="13286" y="1572"/>
                  </a:lnTo>
                  <a:lnTo>
                    <a:pt x="13180" y="1271"/>
                  </a:lnTo>
                  <a:lnTo>
                    <a:pt x="13038" y="983"/>
                  </a:lnTo>
                  <a:lnTo>
                    <a:pt x="12949" y="865"/>
                  </a:lnTo>
                  <a:lnTo>
                    <a:pt x="12807" y="733"/>
                  </a:lnTo>
                  <a:lnTo>
                    <a:pt x="12665" y="616"/>
                  </a:lnTo>
                  <a:lnTo>
                    <a:pt x="12505" y="511"/>
                  </a:lnTo>
                  <a:lnTo>
                    <a:pt x="12327" y="406"/>
                  </a:lnTo>
                  <a:lnTo>
                    <a:pt x="12132" y="314"/>
                  </a:lnTo>
                  <a:lnTo>
                    <a:pt x="11883" y="235"/>
                  </a:lnTo>
                  <a:lnTo>
                    <a:pt x="11652" y="183"/>
                  </a:lnTo>
                  <a:lnTo>
                    <a:pt x="11368" y="104"/>
                  </a:lnTo>
                  <a:lnTo>
                    <a:pt x="11101" y="78"/>
                  </a:lnTo>
                  <a:lnTo>
                    <a:pt x="10800" y="52"/>
                  </a:lnTo>
                  <a:lnTo>
                    <a:pt x="10444" y="52"/>
                  </a:lnTo>
                  <a:lnTo>
                    <a:pt x="10142" y="52"/>
                  </a:lnTo>
                  <a:lnTo>
                    <a:pt x="9840" y="78"/>
                  </a:lnTo>
                  <a:lnTo>
                    <a:pt x="9574" y="104"/>
                  </a:lnTo>
                  <a:lnTo>
                    <a:pt x="9325" y="157"/>
                  </a:lnTo>
                  <a:lnTo>
                    <a:pt x="9094" y="209"/>
                  </a:lnTo>
                  <a:lnTo>
                    <a:pt x="8846" y="262"/>
                  </a:lnTo>
                  <a:lnTo>
                    <a:pt x="8650" y="340"/>
                  </a:lnTo>
                  <a:lnTo>
                    <a:pt x="8437" y="432"/>
                  </a:lnTo>
                  <a:lnTo>
                    <a:pt x="8277" y="511"/>
                  </a:lnTo>
                  <a:lnTo>
                    <a:pt x="8100" y="616"/>
                  </a:lnTo>
                  <a:lnTo>
                    <a:pt x="7957" y="707"/>
                  </a:lnTo>
                  <a:lnTo>
                    <a:pt x="7833" y="838"/>
                  </a:lnTo>
                  <a:lnTo>
                    <a:pt x="7620" y="1061"/>
                  </a:lnTo>
                  <a:lnTo>
                    <a:pt x="7442" y="1336"/>
                  </a:lnTo>
                  <a:lnTo>
                    <a:pt x="7353" y="1599"/>
                  </a:lnTo>
                  <a:lnTo>
                    <a:pt x="7318" y="1900"/>
                  </a:lnTo>
                  <a:lnTo>
                    <a:pt x="7318" y="2175"/>
                  </a:lnTo>
                  <a:lnTo>
                    <a:pt x="7353" y="2450"/>
                  </a:lnTo>
                  <a:lnTo>
                    <a:pt x="7442" y="2726"/>
                  </a:lnTo>
                  <a:lnTo>
                    <a:pt x="7620" y="2975"/>
                  </a:lnTo>
                  <a:lnTo>
                    <a:pt x="7833" y="3198"/>
                  </a:lnTo>
                  <a:lnTo>
                    <a:pt x="8064" y="3433"/>
                  </a:lnTo>
                  <a:lnTo>
                    <a:pt x="8295" y="3630"/>
                  </a:lnTo>
                  <a:lnTo>
                    <a:pt x="8508" y="3853"/>
                  </a:lnTo>
                  <a:lnTo>
                    <a:pt x="8686" y="4089"/>
                  </a:lnTo>
                  <a:lnTo>
                    <a:pt x="8775" y="4312"/>
                  </a:lnTo>
                  <a:lnTo>
                    <a:pt x="8846" y="4561"/>
                  </a:lnTo>
                  <a:lnTo>
                    <a:pt x="8846" y="4810"/>
                  </a:lnTo>
                  <a:lnTo>
                    <a:pt x="8810" y="5059"/>
                  </a:lnTo>
                  <a:lnTo>
                    <a:pt x="8721" y="5295"/>
                  </a:lnTo>
                  <a:lnTo>
                    <a:pt x="8579" y="5544"/>
                  </a:lnTo>
                  <a:lnTo>
                    <a:pt x="8366" y="5766"/>
                  </a:lnTo>
                  <a:lnTo>
                    <a:pt x="8135" y="5976"/>
                  </a:lnTo>
                  <a:lnTo>
                    <a:pt x="7833" y="6199"/>
                  </a:lnTo>
                  <a:lnTo>
                    <a:pt x="7478" y="6369"/>
                  </a:lnTo>
                  <a:lnTo>
                    <a:pt x="7069" y="6527"/>
                  </a:lnTo>
                  <a:lnTo>
                    <a:pt x="6590" y="6671"/>
                  </a:lnTo>
                  <a:lnTo>
                    <a:pt x="6092" y="6802"/>
                  </a:lnTo>
                  <a:lnTo>
                    <a:pt x="5684" y="6802"/>
                  </a:lnTo>
                  <a:lnTo>
                    <a:pt x="5133" y="6802"/>
                  </a:lnTo>
                  <a:lnTo>
                    <a:pt x="4547" y="6802"/>
                  </a:lnTo>
                  <a:lnTo>
                    <a:pt x="3872" y="6802"/>
                  </a:lnTo>
                  <a:lnTo>
                    <a:pt x="3144" y="6802"/>
                  </a:lnTo>
                  <a:lnTo>
                    <a:pt x="2362" y="6802"/>
                  </a:lnTo>
                  <a:lnTo>
                    <a:pt x="1545" y="6802"/>
                  </a:lnTo>
                  <a:lnTo>
                    <a:pt x="692" y="6802"/>
                  </a:lnTo>
                  <a:lnTo>
                    <a:pt x="586" y="7234"/>
                  </a:lnTo>
                  <a:lnTo>
                    <a:pt x="461" y="7837"/>
                  </a:lnTo>
                  <a:lnTo>
                    <a:pt x="355" y="8493"/>
                  </a:lnTo>
                  <a:lnTo>
                    <a:pt x="248" y="9187"/>
                  </a:lnTo>
                  <a:lnTo>
                    <a:pt x="142" y="9869"/>
                  </a:lnTo>
                  <a:lnTo>
                    <a:pt x="106" y="10498"/>
                  </a:lnTo>
                  <a:lnTo>
                    <a:pt x="106" y="10983"/>
                  </a:lnTo>
                  <a:lnTo>
                    <a:pt x="106" y="11311"/>
                  </a:lnTo>
                  <a:lnTo>
                    <a:pt x="213" y="11481"/>
                  </a:lnTo>
                  <a:lnTo>
                    <a:pt x="319" y="11651"/>
                  </a:lnTo>
                  <a:lnTo>
                    <a:pt x="497" y="11783"/>
                  </a:lnTo>
                  <a:lnTo>
                    <a:pt x="692" y="11914"/>
                  </a:lnTo>
                  <a:lnTo>
                    <a:pt x="941" y="12032"/>
                  </a:lnTo>
                  <a:lnTo>
                    <a:pt x="1207" y="12110"/>
                  </a:lnTo>
                  <a:lnTo>
                    <a:pt x="1509" y="12189"/>
                  </a:lnTo>
                  <a:lnTo>
                    <a:pt x="1794" y="12241"/>
                  </a:lnTo>
                  <a:lnTo>
                    <a:pt x="2131" y="12267"/>
                  </a:lnTo>
                  <a:lnTo>
                    <a:pt x="2433" y="12281"/>
                  </a:lnTo>
                  <a:lnTo>
                    <a:pt x="2735" y="12267"/>
                  </a:lnTo>
                  <a:lnTo>
                    <a:pt x="3055" y="12241"/>
                  </a:lnTo>
                  <a:lnTo>
                    <a:pt x="3357" y="12189"/>
                  </a:lnTo>
                  <a:lnTo>
                    <a:pt x="3623" y="12084"/>
                  </a:lnTo>
                  <a:lnTo>
                    <a:pt x="3872" y="11979"/>
                  </a:lnTo>
                  <a:lnTo>
                    <a:pt x="4103" y="11861"/>
                  </a:lnTo>
                  <a:lnTo>
                    <a:pt x="4316" y="11704"/>
                  </a:lnTo>
                  <a:lnTo>
                    <a:pt x="4582" y="11612"/>
                  </a:lnTo>
                  <a:lnTo>
                    <a:pt x="4849" y="11533"/>
                  </a:lnTo>
                  <a:lnTo>
                    <a:pt x="5169" y="11507"/>
                  </a:lnTo>
                  <a:lnTo>
                    <a:pt x="5506" y="11481"/>
                  </a:lnTo>
                  <a:lnTo>
                    <a:pt x="5808" y="11507"/>
                  </a:lnTo>
                  <a:lnTo>
                    <a:pt x="6146" y="11560"/>
                  </a:lnTo>
                  <a:lnTo>
                    <a:pt x="6501" y="11651"/>
                  </a:lnTo>
                  <a:lnTo>
                    <a:pt x="6803" y="11783"/>
                  </a:lnTo>
                  <a:lnTo>
                    <a:pt x="7105" y="11940"/>
                  </a:lnTo>
                  <a:lnTo>
                    <a:pt x="7353" y="12110"/>
                  </a:lnTo>
                  <a:lnTo>
                    <a:pt x="7584" y="12333"/>
                  </a:lnTo>
                  <a:lnTo>
                    <a:pt x="7798" y="12595"/>
                  </a:lnTo>
                  <a:lnTo>
                    <a:pt x="7922" y="12870"/>
                  </a:lnTo>
                  <a:lnTo>
                    <a:pt x="8028" y="13198"/>
                  </a:lnTo>
                  <a:lnTo>
                    <a:pt x="8064" y="13526"/>
                  </a:lnTo>
                  <a:lnTo>
                    <a:pt x="8028" y="13775"/>
                  </a:lnTo>
                  <a:lnTo>
                    <a:pt x="7922" y="13998"/>
                  </a:lnTo>
                  <a:lnTo>
                    <a:pt x="7798" y="14220"/>
                  </a:lnTo>
                  <a:lnTo>
                    <a:pt x="7584" y="14404"/>
                  </a:lnTo>
                  <a:lnTo>
                    <a:pt x="7353" y="14574"/>
                  </a:lnTo>
                  <a:lnTo>
                    <a:pt x="7105" y="14732"/>
                  </a:lnTo>
                  <a:lnTo>
                    <a:pt x="6803" y="14850"/>
                  </a:lnTo>
                  <a:lnTo>
                    <a:pt x="6501" y="14954"/>
                  </a:lnTo>
                  <a:lnTo>
                    <a:pt x="6146" y="15033"/>
                  </a:lnTo>
                  <a:lnTo>
                    <a:pt x="5808" y="15085"/>
                  </a:lnTo>
                  <a:lnTo>
                    <a:pt x="5506" y="15085"/>
                  </a:lnTo>
                  <a:lnTo>
                    <a:pt x="5169" y="15059"/>
                  </a:lnTo>
                  <a:lnTo>
                    <a:pt x="4849" y="15007"/>
                  </a:lnTo>
                  <a:lnTo>
                    <a:pt x="4582" y="14902"/>
                  </a:lnTo>
                  <a:lnTo>
                    <a:pt x="4316" y="14784"/>
                  </a:lnTo>
                  <a:lnTo>
                    <a:pt x="4103" y="14600"/>
                  </a:lnTo>
                  <a:lnTo>
                    <a:pt x="3907" y="14430"/>
                  </a:lnTo>
                  <a:lnTo>
                    <a:pt x="3659" y="14299"/>
                  </a:lnTo>
                  <a:lnTo>
                    <a:pt x="3428" y="14194"/>
                  </a:lnTo>
                  <a:lnTo>
                    <a:pt x="3179" y="14129"/>
                  </a:lnTo>
                  <a:lnTo>
                    <a:pt x="2913" y="14102"/>
                  </a:lnTo>
                  <a:lnTo>
                    <a:pt x="2646" y="14102"/>
                  </a:lnTo>
                  <a:lnTo>
                    <a:pt x="2362" y="14129"/>
                  </a:lnTo>
                  <a:lnTo>
                    <a:pt x="2096" y="14168"/>
                  </a:lnTo>
                  <a:lnTo>
                    <a:pt x="1811" y="14273"/>
                  </a:lnTo>
                  <a:lnTo>
                    <a:pt x="1545" y="14378"/>
                  </a:lnTo>
                  <a:lnTo>
                    <a:pt x="1314" y="14496"/>
                  </a:lnTo>
                  <a:lnTo>
                    <a:pt x="1065" y="14653"/>
                  </a:lnTo>
                  <a:lnTo>
                    <a:pt x="870" y="14797"/>
                  </a:lnTo>
                  <a:lnTo>
                    <a:pt x="657" y="14981"/>
                  </a:lnTo>
                  <a:lnTo>
                    <a:pt x="497" y="15177"/>
                  </a:lnTo>
                  <a:lnTo>
                    <a:pt x="390" y="15413"/>
                  </a:lnTo>
                  <a:lnTo>
                    <a:pt x="284" y="15636"/>
                  </a:lnTo>
                  <a:lnTo>
                    <a:pt x="248" y="15911"/>
                  </a:lnTo>
                  <a:lnTo>
                    <a:pt x="284" y="16239"/>
                  </a:lnTo>
                  <a:lnTo>
                    <a:pt x="319" y="16566"/>
                  </a:lnTo>
                  <a:lnTo>
                    <a:pt x="497" y="17340"/>
                  </a:lnTo>
                  <a:lnTo>
                    <a:pt x="692" y="18152"/>
                  </a:lnTo>
                  <a:lnTo>
                    <a:pt x="799" y="18559"/>
                  </a:lnTo>
                  <a:lnTo>
                    <a:pt x="905" y="18978"/>
                  </a:lnTo>
                  <a:lnTo>
                    <a:pt x="959" y="19384"/>
                  </a:lnTo>
                  <a:lnTo>
                    <a:pt x="994" y="19791"/>
                  </a:lnTo>
                  <a:lnTo>
                    <a:pt x="994" y="20132"/>
                  </a:lnTo>
                  <a:lnTo>
                    <a:pt x="959" y="20485"/>
                  </a:lnTo>
                  <a:lnTo>
                    <a:pt x="941" y="20669"/>
                  </a:lnTo>
                  <a:lnTo>
                    <a:pt x="870" y="20813"/>
                  </a:lnTo>
                  <a:lnTo>
                    <a:pt x="799" y="20970"/>
                  </a:lnTo>
                  <a:lnTo>
                    <a:pt x="692" y="21088"/>
                  </a:lnTo>
                  <a:lnTo>
                    <a:pt x="1474" y="20997"/>
                  </a:lnTo>
                  <a:lnTo>
                    <a:pt x="2291" y="20866"/>
                  </a:lnTo>
                  <a:lnTo>
                    <a:pt x="3108" y="20787"/>
                  </a:lnTo>
                  <a:lnTo>
                    <a:pt x="3907" y="20721"/>
                  </a:lnTo>
                  <a:lnTo>
                    <a:pt x="4653" y="20695"/>
                  </a:lnTo>
                  <a:lnTo>
                    <a:pt x="5364" y="20695"/>
                  </a:lnTo>
                  <a:lnTo>
                    <a:pt x="5701" y="20721"/>
                  </a:lnTo>
                  <a:lnTo>
                    <a:pt x="6057" y="20761"/>
                  </a:lnTo>
                  <a:lnTo>
                    <a:pt x="6323" y="20813"/>
                  </a:lnTo>
                  <a:lnTo>
                    <a:pt x="6625" y="20892"/>
                  </a:lnTo>
                  <a:close/>
                </a:path>
              </a:pathLst>
            </a:custGeom>
            <a:grpFill/>
            <a:ln w="28575">
              <a:solidFill>
                <a:schemeClr val="bg1"/>
              </a:solidFill>
              <a:miter lim="800000"/>
            </a:ln>
          </p:spPr>
          <p:txBody>
            <a:bodyPr vert="horz" wrap="square" lIns="91440" tIns="45720" rIns="91440" bIns="45720" numCol="1" anchor="t" anchorCtr="0" compatLnSpc="1"/>
            <a:lstStyle/>
            <a:p>
              <a:endParaRPr lang="zh-CN" altLang="en-US"/>
            </a:p>
          </p:txBody>
        </p:sp>
        <p:sp>
          <p:nvSpPr>
            <p:cNvPr id="44" name="Puzzle2"/>
            <p:cNvSpPr>
              <a:spLocks noEditPoints="1" noChangeArrowheads="1"/>
            </p:cNvSpPr>
            <p:nvPr/>
          </p:nvSpPr>
          <p:spPr bwMode="auto">
            <a:xfrm>
              <a:off x="2880" y="1736"/>
              <a:ext cx="1778" cy="1379"/>
            </a:xfrm>
            <a:custGeom>
              <a:avLst/>
              <a:gdLst>
                <a:gd name="T0" fmla="*/ 11 w 21600"/>
                <a:gd name="T1" fmla="*/ 13386 h 21600"/>
                <a:gd name="T2" fmla="*/ 4202 w 21600"/>
                <a:gd name="T3" fmla="*/ 21161 h 21600"/>
                <a:gd name="T4" fmla="*/ 10400 w 21600"/>
                <a:gd name="T5" fmla="*/ 13909 h 21600"/>
                <a:gd name="T6" fmla="*/ 16821 w 21600"/>
                <a:gd name="T7" fmla="*/ 21190 h 21600"/>
                <a:gd name="T8" fmla="*/ 21600 w 21600"/>
                <a:gd name="T9" fmla="*/ 15083 h 21600"/>
                <a:gd name="T10" fmla="*/ 16889 w 21600"/>
                <a:gd name="T11" fmla="*/ 5739 h 21600"/>
                <a:gd name="T12" fmla="*/ 10800 w 21600"/>
                <a:gd name="T13" fmla="*/ 28 h 21600"/>
                <a:gd name="T14" fmla="*/ 4202 w 21600"/>
                <a:gd name="T15" fmla="*/ 5894 h 21600"/>
                <a:gd name="T16" fmla="*/ 5388 w 21600"/>
                <a:gd name="T17" fmla="*/ 6742 h 21600"/>
                <a:gd name="T18" fmla="*/ 16177 w 21600"/>
                <a:gd name="T19" fmla="*/ 20441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4247" y="12354"/>
                  </a:moveTo>
                  <a:lnTo>
                    <a:pt x="4134" y="12468"/>
                  </a:lnTo>
                  <a:lnTo>
                    <a:pt x="4010" y="12581"/>
                  </a:lnTo>
                  <a:lnTo>
                    <a:pt x="3897" y="12637"/>
                  </a:lnTo>
                  <a:lnTo>
                    <a:pt x="3773" y="12694"/>
                  </a:lnTo>
                  <a:lnTo>
                    <a:pt x="3637" y="12694"/>
                  </a:lnTo>
                  <a:lnTo>
                    <a:pt x="3524" y="12694"/>
                  </a:lnTo>
                  <a:lnTo>
                    <a:pt x="3400" y="12665"/>
                  </a:lnTo>
                  <a:lnTo>
                    <a:pt x="3287" y="12609"/>
                  </a:lnTo>
                  <a:lnTo>
                    <a:pt x="3027" y="12496"/>
                  </a:lnTo>
                  <a:lnTo>
                    <a:pt x="2790" y="12340"/>
                  </a:lnTo>
                  <a:lnTo>
                    <a:pt x="2530" y="12142"/>
                  </a:lnTo>
                  <a:lnTo>
                    <a:pt x="2293" y="11987"/>
                  </a:lnTo>
                  <a:lnTo>
                    <a:pt x="2033" y="11817"/>
                  </a:lnTo>
                  <a:lnTo>
                    <a:pt x="1773" y="11676"/>
                  </a:lnTo>
                  <a:lnTo>
                    <a:pt x="1638" y="11662"/>
                  </a:lnTo>
                  <a:lnTo>
                    <a:pt x="1513" y="11634"/>
                  </a:lnTo>
                  <a:lnTo>
                    <a:pt x="1378" y="11634"/>
                  </a:lnTo>
                  <a:lnTo>
                    <a:pt x="1253" y="11634"/>
                  </a:lnTo>
                  <a:lnTo>
                    <a:pt x="1118" y="11662"/>
                  </a:lnTo>
                  <a:lnTo>
                    <a:pt x="971" y="11732"/>
                  </a:lnTo>
                  <a:lnTo>
                    <a:pt x="835" y="11817"/>
                  </a:lnTo>
                  <a:lnTo>
                    <a:pt x="711" y="11959"/>
                  </a:lnTo>
                  <a:lnTo>
                    <a:pt x="553" y="12086"/>
                  </a:lnTo>
                  <a:lnTo>
                    <a:pt x="429" y="12284"/>
                  </a:lnTo>
                  <a:lnTo>
                    <a:pt x="271" y="12524"/>
                  </a:lnTo>
                  <a:lnTo>
                    <a:pt x="146" y="12793"/>
                  </a:lnTo>
                  <a:lnTo>
                    <a:pt x="79" y="12962"/>
                  </a:lnTo>
                  <a:lnTo>
                    <a:pt x="33" y="13146"/>
                  </a:lnTo>
                  <a:lnTo>
                    <a:pt x="11" y="13386"/>
                  </a:lnTo>
                  <a:lnTo>
                    <a:pt x="11" y="13641"/>
                  </a:lnTo>
                  <a:lnTo>
                    <a:pt x="33" y="13881"/>
                  </a:lnTo>
                  <a:lnTo>
                    <a:pt x="101" y="14150"/>
                  </a:lnTo>
                  <a:lnTo>
                    <a:pt x="192" y="14404"/>
                  </a:lnTo>
                  <a:lnTo>
                    <a:pt x="293" y="14645"/>
                  </a:lnTo>
                  <a:lnTo>
                    <a:pt x="451" y="14857"/>
                  </a:lnTo>
                  <a:lnTo>
                    <a:pt x="621" y="15054"/>
                  </a:lnTo>
                  <a:lnTo>
                    <a:pt x="734" y="15125"/>
                  </a:lnTo>
                  <a:lnTo>
                    <a:pt x="835" y="15210"/>
                  </a:lnTo>
                  <a:lnTo>
                    <a:pt x="948" y="15267"/>
                  </a:lnTo>
                  <a:lnTo>
                    <a:pt x="1084" y="15323"/>
                  </a:lnTo>
                  <a:lnTo>
                    <a:pt x="1208" y="15351"/>
                  </a:lnTo>
                  <a:lnTo>
                    <a:pt x="1355" y="15380"/>
                  </a:lnTo>
                  <a:lnTo>
                    <a:pt x="1513" y="15380"/>
                  </a:lnTo>
                  <a:lnTo>
                    <a:pt x="1683" y="15380"/>
                  </a:lnTo>
                  <a:lnTo>
                    <a:pt x="1864" y="15351"/>
                  </a:lnTo>
                  <a:lnTo>
                    <a:pt x="2033" y="15323"/>
                  </a:lnTo>
                  <a:lnTo>
                    <a:pt x="2225" y="15238"/>
                  </a:lnTo>
                  <a:lnTo>
                    <a:pt x="2428" y="15153"/>
                  </a:lnTo>
                  <a:lnTo>
                    <a:pt x="2745" y="15026"/>
                  </a:lnTo>
                  <a:lnTo>
                    <a:pt x="3005" y="14913"/>
                  </a:lnTo>
                  <a:lnTo>
                    <a:pt x="3264" y="14828"/>
                  </a:lnTo>
                  <a:lnTo>
                    <a:pt x="3513" y="14800"/>
                  </a:lnTo>
                  <a:lnTo>
                    <a:pt x="3615" y="14828"/>
                  </a:lnTo>
                  <a:lnTo>
                    <a:pt x="3728" y="14857"/>
                  </a:lnTo>
                  <a:lnTo>
                    <a:pt x="3807" y="14913"/>
                  </a:lnTo>
                  <a:lnTo>
                    <a:pt x="3920" y="14998"/>
                  </a:lnTo>
                  <a:lnTo>
                    <a:pt x="4010" y="15097"/>
                  </a:lnTo>
                  <a:lnTo>
                    <a:pt x="4089" y="15238"/>
                  </a:lnTo>
                  <a:lnTo>
                    <a:pt x="4179" y="15408"/>
                  </a:lnTo>
                  <a:lnTo>
                    <a:pt x="4247" y="15620"/>
                  </a:lnTo>
                  <a:lnTo>
                    <a:pt x="4326" y="15860"/>
                  </a:lnTo>
                  <a:lnTo>
                    <a:pt x="4394" y="16129"/>
                  </a:lnTo>
                  <a:lnTo>
                    <a:pt x="4439" y="16440"/>
                  </a:lnTo>
                  <a:lnTo>
                    <a:pt x="4507" y="16737"/>
                  </a:lnTo>
                  <a:lnTo>
                    <a:pt x="4552" y="17090"/>
                  </a:lnTo>
                  <a:lnTo>
                    <a:pt x="4575" y="17443"/>
                  </a:lnTo>
                  <a:lnTo>
                    <a:pt x="4586" y="17825"/>
                  </a:lnTo>
                  <a:lnTo>
                    <a:pt x="4586" y="18193"/>
                  </a:lnTo>
                  <a:lnTo>
                    <a:pt x="4586" y="18574"/>
                  </a:lnTo>
                  <a:lnTo>
                    <a:pt x="4586" y="18984"/>
                  </a:lnTo>
                  <a:lnTo>
                    <a:pt x="4552" y="19366"/>
                  </a:lnTo>
                  <a:lnTo>
                    <a:pt x="4507" y="19748"/>
                  </a:lnTo>
                  <a:lnTo>
                    <a:pt x="4462" y="20129"/>
                  </a:lnTo>
                  <a:lnTo>
                    <a:pt x="4371" y="20483"/>
                  </a:lnTo>
                  <a:lnTo>
                    <a:pt x="4292" y="20836"/>
                  </a:lnTo>
                  <a:lnTo>
                    <a:pt x="4202" y="21161"/>
                  </a:lnTo>
                  <a:lnTo>
                    <a:pt x="4744" y="21161"/>
                  </a:lnTo>
                  <a:lnTo>
                    <a:pt x="5264" y="21161"/>
                  </a:lnTo>
                  <a:lnTo>
                    <a:pt x="5784" y="21161"/>
                  </a:lnTo>
                  <a:lnTo>
                    <a:pt x="6235" y="21161"/>
                  </a:lnTo>
                  <a:lnTo>
                    <a:pt x="6676" y="21161"/>
                  </a:lnTo>
                  <a:lnTo>
                    <a:pt x="7060" y="21161"/>
                  </a:lnTo>
                  <a:lnTo>
                    <a:pt x="7410" y="21161"/>
                  </a:lnTo>
                  <a:lnTo>
                    <a:pt x="7670" y="21161"/>
                  </a:lnTo>
                  <a:lnTo>
                    <a:pt x="8020" y="21020"/>
                  </a:lnTo>
                  <a:lnTo>
                    <a:pt x="8303" y="20893"/>
                  </a:lnTo>
                  <a:lnTo>
                    <a:pt x="8563" y="20695"/>
                  </a:lnTo>
                  <a:lnTo>
                    <a:pt x="8800" y="20511"/>
                  </a:lnTo>
                  <a:lnTo>
                    <a:pt x="8969" y="20285"/>
                  </a:lnTo>
                  <a:lnTo>
                    <a:pt x="9150" y="20045"/>
                  </a:lnTo>
                  <a:lnTo>
                    <a:pt x="9252" y="19804"/>
                  </a:lnTo>
                  <a:lnTo>
                    <a:pt x="9342" y="19550"/>
                  </a:lnTo>
                  <a:lnTo>
                    <a:pt x="9410" y="19281"/>
                  </a:lnTo>
                  <a:lnTo>
                    <a:pt x="9433" y="19013"/>
                  </a:lnTo>
                  <a:lnTo>
                    <a:pt x="9433" y="18744"/>
                  </a:lnTo>
                  <a:lnTo>
                    <a:pt x="9387" y="18504"/>
                  </a:lnTo>
                  <a:lnTo>
                    <a:pt x="9320" y="18221"/>
                  </a:lnTo>
                  <a:lnTo>
                    <a:pt x="9207" y="17981"/>
                  </a:lnTo>
                  <a:lnTo>
                    <a:pt x="9105" y="17740"/>
                  </a:lnTo>
                  <a:lnTo>
                    <a:pt x="8924" y="17514"/>
                  </a:lnTo>
                  <a:lnTo>
                    <a:pt x="8777" y="17274"/>
                  </a:lnTo>
                  <a:lnTo>
                    <a:pt x="8642" y="17034"/>
                  </a:lnTo>
                  <a:lnTo>
                    <a:pt x="8563" y="16765"/>
                  </a:lnTo>
                  <a:lnTo>
                    <a:pt x="8472" y="16468"/>
                  </a:lnTo>
                  <a:lnTo>
                    <a:pt x="8450" y="16157"/>
                  </a:lnTo>
                  <a:lnTo>
                    <a:pt x="8450" y="15860"/>
                  </a:lnTo>
                  <a:lnTo>
                    <a:pt x="8472" y="15563"/>
                  </a:lnTo>
                  <a:lnTo>
                    <a:pt x="8540" y="15267"/>
                  </a:lnTo>
                  <a:lnTo>
                    <a:pt x="8642" y="14998"/>
                  </a:lnTo>
                  <a:lnTo>
                    <a:pt x="8777" y="14729"/>
                  </a:lnTo>
                  <a:lnTo>
                    <a:pt x="8868" y="14616"/>
                  </a:lnTo>
                  <a:lnTo>
                    <a:pt x="8969" y="14475"/>
                  </a:lnTo>
                  <a:lnTo>
                    <a:pt x="9060" y="14376"/>
                  </a:lnTo>
                  <a:lnTo>
                    <a:pt x="9184" y="14291"/>
                  </a:lnTo>
                  <a:lnTo>
                    <a:pt x="9297" y="14206"/>
                  </a:lnTo>
                  <a:lnTo>
                    <a:pt x="9433" y="14121"/>
                  </a:lnTo>
                  <a:lnTo>
                    <a:pt x="9579" y="14051"/>
                  </a:lnTo>
                  <a:lnTo>
                    <a:pt x="9726" y="13994"/>
                  </a:lnTo>
                  <a:lnTo>
                    <a:pt x="9884" y="13938"/>
                  </a:lnTo>
                  <a:lnTo>
                    <a:pt x="10054" y="13909"/>
                  </a:lnTo>
                  <a:lnTo>
                    <a:pt x="10257" y="13881"/>
                  </a:lnTo>
                  <a:lnTo>
                    <a:pt x="10449" y="13881"/>
                  </a:lnTo>
                  <a:lnTo>
                    <a:pt x="10664" y="13881"/>
                  </a:lnTo>
                  <a:lnTo>
                    <a:pt x="10856" y="13909"/>
                  </a:lnTo>
                  <a:lnTo>
                    <a:pt x="11037" y="13966"/>
                  </a:lnTo>
                  <a:lnTo>
                    <a:pt x="11206" y="14023"/>
                  </a:lnTo>
                  <a:lnTo>
                    <a:pt x="11353" y="14093"/>
                  </a:lnTo>
                  <a:lnTo>
                    <a:pt x="11511" y="14178"/>
                  </a:lnTo>
                  <a:lnTo>
                    <a:pt x="11635" y="14263"/>
                  </a:lnTo>
                  <a:lnTo>
                    <a:pt x="11748" y="14376"/>
                  </a:lnTo>
                  <a:lnTo>
                    <a:pt x="11861" y="14475"/>
                  </a:lnTo>
                  <a:lnTo>
                    <a:pt x="11941" y="14616"/>
                  </a:lnTo>
                  <a:lnTo>
                    <a:pt x="12031" y="14758"/>
                  </a:lnTo>
                  <a:lnTo>
                    <a:pt x="12099" y="14885"/>
                  </a:lnTo>
                  <a:lnTo>
                    <a:pt x="12200" y="15210"/>
                  </a:lnTo>
                  <a:lnTo>
                    <a:pt x="12268" y="15507"/>
                  </a:lnTo>
                  <a:lnTo>
                    <a:pt x="12291" y="15832"/>
                  </a:lnTo>
                  <a:lnTo>
                    <a:pt x="12291" y="16157"/>
                  </a:lnTo>
                  <a:lnTo>
                    <a:pt x="12246" y="16482"/>
                  </a:lnTo>
                  <a:lnTo>
                    <a:pt x="12178" y="16807"/>
                  </a:lnTo>
                  <a:lnTo>
                    <a:pt x="12099" y="17090"/>
                  </a:lnTo>
                  <a:lnTo>
                    <a:pt x="12008" y="17330"/>
                  </a:lnTo>
                  <a:lnTo>
                    <a:pt x="11884" y="17542"/>
                  </a:lnTo>
                  <a:lnTo>
                    <a:pt x="11748" y="17712"/>
                  </a:lnTo>
                  <a:lnTo>
                    <a:pt x="11613" y="17839"/>
                  </a:lnTo>
                  <a:lnTo>
                    <a:pt x="11489" y="18037"/>
                  </a:lnTo>
                  <a:lnTo>
                    <a:pt x="11398" y="18221"/>
                  </a:lnTo>
                  <a:lnTo>
                    <a:pt x="11319" y="18447"/>
                  </a:lnTo>
                  <a:lnTo>
                    <a:pt x="11251" y="18659"/>
                  </a:lnTo>
                  <a:lnTo>
                    <a:pt x="11206" y="18900"/>
                  </a:lnTo>
                  <a:lnTo>
                    <a:pt x="11184" y="19154"/>
                  </a:lnTo>
                  <a:lnTo>
                    <a:pt x="11184" y="19423"/>
                  </a:lnTo>
                  <a:lnTo>
                    <a:pt x="11229" y="19663"/>
                  </a:lnTo>
                  <a:lnTo>
                    <a:pt x="11297" y="19903"/>
                  </a:lnTo>
                  <a:lnTo>
                    <a:pt x="11376" y="20158"/>
                  </a:lnTo>
                  <a:lnTo>
                    <a:pt x="11511" y="20398"/>
                  </a:lnTo>
                  <a:lnTo>
                    <a:pt x="11681" y="20610"/>
                  </a:lnTo>
                  <a:lnTo>
                    <a:pt x="11884" y="20808"/>
                  </a:lnTo>
                  <a:lnTo>
                    <a:pt x="12121" y="20992"/>
                  </a:lnTo>
                  <a:lnTo>
                    <a:pt x="12404" y="21161"/>
                  </a:lnTo>
                  <a:lnTo>
                    <a:pt x="12528" y="21190"/>
                  </a:lnTo>
                  <a:lnTo>
                    <a:pt x="12856" y="21274"/>
                  </a:lnTo>
                  <a:lnTo>
                    <a:pt x="13330" y="21373"/>
                  </a:lnTo>
                  <a:lnTo>
                    <a:pt x="13963" y="21486"/>
                  </a:lnTo>
                  <a:lnTo>
                    <a:pt x="14313" y="21543"/>
                  </a:lnTo>
                  <a:lnTo>
                    <a:pt x="14652" y="21571"/>
                  </a:lnTo>
                  <a:lnTo>
                    <a:pt x="15025" y="21600"/>
                  </a:lnTo>
                  <a:lnTo>
                    <a:pt x="15409" y="21600"/>
                  </a:lnTo>
                  <a:lnTo>
                    <a:pt x="15782" y="21600"/>
                  </a:lnTo>
                  <a:lnTo>
                    <a:pt x="16177" y="21571"/>
                  </a:lnTo>
                  <a:lnTo>
                    <a:pt x="16516" y="21486"/>
                  </a:lnTo>
                  <a:lnTo>
                    <a:pt x="16889" y="21402"/>
                  </a:lnTo>
                  <a:lnTo>
                    <a:pt x="16821" y="21190"/>
                  </a:lnTo>
                  <a:lnTo>
                    <a:pt x="16776" y="20935"/>
                  </a:lnTo>
                  <a:lnTo>
                    <a:pt x="16742" y="20667"/>
                  </a:lnTo>
                  <a:lnTo>
                    <a:pt x="16719" y="20370"/>
                  </a:lnTo>
                  <a:lnTo>
                    <a:pt x="16697" y="19719"/>
                  </a:lnTo>
                  <a:lnTo>
                    <a:pt x="16697" y="19013"/>
                  </a:lnTo>
                  <a:lnTo>
                    <a:pt x="16719" y="18306"/>
                  </a:lnTo>
                  <a:lnTo>
                    <a:pt x="16753" y="17599"/>
                  </a:lnTo>
                  <a:lnTo>
                    <a:pt x="16821" y="16949"/>
                  </a:lnTo>
                  <a:lnTo>
                    <a:pt x="16889" y="16383"/>
                  </a:lnTo>
                  <a:lnTo>
                    <a:pt x="16934" y="16129"/>
                  </a:lnTo>
                  <a:lnTo>
                    <a:pt x="17002" y="15945"/>
                  </a:lnTo>
                  <a:lnTo>
                    <a:pt x="17081" y="15790"/>
                  </a:lnTo>
                  <a:lnTo>
                    <a:pt x="17194" y="15648"/>
                  </a:lnTo>
                  <a:lnTo>
                    <a:pt x="17318" y="15563"/>
                  </a:lnTo>
                  <a:lnTo>
                    <a:pt x="17453" y="15507"/>
                  </a:lnTo>
                  <a:lnTo>
                    <a:pt x="17600" y="15450"/>
                  </a:lnTo>
                  <a:lnTo>
                    <a:pt x="17758" y="15450"/>
                  </a:lnTo>
                  <a:lnTo>
                    <a:pt x="17905" y="15479"/>
                  </a:lnTo>
                  <a:lnTo>
                    <a:pt x="18064" y="15535"/>
                  </a:lnTo>
                  <a:lnTo>
                    <a:pt x="18233" y="15620"/>
                  </a:lnTo>
                  <a:lnTo>
                    <a:pt x="18380" y="15733"/>
                  </a:lnTo>
                  <a:lnTo>
                    <a:pt x="18561" y="15832"/>
                  </a:lnTo>
                  <a:lnTo>
                    <a:pt x="18707" y="15973"/>
                  </a:lnTo>
                  <a:lnTo>
                    <a:pt x="18866" y="16129"/>
                  </a:lnTo>
                  <a:lnTo>
                    <a:pt x="18990" y="16327"/>
                  </a:lnTo>
                  <a:lnTo>
                    <a:pt x="19125" y="16482"/>
                  </a:lnTo>
                  <a:lnTo>
                    <a:pt x="19295" y="16624"/>
                  </a:lnTo>
                  <a:lnTo>
                    <a:pt x="19464" y="16737"/>
                  </a:lnTo>
                  <a:lnTo>
                    <a:pt x="19668" y="16807"/>
                  </a:lnTo>
                  <a:lnTo>
                    <a:pt x="19860" y="16836"/>
                  </a:lnTo>
                  <a:lnTo>
                    <a:pt x="20052" y="16864"/>
                  </a:lnTo>
                  <a:lnTo>
                    <a:pt x="20266" y="16836"/>
                  </a:lnTo>
                  <a:lnTo>
                    <a:pt x="20470" y="16793"/>
                  </a:lnTo>
                  <a:lnTo>
                    <a:pt x="20662" y="16708"/>
                  </a:lnTo>
                  <a:lnTo>
                    <a:pt x="20854" y="16567"/>
                  </a:lnTo>
                  <a:lnTo>
                    <a:pt x="21035" y="16412"/>
                  </a:lnTo>
                  <a:lnTo>
                    <a:pt x="21182" y="16214"/>
                  </a:lnTo>
                  <a:lnTo>
                    <a:pt x="21340" y="16002"/>
                  </a:lnTo>
                  <a:lnTo>
                    <a:pt x="21441" y="15733"/>
                  </a:lnTo>
                  <a:lnTo>
                    <a:pt x="21532" y="15436"/>
                  </a:lnTo>
                  <a:lnTo>
                    <a:pt x="21600" y="15083"/>
                  </a:lnTo>
                  <a:lnTo>
                    <a:pt x="21600" y="14885"/>
                  </a:lnTo>
                  <a:lnTo>
                    <a:pt x="21600" y="14729"/>
                  </a:lnTo>
                  <a:lnTo>
                    <a:pt x="21600" y="14531"/>
                  </a:lnTo>
                  <a:lnTo>
                    <a:pt x="21577" y="14376"/>
                  </a:lnTo>
                  <a:lnTo>
                    <a:pt x="21532" y="14206"/>
                  </a:lnTo>
                  <a:lnTo>
                    <a:pt x="21487" y="14051"/>
                  </a:lnTo>
                  <a:lnTo>
                    <a:pt x="21419" y="13909"/>
                  </a:lnTo>
                  <a:lnTo>
                    <a:pt x="21351" y="13768"/>
                  </a:lnTo>
                  <a:lnTo>
                    <a:pt x="21204" y="13500"/>
                  </a:lnTo>
                  <a:lnTo>
                    <a:pt x="21035" y="13287"/>
                  </a:lnTo>
                  <a:lnTo>
                    <a:pt x="20809" y="13090"/>
                  </a:lnTo>
                  <a:lnTo>
                    <a:pt x="20594" y="12962"/>
                  </a:lnTo>
                  <a:lnTo>
                    <a:pt x="20357" y="12821"/>
                  </a:lnTo>
                  <a:lnTo>
                    <a:pt x="20120" y="12764"/>
                  </a:lnTo>
                  <a:lnTo>
                    <a:pt x="19882" y="12708"/>
                  </a:lnTo>
                  <a:lnTo>
                    <a:pt x="19645" y="12736"/>
                  </a:lnTo>
                  <a:lnTo>
                    <a:pt x="19430" y="12793"/>
                  </a:lnTo>
                  <a:lnTo>
                    <a:pt x="19227" y="12906"/>
                  </a:lnTo>
                  <a:lnTo>
                    <a:pt x="19148" y="12962"/>
                  </a:lnTo>
                  <a:lnTo>
                    <a:pt x="19058" y="13047"/>
                  </a:lnTo>
                  <a:lnTo>
                    <a:pt x="18990" y="13146"/>
                  </a:lnTo>
                  <a:lnTo>
                    <a:pt x="18911" y="13259"/>
                  </a:lnTo>
                  <a:lnTo>
                    <a:pt x="18775" y="13471"/>
                  </a:lnTo>
                  <a:lnTo>
                    <a:pt x="18628" y="13641"/>
                  </a:lnTo>
                  <a:lnTo>
                    <a:pt x="18470" y="13740"/>
                  </a:lnTo>
                  <a:lnTo>
                    <a:pt x="18301" y="13825"/>
                  </a:lnTo>
                  <a:lnTo>
                    <a:pt x="18143" y="13853"/>
                  </a:lnTo>
                  <a:lnTo>
                    <a:pt x="17973" y="13881"/>
                  </a:lnTo>
                  <a:lnTo>
                    <a:pt x="17804" y="13853"/>
                  </a:lnTo>
                  <a:lnTo>
                    <a:pt x="17646" y="13796"/>
                  </a:lnTo>
                  <a:lnTo>
                    <a:pt x="17499" y="13726"/>
                  </a:lnTo>
                  <a:lnTo>
                    <a:pt x="17341" y="13641"/>
                  </a:lnTo>
                  <a:lnTo>
                    <a:pt x="17216" y="13528"/>
                  </a:lnTo>
                  <a:lnTo>
                    <a:pt x="17103" y="13386"/>
                  </a:lnTo>
                  <a:lnTo>
                    <a:pt x="17024" y="13259"/>
                  </a:lnTo>
                  <a:lnTo>
                    <a:pt x="16934" y="13118"/>
                  </a:lnTo>
                  <a:lnTo>
                    <a:pt x="16889" y="12991"/>
                  </a:lnTo>
                  <a:lnTo>
                    <a:pt x="16889" y="12849"/>
                  </a:lnTo>
                  <a:lnTo>
                    <a:pt x="16889" y="12383"/>
                  </a:lnTo>
                  <a:lnTo>
                    <a:pt x="16889" y="11662"/>
                  </a:lnTo>
                  <a:lnTo>
                    <a:pt x="16889" y="10701"/>
                  </a:lnTo>
                  <a:lnTo>
                    <a:pt x="16889" y="9640"/>
                  </a:lnTo>
                  <a:lnTo>
                    <a:pt x="16889" y="8566"/>
                  </a:lnTo>
                  <a:lnTo>
                    <a:pt x="16889" y="7478"/>
                  </a:lnTo>
                  <a:lnTo>
                    <a:pt x="16889" y="6502"/>
                  </a:lnTo>
                  <a:lnTo>
                    <a:pt x="16889" y="5739"/>
                  </a:lnTo>
                  <a:lnTo>
                    <a:pt x="16674" y="5894"/>
                  </a:lnTo>
                  <a:lnTo>
                    <a:pt x="16414" y="6036"/>
                  </a:lnTo>
                  <a:lnTo>
                    <a:pt x="16154" y="6177"/>
                  </a:lnTo>
                  <a:lnTo>
                    <a:pt x="15849" y="6248"/>
                  </a:lnTo>
                  <a:lnTo>
                    <a:pt x="15544" y="6304"/>
                  </a:lnTo>
                  <a:lnTo>
                    <a:pt x="15217" y="6332"/>
                  </a:lnTo>
                  <a:lnTo>
                    <a:pt x="14866" y="6361"/>
                  </a:lnTo>
                  <a:lnTo>
                    <a:pt x="14550" y="6361"/>
                  </a:lnTo>
                  <a:lnTo>
                    <a:pt x="14200" y="6332"/>
                  </a:lnTo>
                  <a:lnTo>
                    <a:pt x="13850" y="6276"/>
                  </a:lnTo>
                  <a:lnTo>
                    <a:pt x="13522" y="6219"/>
                  </a:lnTo>
                  <a:lnTo>
                    <a:pt x="13206" y="6149"/>
                  </a:lnTo>
                  <a:lnTo>
                    <a:pt x="12901" y="6064"/>
                  </a:lnTo>
                  <a:lnTo>
                    <a:pt x="12618" y="5951"/>
                  </a:lnTo>
                  <a:lnTo>
                    <a:pt x="12358" y="5838"/>
                  </a:lnTo>
                  <a:lnTo>
                    <a:pt x="12121" y="5739"/>
                  </a:lnTo>
                  <a:lnTo>
                    <a:pt x="11941" y="5626"/>
                  </a:lnTo>
                  <a:lnTo>
                    <a:pt x="11794" y="5513"/>
                  </a:lnTo>
                  <a:lnTo>
                    <a:pt x="11658" y="5414"/>
                  </a:lnTo>
                  <a:lnTo>
                    <a:pt x="11556" y="5301"/>
                  </a:lnTo>
                  <a:lnTo>
                    <a:pt x="11466" y="5187"/>
                  </a:lnTo>
                  <a:lnTo>
                    <a:pt x="11398" y="5089"/>
                  </a:lnTo>
                  <a:lnTo>
                    <a:pt x="11376" y="4947"/>
                  </a:lnTo>
                  <a:lnTo>
                    <a:pt x="11353" y="4834"/>
                  </a:lnTo>
                  <a:lnTo>
                    <a:pt x="11353" y="4707"/>
                  </a:lnTo>
                  <a:lnTo>
                    <a:pt x="11376" y="4565"/>
                  </a:lnTo>
                  <a:lnTo>
                    <a:pt x="11443" y="4410"/>
                  </a:lnTo>
                  <a:lnTo>
                    <a:pt x="11511" y="4240"/>
                  </a:lnTo>
                  <a:lnTo>
                    <a:pt x="11703" y="3887"/>
                  </a:lnTo>
                  <a:lnTo>
                    <a:pt x="11986" y="3505"/>
                  </a:lnTo>
                  <a:lnTo>
                    <a:pt x="12144" y="3265"/>
                  </a:lnTo>
                  <a:lnTo>
                    <a:pt x="12246" y="3025"/>
                  </a:lnTo>
                  <a:lnTo>
                    <a:pt x="12336" y="2756"/>
                  </a:lnTo>
                  <a:lnTo>
                    <a:pt x="12404" y="2445"/>
                  </a:lnTo>
                  <a:lnTo>
                    <a:pt x="12438" y="2176"/>
                  </a:lnTo>
                  <a:lnTo>
                    <a:pt x="12438" y="1880"/>
                  </a:lnTo>
                  <a:lnTo>
                    <a:pt x="12404" y="1583"/>
                  </a:lnTo>
                  <a:lnTo>
                    <a:pt x="12336" y="1314"/>
                  </a:lnTo>
                  <a:lnTo>
                    <a:pt x="12246" y="1046"/>
                  </a:lnTo>
                  <a:lnTo>
                    <a:pt x="12099" y="791"/>
                  </a:lnTo>
                  <a:lnTo>
                    <a:pt x="12008" y="692"/>
                  </a:lnTo>
                  <a:lnTo>
                    <a:pt x="11918" y="579"/>
                  </a:lnTo>
                  <a:lnTo>
                    <a:pt x="11816" y="466"/>
                  </a:lnTo>
                  <a:lnTo>
                    <a:pt x="11703" y="381"/>
                  </a:lnTo>
                  <a:lnTo>
                    <a:pt x="11579" y="310"/>
                  </a:lnTo>
                  <a:lnTo>
                    <a:pt x="11443" y="226"/>
                  </a:lnTo>
                  <a:lnTo>
                    <a:pt x="11297" y="169"/>
                  </a:lnTo>
                  <a:lnTo>
                    <a:pt x="11138" y="113"/>
                  </a:lnTo>
                  <a:lnTo>
                    <a:pt x="10969" y="56"/>
                  </a:lnTo>
                  <a:lnTo>
                    <a:pt x="10800" y="28"/>
                  </a:lnTo>
                  <a:lnTo>
                    <a:pt x="10619" y="28"/>
                  </a:lnTo>
                  <a:lnTo>
                    <a:pt x="10404" y="28"/>
                  </a:lnTo>
                  <a:lnTo>
                    <a:pt x="10257" y="28"/>
                  </a:lnTo>
                  <a:lnTo>
                    <a:pt x="10076" y="56"/>
                  </a:lnTo>
                  <a:lnTo>
                    <a:pt x="9952" y="84"/>
                  </a:lnTo>
                  <a:lnTo>
                    <a:pt x="9794" y="141"/>
                  </a:lnTo>
                  <a:lnTo>
                    <a:pt x="9692" y="226"/>
                  </a:lnTo>
                  <a:lnTo>
                    <a:pt x="9557" y="282"/>
                  </a:lnTo>
                  <a:lnTo>
                    <a:pt x="9455" y="381"/>
                  </a:lnTo>
                  <a:lnTo>
                    <a:pt x="9365" y="466"/>
                  </a:lnTo>
                  <a:lnTo>
                    <a:pt x="9274" y="579"/>
                  </a:lnTo>
                  <a:lnTo>
                    <a:pt x="9184" y="692"/>
                  </a:lnTo>
                  <a:lnTo>
                    <a:pt x="9128" y="791"/>
                  </a:lnTo>
                  <a:lnTo>
                    <a:pt x="9060" y="932"/>
                  </a:lnTo>
                  <a:lnTo>
                    <a:pt x="8969" y="1201"/>
                  </a:lnTo>
                  <a:lnTo>
                    <a:pt x="8913" y="1498"/>
                  </a:lnTo>
                  <a:lnTo>
                    <a:pt x="8890" y="1795"/>
                  </a:lnTo>
                  <a:lnTo>
                    <a:pt x="8890" y="2120"/>
                  </a:lnTo>
                  <a:lnTo>
                    <a:pt x="8913" y="2445"/>
                  </a:lnTo>
                  <a:lnTo>
                    <a:pt x="8969" y="2756"/>
                  </a:lnTo>
                  <a:lnTo>
                    <a:pt x="9060" y="3081"/>
                  </a:lnTo>
                  <a:lnTo>
                    <a:pt x="9173" y="3378"/>
                  </a:lnTo>
                  <a:lnTo>
                    <a:pt x="9297" y="3647"/>
                  </a:lnTo>
                  <a:lnTo>
                    <a:pt x="9466" y="3887"/>
                  </a:lnTo>
                  <a:lnTo>
                    <a:pt x="9579" y="4085"/>
                  </a:lnTo>
                  <a:lnTo>
                    <a:pt x="9670" y="4269"/>
                  </a:lnTo>
                  <a:lnTo>
                    <a:pt x="9726" y="4467"/>
                  </a:lnTo>
                  <a:lnTo>
                    <a:pt x="9771" y="4650"/>
                  </a:lnTo>
                  <a:lnTo>
                    <a:pt x="9771" y="4834"/>
                  </a:lnTo>
                  <a:lnTo>
                    <a:pt x="9749" y="5032"/>
                  </a:lnTo>
                  <a:lnTo>
                    <a:pt x="9715" y="5216"/>
                  </a:lnTo>
                  <a:lnTo>
                    <a:pt x="9625" y="5385"/>
                  </a:lnTo>
                  <a:lnTo>
                    <a:pt x="9534" y="5513"/>
                  </a:lnTo>
                  <a:lnTo>
                    <a:pt x="9410" y="5626"/>
                  </a:lnTo>
                  <a:lnTo>
                    <a:pt x="9229" y="5710"/>
                  </a:lnTo>
                  <a:lnTo>
                    <a:pt x="9060" y="5767"/>
                  </a:lnTo>
                  <a:lnTo>
                    <a:pt x="8845" y="5767"/>
                  </a:lnTo>
                  <a:lnTo>
                    <a:pt x="8585" y="5739"/>
                  </a:lnTo>
                  <a:lnTo>
                    <a:pt x="8325" y="5654"/>
                  </a:lnTo>
                  <a:lnTo>
                    <a:pt x="8020" y="5513"/>
                  </a:lnTo>
                  <a:lnTo>
                    <a:pt x="7840" y="5442"/>
                  </a:lnTo>
                  <a:lnTo>
                    <a:pt x="7648" y="5385"/>
                  </a:lnTo>
                  <a:lnTo>
                    <a:pt x="7433" y="5329"/>
                  </a:lnTo>
                  <a:lnTo>
                    <a:pt x="7241" y="5301"/>
                  </a:lnTo>
                  <a:lnTo>
                    <a:pt x="6755" y="5301"/>
                  </a:lnTo>
                  <a:lnTo>
                    <a:pt x="6281" y="5329"/>
                  </a:lnTo>
                  <a:lnTo>
                    <a:pt x="5784" y="5385"/>
                  </a:lnTo>
                  <a:lnTo>
                    <a:pt x="5264" y="5498"/>
                  </a:lnTo>
                  <a:lnTo>
                    <a:pt x="4744" y="5597"/>
                  </a:lnTo>
                  <a:lnTo>
                    <a:pt x="4247" y="5739"/>
                  </a:lnTo>
                  <a:lnTo>
                    <a:pt x="4202" y="5894"/>
                  </a:lnTo>
                  <a:lnTo>
                    <a:pt x="4202" y="6191"/>
                  </a:lnTo>
                  <a:lnTo>
                    <a:pt x="4202" y="6545"/>
                  </a:lnTo>
                  <a:lnTo>
                    <a:pt x="4225" y="6954"/>
                  </a:lnTo>
                  <a:lnTo>
                    <a:pt x="4315" y="7930"/>
                  </a:lnTo>
                  <a:lnTo>
                    <a:pt x="4394" y="9018"/>
                  </a:lnTo>
                  <a:lnTo>
                    <a:pt x="4439" y="9570"/>
                  </a:lnTo>
                  <a:lnTo>
                    <a:pt x="4462" y="10107"/>
                  </a:lnTo>
                  <a:lnTo>
                    <a:pt x="4484" y="10630"/>
                  </a:lnTo>
                  <a:lnTo>
                    <a:pt x="4507" y="11082"/>
                  </a:lnTo>
                  <a:lnTo>
                    <a:pt x="4484" y="11520"/>
                  </a:lnTo>
                  <a:lnTo>
                    <a:pt x="4439" y="11874"/>
                  </a:lnTo>
                  <a:lnTo>
                    <a:pt x="4394" y="12029"/>
                  </a:lnTo>
                  <a:lnTo>
                    <a:pt x="4349" y="12171"/>
                  </a:lnTo>
                  <a:lnTo>
                    <a:pt x="4315" y="12284"/>
                  </a:lnTo>
                  <a:lnTo>
                    <a:pt x="4247" y="12354"/>
                  </a:lnTo>
                  <a:close/>
                </a:path>
              </a:pathLst>
            </a:custGeom>
            <a:grpFill/>
            <a:ln w="28575">
              <a:solidFill>
                <a:schemeClr val="bg1"/>
              </a:solidFill>
              <a:miter lim="800000"/>
            </a:ln>
          </p:spPr>
          <p:txBody>
            <a:bodyPr vert="horz" wrap="square" lIns="91440" tIns="45720" rIns="91440" bIns="45720" numCol="1" anchor="t" anchorCtr="0" compatLnSpc="1"/>
            <a:lstStyle/>
            <a:p>
              <a:endParaRPr lang="zh-CN" altLang="en-US"/>
            </a:p>
          </p:txBody>
        </p:sp>
        <p:sp>
          <p:nvSpPr>
            <p:cNvPr id="45" name="Puzzle4"/>
            <p:cNvSpPr>
              <a:spLocks noEditPoints="1" noChangeArrowheads="1"/>
            </p:cNvSpPr>
            <p:nvPr/>
          </p:nvSpPr>
          <p:spPr bwMode="auto">
            <a:xfrm>
              <a:off x="2192" y="1719"/>
              <a:ext cx="1072" cy="1763"/>
            </a:xfrm>
            <a:custGeom>
              <a:avLst/>
              <a:gdLst>
                <a:gd name="T0" fmla="*/ 8307 w 21600"/>
                <a:gd name="T1" fmla="*/ 11593 h 21600"/>
                <a:gd name="T2" fmla="*/ 453 w 21600"/>
                <a:gd name="T3" fmla="*/ 16938 h 21600"/>
                <a:gd name="T4" fmla="*/ 11500 w 21600"/>
                <a:gd name="T5" fmla="*/ 21600 h 21600"/>
                <a:gd name="T6" fmla="*/ 20920 w 21600"/>
                <a:gd name="T7" fmla="*/ 16751 h 21600"/>
                <a:gd name="T8" fmla="*/ 13972 w 21600"/>
                <a:gd name="T9" fmla="*/ 10888 h 21600"/>
                <a:gd name="T10" fmla="*/ 21033 w 21600"/>
                <a:gd name="T11" fmla="*/ 4716 h 21600"/>
                <a:gd name="T12" fmla="*/ 11102 w 21600"/>
                <a:gd name="T13" fmla="*/ 11 h 21600"/>
                <a:gd name="T14" fmla="*/ 453 w 21600"/>
                <a:gd name="T15" fmla="*/ 4716 h 21600"/>
                <a:gd name="T16" fmla="*/ 2076 w 21600"/>
                <a:gd name="T17" fmla="*/ 5664 h 21600"/>
                <a:gd name="T18" fmla="*/ 20203 w 21600"/>
                <a:gd name="T19" fmla="*/ 15980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3813" y="10590"/>
                  </a:moveTo>
                  <a:lnTo>
                    <a:pt x="3927" y="10513"/>
                  </a:lnTo>
                  <a:lnTo>
                    <a:pt x="4078" y="10425"/>
                  </a:lnTo>
                  <a:lnTo>
                    <a:pt x="4210" y="10359"/>
                  </a:lnTo>
                  <a:lnTo>
                    <a:pt x="4361" y="10315"/>
                  </a:lnTo>
                  <a:lnTo>
                    <a:pt x="4682" y="10237"/>
                  </a:lnTo>
                  <a:lnTo>
                    <a:pt x="5041" y="10193"/>
                  </a:lnTo>
                  <a:lnTo>
                    <a:pt x="5456" y="10171"/>
                  </a:lnTo>
                  <a:lnTo>
                    <a:pt x="5853" y="10193"/>
                  </a:lnTo>
                  <a:lnTo>
                    <a:pt x="6249" y="10260"/>
                  </a:lnTo>
                  <a:lnTo>
                    <a:pt x="6646" y="10337"/>
                  </a:lnTo>
                  <a:lnTo>
                    <a:pt x="7004" y="10469"/>
                  </a:lnTo>
                  <a:lnTo>
                    <a:pt x="7363" y="10612"/>
                  </a:lnTo>
                  <a:lnTo>
                    <a:pt x="7665" y="10788"/>
                  </a:lnTo>
                  <a:lnTo>
                    <a:pt x="7911" y="10998"/>
                  </a:lnTo>
                  <a:lnTo>
                    <a:pt x="8024" y="11097"/>
                  </a:lnTo>
                  <a:lnTo>
                    <a:pt x="8137" y="11207"/>
                  </a:lnTo>
                  <a:lnTo>
                    <a:pt x="8194" y="11340"/>
                  </a:lnTo>
                  <a:lnTo>
                    <a:pt x="8269" y="11461"/>
                  </a:lnTo>
                  <a:lnTo>
                    <a:pt x="8307" y="11593"/>
                  </a:lnTo>
                  <a:lnTo>
                    <a:pt x="8307" y="11714"/>
                  </a:lnTo>
                  <a:lnTo>
                    <a:pt x="8307" y="11868"/>
                  </a:lnTo>
                  <a:lnTo>
                    <a:pt x="8307" y="12012"/>
                  </a:lnTo>
                  <a:lnTo>
                    <a:pt x="8194" y="12265"/>
                  </a:lnTo>
                  <a:lnTo>
                    <a:pt x="8062" y="12519"/>
                  </a:lnTo>
                  <a:lnTo>
                    <a:pt x="7873" y="12706"/>
                  </a:lnTo>
                  <a:lnTo>
                    <a:pt x="7627" y="12904"/>
                  </a:lnTo>
                  <a:lnTo>
                    <a:pt x="7363" y="13048"/>
                  </a:lnTo>
                  <a:lnTo>
                    <a:pt x="7080" y="13180"/>
                  </a:lnTo>
                  <a:lnTo>
                    <a:pt x="6759" y="13257"/>
                  </a:lnTo>
                  <a:lnTo>
                    <a:pt x="6419" y="13345"/>
                  </a:lnTo>
                  <a:lnTo>
                    <a:pt x="6098" y="13389"/>
                  </a:lnTo>
                  <a:lnTo>
                    <a:pt x="5739" y="13389"/>
                  </a:lnTo>
                  <a:lnTo>
                    <a:pt x="5418" y="13389"/>
                  </a:lnTo>
                  <a:lnTo>
                    <a:pt x="5079" y="13345"/>
                  </a:lnTo>
                  <a:lnTo>
                    <a:pt x="4758" y="13301"/>
                  </a:lnTo>
                  <a:lnTo>
                    <a:pt x="4474" y="13213"/>
                  </a:lnTo>
                  <a:lnTo>
                    <a:pt x="4172" y="13114"/>
                  </a:lnTo>
                  <a:lnTo>
                    <a:pt x="3965" y="12982"/>
                  </a:lnTo>
                  <a:lnTo>
                    <a:pt x="3738" y="12838"/>
                  </a:lnTo>
                  <a:lnTo>
                    <a:pt x="3493" y="12706"/>
                  </a:lnTo>
                  <a:lnTo>
                    <a:pt x="3228" y="12607"/>
                  </a:lnTo>
                  <a:lnTo>
                    <a:pt x="2945" y="12519"/>
                  </a:lnTo>
                  <a:lnTo>
                    <a:pt x="2700" y="12431"/>
                  </a:lnTo>
                  <a:lnTo>
                    <a:pt x="2397" y="12375"/>
                  </a:lnTo>
                  <a:lnTo>
                    <a:pt x="2152" y="12331"/>
                  </a:lnTo>
                  <a:lnTo>
                    <a:pt x="1888" y="12309"/>
                  </a:lnTo>
                  <a:lnTo>
                    <a:pt x="1642" y="12309"/>
                  </a:lnTo>
                  <a:lnTo>
                    <a:pt x="1397" y="12331"/>
                  </a:lnTo>
                  <a:lnTo>
                    <a:pt x="1170" y="12397"/>
                  </a:lnTo>
                  <a:lnTo>
                    <a:pt x="962" y="12453"/>
                  </a:lnTo>
                  <a:lnTo>
                    <a:pt x="774" y="12563"/>
                  </a:lnTo>
                  <a:lnTo>
                    <a:pt x="623" y="12684"/>
                  </a:lnTo>
                  <a:lnTo>
                    <a:pt x="528" y="12838"/>
                  </a:lnTo>
                  <a:lnTo>
                    <a:pt x="453" y="13026"/>
                  </a:lnTo>
                  <a:lnTo>
                    <a:pt x="339" y="13477"/>
                  </a:lnTo>
                  <a:lnTo>
                    <a:pt x="226" y="13984"/>
                  </a:lnTo>
                  <a:lnTo>
                    <a:pt x="151" y="14535"/>
                  </a:lnTo>
                  <a:lnTo>
                    <a:pt x="113" y="15075"/>
                  </a:lnTo>
                  <a:lnTo>
                    <a:pt x="113" y="15626"/>
                  </a:lnTo>
                  <a:lnTo>
                    <a:pt x="151" y="16133"/>
                  </a:lnTo>
                  <a:lnTo>
                    <a:pt x="188" y="16376"/>
                  </a:lnTo>
                  <a:lnTo>
                    <a:pt x="264" y="16585"/>
                  </a:lnTo>
                  <a:lnTo>
                    <a:pt x="339" y="16773"/>
                  </a:lnTo>
                  <a:lnTo>
                    <a:pt x="453" y="16938"/>
                  </a:lnTo>
                  <a:lnTo>
                    <a:pt x="1095" y="16883"/>
                  </a:lnTo>
                  <a:lnTo>
                    <a:pt x="1963" y="16795"/>
                  </a:lnTo>
                  <a:lnTo>
                    <a:pt x="2945" y="16751"/>
                  </a:lnTo>
                  <a:lnTo>
                    <a:pt x="3965" y="16706"/>
                  </a:lnTo>
                  <a:lnTo>
                    <a:pt x="5022" y="16684"/>
                  </a:lnTo>
                  <a:lnTo>
                    <a:pt x="5947" y="16684"/>
                  </a:lnTo>
                  <a:lnTo>
                    <a:pt x="6759" y="16706"/>
                  </a:lnTo>
                  <a:lnTo>
                    <a:pt x="7363" y="16751"/>
                  </a:lnTo>
                  <a:lnTo>
                    <a:pt x="7948" y="16839"/>
                  </a:lnTo>
                  <a:lnTo>
                    <a:pt x="8458" y="16916"/>
                  </a:lnTo>
                  <a:lnTo>
                    <a:pt x="8893" y="17026"/>
                  </a:lnTo>
                  <a:lnTo>
                    <a:pt x="9289" y="17158"/>
                  </a:lnTo>
                  <a:lnTo>
                    <a:pt x="9572" y="17280"/>
                  </a:lnTo>
                  <a:lnTo>
                    <a:pt x="9799" y="17412"/>
                  </a:lnTo>
                  <a:lnTo>
                    <a:pt x="9969" y="17555"/>
                  </a:lnTo>
                  <a:lnTo>
                    <a:pt x="10120" y="17687"/>
                  </a:lnTo>
                  <a:lnTo>
                    <a:pt x="10158" y="17831"/>
                  </a:lnTo>
                  <a:lnTo>
                    <a:pt x="10195" y="17974"/>
                  </a:lnTo>
                  <a:lnTo>
                    <a:pt x="10158" y="18128"/>
                  </a:lnTo>
                  <a:lnTo>
                    <a:pt x="10082" y="18271"/>
                  </a:lnTo>
                  <a:lnTo>
                    <a:pt x="9969" y="18426"/>
                  </a:lnTo>
                  <a:lnTo>
                    <a:pt x="9837" y="18569"/>
                  </a:lnTo>
                  <a:lnTo>
                    <a:pt x="9648" y="18701"/>
                  </a:lnTo>
                  <a:lnTo>
                    <a:pt x="9440" y="18822"/>
                  </a:lnTo>
                  <a:lnTo>
                    <a:pt x="9213" y="18999"/>
                  </a:lnTo>
                  <a:lnTo>
                    <a:pt x="9044" y="19186"/>
                  </a:lnTo>
                  <a:lnTo>
                    <a:pt x="8893" y="19395"/>
                  </a:lnTo>
                  <a:lnTo>
                    <a:pt x="8817" y="19627"/>
                  </a:lnTo>
                  <a:lnTo>
                    <a:pt x="8779" y="19858"/>
                  </a:lnTo>
                  <a:lnTo>
                    <a:pt x="8779" y="20112"/>
                  </a:lnTo>
                  <a:lnTo>
                    <a:pt x="8855" y="20354"/>
                  </a:lnTo>
                  <a:lnTo>
                    <a:pt x="8968" y="20586"/>
                  </a:lnTo>
                  <a:lnTo>
                    <a:pt x="9138" y="20817"/>
                  </a:lnTo>
                  <a:lnTo>
                    <a:pt x="9365" y="21026"/>
                  </a:lnTo>
                  <a:lnTo>
                    <a:pt x="9610" y="21192"/>
                  </a:lnTo>
                  <a:lnTo>
                    <a:pt x="9950" y="21368"/>
                  </a:lnTo>
                  <a:lnTo>
                    <a:pt x="10120" y="21445"/>
                  </a:lnTo>
                  <a:lnTo>
                    <a:pt x="10346" y="21511"/>
                  </a:lnTo>
                  <a:lnTo>
                    <a:pt x="10516" y="21555"/>
                  </a:lnTo>
                  <a:lnTo>
                    <a:pt x="10743" y="21600"/>
                  </a:lnTo>
                  <a:lnTo>
                    <a:pt x="10988" y="21644"/>
                  </a:lnTo>
                  <a:lnTo>
                    <a:pt x="11215" y="21666"/>
                  </a:lnTo>
                  <a:lnTo>
                    <a:pt x="11498" y="21666"/>
                  </a:lnTo>
                  <a:lnTo>
                    <a:pt x="11762" y="21666"/>
                  </a:lnTo>
                  <a:lnTo>
                    <a:pt x="12253" y="21644"/>
                  </a:lnTo>
                  <a:lnTo>
                    <a:pt x="12763" y="21577"/>
                  </a:lnTo>
                  <a:lnTo>
                    <a:pt x="13197" y="21467"/>
                  </a:lnTo>
                  <a:lnTo>
                    <a:pt x="13556" y="21346"/>
                  </a:lnTo>
                  <a:lnTo>
                    <a:pt x="13896" y="21192"/>
                  </a:lnTo>
                  <a:lnTo>
                    <a:pt x="14179" y="21026"/>
                  </a:lnTo>
                  <a:lnTo>
                    <a:pt x="14444" y="20839"/>
                  </a:lnTo>
                  <a:lnTo>
                    <a:pt x="14576" y="20641"/>
                  </a:lnTo>
                  <a:lnTo>
                    <a:pt x="14727" y="20431"/>
                  </a:lnTo>
                  <a:lnTo>
                    <a:pt x="14765" y="20200"/>
                  </a:lnTo>
                  <a:lnTo>
                    <a:pt x="14802" y="19991"/>
                  </a:lnTo>
                  <a:lnTo>
                    <a:pt x="14727" y="19759"/>
                  </a:lnTo>
                  <a:lnTo>
                    <a:pt x="14613" y="19550"/>
                  </a:lnTo>
                  <a:lnTo>
                    <a:pt x="14444" y="19307"/>
                  </a:lnTo>
                  <a:lnTo>
                    <a:pt x="14217" y="19098"/>
                  </a:lnTo>
                  <a:lnTo>
                    <a:pt x="13934" y="18911"/>
                  </a:lnTo>
                  <a:lnTo>
                    <a:pt x="13669" y="18745"/>
                  </a:lnTo>
                  <a:lnTo>
                    <a:pt x="13462" y="18547"/>
                  </a:lnTo>
                  <a:lnTo>
                    <a:pt x="13311" y="18337"/>
                  </a:lnTo>
                  <a:lnTo>
                    <a:pt x="13197" y="18150"/>
                  </a:lnTo>
                  <a:lnTo>
                    <a:pt x="13122" y="17941"/>
                  </a:lnTo>
                  <a:lnTo>
                    <a:pt x="13122" y="17720"/>
                  </a:lnTo>
                  <a:lnTo>
                    <a:pt x="13122" y="17533"/>
                  </a:lnTo>
                  <a:lnTo>
                    <a:pt x="13197" y="17346"/>
                  </a:lnTo>
                  <a:lnTo>
                    <a:pt x="13273" y="17158"/>
                  </a:lnTo>
                  <a:lnTo>
                    <a:pt x="13386" y="16982"/>
                  </a:lnTo>
                  <a:lnTo>
                    <a:pt x="13537" y="16839"/>
                  </a:lnTo>
                  <a:lnTo>
                    <a:pt x="13707" y="16706"/>
                  </a:lnTo>
                  <a:lnTo>
                    <a:pt x="13896" y="16607"/>
                  </a:lnTo>
                  <a:lnTo>
                    <a:pt x="14104" y="16519"/>
                  </a:lnTo>
                  <a:lnTo>
                    <a:pt x="14330" y="16453"/>
                  </a:lnTo>
                  <a:lnTo>
                    <a:pt x="14538" y="16431"/>
                  </a:lnTo>
                  <a:lnTo>
                    <a:pt x="14897" y="16453"/>
                  </a:lnTo>
                  <a:lnTo>
                    <a:pt x="15406" y="16497"/>
                  </a:lnTo>
                  <a:lnTo>
                    <a:pt x="16105" y="16541"/>
                  </a:lnTo>
                  <a:lnTo>
                    <a:pt x="16898" y="16607"/>
                  </a:lnTo>
                  <a:lnTo>
                    <a:pt x="17804" y="16651"/>
                  </a:lnTo>
                  <a:lnTo>
                    <a:pt x="18786" y="16684"/>
                  </a:lnTo>
                  <a:lnTo>
                    <a:pt x="19844" y="16728"/>
                  </a:lnTo>
                  <a:lnTo>
                    <a:pt x="20920" y="16751"/>
                  </a:lnTo>
                  <a:lnTo>
                    <a:pt x="21109" y="16497"/>
                  </a:lnTo>
                  <a:lnTo>
                    <a:pt x="21241" y="16222"/>
                  </a:lnTo>
                  <a:lnTo>
                    <a:pt x="21392" y="15946"/>
                  </a:lnTo>
                  <a:lnTo>
                    <a:pt x="21467" y="15648"/>
                  </a:lnTo>
                  <a:lnTo>
                    <a:pt x="21543" y="15351"/>
                  </a:lnTo>
                  <a:lnTo>
                    <a:pt x="21618" y="15042"/>
                  </a:lnTo>
                  <a:lnTo>
                    <a:pt x="21618" y="14745"/>
                  </a:lnTo>
                  <a:lnTo>
                    <a:pt x="21618" y="14447"/>
                  </a:lnTo>
                  <a:lnTo>
                    <a:pt x="21618" y="14150"/>
                  </a:lnTo>
                  <a:lnTo>
                    <a:pt x="21581" y="13852"/>
                  </a:lnTo>
                  <a:lnTo>
                    <a:pt x="21505" y="13577"/>
                  </a:lnTo>
                  <a:lnTo>
                    <a:pt x="21430" y="13301"/>
                  </a:lnTo>
                  <a:lnTo>
                    <a:pt x="21354" y="13048"/>
                  </a:lnTo>
                  <a:lnTo>
                    <a:pt x="21241" y="12816"/>
                  </a:lnTo>
                  <a:lnTo>
                    <a:pt x="21146" y="12607"/>
                  </a:lnTo>
                  <a:lnTo>
                    <a:pt x="21033" y="12431"/>
                  </a:lnTo>
                  <a:lnTo>
                    <a:pt x="20920" y="12265"/>
                  </a:lnTo>
                  <a:lnTo>
                    <a:pt x="20769" y="12144"/>
                  </a:lnTo>
                  <a:lnTo>
                    <a:pt x="20637" y="12034"/>
                  </a:lnTo>
                  <a:lnTo>
                    <a:pt x="20486" y="11946"/>
                  </a:lnTo>
                  <a:lnTo>
                    <a:pt x="20297" y="11891"/>
                  </a:lnTo>
                  <a:lnTo>
                    <a:pt x="20165" y="11846"/>
                  </a:lnTo>
                  <a:lnTo>
                    <a:pt x="19976" y="11824"/>
                  </a:lnTo>
                  <a:lnTo>
                    <a:pt x="19806" y="11802"/>
                  </a:lnTo>
                  <a:lnTo>
                    <a:pt x="19390" y="11824"/>
                  </a:lnTo>
                  <a:lnTo>
                    <a:pt x="18956" y="11891"/>
                  </a:lnTo>
                  <a:lnTo>
                    <a:pt x="18503" y="11968"/>
                  </a:lnTo>
                  <a:lnTo>
                    <a:pt x="17993" y="12078"/>
                  </a:lnTo>
                  <a:lnTo>
                    <a:pt x="17653" y="12144"/>
                  </a:lnTo>
                  <a:lnTo>
                    <a:pt x="17332" y="12199"/>
                  </a:lnTo>
                  <a:lnTo>
                    <a:pt x="17049" y="12221"/>
                  </a:lnTo>
                  <a:lnTo>
                    <a:pt x="16747" y="12243"/>
                  </a:lnTo>
                  <a:lnTo>
                    <a:pt x="16464" y="12243"/>
                  </a:lnTo>
                  <a:lnTo>
                    <a:pt x="16218" y="12243"/>
                  </a:lnTo>
                  <a:lnTo>
                    <a:pt x="15992" y="12221"/>
                  </a:lnTo>
                  <a:lnTo>
                    <a:pt x="15746" y="12199"/>
                  </a:lnTo>
                  <a:lnTo>
                    <a:pt x="15520" y="12155"/>
                  </a:lnTo>
                  <a:lnTo>
                    <a:pt x="15350" y="12122"/>
                  </a:lnTo>
                  <a:lnTo>
                    <a:pt x="15161" y="12056"/>
                  </a:lnTo>
                  <a:lnTo>
                    <a:pt x="14972" y="11990"/>
                  </a:lnTo>
                  <a:lnTo>
                    <a:pt x="14689" y="11846"/>
                  </a:lnTo>
                  <a:lnTo>
                    <a:pt x="14444" y="11670"/>
                  </a:lnTo>
                  <a:lnTo>
                    <a:pt x="14255" y="11483"/>
                  </a:lnTo>
                  <a:lnTo>
                    <a:pt x="14104" y="11295"/>
                  </a:lnTo>
                  <a:lnTo>
                    <a:pt x="14028" y="11086"/>
                  </a:lnTo>
                  <a:lnTo>
                    <a:pt x="13972" y="10888"/>
                  </a:lnTo>
                  <a:lnTo>
                    <a:pt x="13972" y="10700"/>
                  </a:lnTo>
                  <a:lnTo>
                    <a:pt x="14009" y="10513"/>
                  </a:lnTo>
                  <a:lnTo>
                    <a:pt x="14066" y="10359"/>
                  </a:lnTo>
                  <a:lnTo>
                    <a:pt x="14179" y="10215"/>
                  </a:lnTo>
                  <a:lnTo>
                    <a:pt x="14406" y="10006"/>
                  </a:lnTo>
                  <a:lnTo>
                    <a:pt x="14651" y="9830"/>
                  </a:lnTo>
                  <a:lnTo>
                    <a:pt x="14878" y="9686"/>
                  </a:lnTo>
                  <a:lnTo>
                    <a:pt x="15123" y="9554"/>
                  </a:lnTo>
                  <a:lnTo>
                    <a:pt x="15350" y="9477"/>
                  </a:lnTo>
                  <a:lnTo>
                    <a:pt x="15558" y="9411"/>
                  </a:lnTo>
                  <a:lnTo>
                    <a:pt x="15803" y="9345"/>
                  </a:lnTo>
                  <a:lnTo>
                    <a:pt x="16030" y="9323"/>
                  </a:lnTo>
                  <a:lnTo>
                    <a:pt x="16256" y="9301"/>
                  </a:lnTo>
                  <a:lnTo>
                    <a:pt x="16464" y="9323"/>
                  </a:lnTo>
                  <a:lnTo>
                    <a:pt x="16690" y="9345"/>
                  </a:lnTo>
                  <a:lnTo>
                    <a:pt x="16898" y="9367"/>
                  </a:lnTo>
                  <a:lnTo>
                    <a:pt x="17332" y="9477"/>
                  </a:lnTo>
                  <a:lnTo>
                    <a:pt x="17767" y="9598"/>
                  </a:lnTo>
                  <a:lnTo>
                    <a:pt x="18163" y="9731"/>
                  </a:lnTo>
                  <a:lnTo>
                    <a:pt x="18597" y="9874"/>
                  </a:lnTo>
                  <a:lnTo>
                    <a:pt x="18994" y="10006"/>
                  </a:lnTo>
                  <a:lnTo>
                    <a:pt x="19428" y="10083"/>
                  </a:lnTo>
                  <a:lnTo>
                    <a:pt x="19617" y="10127"/>
                  </a:lnTo>
                  <a:lnTo>
                    <a:pt x="19844" y="10149"/>
                  </a:lnTo>
                  <a:lnTo>
                    <a:pt x="20013" y="10149"/>
                  </a:lnTo>
                  <a:lnTo>
                    <a:pt x="20240" y="10127"/>
                  </a:lnTo>
                  <a:lnTo>
                    <a:pt x="20410" y="10105"/>
                  </a:lnTo>
                  <a:lnTo>
                    <a:pt x="20637" y="10061"/>
                  </a:lnTo>
                  <a:lnTo>
                    <a:pt x="20844" y="9984"/>
                  </a:lnTo>
                  <a:lnTo>
                    <a:pt x="21033" y="9896"/>
                  </a:lnTo>
                  <a:lnTo>
                    <a:pt x="21146" y="9830"/>
                  </a:lnTo>
                  <a:lnTo>
                    <a:pt x="21203" y="9753"/>
                  </a:lnTo>
                  <a:lnTo>
                    <a:pt x="21279" y="9642"/>
                  </a:lnTo>
                  <a:lnTo>
                    <a:pt x="21354" y="9521"/>
                  </a:lnTo>
                  <a:lnTo>
                    <a:pt x="21430" y="9246"/>
                  </a:lnTo>
                  <a:lnTo>
                    <a:pt x="21430" y="8904"/>
                  </a:lnTo>
                  <a:lnTo>
                    <a:pt x="21430" y="8540"/>
                  </a:lnTo>
                  <a:lnTo>
                    <a:pt x="21392" y="8144"/>
                  </a:lnTo>
                  <a:lnTo>
                    <a:pt x="21354" y="7714"/>
                  </a:lnTo>
                  <a:lnTo>
                    <a:pt x="21279" y="7295"/>
                  </a:lnTo>
                  <a:lnTo>
                    <a:pt x="21146" y="6446"/>
                  </a:lnTo>
                  <a:lnTo>
                    <a:pt x="20995" y="5686"/>
                  </a:lnTo>
                  <a:lnTo>
                    <a:pt x="20958" y="5366"/>
                  </a:lnTo>
                  <a:lnTo>
                    <a:pt x="20958" y="5091"/>
                  </a:lnTo>
                  <a:lnTo>
                    <a:pt x="20958" y="4860"/>
                  </a:lnTo>
                  <a:lnTo>
                    <a:pt x="21033" y="4716"/>
                  </a:lnTo>
                  <a:lnTo>
                    <a:pt x="20637" y="4860"/>
                  </a:lnTo>
                  <a:lnTo>
                    <a:pt x="20127" y="4992"/>
                  </a:lnTo>
                  <a:lnTo>
                    <a:pt x="19617" y="5069"/>
                  </a:lnTo>
                  <a:lnTo>
                    <a:pt x="19032" y="5157"/>
                  </a:lnTo>
                  <a:lnTo>
                    <a:pt x="18465" y="5201"/>
                  </a:lnTo>
                  <a:lnTo>
                    <a:pt x="17842" y="5245"/>
                  </a:lnTo>
                  <a:lnTo>
                    <a:pt x="17219" y="5267"/>
                  </a:lnTo>
                  <a:lnTo>
                    <a:pt x="16615" y="5267"/>
                  </a:lnTo>
                  <a:lnTo>
                    <a:pt x="15992" y="5245"/>
                  </a:lnTo>
                  <a:lnTo>
                    <a:pt x="15369" y="5201"/>
                  </a:lnTo>
                  <a:lnTo>
                    <a:pt x="14840" y="5157"/>
                  </a:lnTo>
                  <a:lnTo>
                    <a:pt x="14293" y="5091"/>
                  </a:lnTo>
                  <a:lnTo>
                    <a:pt x="13783" y="5014"/>
                  </a:lnTo>
                  <a:lnTo>
                    <a:pt x="13386" y="4926"/>
                  </a:lnTo>
                  <a:lnTo>
                    <a:pt x="13027" y="4815"/>
                  </a:lnTo>
                  <a:lnTo>
                    <a:pt x="12725" y="4716"/>
                  </a:lnTo>
                  <a:lnTo>
                    <a:pt x="12480" y="4606"/>
                  </a:lnTo>
                  <a:lnTo>
                    <a:pt x="12291" y="4496"/>
                  </a:lnTo>
                  <a:lnTo>
                    <a:pt x="12197" y="4397"/>
                  </a:lnTo>
                  <a:lnTo>
                    <a:pt x="12083" y="4286"/>
                  </a:lnTo>
                  <a:lnTo>
                    <a:pt x="12046" y="4187"/>
                  </a:lnTo>
                  <a:lnTo>
                    <a:pt x="12008" y="4077"/>
                  </a:lnTo>
                  <a:lnTo>
                    <a:pt x="12046" y="3967"/>
                  </a:lnTo>
                  <a:lnTo>
                    <a:pt x="12121" y="3868"/>
                  </a:lnTo>
                  <a:lnTo>
                    <a:pt x="12197" y="3735"/>
                  </a:lnTo>
                  <a:lnTo>
                    <a:pt x="12291" y="3614"/>
                  </a:lnTo>
                  <a:lnTo>
                    <a:pt x="12442" y="3482"/>
                  </a:lnTo>
                  <a:lnTo>
                    <a:pt x="12631" y="3361"/>
                  </a:lnTo>
                  <a:lnTo>
                    <a:pt x="13065" y="3085"/>
                  </a:lnTo>
                  <a:lnTo>
                    <a:pt x="13537" y="2766"/>
                  </a:lnTo>
                  <a:lnTo>
                    <a:pt x="13783" y="2578"/>
                  </a:lnTo>
                  <a:lnTo>
                    <a:pt x="13934" y="2380"/>
                  </a:lnTo>
                  <a:lnTo>
                    <a:pt x="14028" y="2171"/>
                  </a:lnTo>
                  <a:lnTo>
                    <a:pt x="14104" y="1961"/>
                  </a:lnTo>
                  <a:lnTo>
                    <a:pt x="14104" y="1730"/>
                  </a:lnTo>
                  <a:lnTo>
                    <a:pt x="14066" y="1498"/>
                  </a:lnTo>
                  <a:lnTo>
                    <a:pt x="13972" y="1267"/>
                  </a:lnTo>
                  <a:lnTo>
                    <a:pt x="13820" y="1057"/>
                  </a:lnTo>
                  <a:lnTo>
                    <a:pt x="13594" y="837"/>
                  </a:lnTo>
                  <a:lnTo>
                    <a:pt x="13386" y="628"/>
                  </a:lnTo>
                  <a:lnTo>
                    <a:pt x="13103" y="462"/>
                  </a:lnTo>
                  <a:lnTo>
                    <a:pt x="12763" y="308"/>
                  </a:lnTo>
                  <a:lnTo>
                    <a:pt x="12404" y="187"/>
                  </a:lnTo>
                  <a:lnTo>
                    <a:pt x="12008" y="77"/>
                  </a:lnTo>
                  <a:lnTo>
                    <a:pt x="11574" y="33"/>
                  </a:lnTo>
                  <a:lnTo>
                    <a:pt x="11102" y="11"/>
                  </a:lnTo>
                  <a:lnTo>
                    <a:pt x="10667" y="11"/>
                  </a:lnTo>
                  <a:lnTo>
                    <a:pt x="10233" y="77"/>
                  </a:lnTo>
                  <a:lnTo>
                    <a:pt x="9837" y="187"/>
                  </a:lnTo>
                  <a:lnTo>
                    <a:pt x="9440" y="286"/>
                  </a:lnTo>
                  <a:lnTo>
                    <a:pt x="9062" y="462"/>
                  </a:lnTo>
                  <a:lnTo>
                    <a:pt x="8741" y="628"/>
                  </a:lnTo>
                  <a:lnTo>
                    <a:pt x="8458" y="815"/>
                  </a:lnTo>
                  <a:lnTo>
                    <a:pt x="8232" y="1035"/>
                  </a:lnTo>
                  <a:lnTo>
                    <a:pt x="8062" y="1245"/>
                  </a:lnTo>
                  <a:lnTo>
                    <a:pt x="7911" y="1476"/>
                  </a:lnTo>
                  <a:lnTo>
                    <a:pt x="7835" y="1708"/>
                  </a:lnTo>
                  <a:lnTo>
                    <a:pt x="7797" y="1961"/>
                  </a:lnTo>
                  <a:lnTo>
                    <a:pt x="7835" y="2193"/>
                  </a:lnTo>
                  <a:lnTo>
                    <a:pt x="7948" y="2402"/>
                  </a:lnTo>
                  <a:lnTo>
                    <a:pt x="8062" y="2534"/>
                  </a:lnTo>
                  <a:lnTo>
                    <a:pt x="8175" y="2644"/>
                  </a:lnTo>
                  <a:lnTo>
                    <a:pt x="8269" y="2744"/>
                  </a:lnTo>
                  <a:lnTo>
                    <a:pt x="8420" y="2832"/>
                  </a:lnTo>
                  <a:lnTo>
                    <a:pt x="8704" y="3019"/>
                  </a:lnTo>
                  <a:lnTo>
                    <a:pt x="8968" y="3206"/>
                  </a:lnTo>
                  <a:lnTo>
                    <a:pt x="9138" y="3405"/>
                  </a:lnTo>
                  <a:lnTo>
                    <a:pt x="9327" y="3570"/>
                  </a:lnTo>
                  <a:lnTo>
                    <a:pt x="9440" y="3735"/>
                  </a:lnTo>
                  <a:lnTo>
                    <a:pt x="9516" y="3890"/>
                  </a:lnTo>
                  <a:lnTo>
                    <a:pt x="9534" y="4033"/>
                  </a:lnTo>
                  <a:lnTo>
                    <a:pt x="9534" y="4165"/>
                  </a:lnTo>
                  <a:lnTo>
                    <a:pt x="9516" y="4286"/>
                  </a:lnTo>
                  <a:lnTo>
                    <a:pt x="9440" y="4397"/>
                  </a:lnTo>
                  <a:lnTo>
                    <a:pt x="9327" y="4496"/>
                  </a:lnTo>
                  <a:lnTo>
                    <a:pt x="9176" y="4562"/>
                  </a:lnTo>
                  <a:lnTo>
                    <a:pt x="9006" y="4628"/>
                  </a:lnTo>
                  <a:lnTo>
                    <a:pt x="8779" y="4694"/>
                  </a:lnTo>
                  <a:lnTo>
                    <a:pt x="8534" y="4716"/>
                  </a:lnTo>
                  <a:lnTo>
                    <a:pt x="8232" y="4716"/>
                  </a:lnTo>
                  <a:lnTo>
                    <a:pt x="7118" y="4738"/>
                  </a:lnTo>
                  <a:lnTo>
                    <a:pt x="5947" y="4771"/>
                  </a:lnTo>
                  <a:lnTo>
                    <a:pt x="4795" y="4815"/>
                  </a:lnTo>
                  <a:lnTo>
                    <a:pt x="3681" y="4860"/>
                  </a:lnTo>
                  <a:lnTo>
                    <a:pt x="2662" y="4882"/>
                  </a:lnTo>
                  <a:lnTo>
                    <a:pt x="1755" y="4882"/>
                  </a:lnTo>
                  <a:lnTo>
                    <a:pt x="1359" y="4860"/>
                  </a:lnTo>
                  <a:lnTo>
                    <a:pt x="981" y="4837"/>
                  </a:lnTo>
                  <a:lnTo>
                    <a:pt x="698" y="4771"/>
                  </a:lnTo>
                  <a:lnTo>
                    <a:pt x="453" y="4716"/>
                  </a:lnTo>
                  <a:lnTo>
                    <a:pt x="453" y="5322"/>
                  </a:lnTo>
                  <a:lnTo>
                    <a:pt x="453" y="6083"/>
                  </a:lnTo>
                  <a:lnTo>
                    <a:pt x="453" y="6909"/>
                  </a:lnTo>
                  <a:lnTo>
                    <a:pt x="453" y="7780"/>
                  </a:lnTo>
                  <a:lnTo>
                    <a:pt x="453" y="8606"/>
                  </a:lnTo>
                  <a:lnTo>
                    <a:pt x="453" y="9345"/>
                  </a:lnTo>
                  <a:lnTo>
                    <a:pt x="453" y="9918"/>
                  </a:lnTo>
                  <a:lnTo>
                    <a:pt x="453" y="10282"/>
                  </a:lnTo>
                  <a:lnTo>
                    <a:pt x="490" y="10381"/>
                  </a:lnTo>
                  <a:lnTo>
                    <a:pt x="547" y="10491"/>
                  </a:lnTo>
                  <a:lnTo>
                    <a:pt x="660" y="10590"/>
                  </a:lnTo>
                  <a:lnTo>
                    <a:pt x="811" y="10700"/>
                  </a:lnTo>
                  <a:lnTo>
                    <a:pt x="981" y="10811"/>
                  </a:lnTo>
                  <a:lnTo>
                    <a:pt x="1208" y="10888"/>
                  </a:lnTo>
                  <a:lnTo>
                    <a:pt x="1453" y="10954"/>
                  </a:lnTo>
                  <a:lnTo>
                    <a:pt x="1718" y="11020"/>
                  </a:lnTo>
                  <a:lnTo>
                    <a:pt x="1963" y="11064"/>
                  </a:lnTo>
                  <a:lnTo>
                    <a:pt x="2265" y="11086"/>
                  </a:lnTo>
                  <a:lnTo>
                    <a:pt x="2548" y="11064"/>
                  </a:lnTo>
                  <a:lnTo>
                    <a:pt x="2794" y="11042"/>
                  </a:lnTo>
                  <a:lnTo>
                    <a:pt x="3096" y="10976"/>
                  </a:lnTo>
                  <a:lnTo>
                    <a:pt x="3341" y="10888"/>
                  </a:lnTo>
                  <a:lnTo>
                    <a:pt x="3606" y="10766"/>
                  </a:lnTo>
                  <a:lnTo>
                    <a:pt x="3813" y="10590"/>
                  </a:lnTo>
                  <a:close/>
                </a:path>
              </a:pathLst>
            </a:custGeom>
            <a:grpFill/>
            <a:ln w="28575">
              <a:solidFill>
                <a:schemeClr val="bg1"/>
              </a:solidFill>
              <a:miter lim="800000"/>
            </a:ln>
          </p:spPr>
          <p:txBody>
            <a:bodyPr vert="horz" wrap="square" lIns="91440" tIns="45720" rIns="91440" bIns="45720" numCol="1" anchor="t" anchorCtr="0" compatLnSpc="1"/>
            <a:lstStyle/>
            <a:p>
              <a:endParaRPr lang="zh-CN" altLang="en-US"/>
            </a:p>
          </p:txBody>
        </p:sp>
        <p:sp>
          <p:nvSpPr>
            <p:cNvPr id="46" name="Puzzle1"/>
            <p:cNvSpPr>
              <a:spLocks noEditPoints="1" noChangeArrowheads="1"/>
            </p:cNvSpPr>
            <p:nvPr/>
          </p:nvSpPr>
          <p:spPr bwMode="auto">
            <a:xfrm>
              <a:off x="1824" y="1091"/>
              <a:ext cx="1800" cy="1051"/>
            </a:xfrm>
            <a:custGeom>
              <a:avLst/>
              <a:gdLst>
                <a:gd name="T0" fmla="*/ 16740 w 21600"/>
                <a:gd name="T1" fmla="*/ 21078 h 21600"/>
                <a:gd name="T2" fmla="*/ 16976 w 21600"/>
                <a:gd name="T3" fmla="*/ 521 h 21600"/>
                <a:gd name="T4" fmla="*/ 4725 w 21600"/>
                <a:gd name="T5" fmla="*/ 856 h 21600"/>
                <a:gd name="T6" fmla="*/ 5040 w 21600"/>
                <a:gd name="T7" fmla="*/ 21004 h 21600"/>
                <a:gd name="T8" fmla="*/ 10811 w 21600"/>
                <a:gd name="T9" fmla="*/ 12885 h 21600"/>
                <a:gd name="T10" fmla="*/ 10845 w 21600"/>
                <a:gd name="T11" fmla="*/ 8714 h 21600"/>
                <a:gd name="T12" fmla="*/ 21600 w 21600"/>
                <a:gd name="T13" fmla="*/ 10000 h 21600"/>
                <a:gd name="T14" fmla="*/ 56 w 21600"/>
                <a:gd name="T15" fmla="*/ 10000 h 21600"/>
                <a:gd name="T16" fmla="*/ 6086 w 21600"/>
                <a:gd name="T17" fmla="*/ 2569 h 21600"/>
                <a:gd name="T18" fmla="*/ 16132 w 21600"/>
                <a:gd name="T19" fmla="*/ 19552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9360" y="20836"/>
                  </a:moveTo>
                  <a:lnTo>
                    <a:pt x="9528" y="20836"/>
                  </a:lnTo>
                  <a:lnTo>
                    <a:pt x="9686" y="20762"/>
                  </a:lnTo>
                  <a:lnTo>
                    <a:pt x="9810" y="20687"/>
                  </a:lnTo>
                  <a:lnTo>
                    <a:pt x="9922" y="20575"/>
                  </a:lnTo>
                  <a:lnTo>
                    <a:pt x="10012" y="20426"/>
                  </a:lnTo>
                  <a:lnTo>
                    <a:pt x="10068" y="20296"/>
                  </a:lnTo>
                  <a:lnTo>
                    <a:pt x="10113" y="20110"/>
                  </a:lnTo>
                  <a:lnTo>
                    <a:pt x="10136" y="19905"/>
                  </a:lnTo>
                  <a:lnTo>
                    <a:pt x="10136" y="19682"/>
                  </a:lnTo>
                  <a:lnTo>
                    <a:pt x="10113" y="19440"/>
                  </a:lnTo>
                  <a:lnTo>
                    <a:pt x="10068" y="19142"/>
                  </a:lnTo>
                  <a:lnTo>
                    <a:pt x="10012" y="18900"/>
                  </a:lnTo>
                  <a:lnTo>
                    <a:pt x="9900" y="18620"/>
                  </a:lnTo>
                  <a:lnTo>
                    <a:pt x="9787" y="18285"/>
                  </a:lnTo>
                  <a:lnTo>
                    <a:pt x="9641" y="17968"/>
                  </a:lnTo>
                  <a:lnTo>
                    <a:pt x="9472" y="17652"/>
                  </a:lnTo>
                  <a:lnTo>
                    <a:pt x="9382" y="17466"/>
                  </a:lnTo>
                  <a:lnTo>
                    <a:pt x="9315" y="17298"/>
                  </a:lnTo>
                  <a:lnTo>
                    <a:pt x="9258" y="17112"/>
                  </a:lnTo>
                  <a:lnTo>
                    <a:pt x="9191" y="16926"/>
                  </a:lnTo>
                  <a:lnTo>
                    <a:pt x="9123" y="16535"/>
                  </a:lnTo>
                  <a:lnTo>
                    <a:pt x="9101" y="16144"/>
                  </a:lnTo>
                  <a:lnTo>
                    <a:pt x="9101" y="15753"/>
                  </a:lnTo>
                  <a:lnTo>
                    <a:pt x="9168" y="15362"/>
                  </a:lnTo>
                  <a:lnTo>
                    <a:pt x="9236" y="14971"/>
                  </a:lnTo>
                  <a:lnTo>
                    <a:pt x="9360" y="14580"/>
                  </a:lnTo>
                  <a:lnTo>
                    <a:pt x="9495" y="14244"/>
                  </a:lnTo>
                  <a:lnTo>
                    <a:pt x="9663" y="13891"/>
                  </a:lnTo>
                  <a:lnTo>
                    <a:pt x="9855" y="13611"/>
                  </a:lnTo>
                  <a:lnTo>
                    <a:pt x="10068" y="13351"/>
                  </a:lnTo>
                  <a:lnTo>
                    <a:pt x="10293" y="13146"/>
                  </a:lnTo>
                  <a:lnTo>
                    <a:pt x="10552" y="12997"/>
                  </a:lnTo>
                  <a:lnTo>
                    <a:pt x="10811" y="12885"/>
                  </a:lnTo>
                  <a:lnTo>
                    <a:pt x="11069" y="12866"/>
                  </a:lnTo>
                  <a:lnTo>
                    <a:pt x="11351" y="12885"/>
                  </a:lnTo>
                  <a:lnTo>
                    <a:pt x="11610" y="12997"/>
                  </a:lnTo>
                  <a:lnTo>
                    <a:pt x="11846" y="13183"/>
                  </a:lnTo>
                  <a:lnTo>
                    <a:pt x="12060" y="13388"/>
                  </a:lnTo>
                  <a:lnTo>
                    <a:pt x="12251" y="13648"/>
                  </a:lnTo>
                  <a:lnTo>
                    <a:pt x="12419" y="13928"/>
                  </a:lnTo>
                  <a:lnTo>
                    <a:pt x="12555" y="14244"/>
                  </a:lnTo>
                  <a:lnTo>
                    <a:pt x="12690" y="14617"/>
                  </a:lnTo>
                  <a:lnTo>
                    <a:pt x="12768" y="15008"/>
                  </a:lnTo>
                  <a:lnTo>
                    <a:pt x="12836" y="15399"/>
                  </a:lnTo>
                  <a:lnTo>
                    <a:pt x="12858" y="15753"/>
                  </a:lnTo>
                  <a:lnTo>
                    <a:pt x="12858" y="16144"/>
                  </a:lnTo>
                  <a:lnTo>
                    <a:pt x="12813" y="16535"/>
                  </a:lnTo>
                  <a:lnTo>
                    <a:pt x="12746" y="16888"/>
                  </a:lnTo>
                  <a:lnTo>
                    <a:pt x="12667" y="17224"/>
                  </a:lnTo>
                  <a:lnTo>
                    <a:pt x="12510" y="17503"/>
                  </a:lnTo>
                  <a:lnTo>
                    <a:pt x="12228" y="18043"/>
                  </a:lnTo>
                  <a:lnTo>
                    <a:pt x="11970" y="18546"/>
                  </a:lnTo>
                  <a:lnTo>
                    <a:pt x="11868" y="18751"/>
                  </a:lnTo>
                  <a:lnTo>
                    <a:pt x="11778" y="18974"/>
                  </a:lnTo>
                  <a:lnTo>
                    <a:pt x="11711" y="19179"/>
                  </a:lnTo>
                  <a:lnTo>
                    <a:pt x="11666" y="19365"/>
                  </a:lnTo>
                  <a:lnTo>
                    <a:pt x="11632" y="19570"/>
                  </a:lnTo>
                  <a:lnTo>
                    <a:pt x="11632" y="19756"/>
                  </a:lnTo>
                  <a:lnTo>
                    <a:pt x="11632" y="19942"/>
                  </a:lnTo>
                  <a:lnTo>
                    <a:pt x="11643" y="20110"/>
                  </a:lnTo>
                  <a:lnTo>
                    <a:pt x="11711" y="20296"/>
                  </a:lnTo>
                  <a:lnTo>
                    <a:pt x="11801" y="20464"/>
                  </a:lnTo>
                  <a:lnTo>
                    <a:pt x="11891" y="20650"/>
                  </a:lnTo>
                  <a:lnTo>
                    <a:pt x="12037" y="20836"/>
                  </a:lnTo>
                  <a:lnTo>
                    <a:pt x="12206" y="21004"/>
                  </a:lnTo>
                  <a:lnTo>
                    <a:pt x="12419" y="21190"/>
                  </a:lnTo>
                  <a:lnTo>
                    <a:pt x="12667" y="21320"/>
                  </a:lnTo>
                  <a:lnTo>
                    <a:pt x="12960" y="21432"/>
                  </a:lnTo>
                  <a:lnTo>
                    <a:pt x="13286" y="21544"/>
                  </a:lnTo>
                  <a:lnTo>
                    <a:pt x="13612" y="21655"/>
                  </a:lnTo>
                  <a:lnTo>
                    <a:pt x="13983" y="21693"/>
                  </a:lnTo>
                  <a:lnTo>
                    <a:pt x="14343" y="21730"/>
                  </a:lnTo>
                  <a:lnTo>
                    <a:pt x="14715" y="21730"/>
                  </a:lnTo>
                  <a:lnTo>
                    <a:pt x="15075" y="21730"/>
                  </a:lnTo>
                  <a:lnTo>
                    <a:pt x="15446" y="21655"/>
                  </a:lnTo>
                  <a:lnTo>
                    <a:pt x="15794" y="21581"/>
                  </a:lnTo>
                  <a:lnTo>
                    <a:pt x="16132" y="21432"/>
                  </a:lnTo>
                  <a:lnTo>
                    <a:pt x="16458" y="21302"/>
                  </a:lnTo>
                  <a:lnTo>
                    <a:pt x="16740" y="21078"/>
                  </a:lnTo>
                  <a:lnTo>
                    <a:pt x="16976" y="20836"/>
                  </a:lnTo>
                  <a:lnTo>
                    <a:pt x="17043" y="20650"/>
                  </a:lnTo>
                  <a:lnTo>
                    <a:pt x="17088" y="20426"/>
                  </a:lnTo>
                  <a:lnTo>
                    <a:pt x="17133" y="20222"/>
                  </a:lnTo>
                  <a:lnTo>
                    <a:pt x="17156" y="19980"/>
                  </a:lnTo>
                  <a:lnTo>
                    <a:pt x="17167" y="19477"/>
                  </a:lnTo>
                  <a:lnTo>
                    <a:pt x="17167" y="18974"/>
                  </a:lnTo>
                  <a:lnTo>
                    <a:pt x="17156" y="18397"/>
                  </a:lnTo>
                  <a:lnTo>
                    <a:pt x="17111" y="17820"/>
                  </a:lnTo>
                  <a:lnTo>
                    <a:pt x="17066" y="17261"/>
                  </a:lnTo>
                  <a:lnTo>
                    <a:pt x="16998" y="16646"/>
                  </a:lnTo>
                  <a:lnTo>
                    <a:pt x="16852" y="15511"/>
                  </a:lnTo>
                  <a:lnTo>
                    <a:pt x="16740" y="14393"/>
                  </a:lnTo>
                  <a:lnTo>
                    <a:pt x="16717" y="13928"/>
                  </a:lnTo>
                  <a:lnTo>
                    <a:pt x="16695" y="13462"/>
                  </a:lnTo>
                  <a:lnTo>
                    <a:pt x="16717" y="13071"/>
                  </a:lnTo>
                  <a:lnTo>
                    <a:pt x="16785" y="12755"/>
                  </a:lnTo>
                  <a:lnTo>
                    <a:pt x="16852" y="12419"/>
                  </a:lnTo>
                  <a:lnTo>
                    <a:pt x="16953" y="12140"/>
                  </a:lnTo>
                  <a:lnTo>
                    <a:pt x="17088" y="11898"/>
                  </a:lnTo>
                  <a:lnTo>
                    <a:pt x="17212" y="11675"/>
                  </a:lnTo>
                  <a:lnTo>
                    <a:pt x="17370" y="11470"/>
                  </a:lnTo>
                  <a:lnTo>
                    <a:pt x="17516" y="11284"/>
                  </a:lnTo>
                  <a:lnTo>
                    <a:pt x="17696" y="11135"/>
                  </a:lnTo>
                  <a:lnTo>
                    <a:pt x="17865" y="11042"/>
                  </a:lnTo>
                  <a:lnTo>
                    <a:pt x="18033" y="10930"/>
                  </a:lnTo>
                  <a:lnTo>
                    <a:pt x="18213" y="10893"/>
                  </a:lnTo>
                  <a:lnTo>
                    <a:pt x="18382" y="10893"/>
                  </a:lnTo>
                  <a:lnTo>
                    <a:pt x="18551" y="10967"/>
                  </a:lnTo>
                  <a:lnTo>
                    <a:pt x="18708" y="11042"/>
                  </a:lnTo>
                  <a:lnTo>
                    <a:pt x="18855" y="11172"/>
                  </a:lnTo>
                  <a:lnTo>
                    <a:pt x="19012" y="11358"/>
                  </a:lnTo>
                  <a:lnTo>
                    <a:pt x="19136" y="11600"/>
                  </a:lnTo>
                  <a:lnTo>
                    <a:pt x="19271" y="11861"/>
                  </a:lnTo>
                  <a:lnTo>
                    <a:pt x="19440" y="12028"/>
                  </a:lnTo>
                  <a:lnTo>
                    <a:pt x="19608" y="12177"/>
                  </a:lnTo>
                  <a:lnTo>
                    <a:pt x="19822" y="12289"/>
                  </a:lnTo>
                  <a:lnTo>
                    <a:pt x="20025" y="12289"/>
                  </a:lnTo>
                  <a:lnTo>
                    <a:pt x="20238" y="12289"/>
                  </a:lnTo>
                  <a:lnTo>
                    <a:pt x="20452" y="12215"/>
                  </a:lnTo>
                  <a:lnTo>
                    <a:pt x="20643" y="12103"/>
                  </a:lnTo>
                  <a:lnTo>
                    <a:pt x="20846" y="11973"/>
                  </a:lnTo>
                  <a:lnTo>
                    <a:pt x="21037" y="11786"/>
                  </a:lnTo>
                  <a:lnTo>
                    <a:pt x="21206" y="11563"/>
                  </a:lnTo>
                  <a:lnTo>
                    <a:pt x="21363" y="11321"/>
                  </a:lnTo>
                  <a:lnTo>
                    <a:pt x="21465" y="11079"/>
                  </a:lnTo>
                  <a:lnTo>
                    <a:pt x="21577" y="10744"/>
                  </a:lnTo>
                  <a:lnTo>
                    <a:pt x="21622" y="10427"/>
                  </a:lnTo>
                  <a:lnTo>
                    <a:pt x="21645" y="10111"/>
                  </a:lnTo>
                  <a:lnTo>
                    <a:pt x="21622" y="9608"/>
                  </a:lnTo>
                  <a:lnTo>
                    <a:pt x="21577" y="9142"/>
                  </a:lnTo>
                  <a:lnTo>
                    <a:pt x="21465" y="8751"/>
                  </a:lnTo>
                  <a:lnTo>
                    <a:pt x="21363" y="8397"/>
                  </a:lnTo>
                  <a:lnTo>
                    <a:pt x="21206" y="8062"/>
                  </a:lnTo>
                  <a:lnTo>
                    <a:pt x="21037" y="7820"/>
                  </a:lnTo>
                  <a:lnTo>
                    <a:pt x="20846" y="7597"/>
                  </a:lnTo>
                  <a:lnTo>
                    <a:pt x="20643" y="7429"/>
                  </a:lnTo>
                  <a:lnTo>
                    <a:pt x="20452" y="7317"/>
                  </a:lnTo>
                  <a:lnTo>
                    <a:pt x="20238" y="7206"/>
                  </a:lnTo>
                  <a:lnTo>
                    <a:pt x="20025" y="7168"/>
                  </a:lnTo>
                  <a:lnTo>
                    <a:pt x="19822" y="7206"/>
                  </a:lnTo>
                  <a:lnTo>
                    <a:pt x="19608" y="7243"/>
                  </a:lnTo>
                  <a:lnTo>
                    <a:pt x="19440" y="7355"/>
                  </a:lnTo>
                  <a:lnTo>
                    <a:pt x="19271" y="7504"/>
                  </a:lnTo>
                  <a:lnTo>
                    <a:pt x="19136" y="7708"/>
                  </a:lnTo>
                  <a:lnTo>
                    <a:pt x="19012" y="7895"/>
                  </a:lnTo>
                  <a:lnTo>
                    <a:pt x="18832" y="8025"/>
                  </a:lnTo>
                  <a:lnTo>
                    <a:pt x="18663" y="8174"/>
                  </a:lnTo>
                  <a:lnTo>
                    <a:pt x="18472" y="8248"/>
                  </a:lnTo>
                  <a:lnTo>
                    <a:pt x="18270" y="8286"/>
                  </a:lnTo>
                  <a:lnTo>
                    <a:pt x="18078" y="8323"/>
                  </a:lnTo>
                  <a:lnTo>
                    <a:pt x="17887" y="8323"/>
                  </a:lnTo>
                  <a:lnTo>
                    <a:pt x="17696" y="8248"/>
                  </a:lnTo>
                  <a:lnTo>
                    <a:pt x="17493" y="8174"/>
                  </a:lnTo>
                  <a:lnTo>
                    <a:pt x="17302" y="8062"/>
                  </a:lnTo>
                  <a:lnTo>
                    <a:pt x="17133" y="7969"/>
                  </a:lnTo>
                  <a:lnTo>
                    <a:pt x="16976" y="7783"/>
                  </a:lnTo>
                  <a:lnTo>
                    <a:pt x="16852" y="7597"/>
                  </a:lnTo>
                  <a:lnTo>
                    <a:pt x="16740" y="7429"/>
                  </a:lnTo>
                  <a:lnTo>
                    <a:pt x="16672" y="7168"/>
                  </a:lnTo>
                  <a:lnTo>
                    <a:pt x="16638" y="6926"/>
                  </a:lnTo>
                  <a:lnTo>
                    <a:pt x="16616" y="6498"/>
                  </a:lnTo>
                  <a:lnTo>
                    <a:pt x="16616" y="5772"/>
                  </a:lnTo>
                  <a:lnTo>
                    <a:pt x="16650" y="4915"/>
                  </a:lnTo>
                  <a:lnTo>
                    <a:pt x="16695" y="3928"/>
                  </a:lnTo>
                  <a:lnTo>
                    <a:pt x="16762" y="2960"/>
                  </a:lnTo>
                  <a:lnTo>
                    <a:pt x="16830" y="1992"/>
                  </a:lnTo>
                  <a:lnTo>
                    <a:pt x="16908" y="1173"/>
                  </a:lnTo>
                  <a:lnTo>
                    <a:pt x="16976" y="521"/>
                  </a:lnTo>
                  <a:lnTo>
                    <a:pt x="16953" y="521"/>
                  </a:lnTo>
                  <a:lnTo>
                    <a:pt x="16931" y="521"/>
                  </a:lnTo>
                  <a:lnTo>
                    <a:pt x="16267" y="484"/>
                  </a:lnTo>
                  <a:lnTo>
                    <a:pt x="15637" y="428"/>
                  </a:lnTo>
                  <a:lnTo>
                    <a:pt x="15063" y="353"/>
                  </a:lnTo>
                  <a:lnTo>
                    <a:pt x="14523" y="279"/>
                  </a:lnTo>
                  <a:lnTo>
                    <a:pt x="14040" y="167"/>
                  </a:lnTo>
                  <a:lnTo>
                    <a:pt x="13635" y="93"/>
                  </a:lnTo>
                  <a:lnTo>
                    <a:pt x="13331" y="18"/>
                  </a:lnTo>
                  <a:lnTo>
                    <a:pt x="13117" y="18"/>
                  </a:lnTo>
                  <a:lnTo>
                    <a:pt x="12982" y="18"/>
                  </a:lnTo>
                  <a:lnTo>
                    <a:pt x="12858" y="130"/>
                  </a:lnTo>
                  <a:lnTo>
                    <a:pt x="12723" y="279"/>
                  </a:lnTo>
                  <a:lnTo>
                    <a:pt x="12622" y="446"/>
                  </a:lnTo>
                  <a:lnTo>
                    <a:pt x="12510" y="670"/>
                  </a:lnTo>
                  <a:lnTo>
                    <a:pt x="12419" y="912"/>
                  </a:lnTo>
                  <a:lnTo>
                    <a:pt x="12363" y="1210"/>
                  </a:lnTo>
                  <a:lnTo>
                    <a:pt x="12318" y="1526"/>
                  </a:lnTo>
                  <a:lnTo>
                    <a:pt x="12273" y="1843"/>
                  </a:lnTo>
                  <a:lnTo>
                    <a:pt x="12251" y="2215"/>
                  </a:lnTo>
                  <a:lnTo>
                    <a:pt x="12273" y="2532"/>
                  </a:lnTo>
                  <a:lnTo>
                    <a:pt x="12318" y="2886"/>
                  </a:lnTo>
                  <a:lnTo>
                    <a:pt x="12386" y="3240"/>
                  </a:lnTo>
                  <a:lnTo>
                    <a:pt x="12464" y="3556"/>
                  </a:lnTo>
                  <a:lnTo>
                    <a:pt x="12577" y="3891"/>
                  </a:lnTo>
                  <a:lnTo>
                    <a:pt x="12746" y="4171"/>
                  </a:lnTo>
                  <a:lnTo>
                    <a:pt x="12926" y="4487"/>
                  </a:lnTo>
                  <a:lnTo>
                    <a:pt x="13050" y="4860"/>
                  </a:lnTo>
                  <a:lnTo>
                    <a:pt x="13162" y="5251"/>
                  </a:lnTo>
                  <a:lnTo>
                    <a:pt x="13218" y="5604"/>
                  </a:lnTo>
                  <a:lnTo>
                    <a:pt x="13263" y="5995"/>
                  </a:lnTo>
                  <a:lnTo>
                    <a:pt x="13241" y="6386"/>
                  </a:lnTo>
                  <a:lnTo>
                    <a:pt x="13218" y="6740"/>
                  </a:lnTo>
                  <a:lnTo>
                    <a:pt x="13139" y="7094"/>
                  </a:lnTo>
                  <a:lnTo>
                    <a:pt x="13050" y="7429"/>
                  </a:lnTo>
                  <a:lnTo>
                    <a:pt x="12903" y="7746"/>
                  </a:lnTo>
                  <a:lnTo>
                    <a:pt x="12723" y="8025"/>
                  </a:lnTo>
                  <a:lnTo>
                    <a:pt x="12532" y="8286"/>
                  </a:lnTo>
                  <a:lnTo>
                    <a:pt x="12318" y="8491"/>
                  </a:lnTo>
                  <a:lnTo>
                    <a:pt x="12060" y="8677"/>
                  </a:lnTo>
                  <a:lnTo>
                    <a:pt x="11756" y="8788"/>
                  </a:lnTo>
                  <a:lnTo>
                    <a:pt x="11452" y="8826"/>
                  </a:lnTo>
                  <a:lnTo>
                    <a:pt x="11283" y="8826"/>
                  </a:lnTo>
                  <a:lnTo>
                    <a:pt x="11126" y="8826"/>
                  </a:lnTo>
                  <a:lnTo>
                    <a:pt x="11002" y="8788"/>
                  </a:lnTo>
                  <a:lnTo>
                    <a:pt x="10845" y="8714"/>
                  </a:lnTo>
                  <a:lnTo>
                    <a:pt x="10721" y="8640"/>
                  </a:lnTo>
                  <a:lnTo>
                    <a:pt x="10608" y="8565"/>
                  </a:lnTo>
                  <a:lnTo>
                    <a:pt x="10485" y="8453"/>
                  </a:lnTo>
                  <a:lnTo>
                    <a:pt x="10372" y="8323"/>
                  </a:lnTo>
                  <a:lnTo>
                    <a:pt x="10181" y="8062"/>
                  </a:lnTo>
                  <a:lnTo>
                    <a:pt x="10035" y="7746"/>
                  </a:lnTo>
                  <a:lnTo>
                    <a:pt x="9900" y="7392"/>
                  </a:lnTo>
                  <a:lnTo>
                    <a:pt x="9787" y="7001"/>
                  </a:lnTo>
                  <a:lnTo>
                    <a:pt x="9731" y="6610"/>
                  </a:lnTo>
                  <a:lnTo>
                    <a:pt x="9686" y="6219"/>
                  </a:lnTo>
                  <a:lnTo>
                    <a:pt x="9663" y="5772"/>
                  </a:lnTo>
                  <a:lnTo>
                    <a:pt x="9686" y="5381"/>
                  </a:lnTo>
                  <a:lnTo>
                    <a:pt x="9753" y="4990"/>
                  </a:lnTo>
                  <a:lnTo>
                    <a:pt x="9832" y="4636"/>
                  </a:lnTo>
                  <a:lnTo>
                    <a:pt x="9945" y="4320"/>
                  </a:lnTo>
                  <a:lnTo>
                    <a:pt x="10068" y="4022"/>
                  </a:lnTo>
                  <a:lnTo>
                    <a:pt x="10203" y="3817"/>
                  </a:lnTo>
                  <a:lnTo>
                    <a:pt x="10316" y="3593"/>
                  </a:lnTo>
                  <a:lnTo>
                    <a:pt x="10395" y="3351"/>
                  </a:lnTo>
                  <a:lnTo>
                    <a:pt x="10462" y="3109"/>
                  </a:lnTo>
                  <a:lnTo>
                    <a:pt x="10507" y="2848"/>
                  </a:lnTo>
                  <a:lnTo>
                    <a:pt x="10530" y="2606"/>
                  </a:lnTo>
                  <a:lnTo>
                    <a:pt x="10507" y="2346"/>
                  </a:lnTo>
                  <a:lnTo>
                    <a:pt x="10462" y="2141"/>
                  </a:lnTo>
                  <a:lnTo>
                    <a:pt x="10395" y="1880"/>
                  </a:lnTo>
                  <a:lnTo>
                    <a:pt x="10293" y="1638"/>
                  </a:lnTo>
                  <a:lnTo>
                    <a:pt x="10158" y="1415"/>
                  </a:lnTo>
                  <a:lnTo>
                    <a:pt x="9967" y="1210"/>
                  </a:lnTo>
                  <a:lnTo>
                    <a:pt x="9753" y="986"/>
                  </a:lnTo>
                  <a:lnTo>
                    <a:pt x="9495" y="819"/>
                  </a:lnTo>
                  <a:lnTo>
                    <a:pt x="9191" y="670"/>
                  </a:lnTo>
                  <a:lnTo>
                    <a:pt x="8842" y="521"/>
                  </a:lnTo>
                  <a:lnTo>
                    <a:pt x="8471" y="446"/>
                  </a:lnTo>
                  <a:lnTo>
                    <a:pt x="7998" y="428"/>
                  </a:lnTo>
                  <a:lnTo>
                    <a:pt x="7413" y="428"/>
                  </a:lnTo>
                  <a:lnTo>
                    <a:pt x="6817" y="446"/>
                  </a:lnTo>
                  <a:lnTo>
                    <a:pt x="6187" y="521"/>
                  </a:lnTo>
                  <a:lnTo>
                    <a:pt x="5602" y="633"/>
                  </a:lnTo>
                  <a:lnTo>
                    <a:pt x="5107" y="744"/>
                  </a:lnTo>
                  <a:lnTo>
                    <a:pt x="4725" y="856"/>
                  </a:lnTo>
                  <a:lnTo>
                    <a:pt x="4848" y="1564"/>
                  </a:lnTo>
                  <a:lnTo>
                    <a:pt x="5028" y="2495"/>
                  </a:lnTo>
                  <a:lnTo>
                    <a:pt x="5175" y="3556"/>
                  </a:lnTo>
                  <a:lnTo>
                    <a:pt x="5298" y="4673"/>
                  </a:lnTo>
                  <a:lnTo>
                    <a:pt x="5343" y="5213"/>
                  </a:lnTo>
                  <a:lnTo>
                    <a:pt x="5388" y="5753"/>
                  </a:lnTo>
                  <a:lnTo>
                    <a:pt x="5411" y="6275"/>
                  </a:lnTo>
                  <a:lnTo>
                    <a:pt x="5411" y="6740"/>
                  </a:lnTo>
                  <a:lnTo>
                    <a:pt x="5366" y="7168"/>
                  </a:lnTo>
                  <a:lnTo>
                    <a:pt x="5321" y="7541"/>
                  </a:lnTo>
                  <a:lnTo>
                    <a:pt x="5287" y="7708"/>
                  </a:lnTo>
                  <a:lnTo>
                    <a:pt x="5242" y="7857"/>
                  </a:lnTo>
                  <a:lnTo>
                    <a:pt x="5197" y="7969"/>
                  </a:lnTo>
                  <a:lnTo>
                    <a:pt x="5130" y="8062"/>
                  </a:lnTo>
                  <a:lnTo>
                    <a:pt x="5006" y="8248"/>
                  </a:lnTo>
                  <a:lnTo>
                    <a:pt x="4848" y="8397"/>
                  </a:lnTo>
                  <a:lnTo>
                    <a:pt x="4725" y="8528"/>
                  </a:lnTo>
                  <a:lnTo>
                    <a:pt x="4567" y="8640"/>
                  </a:lnTo>
                  <a:lnTo>
                    <a:pt x="4421" y="8714"/>
                  </a:lnTo>
                  <a:lnTo>
                    <a:pt x="4263" y="8751"/>
                  </a:lnTo>
                  <a:lnTo>
                    <a:pt x="4095" y="8788"/>
                  </a:lnTo>
                  <a:lnTo>
                    <a:pt x="3948" y="8788"/>
                  </a:lnTo>
                  <a:lnTo>
                    <a:pt x="3791" y="8751"/>
                  </a:lnTo>
                  <a:lnTo>
                    <a:pt x="3667" y="8714"/>
                  </a:lnTo>
                  <a:lnTo>
                    <a:pt x="3510" y="8677"/>
                  </a:lnTo>
                  <a:lnTo>
                    <a:pt x="3386" y="8602"/>
                  </a:lnTo>
                  <a:lnTo>
                    <a:pt x="3251" y="8491"/>
                  </a:lnTo>
                  <a:lnTo>
                    <a:pt x="3127" y="8360"/>
                  </a:lnTo>
                  <a:lnTo>
                    <a:pt x="3015" y="8248"/>
                  </a:lnTo>
                  <a:lnTo>
                    <a:pt x="2925" y="8062"/>
                  </a:lnTo>
                  <a:lnTo>
                    <a:pt x="2778" y="7857"/>
                  </a:lnTo>
                  <a:lnTo>
                    <a:pt x="2610" y="7671"/>
                  </a:lnTo>
                  <a:lnTo>
                    <a:pt x="2407" y="7541"/>
                  </a:lnTo>
                  <a:lnTo>
                    <a:pt x="2171" y="7466"/>
                  </a:lnTo>
                  <a:lnTo>
                    <a:pt x="1957" y="7429"/>
                  </a:lnTo>
                  <a:lnTo>
                    <a:pt x="1698" y="7429"/>
                  </a:lnTo>
                  <a:lnTo>
                    <a:pt x="1462" y="7466"/>
                  </a:lnTo>
                  <a:lnTo>
                    <a:pt x="1226" y="7559"/>
                  </a:lnTo>
                  <a:lnTo>
                    <a:pt x="989" y="7708"/>
                  </a:lnTo>
                  <a:lnTo>
                    <a:pt x="776" y="7932"/>
                  </a:lnTo>
                  <a:lnTo>
                    <a:pt x="551" y="8211"/>
                  </a:lnTo>
                  <a:lnTo>
                    <a:pt x="382" y="8528"/>
                  </a:lnTo>
                  <a:lnTo>
                    <a:pt x="315" y="8714"/>
                  </a:lnTo>
                  <a:lnTo>
                    <a:pt x="236" y="8919"/>
                  </a:lnTo>
                  <a:lnTo>
                    <a:pt x="191" y="9142"/>
                  </a:lnTo>
                  <a:lnTo>
                    <a:pt x="123" y="9347"/>
                  </a:lnTo>
                  <a:lnTo>
                    <a:pt x="78" y="9608"/>
                  </a:lnTo>
                  <a:lnTo>
                    <a:pt x="56" y="9887"/>
                  </a:lnTo>
                  <a:lnTo>
                    <a:pt x="33" y="10185"/>
                  </a:lnTo>
                  <a:lnTo>
                    <a:pt x="33" y="10464"/>
                  </a:lnTo>
                  <a:lnTo>
                    <a:pt x="33" y="10706"/>
                  </a:lnTo>
                  <a:lnTo>
                    <a:pt x="56" y="10967"/>
                  </a:lnTo>
                  <a:lnTo>
                    <a:pt x="78" y="11172"/>
                  </a:lnTo>
                  <a:lnTo>
                    <a:pt x="123" y="11395"/>
                  </a:lnTo>
                  <a:lnTo>
                    <a:pt x="168" y="11600"/>
                  </a:lnTo>
                  <a:lnTo>
                    <a:pt x="236" y="11786"/>
                  </a:lnTo>
                  <a:lnTo>
                    <a:pt x="292" y="11973"/>
                  </a:lnTo>
                  <a:lnTo>
                    <a:pt x="382" y="12140"/>
                  </a:lnTo>
                  <a:lnTo>
                    <a:pt x="540" y="12419"/>
                  </a:lnTo>
                  <a:lnTo>
                    <a:pt x="731" y="12680"/>
                  </a:lnTo>
                  <a:lnTo>
                    <a:pt x="944" y="12866"/>
                  </a:lnTo>
                  <a:lnTo>
                    <a:pt x="1158" y="12997"/>
                  </a:lnTo>
                  <a:lnTo>
                    <a:pt x="1395" y="13108"/>
                  </a:lnTo>
                  <a:lnTo>
                    <a:pt x="1608" y="13183"/>
                  </a:lnTo>
                  <a:lnTo>
                    <a:pt x="1856" y="13183"/>
                  </a:lnTo>
                  <a:lnTo>
                    <a:pt x="2070" y="13146"/>
                  </a:lnTo>
                  <a:lnTo>
                    <a:pt x="2261" y="13071"/>
                  </a:lnTo>
                  <a:lnTo>
                    <a:pt x="2430" y="12960"/>
                  </a:lnTo>
                  <a:lnTo>
                    <a:pt x="2587" y="12792"/>
                  </a:lnTo>
                  <a:lnTo>
                    <a:pt x="2688" y="12606"/>
                  </a:lnTo>
                  <a:lnTo>
                    <a:pt x="2801" y="12419"/>
                  </a:lnTo>
                  <a:lnTo>
                    <a:pt x="2925" y="12289"/>
                  </a:lnTo>
                  <a:lnTo>
                    <a:pt x="3082" y="12177"/>
                  </a:lnTo>
                  <a:lnTo>
                    <a:pt x="3228" y="12103"/>
                  </a:lnTo>
                  <a:lnTo>
                    <a:pt x="3408" y="12103"/>
                  </a:lnTo>
                  <a:lnTo>
                    <a:pt x="3577" y="12103"/>
                  </a:lnTo>
                  <a:lnTo>
                    <a:pt x="3723" y="12177"/>
                  </a:lnTo>
                  <a:lnTo>
                    <a:pt x="3903" y="12252"/>
                  </a:lnTo>
                  <a:lnTo>
                    <a:pt x="4072" y="12364"/>
                  </a:lnTo>
                  <a:lnTo>
                    <a:pt x="4230" y="12494"/>
                  </a:lnTo>
                  <a:lnTo>
                    <a:pt x="4353" y="12643"/>
                  </a:lnTo>
                  <a:lnTo>
                    <a:pt x="4488" y="12829"/>
                  </a:lnTo>
                  <a:lnTo>
                    <a:pt x="4567" y="13034"/>
                  </a:lnTo>
                  <a:lnTo>
                    <a:pt x="4657" y="13257"/>
                  </a:lnTo>
                  <a:lnTo>
                    <a:pt x="4702" y="13462"/>
                  </a:lnTo>
                  <a:lnTo>
                    <a:pt x="4725" y="13686"/>
                  </a:lnTo>
                  <a:lnTo>
                    <a:pt x="4702" y="14282"/>
                  </a:lnTo>
                  <a:lnTo>
                    <a:pt x="4657" y="15045"/>
                  </a:lnTo>
                  <a:lnTo>
                    <a:pt x="4612" y="15976"/>
                  </a:lnTo>
                  <a:lnTo>
                    <a:pt x="4590" y="16926"/>
                  </a:lnTo>
                  <a:lnTo>
                    <a:pt x="4567" y="17968"/>
                  </a:lnTo>
                  <a:lnTo>
                    <a:pt x="4567" y="19011"/>
                  </a:lnTo>
                  <a:lnTo>
                    <a:pt x="4590" y="19514"/>
                  </a:lnTo>
                  <a:lnTo>
                    <a:pt x="4612" y="19980"/>
                  </a:lnTo>
                  <a:lnTo>
                    <a:pt x="4657" y="20426"/>
                  </a:lnTo>
                  <a:lnTo>
                    <a:pt x="4725" y="20836"/>
                  </a:lnTo>
                  <a:lnTo>
                    <a:pt x="4848" y="20929"/>
                  </a:lnTo>
                  <a:lnTo>
                    <a:pt x="5040" y="21004"/>
                  </a:lnTo>
                  <a:lnTo>
                    <a:pt x="5265" y="21078"/>
                  </a:lnTo>
                  <a:lnTo>
                    <a:pt x="5478" y="21115"/>
                  </a:lnTo>
                  <a:lnTo>
                    <a:pt x="6041" y="21115"/>
                  </a:lnTo>
                  <a:lnTo>
                    <a:pt x="6637" y="21078"/>
                  </a:lnTo>
                  <a:lnTo>
                    <a:pt x="7312" y="21004"/>
                  </a:lnTo>
                  <a:lnTo>
                    <a:pt x="7998" y="20929"/>
                  </a:lnTo>
                  <a:lnTo>
                    <a:pt x="8696" y="20855"/>
                  </a:lnTo>
                  <a:lnTo>
                    <a:pt x="9360" y="20836"/>
                  </a:lnTo>
                  <a:close/>
                </a:path>
              </a:pathLst>
            </a:custGeom>
            <a:grpFill/>
            <a:ln w="28575">
              <a:solidFill>
                <a:schemeClr val="bg1"/>
              </a:solidFill>
              <a:miter lim="800000"/>
            </a:ln>
          </p:spPr>
          <p:txBody>
            <a:bodyPr vert="horz" wrap="square" lIns="91440" tIns="45720" rIns="91440" bIns="45720" numCol="1" anchor="t" anchorCtr="0" compatLnSpc="1"/>
            <a:lstStyle/>
            <a:p>
              <a:endParaRPr lang="zh-CN" altLang="en-US"/>
            </a:p>
          </p:txBody>
        </p:sp>
      </p:grpSp>
      <p:sp>
        <p:nvSpPr>
          <p:cNvPr id="47" name="TextBox 46"/>
          <p:cNvSpPr txBox="1"/>
          <p:nvPr/>
        </p:nvSpPr>
        <p:spPr>
          <a:xfrm>
            <a:off x="1931194" y="5468490"/>
            <a:ext cx="8839200" cy="1078360"/>
          </a:xfrm>
          <a:prstGeom prst="rect">
            <a:avLst/>
          </a:prstGeom>
          <a:noFill/>
        </p:spPr>
        <p:txBody>
          <a:bodyPr wrap="square" rtlCol="0">
            <a:noAutofit/>
          </a:bodyPr>
          <a:lstStyle/>
          <a:p>
            <a:r>
              <a:rPr lang="zh-CN" altLang="en-US" sz="1200" dirty="0" smtClean="0">
                <a:solidFill>
                  <a:schemeClr val="bg2">
                    <a:lumMod val="50000"/>
                  </a:schemeClr>
                </a:solidFill>
              </a:rPr>
              <a:t>        请在此输入文字内容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内容请</a:t>
            </a:r>
            <a:r>
              <a:rPr lang="zh-CN" altLang="en-US" sz="1200" dirty="0">
                <a:solidFill>
                  <a:schemeClr val="bg2">
                    <a:lumMod val="50000"/>
                  </a:schemeClr>
                </a:solidFill>
              </a:rPr>
              <a:t>在此输入文字</a:t>
            </a:r>
            <a:r>
              <a:rPr lang="zh-CN" altLang="en-US" sz="1200" dirty="0" smtClean="0">
                <a:solidFill>
                  <a:schemeClr val="bg2">
                    <a:lumMod val="50000"/>
                  </a:schemeClr>
                </a:solidFill>
              </a:rPr>
              <a:t>内容请</a:t>
            </a:r>
            <a:r>
              <a:rPr lang="zh-CN" altLang="en-US" sz="1200" dirty="0">
                <a:solidFill>
                  <a:schemeClr val="bg2">
                    <a:lumMod val="50000"/>
                  </a:schemeClr>
                </a:solidFill>
              </a:rPr>
              <a:t>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请在此输入文字内容</a:t>
            </a:r>
            <a:endParaRPr lang="zh-CN" altLang="en-US" sz="1200" dirty="0">
              <a:solidFill>
                <a:schemeClr val="bg2">
                  <a:lumMod val="50000"/>
                </a:schemeClr>
              </a:solidFill>
            </a:endParaRPr>
          </a:p>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内容请</a:t>
            </a:r>
            <a:r>
              <a:rPr lang="zh-CN" altLang="en-US" sz="1200" dirty="0">
                <a:solidFill>
                  <a:schemeClr val="bg2">
                    <a:lumMod val="50000"/>
                  </a:schemeClr>
                </a:solidFill>
              </a:rPr>
              <a:t>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a:t>
            </a:r>
            <a:r>
              <a:rPr lang="zh-CN" altLang="en-US" sz="1200" dirty="0" smtClean="0">
                <a:solidFill>
                  <a:schemeClr val="bg2">
                    <a:lumMod val="50000"/>
                  </a:schemeClr>
                </a:solidFill>
              </a:rPr>
              <a:t>在</a:t>
            </a:r>
            <a:endParaRPr lang="en-US" altLang="zh-CN" sz="1200" dirty="0" smtClean="0">
              <a:solidFill>
                <a:schemeClr val="bg2">
                  <a:lumMod val="50000"/>
                </a:schemeClr>
              </a:solidFill>
            </a:endParaRPr>
          </a:p>
          <a:p>
            <a:r>
              <a:rPr lang="zh-CN" altLang="en-US" sz="1200" dirty="0" smtClean="0">
                <a:solidFill>
                  <a:schemeClr val="bg2">
                    <a:lumMod val="50000"/>
                  </a:schemeClr>
                </a:solidFill>
              </a:rPr>
              <a:t>此</a:t>
            </a:r>
            <a:r>
              <a:rPr lang="zh-CN" altLang="en-US" sz="1200" dirty="0">
                <a:solidFill>
                  <a:schemeClr val="bg2">
                    <a:lumMod val="50000"/>
                  </a:schemeClr>
                </a:solidFill>
              </a:rPr>
              <a:t>输入文字内容请在此输入文字内容请在此输入文字内容请在此输入文字内容请在此输入文字内容请在此输入文字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请在此输入文字内容请在此输入文字内容请在此输入文字内容请在此输入文字内容请在此输入文字内容请在此输入文字内容</a:t>
            </a:r>
            <a:endParaRPr lang="zh-CN" altLang="en-US" sz="1200" dirty="0">
              <a:solidFill>
                <a:schemeClr val="bg2">
                  <a:lumMod val="50000"/>
                </a:schemeClr>
              </a:solidFill>
            </a:endParaRPr>
          </a:p>
          <a:p>
            <a:endParaRPr lang="zh-CN" altLang="en-US" sz="1200" dirty="0">
              <a:solidFill>
                <a:schemeClr val="bg2">
                  <a:lumMod val="50000"/>
                </a:schemeClr>
              </a:solidFill>
            </a:endParaRPr>
          </a:p>
        </p:txBody>
      </p:sp>
    </p:spTree>
    <p:custDataLst>
      <p:tags r:id="rId2"/>
    </p:custDataLst>
  </p:cSld>
  <p:clrMapOvr>
    <a:masterClrMapping/>
  </p:clrMapOvr>
  <p:transition spd="slow" advTm="4065">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14:bounceEnd="40000">
                                          <p:cBhvr additive="base">
                                            <p:cTn id="7" dur="5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 calcmode="lin" valueType="num">
                                          <p:cBhvr>
                                            <p:cTn id="14" dur="500" fill="hold"/>
                                            <p:tgtEl>
                                              <p:spTgt spid="42"/>
                                            </p:tgtEl>
                                            <p:attrNameLst>
                                              <p:attrName>style.rotation</p:attrName>
                                            </p:attrNameLst>
                                          </p:cBhvr>
                                          <p:tavLst>
                                            <p:tav tm="0">
                                              <p:val>
                                                <p:fltVal val="90"/>
                                              </p:val>
                                            </p:tav>
                                            <p:tav tm="100000">
                                              <p:val>
                                                <p:fltVal val="0"/>
                                              </p:val>
                                            </p:tav>
                                          </p:tavLst>
                                        </p:anim>
                                        <p:animEffect transition="in" filter="fade">
                                          <p:cBhvr>
                                            <p:cTn id="15" dur="500"/>
                                            <p:tgtEl>
                                              <p:spTgt spid="4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par>
                              <p:cTn id="40" fill="hold">
                                <p:stCondLst>
                                  <p:cond delay="3000"/>
                                </p:stCondLst>
                                <p:childTnLst>
                                  <p:par>
                                    <p:cTn id="41" presetID="18" presetClass="entr" presetSubtype="6"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strips(downRight)">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5" grpId="0" animBg="1"/>
          <p:bldP spid="36" grpId="0" animBg="1"/>
          <p:bldP spid="37" grpId="0" animBg="1"/>
          <p:bldP spid="4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0-#ppt_w/2"/>
                                              </p:val>
                                            </p:tav>
                                            <p:tav tm="100000">
                                              <p:val>
                                                <p:strVal val="#ppt_x"/>
                                              </p:val>
                                            </p:tav>
                                          </p:tavLst>
                                        </p:anim>
                                        <p:anim calcmode="lin" valueType="num">
                                          <p:cBhvr additive="base">
                                            <p:cTn id="8" dur="500" fill="hold"/>
                                            <p:tgtEl>
                                              <p:spTgt spid="3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p:cTn id="12" dur="500" fill="hold"/>
                                            <p:tgtEl>
                                              <p:spTgt spid="42"/>
                                            </p:tgtEl>
                                            <p:attrNameLst>
                                              <p:attrName>ppt_w</p:attrName>
                                            </p:attrNameLst>
                                          </p:cBhvr>
                                          <p:tavLst>
                                            <p:tav tm="0">
                                              <p:val>
                                                <p:fltVal val="0"/>
                                              </p:val>
                                            </p:tav>
                                            <p:tav tm="100000">
                                              <p:val>
                                                <p:strVal val="#ppt_w"/>
                                              </p:val>
                                            </p:tav>
                                          </p:tavLst>
                                        </p:anim>
                                        <p:anim calcmode="lin" valueType="num">
                                          <p:cBhvr>
                                            <p:cTn id="13" dur="500" fill="hold"/>
                                            <p:tgtEl>
                                              <p:spTgt spid="42"/>
                                            </p:tgtEl>
                                            <p:attrNameLst>
                                              <p:attrName>ppt_h</p:attrName>
                                            </p:attrNameLst>
                                          </p:cBhvr>
                                          <p:tavLst>
                                            <p:tav tm="0">
                                              <p:val>
                                                <p:fltVal val="0"/>
                                              </p:val>
                                            </p:tav>
                                            <p:tav tm="100000">
                                              <p:val>
                                                <p:strVal val="#ppt_h"/>
                                              </p:val>
                                            </p:tav>
                                          </p:tavLst>
                                        </p:anim>
                                        <p:anim calcmode="lin" valueType="num">
                                          <p:cBhvr>
                                            <p:cTn id="14" dur="500" fill="hold"/>
                                            <p:tgtEl>
                                              <p:spTgt spid="42"/>
                                            </p:tgtEl>
                                            <p:attrNameLst>
                                              <p:attrName>style.rotation</p:attrName>
                                            </p:attrNameLst>
                                          </p:cBhvr>
                                          <p:tavLst>
                                            <p:tav tm="0">
                                              <p:val>
                                                <p:fltVal val="90"/>
                                              </p:val>
                                            </p:tav>
                                            <p:tav tm="100000">
                                              <p:val>
                                                <p:fltVal val="0"/>
                                              </p:val>
                                            </p:tav>
                                          </p:tavLst>
                                        </p:anim>
                                        <p:animEffect transition="in" filter="fade">
                                          <p:cBhvr>
                                            <p:cTn id="15" dur="500"/>
                                            <p:tgtEl>
                                              <p:spTgt spid="42"/>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37"/>
                                            </p:tgtEl>
                                            <p:attrNameLst>
                                              <p:attrName>style.visibility</p:attrName>
                                            </p:attrNameLst>
                                          </p:cBhvr>
                                          <p:to>
                                            <p:strVal val="visible"/>
                                          </p:to>
                                        </p:set>
                                        <p:anim calcmode="lin" valueType="num">
                                          <p:cBhvr>
                                            <p:cTn id="19" dur="500" fill="hold"/>
                                            <p:tgtEl>
                                              <p:spTgt spid="37"/>
                                            </p:tgtEl>
                                            <p:attrNameLst>
                                              <p:attrName>ppt_w</p:attrName>
                                            </p:attrNameLst>
                                          </p:cBhvr>
                                          <p:tavLst>
                                            <p:tav tm="0">
                                              <p:val>
                                                <p:fltVal val="0"/>
                                              </p:val>
                                            </p:tav>
                                            <p:tav tm="100000">
                                              <p:val>
                                                <p:strVal val="#ppt_w"/>
                                              </p:val>
                                            </p:tav>
                                          </p:tavLst>
                                        </p:anim>
                                        <p:anim calcmode="lin" valueType="num">
                                          <p:cBhvr>
                                            <p:cTn id="20" dur="500" fill="hold"/>
                                            <p:tgtEl>
                                              <p:spTgt spid="37"/>
                                            </p:tgtEl>
                                            <p:attrNameLst>
                                              <p:attrName>ppt_h</p:attrName>
                                            </p:attrNameLst>
                                          </p:cBhvr>
                                          <p:tavLst>
                                            <p:tav tm="0">
                                              <p:val>
                                                <p:fltVal val="0"/>
                                              </p:val>
                                            </p:tav>
                                            <p:tav tm="100000">
                                              <p:val>
                                                <p:strVal val="#ppt_h"/>
                                              </p:val>
                                            </p:tav>
                                          </p:tavLst>
                                        </p:anim>
                                        <p:animEffect transition="in" filter="fade">
                                          <p:cBhvr>
                                            <p:cTn id="21" dur="500"/>
                                            <p:tgtEl>
                                              <p:spTgt spid="37"/>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36"/>
                                            </p:tgtEl>
                                            <p:attrNameLst>
                                              <p:attrName>style.visibility</p:attrName>
                                            </p:attrNameLst>
                                          </p:cBhvr>
                                          <p:to>
                                            <p:strVal val="visible"/>
                                          </p:to>
                                        </p:set>
                                        <p:anim calcmode="lin" valueType="num">
                                          <p:cBhvr>
                                            <p:cTn id="25" dur="500" fill="hold"/>
                                            <p:tgtEl>
                                              <p:spTgt spid="36"/>
                                            </p:tgtEl>
                                            <p:attrNameLst>
                                              <p:attrName>ppt_w</p:attrName>
                                            </p:attrNameLst>
                                          </p:cBhvr>
                                          <p:tavLst>
                                            <p:tav tm="0">
                                              <p:val>
                                                <p:fltVal val="0"/>
                                              </p:val>
                                            </p:tav>
                                            <p:tav tm="100000">
                                              <p:val>
                                                <p:strVal val="#ppt_w"/>
                                              </p:val>
                                            </p:tav>
                                          </p:tavLst>
                                        </p:anim>
                                        <p:anim calcmode="lin" valueType="num">
                                          <p:cBhvr>
                                            <p:cTn id="26" dur="500" fill="hold"/>
                                            <p:tgtEl>
                                              <p:spTgt spid="36"/>
                                            </p:tgtEl>
                                            <p:attrNameLst>
                                              <p:attrName>ppt_h</p:attrName>
                                            </p:attrNameLst>
                                          </p:cBhvr>
                                          <p:tavLst>
                                            <p:tav tm="0">
                                              <p:val>
                                                <p:fltVal val="0"/>
                                              </p:val>
                                            </p:tav>
                                            <p:tav tm="100000">
                                              <p:val>
                                                <p:strVal val="#ppt_h"/>
                                              </p:val>
                                            </p:tav>
                                          </p:tavLst>
                                        </p:anim>
                                        <p:animEffect transition="in" filter="fade">
                                          <p:cBhvr>
                                            <p:cTn id="27" dur="500"/>
                                            <p:tgtEl>
                                              <p:spTgt spid="36"/>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35"/>
                                            </p:tgtEl>
                                            <p:attrNameLst>
                                              <p:attrName>style.visibility</p:attrName>
                                            </p:attrNameLst>
                                          </p:cBhvr>
                                          <p:to>
                                            <p:strVal val="visible"/>
                                          </p:to>
                                        </p:set>
                                        <p:anim calcmode="lin" valueType="num">
                                          <p:cBhvr>
                                            <p:cTn id="31" dur="500" fill="hold"/>
                                            <p:tgtEl>
                                              <p:spTgt spid="35"/>
                                            </p:tgtEl>
                                            <p:attrNameLst>
                                              <p:attrName>ppt_w</p:attrName>
                                            </p:attrNameLst>
                                          </p:cBhvr>
                                          <p:tavLst>
                                            <p:tav tm="0">
                                              <p:val>
                                                <p:fltVal val="0"/>
                                              </p:val>
                                            </p:tav>
                                            <p:tav tm="100000">
                                              <p:val>
                                                <p:strVal val="#ppt_w"/>
                                              </p:val>
                                            </p:tav>
                                          </p:tavLst>
                                        </p:anim>
                                        <p:anim calcmode="lin" valueType="num">
                                          <p:cBhvr>
                                            <p:cTn id="32" dur="500" fill="hold"/>
                                            <p:tgtEl>
                                              <p:spTgt spid="35"/>
                                            </p:tgtEl>
                                            <p:attrNameLst>
                                              <p:attrName>ppt_h</p:attrName>
                                            </p:attrNameLst>
                                          </p:cBhvr>
                                          <p:tavLst>
                                            <p:tav tm="0">
                                              <p:val>
                                                <p:fltVal val="0"/>
                                              </p:val>
                                            </p:tav>
                                            <p:tav tm="100000">
                                              <p:val>
                                                <p:strVal val="#ppt_h"/>
                                              </p:val>
                                            </p:tav>
                                          </p:tavLst>
                                        </p:anim>
                                        <p:animEffect transition="in" filter="fade">
                                          <p:cBhvr>
                                            <p:cTn id="33" dur="500"/>
                                            <p:tgtEl>
                                              <p:spTgt spid="35"/>
                                            </p:tgtEl>
                                          </p:cBhvr>
                                        </p:animEffect>
                                      </p:childTnLst>
                                    </p:cTn>
                                  </p:par>
                                </p:childTnLst>
                              </p:cTn>
                            </p:par>
                            <p:par>
                              <p:cTn id="34" fill="hold">
                                <p:stCondLst>
                                  <p:cond delay="2500"/>
                                </p:stCondLst>
                                <p:childTnLst>
                                  <p:par>
                                    <p:cTn id="35" presetID="53" presetClass="entr" presetSubtype="16" fill="hold" grpId="0" nodeType="afterEffect">
                                      <p:stCondLst>
                                        <p:cond delay="0"/>
                                      </p:stCondLst>
                                      <p:childTnLst>
                                        <p:set>
                                          <p:cBhvr>
                                            <p:cTn id="36" dur="1" fill="hold">
                                              <p:stCondLst>
                                                <p:cond delay="0"/>
                                              </p:stCondLst>
                                            </p:cTn>
                                            <p:tgtEl>
                                              <p:spTgt spid="30"/>
                                            </p:tgtEl>
                                            <p:attrNameLst>
                                              <p:attrName>style.visibility</p:attrName>
                                            </p:attrNameLst>
                                          </p:cBhvr>
                                          <p:to>
                                            <p:strVal val="visible"/>
                                          </p:to>
                                        </p:set>
                                        <p:anim calcmode="lin" valueType="num">
                                          <p:cBhvr>
                                            <p:cTn id="37" dur="500" fill="hold"/>
                                            <p:tgtEl>
                                              <p:spTgt spid="30"/>
                                            </p:tgtEl>
                                            <p:attrNameLst>
                                              <p:attrName>ppt_w</p:attrName>
                                            </p:attrNameLst>
                                          </p:cBhvr>
                                          <p:tavLst>
                                            <p:tav tm="0">
                                              <p:val>
                                                <p:fltVal val="0"/>
                                              </p:val>
                                            </p:tav>
                                            <p:tav tm="100000">
                                              <p:val>
                                                <p:strVal val="#ppt_w"/>
                                              </p:val>
                                            </p:tav>
                                          </p:tavLst>
                                        </p:anim>
                                        <p:anim calcmode="lin" valueType="num">
                                          <p:cBhvr>
                                            <p:cTn id="38" dur="500" fill="hold"/>
                                            <p:tgtEl>
                                              <p:spTgt spid="30"/>
                                            </p:tgtEl>
                                            <p:attrNameLst>
                                              <p:attrName>ppt_h</p:attrName>
                                            </p:attrNameLst>
                                          </p:cBhvr>
                                          <p:tavLst>
                                            <p:tav tm="0">
                                              <p:val>
                                                <p:fltVal val="0"/>
                                              </p:val>
                                            </p:tav>
                                            <p:tav tm="100000">
                                              <p:val>
                                                <p:strVal val="#ppt_h"/>
                                              </p:val>
                                            </p:tav>
                                          </p:tavLst>
                                        </p:anim>
                                        <p:animEffect transition="in" filter="fade">
                                          <p:cBhvr>
                                            <p:cTn id="39" dur="500"/>
                                            <p:tgtEl>
                                              <p:spTgt spid="30"/>
                                            </p:tgtEl>
                                          </p:cBhvr>
                                        </p:animEffect>
                                      </p:childTnLst>
                                    </p:cTn>
                                  </p:par>
                                </p:childTnLst>
                              </p:cTn>
                            </p:par>
                            <p:par>
                              <p:cTn id="40" fill="hold">
                                <p:stCondLst>
                                  <p:cond delay="3000"/>
                                </p:stCondLst>
                                <p:childTnLst>
                                  <p:par>
                                    <p:cTn id="41" presetID="18" presetClass="entr" presetSubtype="6" fill="hold" grpId="0" nodeType="afterEffect">
                                      <p:stCondLst>
                                        <p:cond delay="0"/>
                                      </p:stCondLst>
                                      <p:childTnLst>
                                        <p:set>
                                          <p:cBhvr>
                                            <p:cTn id="42" dur="1" fill="hold">
                                              <p:stCondLst>
                                                <p:cond delay="0"/>
                                              </p:stCondLst>
                                            </p:cTn>
                                            <p:tgtEl>
                                              <p:spTgt spid="47"/>
                                            </p:tgtEl>
                                            <p:attrNameLst>
                                              <p:attrName>style.visibility</p:attrName>
                                            </p:attrNameLst>
                                          </p:cBhvr>
                                          <p:to>
                                            <p:strVal val="visible"/>
                                          </p:to>
                                        </p:set>
                                        <p:animEffect transition="in" filter="strips(downRight)">
                                          <p:cBhvr>
                                            <p:cTn id="43"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5" grpId="0" animBg="1"/>
          <p:bldP spid="36" grpId="0" animBg="1"/>
          <p:bldP spid="37" grpId="0" animBg="1"/>
          <p:bldP spid="47" grpId="0"/>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9" name="直接连接符 28"/>
          <p:cNvCxnSpPr/>
          <p:nvPr/>
        </p:nvCxnSpPr>
        <p:spPr>
          <a:xfrm flipV="1">
            <a:off x="6901304" y="3029954"/>
            <a:ext cx="771828" cy="250800"/>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flipV="1">
            <a:off x="6901304" y="1938329"/>
            <a:ext cx="771828" cy="250800"/>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a:off x="4218617" y="2813050"/>
            <a:ext cx="1370177" cy="0"/>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pic>
        <p:nvPicPr>
          <p:cNvPr id="2" name="图片 1"/>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5150217" y="1524001"/>
            <a:ext cx="2317244" cy="3575047"/>
          </a:xfrm>
          <a:prstGeom prst="rect">
            <a:avLst/>
          </a:prstGeom>
          <a:noFill/>
          <a:ln>
            <a:noFill/>
          </a:ln>
        </p:spPr>
      </p:pic>
      <p:sp>
        <p:nvSpPr>
          <p:cNvPr id="11" name="椭圆 10"/>
          <p:cNvSpPr/>
          <p:nvPr/>
        </p:nvSpPr>
        <p:spPr>
          <a:xfrm>
            <a:off x="6901304" y="2135129"/>
            <a:ext cx="108000" cy="108000"/>
          </a:xfrm>
          <a:prstGeom prst="ellipse">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 name="直接连接符 12"/>
          <p:cNvCxnSpPr/>
          <p:nvPr/>
        </p:nvCxnSpPr>
        <p:spPr>
          <a:xfrm>
            <a:off x="7679645" y="1938329"/>
            <a:ext cx="1370177" cy="0"/>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9126022" y="1822450"/>
            <a:ext cx="1415772" cy="584775"/>
          </a:xfrm>
          <a:prstGeom prst="rect">
            <a:avLst/>
          </a:prstGeom>
          <a:noFill/>
        </p:spPr>
        <p:txBody>
          <a:bodyPr wrap="square" rtlCol="0">
            <a:normAutofit/>
          </a:bodyPr>
          <a:lstStyle/>
          <a:p>
            <a:r>
              <a:rPr lang="zh-CN" altLang="en-US" sz="1000" dirty="0" smtClean="0">
                <a:solidFill>
                  <a:schemeClr val="bg2">
                    <a:lumMod val="50000"/>
                  </a:schemeClr>
                </a:solidFill>
              </a:rPr>
              <a:t>点击输入文字内容</a:t>
            </a:r>
            <a:endParaRPr lang="en-US" altLang="zh-CN" sz="1000" dirty="0" smtClean="0">
              <a:solidFill>
                <a:schemeClr val="bg2">
                  <a:lumMod val="50000"/>
                </a:schemeClr>
              </a:solidFill>
            </a:endParaRPr>
          </a:p>
          <a:p>
            <a:r>
              <a:rPr lang="zh-CN" altLang="en-US" sz="1000" dirty="0" smtClean="0">
                <a:solidFill>
                  <a:schemeClr val="bg2">
                    <a:lumMod val="50000"/>
                  </a:schemeClr>
                </a:solidFill>
              </a:rPr>
              <a:t>点击输入文字内容点击输入文字内容</a:t>
            </a:r>
            <a:endParaRPr lang="zh-CN" altLang="en-US" sz="1000" dirty="0">
              <a:solidFill>
                <a:schemeClr val="bg2">
                  <a:lumMod val="50000"/>
                </a:schemeClr>
              </a:solidFill>
            </a:endParaRPr>
          </a:p>
        </p:txBody>
      </p:sp>
      <p:sp>
        <p:nvSpPr>
          <p:cNvPr id="28" name="椭圆 27"/>
          <p:cNvSpPr/>
          <p:nvPr/>
        </p:nvSpPr>
        <p:spPr>
          <a:xfrm>
            <a:off x="6901304" y="3226754"/>
            <a:ext cx="108000" cy="108000"/>
          </a:xfrm>
          <a:prstGeom prst="ellipse">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7679645" y="3029954"/>
            <a:ext cx="1370177" cy="0"/>
          </a:xfrm>
          <a:prstGeom prst="line">
            <a:avLst/>
          </a:prstGeom>
          <a:ln>
            <a:solidFill>
              <a:srgbClr val="FF5050"/>
            </a:solidFill>
          </a:ln>
        </p:spPr>
        <p:style>
          <a:lnRef idx="1">
            <a:schemeClr val="accent1"/>
          </a:lnRef>
          <a:fillRef idx="0">
            <a:schemeClr val="accent1"/>
          </a:fillRef>
          <a:effectRef idx="0">
            <a:schemeClr val="accent1"/>
          </a:effectRef>
          <a:fontRef idx="minor">
            <a:schemeClr val="tx1"/>
          </a:fontRef>
        </p:style>
      </p:cxnSp>
      <p:sp>
        <p:nvSpPr>
          <p:cNvPr id="31" name="TextBox 30"/>
          <p:cNvSpPr txBox="1"/>
          <p:nvPr/>
        </p:nvSpPr>
        <p:spPr>
          <a:xfrm>
            <a:off x="9126022" y="2914075"/>
            <a:ext cx="1415772" cy="584775"/>
          </a:xfrm>
          <a:prstGeom prst="rect">
            <a:avLst/>
          </a:prstGeom>
          <a:noFill/>
        </p:spPr>
        <p:txBody>
          <a:bodyPr wrap="square" rtlCol="0">
            <a:normAutofit/>
          </a:bodyPr>
          <a:lstStyle/>
          <a:p>
            <a:r>
              <a:rPr lang="zh-CN" altLang="en-US" sz="1000" dirty="0" smtClean="0">
                <a:solidFill>
                  <a:schemeClr val="bg2">
                    <a:lumMod val="50000"/>
                  </a:schemeClr>
                </a:solidFill>
              </a:rPr>
              <a:t>点击输入文字内容</a:t>
            </a:r>
            <a:endParaRPr lang="en-US" altLang="zh-CN" sz="1000" dirty="0" smtClean="0">
              <a:solidFill>
                <a:schemeClr val="bg2">
                  <a:lumMod val="50000"/>
                </a:schemeClr>
              </a:solidFill>
            </a:endParaRPr>
          </a:p>
          <a:p>
            <a:r>
              <a:rPr lang="zh-CN" altLang="en-US" sz="1000" dirty="0" smtClean="0">
                <a:solidFill>
                  <a:schemeClr val="bg2">
                    <a:lumMod val="50000"/>
                  </a:schemeClr>
                </a:solidFill>
              </a:rPr>
              <a:t>点击输入文字内容点击输入文字内容</a:t>
            </a:r>
            <a:endParaRPr lang="zh-CN" altLang="en-US" sz="1000" dirty="0">
              <a:solidFill>
                <a:schemeClr val="bg2">
                  <a:lumMod val="50000"/>
                </a:schemeClr>
              </a:solidFill>
            </a:endParaRPr>
          </a:p>
        </p:txBody>
      </p:sp>
      <p:sp>
        <p:nvSpPr>
          <p:cNvPr id="32" name="椭圆 31"/>
          <p:cNvSpPr/>
          <p:nvPr/>
        </p:nvSpPr>
        <p:spPr>
          <a:xfrm>
            <a:off x="5556766" y="2781250"/>
            <a:ext cx="108000" cy="108000"/>
          </a:xfrm>
          <a:prstGeom prst="ellipse">
            <a:avLst/>
          </a:prstGeom>
          <a:solidFill>
            <a:srgbClr val="FF5050"/>
          </a:solidFill>
          <a:ln>
            <a:solidFill>
              <a:srgbClr val="FF5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TextBox 34"/>
          <p:cNvSpPr txBox="1"/>
          <p:nvPr/>
        </p:nvSpPr>
        <p:spPr>
          <a:xfrm>
            <a:off x="2757250" y="2685475"/>
            <a:ext cx="1415772" cy="584775"/>
          </a:xfrm>
          <a:prstGeom prst="rect">
            <a:avLst/>
          </a:prstGeom>
          <a:noFill/>
        </p:spPr>
        <p:txBody>
          <a:bodyPr wrap="square" rtlCol="0">
            <a:normAutofit/>
          </a:bodyPr>
          <a:lstStyle/>
          <a:p>
            <a:pPr algn="r"/>
            <a:r>
              <a:rPr lang="zh-CN" altLang="en-US" sz="1000" dirty="0" smtClean="0">
                <a:solidFill>
                  <a:schemeClr val="bg2">
                    <a:lumMod val="50000"/>
                  </a:schemeClr>
                </a:solidFill>
              </a:rPr>
              <a:t>点击输入文字内容</a:t>
            </a:r>
            <a:endParaRPr lang="en-US" altLang="zh-CN" sz="1000" dirty="0" smtClean="0">
              <a:solidFill>
                <a:schemeClr val="bg2">
                  <a:lumMod val="50000"/>
                </a:schemeClr>
              </a:solidFill>
            </a:endParaRPr>
          </a:p>
          <a:p>
            <a:pPr algn="r"/>
            <a:r>
              <a:rPr lang="zh-CN" altLang="en-US" sz="1000" dirty="0" smtClean="0">
                <a:solidFill>
                  <a:schemeClr val="bg2">
                    <a:lumMod val="50000"/>
                  </a:schemeClr>
                </a:solidFill>
              </a:rPr>
              <a:t>点击输入文字内容点击输入文字内容</a:t>
            </a:r>
            <a:endParaRPr lang="zh-CN" altLang="en-US" sz="1000" dirty="0">
              <a:solidFill>
                <a:schemeClr val="bg2">
                  <a:lumMod val="50000"/>
                </a:schemeClr>
              </a:solidFill>
            </a:endParaRPr>
          </a:p>
        </p:txBody>
      </p:sp>
      <p:grpSp>
        <p:nvGrpSpPr>
          <p:cNvPr id="23" name="组合 22"/>
          <p:cNvGrpSpPr/>
          <p:nvPr/>
        </p:nvGrpSpPr>
        <p:grpSpPr>
          <a:xfrm>
            <a:off x="-126206" y="222250"/>
            <a:ext cx="3774465" cy="800219"/>
            <a:chOff x="-126206" y="222250"/>
            <a:chExt cx="3774465" cy="800219"/>
          </a:xfrm>
        </p:grpSpPr>
        <p:sp>
          <p:nvSpPr>
            <p:cNvPr id="25" name="五边形 2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TextBox 2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27" name="图片 26"/>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22" name="TextBox 21"/>
          <p:cNvSpPr txBox="1"/>
          <p:nvPr/>
        </p:nvSpPr>
        <p:spPr>
          <a:xfrm>
            <a:off x="0" y="5530100"/>
            <a:ext cx="12701588" cy="1620000"/>
          </a:xfrm>
          <a:prstGeom prst="rect">
            <a:avLst/>
          </a:prstGeom>
          <a:solidFill>
            <a:srgbClr val="FF0000">
              <a:alpha val="70000"/>
            </a:srgbClr>
          </a:solidFill>
        </p:spPr>
        <p:txBody>
          <a:bodyPr wrap="square" lIns="360000" tIns="180000" rIns="360000" rtlCol="0" anchor="t" anchorCtr="0">
            <a:noAutofit/>
          </a:bodyPr>
          <a:lstStyle>
            <a:defPPr>
              <a:defRPr lang="zh-CN"/>
            </a:defPPr>
            <a:lvl1pPr>
              <a:lnSpc>
                <a:spcPct val="150000"/>
              </a:lnSpc>
              <a:defRPr sz="1200">
                <a:solidFill>
                  <a:schemeClr val="bg1"/>
                </a:solidFill>
              </a:defRPr>
            </a:lvl1pPr>
          </a:lstStyle>
          <a:p>
            <a:r>
              <a:rPr lang="zh-CN" altLang="en-US" dirty="0"/>
              <a:t>        </a:t>
            </a:r>
            <a:r>
              <a:rPr lang="zh-CN" altLang="en-US" sz="1600" dirty="0"/>
              <a:t>请在此输入文字内容</a:t>
            </a:r>
            <a:r>
              <a:rPr lang="zh-CN" altLang="en-US" dirty="0"/>
              <a:t>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请在此输入文字内容。</a:t>
            </a:r>
            <a:endParaRPr lang="zh-CN" altLang="en-US" dirty="0"/>
          </a:p>
          <a:p>
            <a:endParaRPr lang="zh-CN" altLang="en-US" dirty="0"/>
          </a:p>
        </p:txBody>
      </p:sp>
      <p:cxnSp>
        <p:nvCxnSpPr>
          <p:cNvPr id="19" name="直接连接符 18"/>
          <p:cNvCxnSpPr/>
          <p:nvPr/>
        </p:nvCxnSpPr>
        <p:spPr>
          <a:xfrm>
            <a:off x="0" y="5556250"/>
            <a:ext cx="12701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4"/>
    </p:custDataLst>
  </p:cSld>
  <p:clrMapOvr>
    <a:masterClrMapping/>
  </p:clrMapOvr>
  <p:transition spd="slow" advTm="771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5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750"/>
                                            <p:tgtEl>
                                              <p:spTgt spid="2"/>
                                            </p:tgtEl>
                                          </p:cBhvr>
                                        </p:animEffect>
                                        <p:anim calcmode="lin" valueType="num">
                                          <p:cBhvr>
                                            <p:cTn id="13" dur="750" fill="hold"/>
                                            <p:tgtEl>
                                              <p:spTgt spid="2"/>
                                            </p:tgtEl>
                                            <p:attrNameLst>
                                              <p:attrName>ppt_w</p:attrName>
                                            </p:attrNameLst>
                                          </p:cBhvr>
                                          <p:tavLst>
                                            <p:tav tm="0" fmla="#ppt_w*sin(2.5*pi*$)">
                                              <p:val>
                                                <p:fltVal val="0"/>
                                              </p:val>
                                            </p:tav>
                                            <p:tav tm="100000">
                                              <p:val>
                                                <p:fltVal val="1"/>
                                              </p:val>
                                            </p:tav>
                                          </p:tavLst>
                                        </p:anim>
                                        <p:anim calcmode="lin" valueType="num">
                                          <p:cBhvr>
                                            <p:cTn id="14" dur="750" fill="hold"/>
                                            <p:tgtEl>
                                              <p:spTgt spid="2"/>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trips(downRight)">
                                          <p:cBhvr>
                                            <p:cTn id="32" dur="500"/>
                                            <p:tgtEl>
                                              <p:spTgt spid="24"/>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5000"/>
                                </p:stCondLst>
                                <p:childTnLst>
                                  <p:par>
                                    <p:cTn id="48" presetID="18" presetClass="entr" presetSubtype="6"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strips(downRight)">
                                          <p:cBhvr>
                                            <p:cTn id="50" dur="500"/>
                                            <p:tgtEl>
                                              <p:spTgt spid="31"/>
                                            </p:tgtEl>
                                          </p:cBhvr>
                                        </p:animEffect>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childTnLst>
                              </p:cTn>
                            </p:par>
                            <p:par>
                              <p:cTn id="57" fill="hold">
                                <p:stCondLst>
                                  <p:cond delay="6000"/>
                                </p:stCondLst>
                                <p:childTnLst>
                                  <p:par>
                                    <p:cTn id="58" presetID="22" presetClass="entr" presetSubtype="2" fill="hold"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right)">
                                          <p:cBhvr>
                                            <p:cTn id="60" dur="500"/>
                                            <p:tgtEl>
                                              <p:spTgt spid="34"/>
                                            </p:tgtEl>
                                          </p:cBhvr>
                                        </p:animEffect>
                                      </p:childTnLst>
                                    </p:cTn>
                                  </p:par>
                                </p:childTnLst>
                              </p:cTn>
                            </p:par>
                            <p:par>
                              <p:cTn id="61" fill="hold">
                                <p:stCondLst>
                                  <p:cond delay="6500"/>
                                </p:stCondLst>
                                <p:childTnLst>
                                  <p:par>
                                    <p:cTn id="62" presetID="18" presetClass="entr" presetSubtype="1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strips(downLeft)">
                                          <p:cBhvr>
                                            <p:cTn id="64" dur="500"/>
                                            <p:tgtEl>
                                              <p:spTgt spid="35"/>
                                            </p:tgtEl>
                                          </p:cBhvr>
                                        </p:animEffect>
                                      </p:childTnLst>
                                    </p:cTn>
                                  </p:par>
                                </p:childTnLst>
                              </p:cTn>
                            </p:par>
                            <p:par>
                              <p:cTn id="65" fill="hold">
                                <p:stCondLst>
                                  <p:cond delay="7000"/>
                                </p:stCondLst>
                                <p:childTnLst>
                                  <p:par>
                                    <p:cTn id="66" presetID="2" presetClass="entr" presetSubtype="4" fill="hold" grpId="0" nodeType="afterEffect" p14:presetBounceEnd="40000">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14:bounceEnd="40000">
                                          <p:cBhvr additive="base">
                                            <p:cTn id="68" dur="500" fill="hold"/>
                                            <p:tgtEl>
                                              <p:spTgt spid="22"/>
                                            </p:tgtEl>
                                            <p:attrNameLst>
                                              <p:attrName>ppt_x</p:attrName>
                                            </p:attrNameLst>
                                          </p:cBhvr>
                                          <p:tavLst>
                                            <p:tav tm="0">
                                              <p:val>
                                                <p:strVal val="#ppt_x"/>
                                              </p:val>
                                            </p:tav>
                                            <p:tav tm="100000">
                                              <p:val>
                                                <p:strVal val="#ppt_x"/>
                                              </p:val>
                                            </p:tav>
                                          </p:tavLst>
                                        </p:anim>
                                        <p:anim calcmode="lin" valueType="num" p14:bounceEnd="40000">
                                          <p:cBhvr additive="base">
                                            <p:cTn id="6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p:bldP spid="28" grpId="0" animBg="1"/>
          <p:bldP spid="31" grpId="0"/>
          <p:bldP spid="32" grpId="0" animBg="1"/>
          <p:bldP spid="35" grpId="0"/>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5"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750"/>
                                            <p:tgtEl>
                                              <p:spTgt spid="2"/>
                                            </p:tgtEl>
                                          </p:cBhvr>
                                        </p:animEffect>
                                        <p:anim calcmode="lin" valueType="num">
                                          <p:cBhvr>
                                            <p:cTn id="13" dur="750" fill="hold"/>
                                            <p:tgtEl>
                                              <p:spTgt spid="2"/>
                                            </p:tgtEl>
                                            <p:attrNameLst>
                                              <p:attrName>ppt_w</p:attrName>
                                            </p:attrNameLst>
                                          </p:cBhvr>
                                          <p:tavLst>
                                            <p:tav tm="0" fmla="#ppt_w*sin(2.5*pi*$)">
                                              <p:val>
                                                <p:fltVal val="0"/>
                                              </p:val>
                                            </p:tav>
                                            <p:tav tm="100000">
                                              <p:val>
                                                <p:fltVal val="1"/>
                                              </p:val>
                                            </p:tav>
                                          </p:tavLst>
                                        </p:anim>
                                        <p:anim calcmode="lin" valueType="num">
                                          <p:cBhvr>
                                            <p:cTn id="14" dur="750" fill="hold"/>
                                            <p:tgtEl>
                                              <p:spTgt spid="2"/>
                                            </p:tgtEl>
                                            <p:attrNameLst>
                                              <p:attrName>ppt_h</p:attrName>
                                            </p:attrNameLst>
                                          </p:cBhvr>
                                          <p:tavLst>
                                            <p:tav tm="0">
                                              <p:val>
                                                <p:strVal val="#ppt_h"/>
                                              </p:val>
                                            </p:tav>
                                            <p:tav tm="100000">
                                              <p:val>
                                                <p:strVal val="#ppt_h"/>
                                              </p:val>
                                            </p:tav>
                                          </p:tavLst>
                                        </p:anim>
                                      </p:childTnLst>
                                    </p:cTn>
                                  </p:par>
                                </p:childTnLst>
                              </p:cTn>
                            </p:par>
                            <p:par>
                              <p:cTn id="15" fill="hold">
                                <p:stCondLst>
                                  <p:cond delay="15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2000"/>
                                </p:stCondLst>
                                <p:childTnLst>
                                  <p:par>
                                    <p:cTn id="22" presetID="22" presetClass="entr" presetSubtype="4" fill="hold"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wipe(down)">
                                          <p:cBhvr>
                                            <p:cTn id="24" dur="500"/>
                                            <p:tgtEl>
                                              <p:spTgt spid="1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wipe(left)">
                                          <p:cBhvr>
                                            <p:cTn id="28" dur="500"/>
                                            <p:tgtEl>
                                              <p:spTgt spid="13"/>
                                            </p:tgtEl>
                                          </p:cBhvr>
                                        </p:animEffect>
                                      </p:childTnLst>
                                    </p:cTn>
                                  </p:par>
                                </p:childTnLst>
                              </p:cTn>
                            </p:par>
                            <p:par>
                              <p:cTn id="29" fill="hold">
                                <p:stCondLst>
                                  <p:cond delay="3000"/>
                                </p:stCondLst>
                                <p:childTnLst>
                                  <p:par>
                                    <p:cTn id="30" presetID="18" presetClass="entr" presetSubtype="6"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strips(downRight)">
                                          <p:cBhvr>
                                            <p:cTn id="32" dur="500"/>
                                            <p:tgtEl>
                                              <p:spTgt spid="24"/>
                                            </p:tgtEl>
                                          </p:cBhvr>
                                        </p:animEffect>
                                      </p:childTnLst>
                                    </p:cTn>
                                  </p:par>
                                </p:childTnLst>
                              </p:cTn>
                            </p:par>
                            <p:par>
                              <p:cTn id="33" fill="hold">
                                <p:stCondLst>
                                  <p:cond delay="3500"/>
                                </p:stCondLst>
                                <p:childTnLst>
                                  <p:par>
                                    <p:cTn id="34" presetID="53" presetClass="entr" presetSubtype="16"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ppt_w</p:attrName>
                                            </p:attrNameLst>
                                          </p:cBhvr>
                                          <p:tavLst>
                                            <p:tav tm="0">
                                              <p:val>
                                                <p:fltVal val="0"/>
                                              </p:val>
                                            </p:tav>
                                            <p:tav tm="100000">
                                              <p:val>
                                                <p:strVal val="#ppt_w"/>
                                              </p:val>
                                            </p:tav>
                                          </p:tavLst>
                                        </p:anim>
                                        <p:anim calcmode="lin" valueType="num">
                                          <p:cBhvr>
                                            <p:cTn id="37" dur="500" fill="hold"/>
                                            <p:tgtEl>
                                              <p:spTgt spid="28"/>
                                            </p:tgtEl>
                                            <p:attrNameLst>
                                              <p:attrName>ppt_h</p:attrName>
                                            </p:attrNameLst>
                                          </p:cBhvr>
                                          <p:tavLst>
                                            <p:tav tm="0">
                                              <p:val>
                                                <p:fltVal val="0"/>
                                              </p:val>
                                            </p:tav>
                                            <p:tav tm="100000">
                                              <p:val>
                                                <p:strVal val="#ppt_h"/>
                                              </p:val>
                                            </p:tav>
                                          </p:tavLst>
                                        </p:anim>
                                        <p:animEffect transition="in" filter="fade">
                                          <p:cBhvr>
                                            <p:cTn id="38" dur="500"/>
                                            <p:tgtEl>
                                              <p:spTgt spid="28"/>
                                            </p:tgtEl>
                                          </p:cBhvr>
                                        </p:animEffect>
                                      </p:childTnLst>
                                    </p:cTn>
                                  </p:par>
                                </p:childTnLst>
                              </p:cTn>
                            </p:par>
                            <p:par>
                              <p:cTn id="39" fill="hold">
                                <p:stCondLst>
                                  <p:cond delay="4000"/>
                                </p:stCondLst>
                                <p:childTnLst>
                                  <p:par>
                                    <p:cTn id="40" presetID="22" presetClass="entr" presetSubtype="4" fill="hold" nodeType="afterEffect">
                                      <p:stCondLst>
                                        <p:cond delay="0"/>
                                      </p:stCondLst>
                                      <p:childTnLst>
                                        <p:set>
                                          <p:cBhvr>
                                            <p:cTn id="41" dur="1" fill="hold">
                                              <p:stCondLst>
                                                <p:cond delay="0"/>
                                              </p:stCondLst>
                                            </p:cTn>
                                            <p:tgtEl>
                                              <p:spTgt spid="29"/>
                                            </p:tgtEl>
                                            <p:attrNameLst>
                                              <p:attrName>style.visibility</p:attrName>
                                            </p:attrNameLst>
                                          </p:cBhvr>
                                          <p:to>
                                            <p:strVal val="visible"/>
                                          </p:to>
                                        </p:set>
                                        <p:animEffect transition="in" filter="wipe(down)">
                                          <p:cBhvr>
                                            <p:cTn id="42" dur="500"/>
                                            <p:tgtEl>
                                              <p:spTgt spid="29"/>
                                            </p:tgtEl>
                                          </p:cBhvr>
                                        </p:animEffect>
                                      </p:childTnLst>
                                    </p:cTn>
                                  </p:par>
                                </p:childTnLst>
                              </p:cTn>
                            </p:par>
                            <p:par>
                              <p:cTn id="43" fill="hold">
                                <p:stCondLst>
                                  <p:cond delay="4500"/>
                                </p:stCondLst>
                                <p:childTnLst>
                                  <p:par>
                                    <p:cTn id="44" presetID="22" presetClass="entr" presetSubtype="8" fill="hold" nodeType="after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wipe(left)">
                                          <p:cBhvr>
                                            <p:cTn id="46" dur="500"/>
                                            <p:tgtEl>
                                              <p:spTgt spid="30"/>
                                            </p:tgtEl>
                                          </p:cBhvr>
                                        </p:animEffect>
                                      </p:childTnLst>
                                    </p:cTn>
                                  </p:par>
                                </p:childTnLst>
                              </p:cTn>
                            </p:par>
                            <p:par>
                              <p:cTn id="47" fill="hold">
                                <p:stCondLst>
                                  <p:cond delay="5000"/>
                                </p:stCondLst>
                                <p:childTnLst>
                                  <p:par>
                                    <p:cTn id="48" presetID="18" presetClass="entr" presetSubtype="6" fill="hold" grpId="0" nodeType="afterEffect">
                                      <p:stCondLst>
                                        <p:cond delay="0"/>
                                      </p:stCondLst>
                                      <p:childTnLst>
                                        <p:set>
                                          <p:cBhvr>
                                            <p:cTn id="49" dur="1" fill="hold">
                                              <p:stCondLst>
                                                <p:cond delay="0"/>
                                              </p:stCondLst>
                                            </p:cTn>
                                            <p:tgtEl>
                                              <p:spTgt spid="31"/>
                                            </p:tgtEl>
                                            <p:attrNameLst>
                                              <p:attrName>style.visibility</p:attrName>
                                            </p:attrNameLst>
                                          </p:cBhvr>
                                          <p:to>
                                            <p:strVal val="visible"/>
                                          </p:to>
                                        </p:set>
                                        <p:animEffect transition="in" filter="strips(downRight)">
                                          <p:cBhvr>
                                            <p:cTn id="50" dur="500"/>
                                            <p:tgtEl>
                                              <p:spTgt spid="31"/>
                                            </p:tgtEl>
                                          </p:cBhvr>
                                        </p:animEffect>
                                      </p:childTnLst>
                                    </p:cTn>
                                  </p:par>
                                </p:childTnLst>
                              </p:cTn>
                            </p:par>
                            <p:par>
                              <p:cTn id="51" fill="hold">
                                <p:stCondLst>
                                  <p:cond delay="5500"/>
                                </p:stCondLst>
                                <p:childTnLst>
                                  <p:par>
                                    <p:cTn id="52" presetID="53" presetClass="entr" presetSubtype="16" fill="hold" grpId="0" nodeType="after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p:cTn id="54" dur="500" fill="hold"/>
                                            <p:tgtEl>
                                              <p:spTgt spid="32"/>
                                            </p:tgtEl>
                                            <p:attrNameLst>
                                              <p:attrName>ppt_w</p:attrName>
                                            </p:attrNameLst>
                                          </p:cBhvr>
                                          <p:tavLst>
                                            <p:tav tm="0">
                                              <p:val>
                                                <p:fltVal val="0"/>
                                              </p:val>
                                            </p:tav>
                                            <p:tav tm="100000">
                                              <p:val>
                                                <p:strVal val="#ppt_w"/>
                                              </p:val>
                                            </p:tav>
                                          </p:tavLst>
                                        </p:anim>
                                        <p:anim calcmode="lin" valueType="num">
                                          <p:cBhvr>
                                            <p:cTn id="55" dur="500" fill="hold"/>
                                            <p:tgtEl>
                                              <p:spTgt spid="32"/>
                                            </p:tgtEl>
                                            <p:attrNameLst>
                                              <p:attrName>ppt_h</p:attrName>
                                            </p:attrNameLst>
                                          </p:cBhvr>
                                          <p:tavLst>
                                            <p:tav tm="0">
                                              <p:val>
                                                <p:fltVal val="0"/>
                                              </p:val>
                                            </p:tav>
                                            <p:tav tm="100000">
                                              <p:val>
                                                <p:strVal val="#ppt_h"/>
                                              </p:val>
                                            </p:tav>
                                          </p:tavLst>
                                        </p:anim>
                                        <p:animEffect transition="in" filter="fade">
                                          <p:cBhvr>
                                            <p:cTn id="56" dur="500"/>
                                            <p:tgtEl>
                                              <p:spTgt spid="32"/>
                                            </p:tgtEl>
                                          </p:cBhvr>
                                        </p:animEffect>
                                      </p:childTnLst>
                                    </p:cTn>
                                  </p:par>
                                </p:childTnLst>
                              </p:cTn>
                            </p:par>
                            <p:par>
                              <p:cTn id="57" fill="hold">
                                <p:stCondLst>
                                  <p:cond delay="6000"/>
                                </p:stCondLst>
                                <p:childTnLst>
                                  <p:par>
                                    <p:cTn id="58" presetID="22" presetClass="entr" presetSubtype="2" fill="hold" nodeType="afterEffect">
                                      <p:stCondLst>
                                        <p:cond delay="0"/>
                                      </p:stCondLst>
                                      <p:childTnLst>
                                        <p:set>
                                          <p:cBhvr>
                                            <p:cTn id="59" dur="1" fill="hold">
                                              <p:stCondLst>
                                                <p:cond delay="0"/>
                                              </p:stCondLst>
                                            </p:cTn>
                                            <p:tgtEl>
                                              <p:spTgt spid="34"/>
                                            </p:tgtEl>
                                            <p:attrNameLst>
                                              <p:attrName>style.visibility</p:attrName>
                                            </p:attrNameLst>
                                          </p:cBhvr>
                                          <p:to>
                                            <p:strVal val="visible"/>
                                          </p:to>
                                        </p:set>
                                        <p:animEffect transition="in" filter="wipe(right)">
                                          <p:cBhvr>
                                            <p:cTn id="60" dur="500"/>
                                            <p:tgtEl>
                                              <p:spTgt spid="34"/>
                                            </p:tgtEl>
                                          </p:cBhvr>
                                        </p:animEffect>
                                      </p:childTnLst>
                                    </p:cTn>
                                  </p:par>
                                </p:childTnLst>
                              </p:cTn>
                            </p:par>
                            <p:par>
                              <p:cTn id="61" fill="hold">
                                <p:stCondLst>
                                  <p:cond delay="6500"/>
                                </p:stCondLst>
                                <p:childTnLst>
                                  <p:par>
                                    <p:cTn id="62" presetID="18" presetClass="entr" presetSubtype="12" fill="hold" grpId="0" nodeType="afterEffect">
                                      <p:stCondLst>
                                        <p:cond delay="0"/>
                                      </p:stCondLst>
                                      <p:childTnLst>
                                        <p:set>
                                          <p:cBhvr>
                                            <p:cTn id="63" dur="1" fill="hold">
                                              <p:stCondLst>
                                                <p:cond delay="0"/>
                                              </p:stCondLst>
                                            </p:cTn>
                                            <p:tgtEl>
                                              <p:spTgt spid="35"/>
                                            </p:tgtEl>
                                            <p:attrNameLst>
                                              <p:attrName>style.visibility</p:attrName>
                                            </p:attrNameLst>
                                          </p:cBhvr>
                                          <p:to>
                                            <p:strVal val="visible"/>
                                          </p:to>
                                        </p:set>
                                        <p:animEffect transition="in" filter="strips(downLeft)">
                                          <p:cBhvr>
                                            <p:cTn id="64" dur="500"/>
                                            <p:tgtEl>
                                              <p:spTgt spid="35"/>
                                            </p:tgtEl>
                                          </p:cBhvr>
                                        </p:animEffect>
                                      </p:childTnLst>
                                    </p:cTn>
                                  </p:par>
                                </p:childTnLst>
                              </p:cTn>
                            </p:par>
                            <p:par>
                              <p:cTn id="65" fill="hold">
                                <p:stCondLst>
                                  <p:cond delay="7000"/>
                                </p:stCondLst>
                                <p:childTnLst>
                                  <p:par>
                                    <p:cTn id="66" presetID="2" presetClass="entr" presetSubtype="4" fill="hold" grpId="0" nodeType="afterEffect">
                                      <p:stCondLst>
                                        <p:cond delay="0"/>
                                      </p:stCondLst>
                                      <p:childTnLst>
                                        <p:set>
                                          <p:cBhvr>
                                            <p:cTn id="67" dur="1" fill="hold">
                                              <p:stCondLst>
                                                <p:cond delay="0"/>
                                              </p:stCondLst>
                                            </p:cTn>
                                            <p:tgtEl>
                                              <p:spTgt spid="22"/>
                                            </p:tgtEl>
                                            <p:attrNameLst>
                                              <p:attrName>style.visibility</p:attrName>
                                            </p:attrNameLst>
                                          </p:cBhvr>
                                          <p:to>
                                            <p:strVal val="visible"/>
                                          </p:to>
                                        </p:set>
                                        <p:anim calcmode="lin" valueType="num">
                                          <p:cBhvr additive="base">
                                            <p:cTn id="68" dur="500" fill="hold"/>
                                            <p:tgtEl>
                                              <p:spTgt spid="22"/>
                                            </p:tgtEl>
                                            <p:attrNameLst>
                                              <p:attrName>ppt_x</p:attrName>
                                            </p:attrNameLst>
                                          </p:cBhvr>
                                          <p:tavLst>
                                            <p:tav tm="0">
                                              <p:val>
                                                <p:strVal val="#ppt_x"/>
                                              </p:val>
                                            </p:tav>
                                            <p:tav tm="100000">
                                              <p:val>
                                                <p:strVal val="#ppt_x"/>
                                              </p:val>
                                            </p:tav>
                                          </p:tavLst>
                                        </p:anim>
                                        <p:anim calcmode="lin" valueType="num">
                                          <p:cBhvr additive="base">
                                            <p:cTn id="69" dur="500" fill="hold"/>
                                            <p:tgtEl>
                                              <p:spTgt spid="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p:bldP spid="28" grpId="0" animBg="1"/>
          <p:bldP spid="31" grpId="0"/>
          <p:bldP spid="32" grpId="0" animBg="1"/>
          <p:bldP spid="35" grpId="0"/>
          <p:bldP spid="22"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任意多边形 4"/>
          <p:cNvSpPr/>
          <p:nvPr/>
        </p:nvSpPr>
        <p:spPr>
          <a:xfrm>
            <a:off x="3380474" y="1768474"/>
            <a:ext cx="1452285" cy="40925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92D05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4300" tIns="818516" rIns="114301" bIns="818515" numCol="1" spcCol="1270" anchor="t" anchorCtr="0">
            <a:normAutofit/>
          </a:bodyPr>
          <a:lstStyle/>
          <a:p>
            <a:pPr lvl="0" defTabSz="800100">
              <a:lnSpc>
                <a:spcPct val="90000"/>
              </a:lnSpc>
              <a:spcBef>
                <a:spcPct val="0"/>
              </a:spcBef>
              <a:spcAft>
                <a:spcPct val="35000"/>
              </a:spcAft>
            </a:pPr>
            <a:r>
              <a:rPr lang="zh-CN" altLang="en-US" sz="1800" kern="1200" dirty="0" smtClean="0">
                <a:solidFill>
                  <a:schemeClr val="bg1"/>
                </a:solidFill>
              </a:rPr>
              <a:t>输入文本</a:t>
            </a:r>
            <a:endParaRPr lang="en-US" altLang="zh-CN" sz="1800" kern="1200" dirty="0" smtClean="0">
              <a:solidFill>
                <a:schemeClr val="bg1"/>
              </a:solidFill>
            </a:endParaRPr>
          </a:p>
          <a:p>
            <a:pPr lvl="0" defTabSz="800100">
              <a:lnSpc>
                <a:spcPct val="90000"/>
              </a:lnSpc>
              <a:spcBef>
                <a:spcPct val="0"/>
              </a:spcBef>
              <a:spcAft>
                <a:spcPct val="35000"/>
              </a:spcAft>
            </a:pPr>
            <a:r>
              <a:rPr lang="zh-CN" altLang="en-US" sz="1000" kern="1200" dirty="0" smtClean="0">
                <a:solidFill>
                  <a:schemeClr val="bg1"/>
                </a:solidFill>
              </a:rPr>
              <a:t>点击输入文字内容点击输入文字内容点击输入文字内容点击输入文字内容点击输入文字内容点击输入文字内容</a:t>
            </a:r>
            <a:endParaRPr lang="zh-CN" altLang="en-US" sz="1000" kern="1200" dirty="0">
              <a:solidFill>
                <a:schemeClr val="bg1"/>
              </a:solidFill>
            </a:endParaRPr>
          </a:p>
        </p:txBody>
      </p:sp>
      <p:sp>
        <p:nvSpPr>
          <p:cNvPr id="7" name="任意多边形 6"/>
          <p:cNvSpPr/>
          <p:nvPr/>
        </p:nvSpPr>
        <p:spPr>
          <a:xfrm>
            <a:off x="4941679" y="1768474"/>
            <a:ext cx="1452285" cy="40925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FF505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1600" tIns="818516" rIns="102072" bIns="818515" numCol="1" spcCol="1270" anchor="t" anchorCtr="0">
            <a:normAutofit/>
          </a:bodyPr>
          <a:lstStyle/>
          <a:p>
            <a:pPr lvl="0" defTabSz="711200">
              <a:lnSpc>
                <a:spcPct val="90000"/>
              </a:lnSpc>
              <a:spcBef>
                <a:spcPct val="0"/>
              </a:spcBef>
              <a:spcAft>
                <a:spcPct val="35000"/>
              </a:spcAft>
            </a:pPr>
            <a:r>
              <a:rPr lang="zh-CN" altLang="en-US" sz="1600" kern="1200" dirty="0" smtClean="0">
                <a:solidFill>
                  <a:schemeClr val="bg1"/>
                </a:solidFill>
              </a:rPr>
              <a:t>输入文本</a:t>
            </a:r>
            <a:endParaRPr lang="zh-CN" altLang="en-US" sz="1600" kern="1200" dirty="0" smtClean="0">
              <a:solidFill>
                <a:schemeClr val="bg1"/>
              </a:solidFill>
            </a:endParaRPr>
          </a:p>
          <a:p>
            <a:pPr lvl="0" defTabSz="711200">
              <a:lnSpc>
                <a:spcPct val="90000"/>
              </a:lnSpc>
              <a:spcBef>
                <a:spcPct val="0"/>
              </a:spcBef>
              <a:spcAft>
                <a:spcPct val="35000"/>
              </a:spcAft>
            </a:pPr>
            <a:r>
              <a:rPr lang="zh-CN" altLang="en-US" sz="1000" kern="1200" dirty="0" smtClean="0">
                <a:solidFill>
                  <a:schemeClr val="bg1"/>
                </a:solidFill>
              </a:rPr>
              <a:t>点击输入文字内容点击输入文字内容点击输入文字内容点击输入文字内容点击输入文字内容点击输入文字内容</a:t>
            </a:r>
            <a:endParaRPr lang="zh-CN" altLang="en-US" sz="1000" kern="1200" dirty="0">
              <a:solidFill>
                <a:schemeClr val="bg1"/>
              </a:solidFill>
            </a:endParaRPr>
          </a:p>
        </p:txBody>
      </p:sp>
      <p:sp>
        <p:nvSpPr>
          <p:cNvPr id="8" name="任意多边形 7"/>
          <p:cNvSpPr/>
          <p:nvPr/>
        </p:nvSpPr>
        <p:spPr>
          <a:xfrm>
            <a:off x="6502885" y="1768474"/>
            <a:ext cx="1452285" cy="40925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FFC00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1600" tIns="818516" rIns="102072" bIns="818515" numCol="1" spcCol="1270" anchor="t" anchorCtr="0">
            <a:normAutofit/>
          </a:bodyPr>
          <a:lstStyle/>
          <a:p>
            <a:pPr lvl="0" defTabSz="800100">
              <a:lnSpc>
                <a:spcPct val="90000"/>
              </a:lnSpc>
              <a:spcAft>
                <a:spcPct val="35000"/>
              </a:spcAft>
            </a:pPr>
            <a:r>
              <a:rPr lang="zh-CN" altLang="en-US" sz="1900" dirty="0">
                <a:solidFill>
                  <a:schemeClr val="bg1"/>
                </a:solidFill>
              </a:rPr>
              <a:t>输入文本</a:t>
            </a:r>
            <a:endParaRPr lang="en-US" altLang="zh-CN" sz="1900" dirty="0">
              <a:solidFill>
                <a:schemeClr val="bg1"/>
              </a:solidFill>
            </a:endParaRPr>
          </a:p>
          <a:p>
            <a:pPr lvl="0" defTabSz="800100">
              <a:lnSpc>
                <a:spcPct val="90000"/>
              </a:lnSpc>
              <a:spcAft>
                <a:spcPct val="35000"/>
              </a:spcAft>
            </a:pPr>
            <a:r>
              <a:rPr lang="zh-CN" altLang="en-US" sz="1000" dirty="0">
                <a:solidFill>
                  <a:schemeClr val="bg1"/>
                </a:solidFill>
              </a:rPr>
              <a:t>点击输入文字内容点击输入文字内容点击输入文字内容点击输入文字内容点击输入文字内容点击输入文字内容</a:t>
            </a:r>
            <a:endParaRPr lang="zh-CN" altLang="en-US" sz="1000" dirty="0">
              <a:solidFill>
                <a:schemeClr val="bg1"/>
              </a:solidFill>
            </a:endParaRPr>
          </a:p>
          <a:p>
            <a:pPr marL="114300" lvl="1" indent="-114300" defTabSz="533400">
              <a:lnSpc>
                <a:spcPct val="90000"/>
              </a:lnSpc>
              <a:spcBef>
                <a:spcPct val="0"/>
              </a:spcBef>
              <a:spcAft>
                <a:spcPct val="15000"/>
              </a:spcAft>
              <a:buChar char="•"/>
            </a:pPr>
            <a:endParaRPr lang="zh-CN" altLang="en-US" sz="1200" kern="1200" dirty="0">
              <a:solidFill>
                <a:schemeClr val="bg1"/>
              </a:solidFill>
            </a:endParaRPr>
          </a:p>
        </p:txBody>
      </p:sp>
      <p:sp>
        <p:nvSpPr>
          <p:cNvPr id="9" name="任意多边形 8"/>
          <p:cNvSpPr/>
          <p:nvPr/>
        </p:nvSpPr>
        <p:spPr>
          <a:xfrm>
            <a:off x="8064091" y="1768474"/>
            <a:ext cx="1452285" cy="4092576"/>
          </a:xfrm>
          <a:custGeom>
            <a:avLst/>
            <a:gdLst>
              <a:gd name="connsiteX0" fmla="*/ 0 w 10000"/>
              <a:gd name="connsiteY0" fmla="*/ 0 h 10000"/>
              <a:gd name="connsiteX1" fmla="*/ 10000 w 10000"/>
              <a:gd name="connsiteY1" fmla="*/ 0 h 10000"/>
              <a:gd name="connsiteX2" fmla="*/ 8000 w 10000"/>
              <a:gd name="connsiteY2" fmla="*/ 10000 h 10000"/>
              <a:gd name="connsiteX3" fmla="*/ 2000 w 10000"/>
              <a:gd name="connsiteY3" fmla="*/ 10000 h 10000"/>
              <a:gd name="connsiteX4" fmla="*/ 0 w 10000"/>
              <a:gd name="connsiteY4" fmla="*/ 0 h 10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0" h="10000">
                <a:moveTo>
                  <a:pt x="0" y="10000"/>
                </a:moveTo>
                <a:lnTo>
                  <a:pt x="0" y="0"/>
                </a:lnTo>
                <a:lnTo>
                  <a:pt x="10000" y="2000"/>
                </a:lnTo>
                <a:lnTo>
                  <a:pt x="10000" y="8000"/>
                </a:lnTo>
                <a:lnTo>
                  <a:pt x="0" y="10000"/>
                </a:lnTo>
                <a:close/>
              </a:path>
            </a:pathLst>
          </a:custGeom>
          <a:solidFill>
            <a:srgbClr val="FF5050"/>
          </a:solidFill>
          <a:ln>
            <a:no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01600" tIns="818516" rIns="102072" bIns="818515" numCol="1" spcCol="1270" anchor="t" anchorCtr="0">
            <a:normAutofit/>
          </a:bodyPr>
          <a:lstStyle/>
          <a:p>
            <a:pPr lvl="0" defTabSz="800100">
              <a:lnSpc>
                <a:spcPct val="90000"/>
              </a:lnSpc>
              <a:spcAft>
                <a:spcPct val="35000"/>
              </a:spcAft>
            </a:pPr>
            <a:r>
              <a:rPr lang="zh-CN" altLang="en-US" sz="1900" dirty="0">
                <a:solidFill>
                  <a:schemeClr val="bg1"/>
                </a:solidFill>
              </a:rPr>
              <a:t>输入文本</a:t>
            </a:r>
            <a:endParaRPr lang="en-US" altLang="zh-CN" sz="1900" dirty="0">
              <a:solidFill>
                <a:schemeClr val="bg1"/>
              </a:solidFill>
            </a:endParaRPr>
          </a:p>
          <a:p>
            <a:pPr lvl="0" defTabSz="800100">
              <a:lnSpc>
                <a:spcPct val="90000"/>
              </a:lnSpc>
              <a:spcAft>
                <a:spcPct val="35000"/>
              </a:spcAft>
            </a:pPr>
            <a:r>
              <a:rPr lang="zh-CN" altLang="en-US" sz="1000" dirty="0">
                <a:solidFill>
                  <a:schemeClr val="bg1"/>
                </a:solidFill>
              </a:rPr>
              <a:t>点击输入文字内容点击输入文字内容点击输入文字内容点击输入文字内容点击输入文字内容点击输入文字内容</a:t>
            </a:r>
            <a:endParaRPr lang="zh-CN" altLang="en-US" sz="1000" dirty="0">
              <a:solidFill>
                <a:schemeClr val="bg1"/>
              </a:solidFill>
            </a:endParaRPr>
          </a:p>
          <a:p>
            <a:pPr lvl="0" defTabSz="711200">
              <a:lnSpc>
                <a:spcPct val="90000"/>
              </a:lnSpc>
              <a:spcBef>
                <a:spcPct val="0"/>
              </a:spcBef>
              <a:spcAft>
                <a:spcPct val="35000"/>
              </a:spcAft>
            </a:pPr>
            <a:endParaRPr lang="zh-CN" altLang="en-US" sz="1600" kern="1200" dirty="0">
              <a:solidFill>
                <a:schemeClr val="bg1"/>
              </a:solidFill>
            </a:endParaRPr>
          </a:p>
        </p:txBody>
      </p:sp>
      <p:grpSp>
        <p:nvGrpSpPr>
          <p:cNvPr id="16" name="组合 15"/>
          <p:cNvGrpSpPr/>
          <p:nvPr/>
        </p:nvGrpSpPr>
        <p:grpSpPr>
          <a:xfrm>
            <a:off x="-126206" y="222250"/>
            <a:ext cx="3774465" cy="800219"/>
            <a:chOff x="-126206" y="222250"/>
            <a:chExt cx="3774465" cy="800219"/>
          </a:xfrm>
        </p:grpSpPr>
        <p:sp>
          <p:nvSpPr>
            <p:cNvPr id="17" name="五边形 16"/>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0000"/>
                </a:solidFill>
              </a:endParaRPr>
            </a:p>
          </p:txBody>
        </p:sp>
        <p:sp>
          <p:nvSpPr>
            <p:cNvPr id="18" name="TextBox 17"/>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9" name="图片 18"/>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2"/>
    </p:custDataLst>
  </p:cSld>
  <p:clrMapOvr>
    <a:masterClrMapping/>
  </p:clrMapOvr>
  <p:transition spd="slow" advTm="310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14:bounceEnd="40000">
                                          <p:cBhvr additive="base">
                                            <p:cTn id="7" dur="500" fill="hold"/>
                                            <p:tgtEl>
                                              <p:spTgt spid="16"/>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ppt_w/2"/>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childTnLst>
                                    </p:cTn>
                                  </p:par>
                                </p:childTnLst>
                              </p:cTn>
                            </p:par>
                            <p:par>
                              <p:cTn id="23" fill="hold">
                                <p:stCondLst>
                                  <p:cond delay="1500"/>
                                </p:stCondLst>
                                <p:childTnLst>
                                  <p:par>
                                    <p:cTn id="24" presetID="17"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ppt_x+#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17" presetClass="entr" presetSubtype="2"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7" presetClass="entr" presetSubtype="2"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ppt_x</p:attrName>
                                            </p:attrNameLst>
                                          </p:cBhvr>
                                          <p:tavLst>
                                            <p:tav tm="0">
                                              <p:val>
                                                <p:strVal val="#ppt_x+#ppt_w/2"/>
                                              </p:val>
                                            </p:tav>
                                            <p:tav tm="100000">
                                              <p:val>
                                                <p:strVal val="#ppt_x"/>
                                              </p:val>
                                            </p:tav>
                                          </p:tavLst>
                                        </p:anim>
                                        <p:anim calcmode="lin" valueType="num">
                                          <p:cBhvr>
                                            <p:cTn id="13" dur="500" fill="hold"/>
                                            <p:tgtEl>
                                              <p:spTgt spid="5"/>
                                            </p:tgtEl>
                                            <p:attrNameLst>
                                              <p:attrName>ppt_y</p:attrName>
                                            </p:attrNameLst>
                                          </p:cBhvr>
                                          <p:tavLst>
                                            <p:tav tm="0">
                                              <p:val>
                                                <p:strVal val="#ppt_y"/>
                                              </p:val>
                                            </p:tav>
                                            <p:tav tm="100000">
                                              <p:val>
                                                <p:strVal val="#ppt_y"/>
                                              </p:val>
                                            </p:tav>
                                          </p:tavLst>
                                        </p:anim>
                                        <p:anim calcmode="lin" valueType="num">
                                          <p:cBhvr>
                                            <p:cTn id="14" dur="500" fill="hold"/>
                                            <p:tgtEl>
                                              <p:spTgt spid="5"/>
                                            </p:tgtEl>
                                            <p:attrNameLst>
                                              <p:attrName>ppt_w</p:attrName>
                                            </p:attrNameLst>
                                          </p:cBhvr>
                                          <p:tavLst>
                                            <p:tav tm="0">
                                              <p:val>
                                                <p:fltVal val="0"/>
                                              </p:val>
                                            </p:tav>
                                            <p:tav tm="100000">
                                              <p:val>
                                                <p:strVal val="#ppt_w"/>
                                              </p:val>
                                            </p:tav>
                                          </p:tavLst>
                                        </p:anim>
                                        <p:anim calcmode="lin" valueType="num">
                                          <p:cBhvr>
                                            <p:cTn id="15" dur="500" fill="hold"/>
                                            <p:tgtEl>
                                              <p:spTgt spid="5"/>
                                            </p:tgtEl>
                                            <p:attrNameLst>
                                              <p:attrName>ppt_h</p:attrName>
                                            </p:attrNameLst>
                                          </p:cBhvr>
                                          <p:tavLst>
                                            <p:tav tm="0">
                                              <p:val>
                                                <p:strVal val="#ppt_h"/>
                                              </p:val>
                                            </p:tav>
                                            <p:tav tm="100000">
                                              <p:val>
                                                <p:strVal val="#ppt_h"/>
                                              </p:val>
                                            </p:tav>
                                          </p:tavLst>
                                        </p:anim>
                                      </p:childTnLst>
                                    </p:cTn>
                                  </p:par>
                                </p:childTnLst>
                              </p:cTn>
                            </p:par>
                            <p:par>
                              <p:cTn id="16" fill="hold">
                                <p:stCondLst>
                                  <p:cond delay="1000"/>
                                </p:stCondLst>
                                <p:childTnLst>
                                  <p:par>
                                    <p:cTn id="17" presetID="17" presetClass="entr" presetSubtype="2"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fill="hold"/>
                                            <p:tgtEl>
                                              <p:spTgt spid="7"/>
                                            </p:tgtEl>
                                            <p:attrNameLst>
                                              <p:attrName>ppt_x</p:attrName>
                                            </p:attrNameLst>
                                          </p:cBhvr>
                                          <p:tavLst>
                                            <p:tav tm="0">
                                              <p:val>
                                                <p:strVal val="#ppt_x+#ppt_w/2"/>
                                              </p:val>
                                            </p:tav>
                                            <p:tav tm="100000">
                                              <p:val>
                                                <p:strVal val="#ppt_x"/>
                                              </p:val>
                                            </p:tav>
                                          </p:tavLst>
                                        </p:anim>
                                        <p:anim calcmode="lin" valueType="num">
                                          <p:cBhvr>
                                            <p:cTn id="20" dur="500" fill="hold"/>
                                            <p:tgtEl>
                                              <p:spTgt spid="7"/>
                                            </p:tgtEl>
                                            <p:attrNameLst>
                                              <p:attrName>ppt_y</p:attrName>
                                            </p:attrNameLst>
                                          </p:cBhvr>
                                          <p:tavLst>
                                            <p:tav tm="0">
                                              <p:val>
                                                <p:strVal val="#ppt_y"/>
                                              </p:val>
                                            </p:tav>
                                            <p:tav tm="100000">
                                              <p:val>
                                                <p:strVal val="#ppt_y"/>
                                              </p:val>
                                            </p:tav>
                                          </p:tavLst>
                                        </p:anim>
                                        <p:anim calcmode="lin" valueType="num">
                                          <p:cBhvr>
                                            <p:cTn id="21" dur="500" fill="hold"/>
                                            <p:tgtEl>
                                              <p:spTgt spid="7"/>
                                            </p:tgtEl>
                                            <p:attrNameLst>
                                              <p:attrName>ppt_w</p:attrName>
                                            </p:attrNameLst>
                                          </p:cBhvr>
                                          <p:tavLst>
                                            <p:tav tm="0">
                                              <p:val>
                                                <p:fltVal val="0"/>
                                              </p:val>
                                            </p:tav>
                                            <p:tav tm="100000">
                                              <p:val>
                                                <p:strVal val="#ppt_w"/>
                                              </p:val>
                                            </p:tav>
                                          </p:tavLst>
                                        </p:anim>
                                        <p:anim calcmode="lin" valueType="num">
                                          <p:cBhvr>
                                            <p:cTn id="22" dur="500" fill="hold"/>
                                            <p:tgtEl>
                                              <p:spTgt spid="7"/>
                                            </p:tgtEl>
                                            <p:attrNameLst>
                                              <p:attrName>ppt_h</p:attrName>
                                            </p:attrNameLst>
                                          </p:cBhvr>
                                          <p:tavLst>
                                            <p:tav tm="0">
                                              <p:val>
                                                <p:strVal val="#ppt_h"/>
                                              </p:val>
                                            </p:tav>
                                            <p:tav tm="100000">
                                              <p:val>
                                                <p:strVal val="#ppt_h"/>
                                              </p:val>
                                            </p:tav>
                                          </p:tavLst>
                                        </p:anim>
                                      </p:childTnLst>
                                    </p:cTn>
                                  </p:par>
                                </p:childTnLst>
                              </p:cTn>
                            </p:par>
                            <p:par>
                              <p:cTn id="23" fill="hold">
                                <p:stCondLst>
                                  <p:cond delay="1500"/>
                                </p:stCondLst>
                                <p:childTnLst>
                                  <p:par>
                                    <p:cTn id="24" presetID="17" presetClass="entr" presetSubtype="2"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p:cTn id="26" dur="500" fill="hold"/>
                                            <p:tgtEl>
                                              <p:spTgt spid="8"/>
                                            </p:tgtEl>
                                            <p:attrNameLst>
                                              <p:attrName>ppt_x</p:attrName>
                                            </p:attrNameLst>
                                          </p:cBhvr>
                                          <p:tavLst>
                                            <p:tav tm="0">
                                              <p:val>
                                                <p:strVal val="#ppt_x+#ppt_w/2"/>
                                              </p:val>
                                            </p:tav>
                                            <p:tav tm="100000">
                                              <p:val>
                                                <p:strVal val="#ppt_x"/>
                                              </p:val>
                                            </p:tav>
                                          </p:tavLst>
                                        </p:anim>
                                        <p:anim calcmode="lin" valueType="num">
                                          <p:cBhvr>
                                            <p:cTn id="27" dur="500" fill="hold"/>
                                            <p:tgtEl>
                                              <p:spTgt spid="8"/>
                                            </p:tgtEl>
                                            <p:attrNameLst>
                                              <p:attrName>ppt_y</p:attrName>
                                            </p:attrNameLst>
                                          </p:cBhvr>
                                          <p:tavLst>
                                            <p:tav tm="0">
                                              <p:val>
                                                <p:strVal val="#ppt_y"/>
                                              </p:val>
                                            </p:tav>
                                            <p:tav tm="100000">
                                              <p:val>
                                                <p:strVal val="#ppt_y"/>
                                              </p:val>
                                            </p:tav>
                                          </p:tavLst>
                                        </p:anim>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strVal val="#ppt_h"/>
                                              </p:val>
                                            </p:tav>
                                            <p:tav tm="100000">
                                              <p:val>
                                                <p:strVal val="#ppt_h"/>
                                              </p:val>
                                            </p:tav>
                                          </p:tavLst>
                                        </p:anim>
                                      </p:childTnLst>
                                    </p:cTn>
                                  </p:par>
                                </p:childTnLst>
                              </p:cTn>
                            </p:par>
                            <p:par>
                              <p:cTn id="30" fill="hold">
                                <p:stCondLst>
                                  <p:cond delay="2000"/>
                                </p:stCondLst>
                                <p:childTnLst>
                                  <p:par>
                                    <p:cTn id="31" presetID="17" presetClass="entr" presetSubtype="2"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ppt_x</p:attrName>
                                            </p:attrNameLst>
                                          </p:cBhvr>
                                          <p:tavLst>
                                            <p:tav tm="0">
                                              <p:val>
                                                <p:strVal val="#ppt_x+#ppt_w/2"/>
                                              </p:val>
                                            </p:tav>
                                            <p:tav tm="100000">
                                              <p:val>
                                                <p:strVal val="#ppt_x"/>
                                              </p:val>
                                            </p:tav>
                                          </p:tavLst>
                                        </p:anim>
                                        <p:anim calcmode="lin" valueType="num">
                                          <p:cBhvr>
                                            <p:cTn id="34" dur="500" fill="hold"/>
                                            <p:tgtEl>
                                              <p:spTgt spid="9"/>
                                            </p:tgtEl>
                                            <p:attrNameLst>
                                              <p:attrName>ppt_y</p:attrName>
                                            </p:attrNameLst>
                                          </p:cBhvr>
                                          <p:tavLst>
                                            <p:tav tm="0">
                                              <p:val>
                                                <p:strVal val="#ppt_y"/>
                                              </p:val>
                                            </p:tav>
                                            <p:tav tm="100000">
                                              <p:val>
                                                <p:strVal val="#ppt_y"/>
                                              </p:val>
                                            </p:tav>
                                          </p:tavLst>
                                        </p:anim>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组合 42"/>
          <p:cNvGrpSpPr/>
          <p:nvPr/>
        </p:nvGrpSpPr>
        <p:grpSpPr>
          <a:xfrm>
            <a:off x="-126206" y="222250"/>
            <a:ext cx="3774465" cy="800219"/>
            <a:chOff x="-126206" y="222250"/>
            <a:chExt cx="3774465" cy="800219"/>
          </a:xfrm>
        </p:grpSpPr>
        <p:sp>
          <p:nvSpPr>
            <p:cNvPr id="45" name="五边形 4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TextBox 4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47" name="图片 46"/>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cxnSp>
        <p:nvCxnSpPr>
          <p:cNvPr id="37" name="直接连接符 36"/>
          <p:cNvCxnSpPr/>
          <p:nvPr/>
        </p:nvCxnSpPr>
        <p:spPr>
          <a:xfrm flipV="1">
            <a:off x="6400139" y="2790403"/>
            <a:ext cx="1292681" cy="723900"/>
          </a:xfrm>
          <a:prstGeom prst="line">
            <a:avLst/>
          </a:prstGeom>
          <a:ln>
            <a:solidFill>
              <a:srgbClr val="202C46"/>
            </a:solidFill>
            <a:prstDash val="dash"/>
          </a:ln>
        </p:spPr>
        <p:style>
          <a:lnRef idx="1">
            <a:schemeClr val="accent1"/>
          </a:lnRef>
          <a:fillRef idx="0">
            <a:schemeClr val="accent1"/>
          </a:fillRef>
          <a:effectRef idx="0">
            <a:schemeClr val="accent1"/>
          </a:effectRef>
          <a:fontRef idx="minor">
            <a:schemeClr val="tx1"/>
          </a:fontRef>
        </p:style>
      </p:cxnSp>
      <p:cxnSp>
        <p:nvCxnSpPr>
          <p:cNvPr id="42" name="直接连接符 41"/>
          <p:cNvCxnSpPr/>
          <p:nvPr/>
        </p:nvCxnSpPr>
        <p:spPr>
          <a:xfrm>
            <a:off x="6400139" y="3647237"/>
            <a:ext cx="1292681" cy="723900"/>
          </a:xfrm>
          <a:prstGeom prst="line">
            <a:avLst/>
          </a:prstGeom>
          <a:ln>
            <a:solidFill>
              <a:srgbClr val="202C46"/>
            </a:solidFill>
            <a:prstDash val="dash"/>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4914468" y="2790403"/>
            <a:ext cx="1292681" cy="723900"/>
          </a:xfrm>
          <a:prstGeom prst="line">
            <a:avLst/>
          </a:prstGeom>
          <a:ln>
            <a:solidFill>
              <a:srgbClr val="202C46"/>
            </a:solidFill>
            <a:prstDash val="dash"/>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flipV="1">
            <a:off x="4914468" y="3647237"/>
            <a:ext cx="1292681" cy="723900"/>
          </a:xfrm>
          <a:prstGeom prst="line">
            <a:avLst/>
          </a:prstGeom>
          <a:ln>
            <a:solidFill>
              <a:srgbClr val="202C46"/>
            </a:solidFill>
            <a:prstDash val="dash"/>
          </a:ln>
        </p:spPr>
        <p:style>
          <a:lnRef idx="1">
            <a:schemeClr val="accent1"/>
          </a:lnRef>
          <a:fillRef idx="0">
            <a:schemeClr val="accent1"/>
          </a:fillRef>
          <a:effectRef idx="0">
            <a:schemeClr val="accent1"/>
          </a:effectRef>
          <a:fontRef idx="minor">
            <a:schemeClr val="tx1"/>
          </a:fontRef>
        </p:style>
      </p:cxnSp>
      <p:sp>
        <p:nvSpPr>
          <p:cNvPr id="49" name="对角圆角矩形 48"/>
          <p:cNvSpPr/>
          <p:nvPr/>
        </p:nvSpPr>
        <p:spPr>
          <a:xfrm>
            <a:off x="7742836" y="4371137"/>
            <a:ext cx="2160000" cy="575513"/>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36000" rIns="72000" bIns="36000" numCol="1" spcCol="1270" anchor="t" anchorCtr="0">
            <a:noAutofit/>
          </a:bodyPr>
          <a:lstStyle/>
          <a:p>
            <a:pPr defTabSz="1022350">
              <a:lnSpc>
                <a:spcPct val="90000"/>
              </a:lnSpc>
              <a:spcAft>
                <a:spcPct val="35000"/>
              </a:spcAft>
            </a:pPr>
            <a:r>
              <a:rPr lang="en-US" altLang="zh-CN" sz="1200" kern="1200" dirty="0" smtClean="0">
                <a:solidFill>
                  <a:schemeClr val="bg1"/>
                </a:solidFill>
              </a:rPr>
              <a:t>01</a:t>
            </a:r>
            <a:r>
              <a:rPr lang="zh-CN" altLang="en-US" sz="1200" kern="1200" dirty="0" smtClean="0">
                <a:solidFill>
                  <a:schemeClr val="bg1"/>
                </a:solidFill>
              </a:rPr>
              <a:t>荣获</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请在此输入文字内容</a:t>
            </a:r>
            <a:endParaRPr lang="zh-CN" altLang="en-US" sz="1200" dirty="0">
              <a:solidFill>
                <a:schemeClr val="bg1"/>
              </a:solidFill>
            </a:endParaRPr>
          </a:p>
          <a:p>
            <a:pPr lvl="0" defTabSz="1022350">
              <a:lnSpc>
                <a:spcPct val="90000"/>
              </a:lnSpc>
              <a:spcAft>
                <a:spcPct val="35000"/>
              </a:spcAft>
            </a:pPr>
            <a:endParaRPr lang="zh-CN" altLang="en-US" sz="1200" dirty="0">
              <a:solidFill>
                <a:schemeClr val="bg1"/>
              </a:solidFill>
            </a:endParaRPr>
          </a:p>
          <a:p>
            <a:pPr lvl="0" algn="l" defTabSz="1022350">
              <a:lnSpc>
                <a:spcPct val="90000"/>
              </a:lnSpc>
              <a:spcBef>
                <a:spcPct val="0"/>
              </a:spcBef>
              <a:spcAft>
                <a:spcPct val="35000"/>
              </a:spcAft>
            </a:pPr>
            <a:endParaRPr lang="zh-CN" altLang="en-US" sz="1200" kern="1200" dirty="0">
              <a:solidFill>
                <a:schemeClr val="bg1"/>
              </a:solidFill>
            </a:endParaRPr>
          </a:p>
        </p:txBody>
      </p:sp>
      <p:sp>
        <p:nvSpPr>
          <p:cNvPr id="50" name="对角圆角矩形 49"/>
          <p:cNvSpPr/>
          <p:nvPr/>
        </p:nvSpPr>
        <p:spPr>
          <a:xfrm>
            <a:off x="7742836" y="2502646"/>
            <a:ext cx="2160000" cy="575513"/>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36000" rIns="72000" bIns="36000" numCol="1" spcCol="1270" anchor="t" anchorCtr="0">
            <a:noAutofit/>
          </a:bodyPr>
          <a:lstStyle/>
          <a:p>
            <a:pPr defTabSz="1022350">
              <a:lnSpc>
                <a:spcPct val="90000"/>
              </a:lnSpc>
              <a:spcAft>
                <a:spcPct val="35000"/>
              </a:spcAft>
            </a:pPr>
            <a:r>
              <a:rPr lang="en-US" altLang="zh-CN" sz="1200" kern="1200" dirty="0" smtClean="0">
                <a:solidFill>
                  <a:schemeClr val="bg1"/>
                </a:solidFill>
              </a:rPr>
              <a:t>02</a:t>
            </a:r>
            <a:r>
              <a:rPr lang="zh-CN" altLang="en-US" sz="1200" kern="1200" dirty="0" smtClean="0">
                <a:solidFill>
                  <a:schemeClr val="bg1"/>
                </a:solidFill>
              </a:rPr>
              <a:t>荣获请在此输入文字内容</a:t>
            </a:r>
            <a:r>
              <a:rPr lang="zh-CN" altLang="en-US" sz="1200" dirty="0">
                <a:solidFill>
                  <a:schemeClr val="bg1"/>
                </a:solidFill>
              </a:rPr>
              <a:t>请在此输入文字内容</a:t>
            </a:r>
            <a:endParaRPr lang="zh-CN" altLang="en-US" sz="1200" dirty="0">
              <a:solidFill>
                <a:schemeClr val="bg1"/>
              </a:solidFill>
            </a:endParaRPr>
          </a:p>
          <a:p>
            <a:pPr lvl="0" defTabSz="1022350">
              <a:lnSpc>
                <a:spcPct val="90000"/>
              </a:lnSpc>
              <a:spcAft>
                <a:spcPct val="35000"/>
              </a:spcAft>
            </a:pPr>
            <a:endParaRPr lang="zh-CN" altLang="en-US" sz="1200" dirty="0">
              <a:solidFill>
                <a:schemeClr val="bg1"/>
              </a:solidFill>
            </a:endParaRPr>
          </a:p>
          <a:p>
            <a:pPr lvl="0" algn="l" defTabSz="1022350">
              <a:lnSpc>
                <a:spcPct val="90000"/>
              </a:lnSpc>
              <a:spcBef>
                <a:spcPct val="0"/>
              </a:spcBef>
              <a:spcAft>
                <a:spcPct val="35000"/>
              </a:spcAft>
            </a:pPr>
            <a:endParaRPr lang="zh-CN" altLang="en-US" sz="1200" kern="1200" dirty="0">
              <a:solidFill>
                <a:schemeClr val="bg1"/>
              </a:solidFill>
            </a:endParaRPr>
          </a:p>
        </p:txBody>
      </p:sp>
      <p:sp>
        <p:nvSpPr>
          <p:cNvPr id="51" name="对角圆角矩形 50"/>
          <p:cNvSpPr/>
          <p:nvPr/>
        </p:nvSpPr>
        <p:spPr>
          <a:xfrm>
            <a:off x="2693194" y="4371137"/>
            <a:ext cx="2160000" cy="575513"/>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36000" rIns="72000" bIns="36000" numCol="1" spcCol="1270" anchor="t" anchorCtr="0">
            <a:noAutofit/>
          </a:bodyPr>
          <a:lstStyle/>
          <a:p>
            <a:pPr algn="r" defTabSz="1022350">
              <a:lnSpc>
                <a:spcPct val="90000"/>
              </a:lnSpc>
              <a:spcAft>
                <a:spcPct val="35000"/>
              </a:spcAft>
            </a:pPr>
            <a:r>
              <a:rPr lang="en-US" altLang="zh-CN" sz="1200" kern="1200" dirty="0" smtClean="0">
                <a:solidFill>
                  <a:schemeClr val="bg1"/>
                </a:solidFill>
              </a:rPr>
              <a:t>04</a:t>
            </a:r>
            <a:r>
              <a:rPr lang="zh-CN" altLang="en-US" sz="1200" kern="1200" dirty="0" smtClean="0">
                <a:solidFill>
                  <a:schemeClr val="bg1"/>
                </a:solidFill>
              </a:rPr>
              <a:t>荣获</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请在此输入文字内容</a:t>
            </a:r>
            <a:endParaRPr lang="zh-CN" altLang="en-US" sz="1200" dirty="0">
              <a:solidFill>
                <a:schemeClr val="bg1"/>
              </a:solidFill>
            </a:endParaRPr>
          </a:p>
          <a:p>
            <a:pPr lvl="0" algn="r" defTabSz="1022350">
              <a:lnSpc>
                <a:spcPct val="90000"/>
              </a:lnSpc>
              <a:spcAft>
                <a:spcPct val="35000"/>
              </a:spcAft>
            </a:pPr>
            <a:endParaRPr lang="zh-CN" altLang="en-US" sz="1200" kern="1200" dirty="0">
              <a:solidFill>
                <a:schemeClr val="bg1"/>
              </a:solidFill>
            </a:endParaRPr>
          </a:p>
        </p:txBody>
      </p:sp>
      <p:sp>
        <p:nvSpPr>
          <p:cNvPr id="52" name="对角圆角矩形 51"/>
          <p:cNvSpPr/>
          <p:nvPr/>
        </p:nvSpPr>
        <p:spPr>
          <a:xfrm>
            <a:off x="2693194" y="2502646"/>
            <a:ext cx="2160000" cy="575513"/>
          </a:xfrm>
          <a:prstGeom prst="round2DiagRect">
            <a:avLst/>
          </a:prstGeom>
          <a:solidFill>
            <a:srgbClr val="FF5050"/>
          </a:solidFill>
          <a:ln>
            <a:noFill/>
          </a:ln>
          <a:effectLst>
            <a:outerShdw blurRad="50800" dist="38100" dir="2700000" algn="tl" rotWithShape="0">
              <a:prstClr val="black">
                <a:alpha val="40000"/>
              </a:prstClr>
            </a:outerShdw>
          </a:effectLst>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72000" tIns="36000" rIns="72000" bIns="36000" numCol="1" spcCol="1270" anchor="t" anchorCtr="0">
            <a:noAutofit/>
          </a:bodyPr>
          <a:lstStyle/>
          <a:p>
            <a:pPr lvl="0" algn="r" defTabSz="1022350">
              <a:lnSpc>
                <a:spcPct val="90000"/>
              </a:lnSpc>
              <a:spcAft>
                <a:spcPct val="35000"/>
              </a:spcAft>
            </a:pPr>
            <a:r>
              <a:rPr lang="en-US" altLang="zh-CN" sz="1200" kern="1200" dirty="0" smtClean="0">
                <a:solidFill>
                  <a:schemeClr val="bg1"/>
                </a:solidFill>
              </a:rPr>
              <a:t>03</a:t>
            </a:r>
            <a:r>
              <a:rPr lang="zh-CN" altLang="en-US" sz="1200" kern="1200" dirty="0" smtClean="0">
                <a:solidFill>
                  <a:schemeClr val="bg1"/>
                </a:solidFill>
              </a:rPr>
              <a:t>荣获</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请在此输入文字内容</a:t>
            </a:r>
            <a:endParaRPr lang="zh-CN" altLang="en-US" sz="1200" dirty="0">
              <a:solidFill>
                <a:schemeClr val="bg1"/>
              </a:solidFill>
            </a:endParaRPr>
          </a:p>
          <a:p>
            <a:pPr algn="r" defTabSz="1022350">
              <a:lnSpc>
                <a:spcPct val="90000"/>
              </a:lnSpc>
              <a:spcAft>
                <a:spcPct val="35000"/>
              </a:spcAft>
            </a:pPr>
            <a:endParaRPr lang="zh-CN" altLang="en-US" sz="1200" kern="1200" dirty="0">
              <a:solidFill>
                <a:schemeClr val="bg1"/>
              </a:solidFill>
            </a:endParaRPr>
          </a:p>
        </p:txBody>
      </p:sp>
      <p:pic>
        <p:nvPicPr>
          <p:cNvPr id="53" name="图片 5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68964" y="2692953"/>
            <a:ext cx="1492891" cy="1625397"/>
          </a:xfrm>
          <a:prstGeom prst="rect">
            <a:avLst/>
          </a:prstGeom>
        </p:spPr>
      </p:pic>
    </p:spTree>
    <p:custDataLst>
      <p:tags r:id="rId3"/>
    </p:custDataLst>
  </p:cSld>
  <p:clrMapOvr>
    <a:masterClrMapping/>
  </p:clrMapOvr>
  <p:transition spd="slow" advTm="5481">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14:bounceEnd="40000">
                                          <p:cBhvr additive="base">
                                            <p:cTn id="7" dur="500" fill="hold"/>
                                            <p:tgtEl>
                                              <p:spTgt spid="43"/>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right)">
                                          <p:cBhvr>
                                            <p:cTn id="38" dur="500"/>
                                            <p:tgtEl>
                                              <p:spTgt spid="52"/>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up)">
                                          <p:cBhvr>
                                            <p:cTn id="42" dur="500"/>
                                            <p:tgtEl>
                                              <p:spTgt spid="48"/>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right)">
                                          <p:cBhvr>
                                            <p:cTn id="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500" fill="hold"/>
                                            <p:tgtEl>
                                              <p:spTgt spid="43"/>
                                            </p:tgtEl>
                                            <p:attrNameLst>
                                              <p:attrName>ppt_x</p:attrName>
                                            </p:attrNameLst>
                                          </p:cBhvr>
                                          <p:tavLst>
                                            <p:tav tm="0">
                                              <p:val>
                                                <p:strVal val="0-#ppt_w/2"/>
                                              </p:val>
                                            </p:tav>
                                            <p:tav tm="100000">
                                              <p:val>
                                                <p:strVal val="#ppt_x"/>
                                              </p:val>
                                            </p:tav>
                                          </p:tavLst>
                                        </p:anim>
                                        <p:anim calcmode="lin" valueType="num">
                                          <p:cBhvr additive="base">
                                            <p:cTn id="8" dur="500" fill="hold"/>
                                            <p:tgtEl>
                                              <p:spTgt spid="4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 calcmode="lin" valueType="num">
                                          <p:cBhvr>
                                            <p:cTn id="12" dur="500" fill="hold"/>
                                            <p:tgtEl>
                                              <p:spTgt spid="53"/>
                                            </p:tgtEl>
                                            <p:attrNameLst>
                                              <p:attrName>ppt_w</p:attrName>
                                            </p:attrNameLst>
                                          </p:cBhvr>
                                          <p:tavLst>
                                            <p:tav tm="0">
                                              <p:val>
                                                <p:fltVal val="0"/>
                                              </p:val>
                                            </p:tav>
                                            <p:tav tm="100000">
                                              <p:val>
                                                <p:strVal val="#ppt_w"/>
                                              </p:val>
                                            </p:tav>
                                          </p:tavLst>
                                        </p:anim>
                                        <p:anim calcmode="lin" valueType="num">
                                          <p:cBhvr>
                                            <p:cTn id="13" dur="500" fill="hold"/>
                                            <p:tgtEl>
                                              <p:spTgt spid="53"/>
                                            </p:tgtEl>
                                            <p:attrNameLst>
                                              <p:attrName>ppt_h</p:attrName>
                                            </p:attrNameLst>
                                          </p:cBhvr>
                                          <p:tavLst>
                                            <p:tav tm="0">
                                              <p:val>
                                                <p:fltVal val="0"/>
                                              </p:val>
                                            </p:tav>
                                            <p:tav tm="100000">
                                              <p:val>
                                                <p:strVal val="#ppt_h"/>
                                              </p:val>
                                            </p:tav>
                                          </p:tavLst>
                                        </p:anim>
                                        <p:animEffect transition="in" filter="fade">
                                          <p:cBhvr>
                                            <p:cTn id="14" dur="500"/>
                                            <p:tgtEl>
                                              <p:spTgt spid="5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42"/>
                                            </p:tgtEl>
                                            <p:attrNameLst>
                                              <p:attrName>style.visibility</p:attrName>
                                            </p:attrNameLst>
                                          </p:cBhvr>
                                          <p:to>
                                            <p:strVal val="visible"/>
                                          </p:to>
                                        </p:set>
                                        <p:animEffect transition="in" filter="wipe(left)">
                                          <p:cBhvr>
                                            <p:cTn id="18" dur="500"/>
                                            <p:tgtEl>
                                              <p:spTgt spid="42"/>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wipe(left)">
                                          <p:cBhvr>
                                            <p:cTn id="22" dur="500"/>
                                            <p:tgtEl>
                                              <p:spTgt spid="49"/>
                                            </p:tgtEl>
                                          </p:cBhvr>
                                        </p:animEffect>
                                      </p:childTnLst>
                                    </p:cTn>
                                  </p:par>
                                </p:childTnLst>
                              </p:cTn>
                            </p:par>
                            <p:par>
                              <p:cTn id="23" fill="hold">
                                <p:stCondLst>
                                  <p:cond delay="2000"/>
                                </p:stCondLst>
                                <p:childTnLst>
                                  <p:par>
                                    <p:cTn id="24" presetID="22" presetClass="entr" presetSubtype="4" fill="hold" nodeType="afterEffect">
                                      <p:stCondLst>
                                        <p:cond delay="0"/>
                                      </p:stCondLst>
                                      <p:childTnLst>
                                        <p:set>
                                          <p:cBhvr>
                                            <p:cTn id="25" dur="1" fill="hold">
                                              <p:stCondLst>
                                                <p:cond delay="0"/>
                                              </p:stCondLst>
                                            </p:cTn>
                                            <p:tgtEl>
                                              <p:spTgt spid="37"/>
                                            </p:tgtEl>
                                            <p:attrNameLst>
                                              <p:attrName>style.visibility</p:attrName>
                                            </p:attrNameLst>
                                          </p:cBhvr>
                                          <p:to>
                                            <p:strVal val="visible"/>
                                          </p:to>
                                        </p:set>
                                        <p:animEffect transition="in" filter="wipe(down)">
                                          <p:cBhvr>
                                            <p:cTn id="26" dur="500"/>
                                            <p:tgtEl>
                                              <p:spTgt spid="37"/>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50"/>
                                            </p:tgtEl>
                                            <p:attrNameLst>
                                              <p:attrName>style.visibility</p:attrName>
                                            </p:attrNameLst>
                                          </p:cBhvr>
                                          <p:to>
                                            <p:strVal val="visible"/>
                                          </p:to>
                                        </p:set>
                                        <p:animEffect transition="in" filter="wipe(left)">
                                          <p:cBhvr>
                                            <p:cTn id="30" dur="500"/>
                                            <p:tgtEl>
                                              <p:spTgt spid="50"/>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44"/>
                                            </p:tgtEl>
                                            <p:attrNameLst>
                                              <p:attrName>style.visibility</p:attrName>
                                            </p:attrNameLst>
                                          </p:cBhvr>
                                          <p:to>
                                            <p:strVal val="visible"/>
                                          </p:to>
                                        </p:set>
                                        <p:animEffect transition="in" filter="wipe(down)">
                                          <p:cBhvr>
                                            <p:cTn id="34" dur="500"/>
                                            <p:tgtEl>
                                              <p:spTgt spid="44"/>
                                            </p:tgtEl>
                                          </p:cBhvr>
                                        </p:animEffect>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52"/>
                                            </p:tgtEl>
                                            <p:attrNameLst>
                                              <p:attrName>style.visibility</p:attrName>
                                            </p:attrNameLst>
                                          </p:cBhvr>
                                          <p:to>
                                            <p:strVal val="visible"/>
                                          </p:to>
                                        </p:set>
                                        <p:animEffect transition="in" filter="wipe(right)">
                                          <p:cBhvr>
                                            <p:cTn id="38" dur="500"/>
                                            <p:tgtEl>
                                              <p:spTgt spid="52"/>
                                            </p:tgtEl>
                                          </p:cBhvr>
                                        </p:animEffect>
                                      </p:childTnLst>
                                    </p:cTn>
                                  </p:par>
                                </p:childTnLst>
                              </p:cTn>
                            </p:par>
                            <p:par>
                              <p:cTn id="39" fill="hold">
                                <p:stCondLst>
                                  <p:cond delay="4000"/>
                                </p:stCondLst>
                                <p:childTnLst>
                                  <p:par>
                                    <p:cTn id="40" presetID="22" presetClass="entr" presetSubtype="1" fill="hold" nodeType="afterEffect">
                                      <p:stCondLst>
                                        <p:cond delay="0"/>
                                      </p:stCondLst>
                                      <p:childTnLst>
                                        <p:set>
                                          <p:cBhvr>
                                            <p:cTn id="41" dur="1" fill="hold">
                                              <p:stCondLst>
                                                <p:cond delay="0"/>
                                              </p:stCondLst>
                                            </p:cTn>
                                            <p:tgtEl>
                                              <p:spTgt spid="48"/>
                                            </p:tgtEl>
                                            <p:attrNameLst>
                                              <p:attrName>style.visibility</p:attrName>
                                            </p:attrNameLst>
                                          </p:cBhvr>
                                          <p:to>
                                            <p:strVal val="visible"/>
                                          </p:to>
                                        </p:set>
                                        <p:animEffect transition="in" filter="wipe(up)">
                                          <p:cBhvr>
                                            <p:cTn id="42" dur="500"/>
                                            <p:tgtEl>
                                              <p:spTgt spid="48"/>
                                            </p:tgtEl>
                                          </p:cBhvr>
                                        </p:animEffect>
                                      </p:childTnLst>
                                    </p:cTn>
                                  </p:par>
                                </p:childTnLst>
                              </p:cTn>
                            </p:par>
                            <p:par>
                              <p:cTn id="43" fill="hold">
                                <p:stCondLst>
                                  <p:cond delay="4500"/>
                                </p:stCondLst>
                                <p:childTnLst>
                                  <p:par>
                                    <p:cTn id="44" presetID="22" presetClass="entr" presetSubtype="2" fill="hold" grpId="0" nodeType="after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wipe(right)">
                                          <p:cBhvr>
                                            <p:cTn id="46"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0" grpId="0" animBg="1"/>
          <p:bldP spid="51" grpId="0" animBg="1"/>
          <p:bldP spid="52" grpId="0" animBg="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126206" y="222250"/>
            <a:ext cx="3774465" cy="800219"/>
            <a:chOff x="-126206" y="222250"/>
            <a:chExt cx="3774465" cy="800219"/>
          </a:xfrm>
        </p:grpSpPr>
        <p:sp>
          <p:nvSpPr>
            <p:cNvPr id="19" name="五边形 18"/>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9"/>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21" name="图片 20"/>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5" name="任意多边形 4"/>
          <p:cNvSpPr/>
          <p:nvPr/>
        </p:nvSpPr>
        <p:spPr>
          <a:xfrm>
            <a:off x="3352661" y="1347449"/>
            <a:ext cx="7248321" cy="1445240"/>
          </a:xfrm>
          <a:custGeom>
            <a:avLst/>
            <a:gdLst>
              <a:gd name="connsiteX0" fmla="*/ 0 w 3195427"/>
              <a:gd name="connsiteY0" fmla="*/ 0 h 1445240"/>
              <a:gd name="connsiteX1" fmla="*/ 3195427 w 3195427"/>
              <a:gd name="connsiteY1" fmla="*/ 0 h 1445240"/>
              <a:gd name="connsiteX2" fmla="*/ 3195427 w 3195427"/>
              <a:gd name="connsiteY2" fmla="*/ 1445240 h 1445240"/>
              <a:gd name="connsiteX3" fmla="*/ 0 w 3195427"/>
              <a:gd name="connsiteY3" fmla="*/ 1445240 h 1445240"/>
              <a:gd name="connsiteX4" fmla="*/ 0 w 3195427"/>
              <a:gd name="connsiteY4" fmla="*/ 0 h 144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27" h="1445240">
                <a:moveTo>
                  <a:pt x="0" y="0"/>
                </a:moveTo>
                <a:lnTo>
                  <a:pt x="3195427" y="0"/>
                </a:lnTo>
                <a:lnTo>
                  <a:pt x="3195427" y="1445240"/>
                </a:lnTo>
                <a:lnTo>
                  <a:pt x="0" y="1445240"/>
                </a:lnTo>
                <a:lnTo>
                  <a:pt x="0" y="0"/>
                </a:lnTo>
                <a:close/>
              </a:path>
            </a:pathLst>
          </a:cu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43840" numCol="1" spcCol="1270" anchor="ctr" anchorCtr="0">
            <a:noAutofit/>
          </a:bodyPr>
          <a:lstStyle/>
          <a:p>
            <a:pPr defTabSz="2844800">
              <a:lnSpc>
                <a:spcPct val="90000"/>
              </a:lnSpc>
              <a:spcAft>
                <a:spcPct val="35000"/>
              </a:spcAft>
            </a:pPr>
            <a:r>
              <a:rPr lang="zh-CN" altLang="en-US" sz="1200" dirty="0">
                <a:solidFill>
                  <a:schemeClr val="bg1"/>
                </a:solidFill>
              </a:rPr>
              <a:t> </a:t>
            </a:r>
            <a:r>
              <a:rPr lang="en-US" altLang="zh-CN" sz="1200" dirty="0">
                <a:solidFill>
                  <a:schemeClr val="bg1"/>
                </a:solidFill>
              </a:rPr>
              <a:t>·</a:t>
            </a:r>
            <a:r>
              <a:rPr lang="zh-CN" altLang="en-US" sz="1200" dirty="0">
                <a:solidFill>
                  <a:schemeClr val="bg1"/>
                </a:solidFill>
              </a:rPr>
              <a:t>点击输入文字内容点击输入文字内容点击输入文字内容点击输入文字内容点击输入文字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点击输入文字内容点击输入文字内容点击输入文字内容点击输入文字内容点击输入文字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点击输入文字内容点击输入文字内容点击输入文字内容点击输入文字内容点击输入文字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点击输入文字内容点击输入文字内容点击输入文字内容点击输入文字内容点击输入文字</a:t>
            </a:r>
            <a:r>
              <a:rPr lang="zh-CN" altLang="en-US" sz="1200" dirty="0" smtClean="0">
                <a:solidFill>
                  <a:schemeClr val="bg1"/>
                </a:solidFill>
              </a:rPr>
              <a:t>内容</a:t>
            </a:r>
            <a:endParaRPr lang="en-US" altLang="zh-CN" sz="1200" dirty="0" smtClean="0">
              <a:solidFill>
                <a:schemeClr val="bg1"/>
              </a:solidFill>
            </a:endParaRPr>
          </a:p>
          <a:p>
            <a:pPr defTabSz="2844800">
              <a:lnSpc>
                <a:spcPct val="90000"/>
              </a:lnSpc>
              <a:spcAft>
                <a:spcPct val="35000"/>
              </a:spcAft>
            </a:pPr>
            <a:endParaRPr lang="zh-CN" altLang="en-US" sz="1200" kern="1200" dirty="0">
              <a:solidFill>
                <a:schemeClr val="bg1"/>
              </a:solidFill>
            </a:endParaRPr>
          </a:p>
        </p:txBody>
      </p:sp>
      <p:sp>
        <p:nvSpPr>
          <p:cNvPr id="6" name="矩形 5"/>
          <p:cNvSpPr/>
          <p:nvPr/>
        </p:nvSpPr>
        <p:spPr>
          <a:xfrm>
            <a:off x="1778794" y="1347449"/>
            <a:ext cx="1430788" cy="1445240"/>
          </a:xfrm>
          <a:prstGeom prst="rect">
            <a:avLst/>
          </a:prstGeom>
          <a:blipFill>
            <a:blip r:embed="rId2"/>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 name="任意多边形 6"/>
          <p:cNvSpPr/>
          <p:nvPr/>
        </p:nvSpPr>
        <p:spPr>
          <a:xfrm>
            <a:off x="1778794" y="3031155"/>
            <a:ext cx="7239000" cy="1445240"/>
          </a:xfrm>
          <a:custGeom>
            <a:avLst/>
            <a:gdLst>
              <a:gd name="connsiteX0" fmla="*/ 0 w 3195427"/>
              <a:gd name="connsiteY0" fmla="*/ 0 h 1445240"/>
              <a:gd name="connsiteX1" fmla="*/ 3195427 w 3195427"/>
              <a:gd name="connsiteY1" fmla="*/ 0 h 1445240"/>
              <a:gd name="connsiteX2" fmla="*/ 3195427 w 3195427"/>
              <a:gd name="connsiteY2" fmla="*/ 1445240 h 1445240"/>
              <a:gd name="connsiteX3" fmla="*/ 0 w 3195427"/>
              <a:gd name="connsiteY3" fmla="*/ 1445240 h 1445240"/>
              <a:gd name="connsiteX4" fmla="*/ 0 w 3195427"/>
              <a:gd name="connsiteY4" fmla="*/ 0 h 144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27" h="1445240">
                <a:moveTo>
                  <a:pt x="0" y="0"/>
                </a:moveTo>
                <a:lnTo>
                  <a:pt x="3195427" y="0"/>
                </a:lnTo>
                <a:lnTo>
                  <a:pt x="3195427" y="1445240"/>
                </a:lnTo>
                <a:lnTo>
                  <a:pt x="0" y="1445240"/>
                </a:lnTo>
                <a:lnTo>
                  <a:pt x="0" y="0"/>
                </a:lnTo>
                <a:close/>
              </a:path>
            </a:pathLst>
          </a:custGeom>
          <a:solidFill>
            <a:schemeClr val="bg2">
              <a:lumMod val="60000"/>
              <a:lumOff val="40000"/>
            </a:schemeClr>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43840" numCol="1" spcCol="1270" anchor="ctr" anchorCtr="0">
            <a:noAutofit/>
          </a:bodyPr>
          <a:lstStyle/>
          <a:p>
            <a:pPr defTabSz="2844800">
              <a:lnSpc>
                <a:spcPct val="90000"/>
              </a:lnSpc>
              <a:spcAft>
                <a:spcPct val="35000"/>
              </a:spcAft>
            </a:pPr>
            <a:r>
              <a:rPr lang="zh-CN" altLang="en-US" sz="1200" dirty="0">
                <a:solidFill>
                  <a:schemeClr val="bg1"/>
                </a:solidFill>
              </a:rPr>
              <a:t> </a:t>
            </a:r>
            <a:r>
              <a:rPr lang="en-US" altLang="zh-CN" sz="1200" dirty="0">
                <a:solidFill>
                  <a:schemeClr val="bg1"/>
                </a:solidFill>
              </a:rPr>
              <a:t>·</a:t>
            </a:r>
            <a:r>
              <a:rPr lang="zh-CN" altLang="en-US" sz="1200" dirty="0">
                <a:solidFill>
                  <a:schemeClr val="bg1"/>
                </a:solidFill>
              </a:rPr>
              <a:t>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a:t>
            </a:r>
            <a:endParaRPr lang="zh-CN" altLang="en-US" sz="1200" dirty="0">
              <a:solidFill>
                <a:schemeClr val="bg1"/>
              </a:solidFill>
            </a:endParaRPr>
          </a:p>
          <a:p>
            <a:pPr defTabSz="2844800">
              <a:lnSpc>
                <a:spcPct val="90000"/>
              </a:lnSpc>
              <a:spcAft>
                <a:spcPct val="35000"/>
              </a:spcAft>
            </a:pPr>
            <a:endParaRPr lang="zh-CN" altLang="en-US" sz="1200" dirty="0">
              <a:solidFill>
                <a:schemeClr val="bg1"/>
              </a:solidFill>
            </a:endParaRPr>
          </a:p>
        </p:txBody>
      </p:sp>
      <p:sp>
        <p:nvSpPr>
          <p:cNvPr id="8" name="矩形 7"/>
          <p:cNvSpPr/>
          <p:nvPr/>
        </p:nvSpPr>
        <p:spPr>
          <a:xfrm>
            <a:off x="9170194" y="3024805"/>
            <a:ext cx="1430788" cy="1445240"/>
          </a:xfrm>
          <a:prstGeom prst="rect">
            <a:avLst/>
          </a:prstGeom>
          <a:blipFill>
            <a:blip r:embed="rId3"/>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9" name="任意多边形 8"/>
          <p:cNvSpPr/>
          <p:nvPr/>
        </p:nvSpPr>
        <p:spPr>
          <a:xfrm>
            <a:off x="3352661" y="4714860"/>
            <a:ext cx="7248321" cy="1445240"/>
          </a:xfrm>
          <a:custGeom>
            <a:avLst/>
            <a:gdLst>
              <a:gd name="connsiteX0" fmla="*/ 0 w 3195427"/>
              <a:gd name="connsiteY0" fmla="*/ 0 h 1445240"/>
              <a:gd name="connsiteX1" fmla="*/ 3195427 w 3195427"/>
              <a:gd name="connsiteY1" fmla="*/ 0 h 1445240"/>
              <a:gd name="connsiteX2" fmla="*/ 3195427 w 3195427"/>
              <a:gd name="connsiteY2" fmla="*/ 1445240 h 1445240"/>
              <a:gd name="connsiteX3" fmla="*/ 0 w 3195427"/>
              <a:gd name="connsiteY3" fmla="*/ 1445240 h 1445240"/>
              <a:gd name="connsiteX4" fmla="*/ 0 w 3195427"/>
              <a:gd name="connsiteY4" fmla="*/ 0 h 144524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95427" h="1445240">
                <a:moveTo>
                  <a:pt x="0" y="0"/>
                </a:moveTo>
                <a:lnTo>
                  <a:pt x="3195427" y="0"/>
                </a:lnTo>
                <a:lnTo>
                  <a:pt x="3195427" y="1445240"/>
                </a:lnTo>
                <a:lnTo>
                  <a:pt x="0" y="1445240"/>
                </a:lnTo>
                <a:lnTo>
                  <a:pt x="0" y="0"/>
                </a:lnTo>
                <a:close/>
              </a:path>
            </a:pathLst>
          </a:cu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3840" tIns="243840" rIns="243840" bIns="243840" numCol="1" spcCol="1270" anchor="ctr" anchorCtr="0">
            <a:noAutofit/>
          </a:bodyPr>
          <a:lstStyle/>
          <a:p>
            <a:pPr defTabSz="2844800">
              <a:lnSpc>
                <a:spcPct val="90000"/>
              </a:lnSpc>
              <a:spcAft>
                <a:spcPct val="35000"/>
              </a:spcAft>
            </a:pPr>
            <a:r>
              <a:rPr lang="zh-CN" altLang="en-US" sz="1200" dirty="0">
                <a:solidFill>
                  <a:schemeClr val="bg1"/>
                </a:solidFill>
              </a:rPr>
              <a:t> </a:t>
            </a:r>
            <a:r>
              <a:rPr lang="en-US" altLang="zh-CN" sz="1200" dirty="0">
                <a:solidFill>
                  <a:schemeClr val="bg1"/>
                </a:solidFill>
              </a:rPr>
              <a:t>·</a:t>
            </a:r>
            <a:r>
              <a:rPr lang="zh-CN" altLang="en-US" sz="1200" dirty="0">
                <a:solidFill>
                  <a:schemeClr val="bg1"/>
                </a:solidFill>
              </a:rPr>
              <a:t>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点击输入文字内容</a:t>
            </a:r>
            <a:endParaRPr lang="zh-CN" altLang="en-US" sz="1200" dirty="0">
              <a:solidFill>
                <a:schemeClr val="bg1"/>
              </a:solidFill>
            </a:endParaRPr>
          </a:p>
          <a:p>
            <a:pPr defTabSz="2844800">
              <a:lnSpc>
                <a:spcPct val="90000"/>
              </a:lnSpc>
              <a:spcAft>
                <a:spcPct val="35000"/>
              </a:spcAft>
            </a:pPr>
            <a:endParaRPr lang="zh-CN" altLang="en-US" sz="1200" dirty="0">
              <a:solidFill>
                <a:schemeClr val="bg1"/>
              </a:solidFill>
            </a:endParaRPr>
          </a:p>
        </p:txBody>
      </p:sp>
      <p:sp>
        <p:nvSpPr>
          <p:cNvPr id="14" name="矩形 13"/>
          <p:cNvSpPr/>
          <p:nvPr/>
        </p:nvSpPr>
        <p:spPr>
          <a:xfrm>
            <a:off x="1778794" y="4714860"/>
            <a:ext cx="1430788" cy="1445240"/>
          </a:xfrm>
          <a:prstGeom prst="rect">
            <a:avLst/>
          </a:prstGeom>
          <a:blipFill>
            <a:blip r:embed="rId4"/>
            <a:stretch>
              <a:fillRect/>
            </a:stretch>
          </a:blip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Tree>
    <p:custDataLst>
      <p:tags r:id="rId5"/>
    </p:custDataLst>
  </p:cSld>
  <p:clrMapOvr>
    <a:masterClrMapping/>
  </p:clrMapOvr>
  <p:transition spd="slow" advTm="3984">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40000">
                                          <p:cBhvr additive="base">
                                            <p:cTn id="7" dur="500" fill="hold"/>
                                            <p:tgtEl>
                                              <p:spTgt spid="18"/>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14:presetBounceEnd="40000">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14:bounceEnd="40000">
                                          <p:cBhvr additive="base">
                                            <p:cTn id="12" dur="500" fill="hold"/>
                                            <p:tgtEl>
                                              <p:spTgt spid="6"/>
                                            </p:tgtEl>
                                            <p:attrNameLst>
                                              <p:attrName>ppt_x</p:attrName>
                                            </p:attrNameLst>
                                          </p:cBhvr>
                                          <p:tavLst>
                                            <p:tav tm="0">
                                              <p:val>
                                                <p:strVal val="0-#ppt_w/2"/>
                                              </p:val>
                                            </p:tav>
                                            <p:tav tm="100000">
                                              <p:val>
                                                <p:strVal val="#ppt_x"/>
                                              </p:val>
                                            </p:tav>
                                          </p:tavLst>
                                        </p:anim>
                                        <p:anim calcmode="lin" valueType="num" p14:bounceEnd="40000">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2" fill="hold" nodeType="afterEffect" p14:presetBounceEnd="40000">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14:bounceEnd="40000">
                                          <p:cBhvr additive="base">
                                            <p:cTn id="21"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par>
                              <p:cTn id="27" fill="hold">
                                <p:stCondLst>
                                  <p:cond delay="2500"/>
                                </p:stCondLst>
                                <p:childTnLst>
                                  <p:par>
                                    <p:cTn id="28" presetID="2" presetClass="entr" presetSubtype="8" fill="hold" nodeType="afterEffect" p14:presetBounceEnd="40000">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14:bounceEnd="40000">
                                          <p:cBhvr additive="base">
                                            <p:cTn id="30"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500" fill="hold"/>
                                            <p:tgtEl>
                                              <p:spTgt spid="6"/>
                                            </p:tgtEl>
                                            <p:attrNameLst>
                                              <p:attrName>ppt_x</p:attrName>
                                            </p:attrNameLst>
                                          </p:cBhvr>
                                          <p:tavLst>
                                            <p:tav tm="0">
                                              <p:val>
                                                <p:strVal val="0-#ppt_w/2"/>
                                              </p:val>
                                            </p:tav>
                                            <p:tav tm="100000">
                                              <p:val>
                                                <p:strVal val="#ppt_x"/>
                                              </p:val>
                                            </p:tav>
                                          </p:tavLst>
                                        </p:anim>
                                        <p:anim calcmode="lin" valueType="num">
                                          <p:cBhvr additive="base">
                                            <p:cTn id="13" dur="5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left)">
                                          <p:cBhvr>
                                            <p:cTn id="17" dur="500"/>
                                            <p:tgtEl>
                                              <p:spTgt spid="5"/>
                                            </p:tgtEl>
                                          </p:cBhvr>
                                        </p:animEffect>
                                      </p:childTnLst>
                                    </p:cTn>
                                  </p:par>
                                </p:childTnLst>
                              </p:cTn>
                            </p:par>
                            <p:par>
                              <p:cTn id="18" fill="hold">
                                <p:stCondLst>
                                  <p:cond delay="1500"/>
                                </p:stCondLst>
                                <p:childTnLst>
                                  <p:par>
                                    <p:cTn id="19" presetID="2" presetClass="entr" presetSubtype="2" fill="hold" nodeType="afterEffect">
                                      <p:stCondLst>
                                        <p:cond delay="0"/>
                                      </p:stCondLst>
                                      <p:childTnLst>
                                        <p:set>
                                          <p:cBhvr>
                                            <p:cTn id="20" dur="1" fill="hold">
                                              <p:stCondLst>
                                                <p:cond delay="0"/>
                                              </p:stCondLst>
                                            </p:cTn>
                                            <p:tgtEl>
                                              <p:spTgt spid="8"/>
                                            </p:tgtEl>
                                            <p:attrNameLst>
                                              <p:attrName>style.visibility</p:attrName>
                                            </p:attrNameLst>
                                          </p:cBhvr>
                                          <p:to>
                                            <p:strVal val="visible"/>
                                          </p:to>
                                        </p:set>
                                        <p:anim calcmode="lin" valueType="num">
                                          <p:cBhvr additive="base">
                                            <p:cTn id="21" dur="500" fill="hold"/>
                                            <p:tgtEl>
                                              <p:spTgt spid="8"/>
                                            </p:tgtEl>
                                            <p:attrNameLst>
                                              <p:attrName>ppt_x</p:attrName>
                                            </p:attrNameLst>
                                          </p:cBhvr>
                                          <p:tavLst>
                                            <p:tav tm="0">
                                              <p:val>
                                                <p:strVal val="1+#ppt_w/2"/>
                                              </p:val>
                                            </p:tav>
                                            <p:tav tm="100000">
                                              <p:val>
                                                <p:strVal val="#ppt_x"/>
                                              </p:val>
                                            </p:tav>
                                          </p:tavLst>
                                        </p:anim>
                                        <p:anim calcmode="lin" valueType="num">
                                          <p:cBhvr additive="base">
                                            <p:cTn id="22" dur="500" fill="hold"/>
                                            <p:tgtEl>
                                              <p:spTgt spid="8"/>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2" fill="hold" grpId="0"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right)">
                                          <p:cBhvr>
                                            <p:cTn id="26" dur="500"/>
                                            <p:tgtEl>
                                              <p:spTgt spid="7"/>
                                            </p:tgtEl>
                                          </p:cBhvr>
                                        </p:animEffect>
                                      </p:childTnLst>
                                    </p:cTn>
                                  </p:par>
                                </p:childTnLst>
                              </p:cTn>
                            </p:par>
                            <p:par>
                              <p:cTn id="27" fill="hold">
                                <p:stCondLst>
                                  <p:cond delay="2500"/>
                                </p:stCondLst>
                                <p:childTnLst>
                                  <p:par>
                                    <p:cTn id="28" presetID="2" presetClass="entr" presetSubtype="8"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500" fill="hold"/>
                                            <p:tgtEl>
                                              <p:spTgt spid="14"/>
                                            </p:tgtEl>
                                            <p:attrNameLst>
                                              <p:attrName>ppt_x</p:attrName>
                                            </p:attrNameLst>
                                          </p:cBhvr>
                                          <p:tavLst>
                                            <p:tav tm="0">
                                              <p:val>
                                                <p:strVal val="0-#ppt_w/2"/>
                                              </p:val>
                                            </p:tav>
                                            <p:tav tm="100000">
                                              <p:val>
                                                <p:strVal val="#ppt_x"/>
                                              </p:val>
                                            </p:tav>
                                          </p:tavLst>
                                        </p:anim>
                                        <p:anim calcmode="lin" valueType="num">
                                          <p:cBhvr additive="base">
                                            <p:cTn id="31" dur="500" fill="hold"/>
                                            <p:tgtEl>
                                              <p:spTgt spid="1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left)">
                                          <p:cBhvr>
                                            <p:cTn id="3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图示 1"/>
          <p:cNvGraphicFramePr/>
          <p:nvPr/>
        </p:nvGraphicFramePr>
        <p:xfrm>
          <a:off x="3319463" y="1819275"/>
          <a:ext cx="6062662" cy="4041775"/>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grpSp>
        <p:nvGrpSpPr>
          <p:cNvPr id="12" name="组合 11"/>
          <p:cNvGrpSpPr/>
          <p:nvPr/>
        </p:nvGrpSpPr>
        <p:grpSpPr>
          <a:xfrm>
            <a:off x="-126206" y="222250"/>
            <a:ext cx="3774465" cy="800219"/>
            <a:chOff x="-126206" y="222250"/>
            <a:chExt cx="3774465" cy="800219"/>
          </a:xfrm>
        </p:grpSpPr>
        <p:sp>
          <p:nvSpPr>
            <p:cNvPr id="13" name="五边形 12"/>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5" name="图片 14"/>
            <p:cNvPicPr>
              <a:picLocks noChangeAspect="1"/>
            </p:cNvPicPr>
            <p:nvPr/>
          </p:nvPicPr>
          <p:blipFill>
            <a:blip r:embed="rId6">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7"/>
    </p:custDataLst>
  </p:cSld>
  <p:clrMapOvr>
    <a:masterClrMapping/>
  </p:clrMapOvr>
  <p:transition spd="slow" advTm="3403">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graphicEl>
                                                  <a:dgm id="{EAB87765-70D1-4AE7-BBF9-10E839C310B1}"/>
                                                </p:graphicEl>
                                              </p:spTgt>
                                            </p:tgtEl>
                                            <p:attrNameLst>
                                              <p:attrName>style.visibility</p:attrName>
                                            </p:attrNameLst>
                                          </p:cBhvr>
                                          <p:to>
                                            <p:strVal val="visible"/>
                                          </p:to>
                                        </p:set>
                                        <p:animEffect transition="in" filter="wipe(left)">
                                          <p:cBhvr>
                                            <p:cTn id="12" dur="500"/>
                                            <p:tgtEl>
                                              <p:spTgt spid="2">
                                                <p:graphicEl>
                                                  <a:dgm id="{EAB87765-70D1-4AE7-BBF9-10E839C310B1}"/>
                                                </p:graphic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
                                                <p:graphicEl>
                                                  <a:dgm id="{BD22BCC6-FCDD-4346-98D1-3063A3CE0805}"/>
                                                </p:graphicEl>
                                              </p:spTgt>
                                            </p:tgtEl>
                                            <p:attrNameLst>
                                              <p:attrName>style.visibility</p:attrName>
                                            </p:attrNameLst>
                                          </p:cBhvr>
                                          <p:to>
                                            <p:strVal val="visible"/>
                                          </p:to>
                                        </p:set>
                                        <p:animEffect transition="in" filter="wipe(left)">
                                          <p:cBhvr>
                                            <p:cTn id="16" dur="500"/>
                                            <p:tgtEl>
                                              <p:spTgt spid="2">
                                                <p:graphicEl>
                                                  <a:dgm id="{BD22BCC6-FCDD-4346-98D1-3063A3CE0805}"/>
                                                </p:graphic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graphicEl>
                                                  <a:dgm id="{0CF17E3D-AC11-43FE-83B3-5AF18EB3B158}"/>
                                                </p:graphicEl>
                                              </p:spTgt>
                                            </p:tgtEl>
                                            <p:attrNameLst>
                                              <p:attrName>style.visibility</p:attrName>
                                            </p:attrNameLst>
                                          </p:cBhvr>
                                          <p:to>
                                            <p:strVal val="visible"/>
                                          </p:to>
                                        </p:set>
                                        <p:animEffect transition="in" filter="wipe(left)">
                                          <p:cBhvr>
                                            <p:cTn id="19" dur="500"/>
                                            <p:tgtEl>
                                              <p:spTgt spid="2">
                                                <p:graphicEl>
                                                  <a:dgm id="{0CF17E3D-AC11-43FE-83B3-5AF18EB3B158}"/>
                                                </p:graphicEl>
                                              </p:spTgt>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2">
                                                <p:graphicEl>
                                                  <a:dgm id="{FBA40580-162F-4ECF-822B-D2B581FEE92F}"/>
                                                </p:graphicEl>
                                              </p:spTgt>
                                            </p:tgtEl>
                                            <p:attrNameLst>
                                              <p:attrName>style.visibility</p:attrName>
                                            </p:attrNameLst>
                                          </p:cBhvr>
                                          <p:to>
                                            <p:strVal val="visible"/>
                                          </p:to>
                                        </p:set>
                                        <p:animEffect transition="in" filter="wipe(right)">
                                          <p:cBhvr>
                                            <p:cTn id="23" dur="500"/>
                                            <p:tgtEl>
                                              <p:spTgt spid="2">
                                                <p:graphicEl>
                                                  <a:dgm id="{FBA40580-162F-4ECF-822B-D2B581FEE92F}"/>
                                                </p:graphic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graphicEl>
                                                  <a:dgm id="{6C50E731-503B-4B4C-8DEC-944946925CB3}"/>
                                                </p:graphicEl>
                                              </p:spTgt>
                                            </p:tgtEl>
                                            <p:attrNameLst>
                                              <p:attrName>style.visibility</p:attrName>
                                            </p:attrNameLst>
                                          </p:cBhvr>
                                          <p:to>
                                            <p:strVal val="visible"/>
                                          </p:to>
                                        </p:set>
                                        <p:animEffect transition="in" filter="wipe(left)">
                                          <p:cBhvr>
                                            <p:cTn id="26" dur="500"/>
                                            <p:tgtEl>
                                              <p:spTgt spid="2">
                                                <p:graphicEl>
                                                  <a:dgm id="{6C50E731-503B-4B4C-8DEC-944946925CB3}"/>
                                                </p:graphicEl>
                                              </p:spTgt>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
                                                <p:graphicEl>
                                                  <a:dgm id="{A8AE51AF-66BB-4902-B3DB-0C34D4F333C1}"/>
                                                </p:graphicEl>
                                              </p:spTgt>
                                            </p:tgtEl>
                                            <p:attrNameLst>
                                              <p:attrName>style.visibility</p:attrName>
                                            </p:attrNameLst>
                                          </p:cBhvr>
                                          <p:to>
                                            <p:strVal val="visible"/>
                                          </p:to>
                                        </p:set>
                                        <p:animEffect transition="in" filter="wipe(left)">
                                          <p:cBhvr>
                                            <p:cTn id="30" dur="500"/>
                                            <p:tgtEl>
                                              <p:spTgt spid="2">
                                                <p:graphicEl>
                                                  <a:dgm id="{A8AE51AF-66BB-4902-B3DB-0C34D4F333C1}"/>
                                                </p:graphic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
                                                <p:graphicEl>
                                                  <a:dgm id="{FC2E7ECA-29A5-485A-B8BA-713B340320EB}"/>
                                                </p:graphicEl>
                                              </p:spTgt>
                                            </p:tgtEl>
                                            <p:attrNameLst>
                                              <p:attrName>style.visibility</p:attrName>
                                            </p:attrNameLst>
                                          </p:cBhvr>
                                          <p:to>
                                            <p:strVal val="visible"/>
                                          </p:to>
                                        </p:set>
                                        <p:animEffect transition="in" filter="wipe(left)">
                                          <p:cBhvr>
                                            <p:cTn id="33" dur="500"/>
                                            <p:tgtEl>
                                              <p:spTgt spid="2">
                                                <p:graphicEl>
                                                  <a:dgm id="{FC2E7ECA-29A5-485A-B8BA-713B340320EB}"/>
                                                </p:graphicEl>
                                              </p:spTgt>
                                            </p:tgtEl>
                                          </p:cBhvr>
                                        </p:animEffect>
                                      </p:childTnLst>
                                    </p:cTn>
                                  </p:par>
                                </p:childTnLst>
                              </p:cTn>
                            </p:par>
                            <p:par>
                              <p:cTn id="34" fill="hold">
                                <p:stCondLst>
                                  <p:cond delay="2500"/>
                                </p:stCondLst>
                                <p:childTnLst>
                                  <p:par>
                                    <p:cTn id="35" presetID="22" presetClass="entr" presetSubtype="2" fill="hold" grpId="0" nodeType="afterEffect">
                                      <p:stCondLst>
                                        <p:cond delay="0"/>
                                      </p:stCondLst>
                                      <p:childTnLst>
                                        <p:set>
                                          <p:cBhvr>
                                            <p:cTn id="36" dur="1" fill="hold">
                                              <p:stCondLst>
                                                <p:cond delay="0"/>
                                              </p:stCondLst>
                                            </p:cTn>
                                            <p:tgtEl>
                                              <p:spTgt spid="2">
                                                <p:graphicEl>
                                                  <a:dgm id="{14A2B875-9507-447F-96C3-8CD95F57CA47}"/>
                                                </p:graphicEl>
                                              </p:spTgt>
                                            </p:tgtEl>
                                            <p:attrNameLst>
                                              <p:attrName>style.visibility</p:attrName>
                                            </p:attrNameLst>
                                          </p:cBhvr>
                                          <p:to>
                                            <p:strVal val="visible"/>
                                          </p:to>
                                        </p:set>
                                        <p:animEffect transition="in" filter="wipe(right)">
                                          <p:cBhvr>
                                            <p:cTn id="37" dur="500"/>
                                            <p:tgtEl>
                                              <p:spTgt spid="2">
                                                <p:graphicEl>
                                                  <a:dgm id="{14A2B875-9507-447F-96C3-8CD95F57CA47}"/>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
                                                <p:graphicEl>
                                                  <a:dgm id="{F2C9CEFB-7A9B-4092-8B0D-7D0021991681}"/>
                                                </p:graphicEl>
                                              </p:spTgt>
                                            </p:tgtEl>
                                            <p:attrNameLst>
                                              <p:attrName>style.visibility</p:attrName>
                                            </p:attrNameLst>
                                          </p:cBhvr>
                                          <p:to>
                                            <p:strVal val="visible"/>
                                          </p:to>
                                        </p:set>
                                        <p:animEffect transition="in" filter="wipe(left)">
                                          <p:cBhvr>
                                            <p:cTn id="40" dur="500"/>
                                            <p:tgtEl>
                                              <p:spTgt spid="2">
                                                <p:graphicEl>
                                                  <a:dgm id="{F2C9CEFB-7A9B-4092-8B0D-7D002199168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grpId="0" nodeType="afterEffect">
                                      <p:stCondLst>
                                        <p:cond delay="0"/>
                                      </p:stCondLst>
                                      <p:childTnLst>
                                        <p:set>
                                          <p:cBhvr>
                                            <p:cTn id="11" dur="1" fill="hold">
                                              <p:stCondLst>
                                                <p:cond delay="0"/>
                                              </p:stCondLst>
                                            </p:cTn>
                                            <p:tgtEl>
                                              <p:spTgt spid="2">
                                                <p:graphicEl>
                                                  <a:dgm id="{EAB87765-70D1-4AE7-BBF9-10E839C310B1}"/>
                                                </p:graphicEl>
                                              </p:spTgt>
                                            </p:tgtEl>
                                            <p:attrNameLst>
                                              <p:attrName>style.visibility</p:attrName>
                                            </p:attrNameLst>
                                          </p:cBhvr>
                                          <p:to>
                                            <p:strVal val="visible"/>
                                          </p:to>
                                        </p:set>
                                        <p:animEffect transition="in" filter="wipe(left)">
                                          <p:cBhvr>
                                            <p:cTn id="12" dur="500"/>
                                            <p:tgtEl>
                                              <p:spTgt spid="2">
                                                <p:graphicEl>
                                                  <a:dgm id="{EAB87765-70D1-4AE7-BBF9-10E839C310B1}"/>
                                                </p:graphicEl>
                                              </p:spTgt>
                                            </p:tgtEl>
                                          </p:cBhvr>
                                        </p:animEffect>
                                      </p:childTnLst>
                                    </p:cTn>
                                  </p:par>
                                </p:childTnLst>
                              </p:cTn>
                            </p:par>
                            <p:par>
                              <p:cTn id="13" fill="hold">
                                <p:stCondLst>
                                  <p:cond delay="1000"/>
                                </p:stCondLst>
                                <p:childTnLst>
                                  <p:par>
                                    <p:cTn id="14" presetID="22" presetClass="entr" presetSubtype="8" fill="hold" grpId="0" nodeType="afterEffect">
                                      <p:stCondLst>
                                        <p:cond delay="0"/>
                                      </p:stCondLst>
                                      <p:childTnLst>
                                        <p:set>
                                          <p:cBhvr>
                                            <p:cTn id="15" dur="1" fill="hold">
                                              <p:stCondLst>
                                                <p:cond delay="0"/>
                                              </p:stCondLst>
                                            </p:cTn>
                                            <p:tgtEl>
                                              <p:spTgt spid="2">
                                                <p:graphicEl>
                                                  <a:dgm id="{BD22BCC6-FCDD-4346-98D1-3063A3CE0805}"/>
                                                </p:graphicEl>
                                              </p:spTgt>
                                            </p:tgtEl>
                                            <p:attrNameLst>
                                              <p:attrName>style.visibility</p:attrName>
                                            </p:attrNameLst>
                                          </p:cBhvr>
                                          <p:to>
                                            <p:strVal val="visible"/>
                                          </p:to>
                                        </p:set>
                                        <p:animEffect transition="in" filter="wipe(left)">
                                          <p:cBhvr>
                                            <p:cTn id="16" dur="500"/>
                                            <p:tgtEl>
                                              <p:spTgt spid="2">
                                                <p:graphicEl>
                                                  <a:dgm id="{BD22BCC6-FCDD-4346-98D1-3063A3CE0805}"/>
                                                </p:graphicEl>
                                              </p:spTgt>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
                                                <p:graphicEl>
                                                  <a:dgm id="{0CF17E3D-AC11-43FE-83B3-5AF18EB3B158}"/>
                                                </p:graphicEl>
                                              </p:spTgt>
                                            </p:tgtEl>
                                            <p:attrNameLst>
                                              <p:attrName>style.visibility</p:attrName>
                                            </p:attrNameLst>
                                          </p:cBhvr>
                                          <p:to>
                                            <p:strVal val="visible"/>
                                          </p:to>
                                        </p:set>
                                        <p:animEffect transition="in" filter="wipe(left)">
                                          <p:cBhvr>
                                            <p:cTn id="19" dur="500"/>
                                            <p:tgtEl>
                                              <p:spTgt spid="2">
                                                <p:graphicEl>
                                                  <a:dgm id="{0CF17E3D-AC11-43FE-83B3-5AF18EB3B158}"/>
                                                </p:graphicEl>
                                              </p:spTgt>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2">
                                                <p:graphicEl>
                                                  <a:dgm id="{FBA40580-162F-4ECF-822B-D2B581FEE92F}"/>
                                                </p:graphicEl>
                                              </p:spTgt>
                                            </p:tgtEl>
                                            <p:attrNameLst>
                                              <p:attrName>style.visibility</p:attrName>
                                            </p:attrNameLst>
                                          </p:cBhvr>
                                          <p:to>
                                            <p:strVal val="visible"/>
                                          </p:to>
                                        </p:set>
                                        <p:animEffect transition="in" filter="wipe(right)">
                                          <p:cBhvr>
                                            <p:cTn id="23" dur="500"/>
                                            <p:tgtEl>
                                              <p:spTgt spid="2">
                                                <p:graphicEl>
                                                  <a:dgm id="{FBA40580-162F-4ECF-822B-D2B581FEE92F}"/>
                                                </p:graphicEl>
                                              </p:spTgt>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
                                                <p:graphicEl>
                                                  <a:dgm id="{6C50E731-503B-4B4C-8DEC-944946925CB3}"/>
                                                </p:graphicEl>
                                              </p:spTgt>
                                            </p:tgtEl>
                                            <p:attrNameLst>
                                              <p:attrName>style.visibility</p:attrName>
                                            </p:attrNameLst>
                                          </p:cBhvr>
                                          <p:to>
                                            <p:strVal val="visible"/>
                                          </p:to>
                                        </p:set>
                                        <p:animEffect transition="in" filter="wipe(left)">
                                          <p:cBhvr>
                                            <p:cTn id="26" dur="500"/>
                                            <p:tgtEl>
                                              <p:spTgt spid="2">
                                                <p:graphicEl>
                                                  <a:dgm id="{6C50E731-503B-4B4C-8DEC-944946925CB3}"/>
                                                </p:graphicEl>
                                              </p:spTgt>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2">
                                                <p:graphicEl>
                                                  <a:dgm id="{A8AE51AF-66BB-4902-B3DB-0C34D4F333C1}"/>
                                                </p:graphicEl>
                                              </p:spTgt>
                                            </p:tgtEl>
                                            <p:attrNameLst>
                                              <p:attrName>style.visibility</p:attrName>
                                            </p:attrNameLst>
                                          </p:cBhvr>
                                          <p:to>
                                            <p:strVal val="visible"/>
                                          </p:to>
                                        </p:set>
                                        <p:animEffect transition="in" filter="wipe(left)">
                                          <p:cBhvr>
                                            <p:cTn id="30" dur="500"/>
                                            <p:tgtEl>
                                              <p:spTgt spid="2">
                                                <p:graphicEl>
                                                  <a:dgm id="{A8AE51AF-66BB-4902-B3DB-0C34D4F333C1}"/>
                                                </p:graphicEl>
                                              </p:spTgt>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
                                                <p:graphicEl>
                                                  <a:dgm id="{FC2E7ECA-29A5-485A-B8BA-713B340320EB}"/>
                                                </p:graphicEl>
                                              </p:spTgt>
                                            </p:tgtEl>
                                            <p:attrNameLst>
                                              <p:attrName>style.visibility</p:attrName>
                                            </p:attrNameLst>
                                          </p:cBhvr>
                                          <p:to>
                                            <p:strVal val="visible"/>
                                          </p:to>
                                        </p:set>
                                        <p:animEffect transition="in" filter="wipe(left)">
                                          <p:cBhvr>
                                            <p:cTn id="33" dur="500"/>
                                            <p:tgtEl>
                                              <p:spTgt spid="2">
                                                <p:graphicEl>
                                                  <a:dgm id="{FC2E7ECA-29A5-485A-B8BA-713B340320EB}"/>
                                                </p:graphicEl>
                                              </p:spTgt>
                                            </p:tgtEl>
                                          </p:cBhvr>
                                        </p:animEffect>
                                      </p:childTnLst>
                                    </p:cTn>
                                  </p:par>
                                </p:childTnLst>
                              </p:cTn>
                            </p:par>
                            <p:par>
                              <p:cTn id="34" fill="hold">
                                <p:stCondLst>
                                  <p:cond delay="2500"/>
                                </p:stCondLst>
                                <p:childTnLst>
                                  <p:par>
                                    <p:cTn id="35" presetID="22" presetClass="entr" presetSubtype="2" fill="hold" grpId="0" nodeType="afterEffect">
                                      <p:stCondLst>
                                        <p:cond delay="0"/>
                                      </p:stCondLst>
                                      <p:childTnLst>
                                        <p:set>
                                          <p:cBhvr>
                                            <p:cTn id="36" dur="1" fill="hold">
                                              <p:stCondLst>
                                                <p:cond delay="0"/>
                                              </p:stCondLst>
                                            </p:cTn>
                                            <p:tgtEl>
                                              <p:spTgt spid="2">
                                                <p:graphicEl>
                                                  <a:dgm id="{14A2B875-9507-447F-96C3-8CD95F57CA47}"/>
                                                </p:graphicEl>
                                              </p:spTgt>
                                            </p:tgtEl>
                                            <p:attrNameLst>
                                              <p:attrName>style.visibility</p:attrName>
                                            </p:attrNameLst>
                                          </p:cBhvr>
                                          <p:to>
                                            <p:strVal val="visible"/>
                                          </p:to>
                                        </p:set>
                                        <p:animEffect transition="in" filter="wipe(right)">
                                          <p:cBhvr>
                                            <p:cTn id="37" dur="500"/>
                                            <p:tgtEl>
                                              <p:spTgt spid="2">
                                                <p:graphicEl>
                                                  <a:dgm id="{14A2B875-9507-447F-96C3-8CD95F57CA47}"/>
                                                </p:graphicEl>
                                              </p:spTgt>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2">
                                                <p:graphicEl>
                                                  <a:dgm id="{F2C9CEFB-7A9B-4092-8B0D-7D0021991681}"/>
                                                </p:graphicEl>
                                              </p:spTgt>
                                            </p:tgtEl>
                                            <p:attrNameLst>
                                              <p:attrName>style.visibility</p:attrName>
                                            </p:attrNameLst>
                                          </p:cBhvr>
                                          <p:to>
                                            <p:strVal val="visible"/>
                                          </p:to>
                                        </p:set>
                                        <p:animEffect transition="in" filter="wipe(left)">
                                          <p:cBhvr>
                                            <p:cTn id="40" dur="500"/>
                                            <p:tgtEl>
                                              <p:spTgt spid="2">
                                                <p:graphicEl>
                                                  <a:dgm id="{F2C9CEFB-7A9B-4092-8B0D-7D0021991681}"/>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 grpId="0" uiExpand="1">
            <p:bldSub>
              <a:bldDgm bld="one"/>
            </p:bldSub>
          </p:bldGraphic>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5133597" y="3192324"/>
            <a:ext cx="952499" cy="476250"/>
          </a:xfrm>
          <a:prstGeom prst="rect">
            <a:avLst/>
          </a:prstGeom>
        </p:spPr>
      </p:pic>
      <p:sp>
        <p:nvSpPr>
          <p:cNvPr id="50" name="TextBox 49"/>
          <p:cNvSpPr txBox="1"/>
          <p:nvPr/>
        </p:nvSpPr>
        <p:spPr>
          <a:xfrm>
            <a:off x="0" y="146050"/>
            <a:ext cx="1778794" cy="523220"/>
          </a:xfrm>
          <a:prstGeom prst="homePlate">
            <a:avLst/>
          </a:prstGeom>
          <a:solidFill>
            <a:srgbClr val="FF5050"/>
          </a:solidFill>
        </p:spPr>
        <p:txBody>
          <a:bodyPr wrap="square" rtlCol="0">
            <a:spAutoFit/>
          </a:bodyPr>
          <a:lstStyle/>
          <a:p>
            <a:pPr algn="ctr"/>
            <a:r>
              <a:rPr lang="en-US" altLang="zh-CN" sz="2800" dirty="0" smtClean="0">
                <a:solidFill>
                  <a:schemeClr val="bg1"/>
                </a:solidFill>
              </a:rPr>
              <a:t>Part4</a:t>
            </a:r>
            <a:endParaRPr lang="zh-CN" altLang="en-US" sz="2800" dirty="0">
              <a:solidFill>
                <a:schemeClr val="bg1"/>
              </a:solidFill>
            </a:endParaRPr>
          </a:p>
        </p:txBody>
      </p:sp>
      <p:grpSp>
        <p:nvGrpSpPr>
          <p:cNvPr id="7" name="组合 6"/>
          <p:cNvGrpSpPr>
            <a:grpSpLocks noChangeAspect="1"/>
          </p:cNvGrpSpPr>
          <p:nvPr/>
        </p:nvGrpSpPr>
        <p:grpSpPr>
          <a:xfrm>
            <a:off x="2276096" y="1990450"/>
            <a:ext cx="2880000" cy="2880000"/>
            <a:chOff x="6395125" y="2150829"/>
            <a:chExt cx="4320000" cy="4320000"/>
          </a:xfrm>
          <a:effectLst>
            <a:outerShdw blurRad="152400" dir="5400000" sx="90000" sy="-19000" rotWithShape="0">
              <a:prstClr val="black">
                <a:alpha val="15000"/>
              </a:prstClr>
            </a:outerShdw>
          </a:effectLst>
        </p:grpSpPr>
        <p:grpSp>
          <p:nvGrpSpPr>
            <p:cNvPr id="5" name="组合 4"/>
            <p:cNvGrpSpPr>
              <a:grpSpLocks noChangeAspect="1"/>
            </p:cNvGrpSpPr>
            <p:nvPr/>
          </p:nvGrpSpPr>
          <p:grpSpPr>
            <a:xfrm>
              <a:off x="6395125" y="2150829"/>
              <a:ext cx="4320000" cy="4320000"/>
              <a:chOff x="950794" y="-1824950"/>
              <a:chExt cx="10800000" cy="10800000"/>
            </a:xfrm>
          </p:grpSpPr>
          <p:sp>
            <p:nvSpPr>
              <p:cNvPr id="12" name="菱形 11"/>
              <p:cNvSpPr/>
              <p:nvPr/>
            </p:nvSpPr>
            <p:spPr>
              <a:xfrm>
                <a:off x="950794" y="-1824950"/>
                <a:ext cx="10800000" cy="10800000"/>
              </a:xfrm>
              <a:prstGeom prst="diamond">
                <a:avLst/>
              </a:prstGeom>
              <a:solidFill>
                <a:srgbClr val="FF505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菱形 12"/>
              <p:cNvSpPr>
                <a:spLocks noChangeAspect="1"/>
              </p:cNvSpPr>
              <p:nvPr/>
            </p:nvSpPr>
            <p:spPr>
              <a:xfrm>
                <a:off x="1850794" y="-924950"/>
                <a:ext cx="9000000" cy="9000000"/>
              </a:xfrm>
              <a:prstGeom prst="diamond">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菱形 13"/>
              <p:cNvSpPr/>
              <p:nvPr/>
            </p:nvSpPr>
            <p:spPr>
              <a:xfrm>
                <a:off x="2750794" y="-24950"/>
                <a:ext cx="7200000" cy="7200000"/>
              </a:xfrm>
              <a:prstGeom prst="diamond">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 name="矩形 3"/>
            <p:cNvSpPr/>
            <p:nvPr/>
          </p:nvSpPr>
          <p:spPr>
            <a:xfrm>
              <a:off x="7378176" y="3558851"/>
              <a:ext cx="2370000" cy="1503956"/>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36000" tIns="36000" rIns="36000" bIns="36000" rtlCol="0" anchor="ctr"/>
            <a:lstStyle/>
            <a:p>
              <a:pPr algn="ctr"/>
              <a:r>
                <a:rPr lang="zh-CN" altLang="en-US" sz="2400" dirty="0">
                  <a:solidFill>
                    <a:schemeClr val="bg1"/>
                  </a:solidFill>
                  <a:latin typeface="汉真广标" pitchFamily="49" charset="-122"/>
                  <a:ea typeface="汉真广标" pitchFamily="49" charset="-122"/>
                </a:rPr>
                <a:t>下年目标计划</a:t>
              </a:r>
              <a:endParaRPr lang="zh-CN" altLang="en-US" sz="2400" dirty="0">
                <a:solidFill>
                  <a:schemeClr val="bg1"/>
                </a:solidFill>
                <a:latin typeface="汉真广标" pitchFamily="49" charset="-122"/>
                <a:ea typeface="汉真广标" pitchFamily="49" charset="-122"/>
              </a:endParaRPr>
            </a:p>
          </p:txBody>
        </p:sp>
      </p:grpSp>
      <p:cxnSp>
        <p:nvCxnSpPr>
          <p:cNvPr id="3" name="直接连接符 2"/>
          <p:cNvCxnSpPr/>
          <p:nvPr/>
        </p:nvCxnSpPr>
        <p:spPr>
          <a:xfrm>
            <a:off x="6238496" y="1365250"/>
            <a:ext cx="0" cy="4114800"/>
          </a:xfrm>
          <a:prstGeom prst="line">
            <a:avLst/>
          </a:prstGeom>
          <a:ln w="12700">
            <a:solidFill>
              <a:srgbClr val="FF5050"/>
            </a:solidFill>
            <a:prstDash val="dash"/>
          </a:ln>
        </p:spPr>
        <p:style>
          <a:lnRef idx="1">
            <a:schemeClr val="accent1"/>
          </a:lnRef>
          <a:fillRef idx="0">
            <a:schemeClr val="accent1"/>
          </a:fillRef>
          <a:effectRef idx="0">
            <a:schemeClr val="accent1"/>
          </a:effectRef>
          <a:fontRef idx="minor">
            <a:schemeClr val="tx1"/>
          </a:fontRef>
        </p:style>
      </p:cxnSp>
      <p:sp>
        <p:nvSpPr>
          <p:cNvPr id="6" name="TextBox 5"/>
          <p:cNvSpPr txBox="1"/>
          <p:nvPr/>
        </p:nvSpPr>
        <p:spPr>
          <a:xfrm>
            <a:off x="6695696" y="1517650"/>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7" name="TextBox 16"/>
          <p:cNvSpPr txBox="1"/>
          <p:nvPr/>
        </p:nvSpPr>
        <p:spPr>
          <a:xfrm>
            <a:off x="6695696" y="2373172"/>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8" name="TextBox 17"/>
          <p:cNvSpPr txBox="1"/>
          <p:nvPr/>
        </p:nvSpPr>
        <p:spPr>
          <a:xfrm>
            <a:off x="6695696" y="3228694"/>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19" name="TextBox 18"/>
          <p:cNvSpPr txBox="1"/>
          <p:nvPr/>
        </p:nvSpPr>
        <p:spPr>
          <a:xfrm>
            <a:off x="6695696" y="4084216"/>
            <a:ext cx="2550698" cy="369332"/>
          </a:xfrm>
          <a:prstGeom prst="rect">
            <a:avLst/>
          </a:prstGeom>
          <a:solidFill>
            <a:srgbClr val="FF505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
        <p:nvSpPr>
          <p:cNvPr id="20" name="TextBox 19"/>
          <p:cNvSpPr txBox="1"/>
          <p:nvPr/>
        </p:nvSpPr>
        <p:spPr>
          <a:xfrm>
            <a:off x="6695696" y="4939739"/>
            <a:ext cx="2550698" cy="369332"/>
          </a:xfrm>
          <a:prstGeom prst="rect">
            <a:avLst/>
          </a:prstGeom>
          <a:solidFill>
            <a:srgbClr val="FFC000"/>
          </a:solidFill>
        </p:spPr>
        <p:txBody>
          <a:bodyPr wrap="none" rtlCol="0">
            <a:spAutoFit/>
          </a:bodyPr>
          <a:lstStyle/>
          <a:p>
            <a:r>
              <a:rPr lang="zh-CN" altLang="en-US" dirty="0" smtClean="0">
                <a:solidFill>
                  <a:schemeClr val="bg1"/>
                </a:solidFill>
              </a:rPr>
              <a:t>● 请在此输入文字内容</a:t>
            </a:r>
            <a:endParaRPr lang="zh-CN" altLang="en-US" dirty="0">
              <a:solidFill>
                <a:schemeClr val="bg1"/>
              </a:solidFill>
            </a:endParaRPr>
          </a:p>
        </p:txBody>
      </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200" advTm="5177">
        <p14:flip dir="r"/>
      </p:transition>
    </mc:Choice>
    <mc:Fallback>
      <p:transition spd="slow" advTm="5177">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14:presetBounceEnd="40000">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14:bounceEnd="40000">
                                          <p:cBhvr additive="base">
                                            <p:cTn id="17" dur="500" fill="hold"/>
                                            <p:tgtEl>
                                              <p:spTgt spid="15"/>
                                            </p:tgtEl>
                                            <p:attrNameLst>
                                              <p:attrName>ppt_x</p:attrName>
                                            </p:attrNameLst>
                                          </p:cBhvr>
                                          <p:tavLst>
                                            <p:tav tm="0">
                                              <p:val>
                                                <p:strVal val="0-#ppt_w/2"/>
                                              </p:val>
                                            </p:tav>
                                            <p:tav tm="100000">
                                              <p:val>
                                                <p:strVal val="#ppt_x"/>
                                              </p:val>
                                            </p:tav>
                                          </p:tavLst>
                                        </p:anim>
                                        <p:anim calcmode="lin" valueType="num" p14:bounceEnd="40000">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14:presetBounceEnd="40000">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14:bounceEnd="40000">
                                          <p:cBhvr additive="base">
                                            <p:cTn id="26"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14:presetBounceEnd="40000">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14:bounceEnd="40000">
                                          <p:cBhvr additive="base">
                                            <p:cTn id="31" dur="500" fill="hold"/>
                                            <p:tgtEl>
                                              <p:spTgt spid="17"/>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14:presetBounceEnd="40000">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14:bounceEnd="40000">
                                          <p:cBhvr additive="base">
                                            <p:cTn id="36" dur="500" fill="hold"/>
                                            <p:tgtEl>
                                              <p:spTgt spid="18"/>
                                            </p:tgtEl>
                                            <p:attrNameLst>
                                              <p:attrName>ppt_x</p:attrName>
                                            </p:attrNameLst>
                                          </p:cBhvr>
                                          <p:tavLst>
                                            <p:tav tm="0">
                                              <p:val>
                                                <p:strVal val="1+#ppt_w/2"/>
                                              </p:val>
                                            </p:tav>
                                            <p:tav tm="100000">
                                              <p:val>
                                                <p:strVal val="#ppt_x"/>
                                              </p:val>
                                            </p:tav>
                                          </p:tavLst>
                                        </p:anim>
                                        <p:anim calcmode="lin" valueType="num" p14:bounceEnd="40000">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14:presetBounceEnd="40000">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14:presetBounceEnd="40000">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14:bounceEnd="40000">
                                          <p:cBhvr additive="base">
                                            <p:cTn id="46" dur="500" fill="hold"/>
                                            <p:tgtEl>
                                              <p:spTgt spid="20"/>
                                            </p:tgtEl>
                                            <p:attrNameLst>
                                              <p:attrName>ppt_x</p:attrName>
                                            </p:attrNameLst>
                                          </p:cBhvr>
                                          <p:tavLst>
                                            <p:tav tm="0">
                                              <p:val>
                                                <p:strVal val="1+#ppt_w/2"/>
                                              </p:val>
                                            </p:tav>
                                            <p:tav tm="100000">
                                              <p:val>
                                                <p:strVal val="#ppt_x"/>
                                              </p:val>
                                            </p:tav>
                                          </p:tavLst>
                                        </p:anim>
                                        <p:anim calcmode="lin" valueType="num" p14:bounceEnd="40000">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750"/>
                                            <p:tgtEl>
                                              <p:spTgt spid="7"/>
                                            </p:tgtEl>
                                          </p:cBhvr>
                                        </p:animEffect>
                                        <p:anim calcmode="lin" valueType="num">
                                          <p:cBhvr>
                                            <p:cTn id="12" dur="750" fill="hold"/>
                                            <p:tgtEl>
                                              <p:spTgt spid="7"/>
                                            </p:tgtEl>
                                            <p:attrNameLst>
                                              <p:attrName>ppt_w</p:attrName>
                                            </p:attrNameLst>
                                          </p:cBhvr>
                                          <p:tavLst>
                                            <p:tav tm="0" fmla="#ppt_w*sin(2.5*pi*$)">
                                              <p:val>
                                                <p:fltVal val="0"/>
                                              </p:val>
                                            </p:tav>
                                            <p:tav tm="100000">
                                              <p:val>
                                                <p:fltVal val="1"/>
                                              </p:val>
                                            </p:tav>
                                          </p:tavLst>
                                        </p:anim>
                                        <p:anim calcmode="lin" valueType="num">
                                          <p:cBhvr>
                                            <p:cTn id="13" dur="75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5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16" presetClass="entr" presetSubtype="42" fill="hold"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barn(outHorizontal)">
                                          <p:cBhvr>
                                            <p:cTn id="22" dur="500"/>
                                            <p:tgtEl>
                                              <p:spTgt spid="3"/>
                                            </p:tgtEl>
                                          </p:cBhvr>
                                        </p:animEffect>
                                      </p:childTnLst>
                                    </p:cTn>
                                  </p:par>
                                </p:childTnLst>
                              </p:cTn>
                            </p:par>
                            <p:par>
                              <p:cTn id="23" fill="hold">
                                <p:stCondLst>
                                  <p:cond delay="25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3000"/>
                                </p:stCondLst>
                                <p:childTnLst>
                                  <p:par>
                                    <p:cTn id="29" presetID="2" presetClass="entr" presetSubtype="2"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 calcmode="lin" valueType="num">
                                          <p:cBhvr additive="base">
                                            <p:cTn id="31" dur="500" fill="hold"/>
                                            <p:tgtEl>
                                              <p:spTgt spid="17"/>
                                            </p:tgtEl>
                                            <p:attrNameLst>
                                              <p:attrName>ppt_x</p:attrName>
                                            </p:attrNameLst>
                                          </p:cBhvr>
                                          <p:tavLst>
                                            <p:tav tm="0">
                                              <p:val>
                                                <p:strVal val="1+#ppt_w/2"/>
                                              </p:val>
                                            </p:tav>
                                            <p:tav tm="100000">
                                              <p:val>
                                                <p:strVal val="#ppt_x"/>
                                              </p:val>
                                            </p:tav>
                                          </p:tavLst>
                                        </p:anim>
                                        <p:anim calcmode="lin" valueType="num">
                                          <p:cBhvr additive="base">
                                            <p:cTn id="32" dur="500" fill="hold"/>
                                            <p:tgtEl>
                                              <p:spTgt spid="17"/>
                                            </p:tgtEl>
                                            <p:attrNameLst>
                                              <p:attrName>ppt_y</p:attrName>
                                            </p:attrNameLst>
                                          </p:cBhvr>
                                          <p:tavLst>
                                            <p:tav tm="0">
                                              <p:val>
                                                <p:strVal val="#ppt_y"/>
                                              </p:val>
                                            </p:tav>
                                            <p:tav tm="100000">
                                              <p:val>
                                                <p:strVal val="#ppt_y"/>
                                              </p:val>
                                            </p:tav>
                                          </p:tavLst>
                                        </p:anim>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1+#ppt_w/2"/>
                                              </p:val>
                                            </p:tav>
                                            <p:tav tm="100000">
                                              <p:val>
                                                <p:strVal val="#ppt_x"/>
                                              </p:val>
                                            </p:tav>
                                          </p:tavLst>
                                        </p:anim>
                                        <p:anim calcmode="lin" valueType="num">
                                          <p:cBhvr additive="base">
                                            <p:cTn id="37" dur="500" fill="hold"/>
                                            <p:tgtEl>
                                              <p:spTgt spid="18"/>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2" presetClass="entr" presetSubtype="2"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500" fill="hold"/>
                                            <p:tgtEl>
                                              <p:spTgt spid="20"/>
                                            </p:tgtEl>
                                            <p:attrNameLst>
                                              <p:attrName>ppt_x</p:attrName>
                                            </p:attrNameLst>
                                          </p:cBhvr>
                                          <p:tavLst>
                                            <p:tav tm="0">
                                              <p:val>
                                                <p:strVal val="1+#ppt_w/2"/>
                                              </p:val>
                                            </p:tav>
                                            <p:tav tm="100000">
                                              <p:val>
                                                <p:strVal val="#ppt_x"/>
                                              </p:val>
                                            </p:tav>
                                          </p:tavLst>
                                        </p:anim>
                                        <p:anim calcmode="lin" valueType="num">
                                          <p:cBhvr additive="base">
                                            <p:cTn id="47"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6" grpId="0" animBg="1"/>
          <p:bldP spid="17" grpId="0" animBg="1"/>
          <p:bldP spid="18" grpId="0" animBg="1"/>
          <p:bldP spid="19" grpId="0" animBg="1"/>
          <p:bldP spid="20" grpId="0" animBg="1"/>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0"/>
          <p:cNvSpPr txBox="1"/>
          <p:nvPr/>
        </p:nvSpPr>
        <p:spPr>
          <a:xfrm>
            <a:off x="3912394" y="2268896"/>
            <a:ext cx="7086600" cy="2732911"/>
          </a:xfrm>
          <a:prstGeom prst="rect">
            <a:avLst/>
          </a:prstGeom>
          <a:solidFill>
            <a:srgbClr val="FF5050"/>
          </a:solidFill>
        </p:spPr>
        <p:style>
          <a:lnRef idx="2">
            <a:schemeClr val="accent3"/>
          </a:lnRef>
          <a:fillRef idx="1">
            <a:schemeClr val="lt1"/>
          </a:fillRef>
          <a:effectRef idx="0">
            <a:schemeClr val="accent3"/>
          </a:effectRef>
          <a:fontRef idx="minor">
            <a:schemeClr val="dk1"/>
          </a:fontRef>
        </p:style>
        <p:txBody>
          <a:bodyPr wrap="square" lIns="180000" tIns="180000" rIns="180000" bIns="180000" rtlCol="0">
            <a:noAutofit/>
          </a:bodyPr>
          <a:lstStyle/>
          <a:p>
            <a:pPr>
              <a:lnSpc>
                <a:spcPct val="150000"/>
              </a:lnSpc>
            </a:pPr>
            <a:r>
              <a:rPr lang="zh-CN" altLang="en-US" sz="1200" dirty="0" smtClean="0">
                <a:solidFill>
                  <a:schemeClr val="bg1"/>
                </a:solidFill>
              </a:rPr>
              <a:t>        </a:t>
            </a:r>
            <a:r>
              <a:rPr lang="en-US" altLang="zh-CN" sz="1200" dirty="0" smtClean="0">
                <a:solidFill>
                  <a:schemeClr val="bg1"/>
                </a:solidFill>
              </a:rPr>
              <a:t>·</a:t>
            </a:r>
            <a:r>
              <a:rPr lang="zh-CN" altLang="en-US" sz="1200" dirty="0" smtClean="0">
                <a:solidFill>
                  <a:schemeClr val="bg1"/>
                </a:solidFill>
              </a:rPr>
              <a:t>点击</a:t>
            </a:r>
            <a:r>
              <a:rPr lang="zh-CN" altLang="en-US" sz="1200" dirty="0">
                <a:solidFill>
                  <a:schemeClr val="bg1"/>
                </a:solidFill>
              </a:rPr>
              <a:t>输入文字内容点击输入文字内容点击输入文字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点击输入文字内容点击输入文字内容点击输入文字内容点击输入文字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r>
              <a:rPr lang="zh-CN" altLang="en-US" sz="1200" dirty="0">
                <a:solidFill>
                  <a:schemeClr val="bg1"/>
                </a:solidFill>
              </a:rPr>
              <a:t>点击输入文字内容点击输入文字</a:t>
            </a:r>
            <a:r>
              <a:rPr lang="zh-CN" altLang="en-US" sz="1200" dirty="0" smtClean="0">
                <a:solidFill>
                  <a:schemeClr val="bg1"/>
                </a:solidFill>
              </a:rPr>
              <a:t>内容</a:t>
            </a:r>
            <a:endParaRPr lang="en-US" altLang="zh-CN" sz="1200" dirty="0">
              <a:solidFill>
                <a:schemeClr val="bg1"/>
              </a:solidFill>
            </a:endParaRPr>
          </a:p>
        </p:txBody>
      </p:sp>
      <p:grpSp>
        <p:nvGrpSpPr>
          <p:cNvPr id="59" name="组合 58"/>
          <p:cNvGrpSpPr/>
          <p:nvPr/>
        </p:nvGrpSpPr>
        <p:grpSpPr>
          <a:xfrm>
            <a:off x="1444286" y="1322237"/>
            <a:ext cx="2843791" cy="3962400"/>
            <a:chOff x="3346092" y="276819"/>
            <a:chExt cx="4201668" cy="5854396"/>
          </a:xfrm>
          <a:effectLst>
            <a:outerShdw blurRad="76200" dir="18900000" sy="23000" kx="-1200000" algn="bl" rotWithShape="0">
              <a:prstClr val="black">
                <a:alpha val="20000"/>
              </a:prstClr>
            </a:outerShdw>
          </a:effectLst>
        </p:grpSpPr>
        <p:pic>
          <p:nvPicPr>
            <p:cNvPr id="57" name="图片 5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3346092" y="276819"/>
              <a:ext cx="4201668" cy="4737057"/>
            </a:xfrm>
            <a:prstGeom prst="rect">
              <a:avLst/>
            </a:prstGeom>
            <a:noFill/>
            <a:ln>
              <a:noFill/>
            </a:ln>
          </p:spPr>
        </p:pic>
        <p:sp>
          <p:nvSpPr>
            <p:cNvPr id="58" name="椭圆 57"/>
            <p:cNvSpPr/>
            <p:nvPr/>
          </p:nvSpPr>
          <p:spPr>
            <a:xfrm>
              <a:off x="4834851" y="5295461"/>
              <a:ext cx="835755" cy="835754"/>
            </a:xfrm>
            <a:prstGeom prst="ellips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4" name="组合 13"/>
          <p:cNvGrpSpPr/>
          <p:nvPr/>
        </p:nvGrpSpPr>
        <p:grpSpPr>
          <a:xfrm>
            <a:off x="-126206" y="222250"/>
            <a:ext cx="3774465" cy="800219"/>
            <a:chOff x="-126206" y="222250"/>
            <a:chExt cx="3774465" cy="800219"/>
          </a:xfrm>
        </p:grpSpPr>
        <p:sp>
          <p:nvSpPr>
            <p:cNvPr id="15" name="五边形 14"/>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7" name="图片 16"/>
            <p:cNvPicPr>
              <a:picLocks noChangeAspect="1"/>
            </p:cNvPicPr>
            <p:nvPr/>
          </p:nvPicPr>
          <p:blipFill>
            <a:blip r:embed="rId2">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3"/>
    </p:custDataLst>
  </p:cSld>
  <p:clrMapOvr>
    <a:masterClrMapping/>
  </p:clrMapOvr>
  <mc:AlternateContent xmlns:mc="http://schemas.openxmlformats.org/markup-compatibility/2006">
    <mc:Choice xmlns:p14="http://schemas.microsoft.com/office/powerpoint/2010/main" Requires="p14">
      <p:transition spd="slow" p14:dur="1600" advTm="2568">
        <p14:gallery dir="l"/>
      </p:transition>
    </mc:Choice>
    <mc:Fallback>
      <p:transition spd="slow" advTm="2568">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14:bounceEnd="40000">
                                          <p:cBhvr additive="base">
                                            <p:cTn id="7" dur="500" fill="hold"/>
                                            <p:tgtEl>
                                              <p:spTgt spid="14"/>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down)">
                                          <p:cBhvr>
                                            <p:cTn id="12" dur="290">
                                              <p:stCondLst>
                                                <p:cond delay="0"/>
                                              </p:stCondLst>
                                            </p:cTn>
                                            <p:tgtEl>
                                              <p:spTgt spid="59"/>
                                            </p:tgtEl>
                                          </p:cBhvr>
                                        </p:animEffect>
                                        <p:anim calcmode="lin" valueType="num">
                                          <p:cBhvr>
                                            <p:cTn id="13" dur="911"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59"/>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59"/>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59"/>
                                            </p:tgtEl>
                                            <p:attrNameLst>
                                              <p:attrName>ppt_y</p:attrName>
                                            </p:attrNameLst>
                                          </p:cBhvr>
                                          <p:tavLst>
                                            <p:tav tm="0" fmla="#ppt_y-sin(pi*$)/81">
                                              <p:val>
                                                <p:fltVal val="0"/>
                                              </p:val>
                                            </p:tav>
                                            <p:tav tm="100000">
                                              <p:val>
                                                <p:fltVal val="1"/>
                                              </p:val>
                                            </p:tav>
                                          </p:tavLst>
                                        </p:anim>
                                        <p:animScale>
                                          <p:cBhvr>
                                            <p:cTn id="18" dur="13">
                                              <p:stCondLst>
                                                <p:cond delay="325"/>
                                              </p:stCondLst>
                                            </p:cTn>
                                            <p:tgtEl>
                                              <p:spTgt spid="59"/>
                                            </p:tgtEl>
                                          </p:cBhvr>
                                          <p:to x="100000" y="60000"/>
                                        </p:animScale>
                                        <p:animScale>
                                          <p:cBhvr>
                                            <p:cTn id="19" dur="83" decel="50000">
                                              <p:stCondLst>
                                                <p:cond delay="338"/>
                                              </p:stCondLst>
                                            </p:cTn>
                                            <p:tgtEl>
                                              <p:spTgt spid="59"/>
                                            </p:tgtEl>
                                          </p:cBhvr>
                                          <p:to x="100000" y="100000"/>
                                        </p:animScale>
                                        <p:animScale>
                                          <p:cBhvr>
                                            <p:cTn id="20" dur="13">
                                              <p:stCondLst>
                                                <p:cond delay="656"/>
                                              </p:stCondLst>
                                            </p:cTn>
                                            <p:tgtEl>
                                              <p:spTgt spid="59"/>
                                            </p:tgtEl>
                                          </p:cBhvr>
                                          <p:to x="100000" y="80000"/>
                                        </p:animScale>
                                        <p:animScale>
                                          <p:cBhvr>
                                            <p:cTn id="21" dur="83" decel="50000">
                                              <p:stCondLst>
                                                <p:cond delay="669"/>
                                              </p:stCondLst>
                                            </p:cTn>
                                            <p:tgtEl>
                                              <p:spTgt spid="59"/>
                                            </p:tgtEl>
                                          </p:cBhvr>
                                          <p:to x="100000" y="100000"/>
                                        </p:animScale>
                                        <p:animScale>
                                          <p:cBhvr>
                                            <p:cTn id="22" dur="13">
                                              <p:stCondLst>
                                                <p:cond delay="821"/>
                                              </p:stCondLst>
                                            </p:cTn>
                                            <p:tgtEl>
                                              <p:spTgt spid="59"/>
                                            </p:tgtEl>
                                          </p:cBhvr>
                                          <p:to x="100000" y="90000"/>
                                        </p:animScale>
                                        <p:animScale>
                                          <p:cBhvr>
                                            <p:cTn id="23" dur="83" decel="50000">
                                              <p:stCondLst>
                                                <p:cond delay="834"/>
                                              </p:stCondLst>
                                            </p:cTn>
                                            <p:tgtEl>
                                              <p:spTgt spid="59"/>
                                            </p:tgtEl>
                                          </p:cBhvr>
                                          <p:to x="100000" y="100000"/>
                                        </p:animScale>
                                        <p:animScale>
                                          <p:cBhvr>
                                            <p:cTn id="24" dur="13">
                                              <p:stCondLst>
                                                <p:cond delay="904"/>
                                              </p:stCondLst>
                                            </p:cTn>
                                            <p:tgtEl>
                                              <p:spTgt spid="59"/>
                                            </p:tgtEl>
                                          </p:cBhvr>
                                          <p:to x="100000" y="95000"/>
                                        </p:animScale>
                                        <p:animScale>
                                          <p:cBhvr>
                                            <p:cTn id="25" dur="83" decel="50000">
                                              <p:stCondLst>
                                                <p:cond delay="917"/>
                                              </p:stCondLst>
                                            </p:cTn>
                                            <p:tgtEl>
                                              <p:spTgt spid="59"/>
                                            </p:tgtEl>
                                          </p:cBhvr>
                                          <p:to x="100000" y="100000"/>
                                        </p:animScale>
                                      </p:childTnLst>
                                    </p:cTn>
                                  </p:par>
                                </p:childTnLst>
                              </p:cTn>
                            </p:par>
                            <p:par>
                              <p:cTn id="26" fill="hold">
                                <p:stCondLst>
                                  <p:cond delay="1500"/>
                                </p:stCondLst>
                                <p:childTnLst>
                                  <p:par>
                                    <p:cTn id="27" presetID="18" presetClass="entr" presetSubtype="6"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strips(downRight)">
                                          <p:cBhvr>
                                            <p:cTn id="2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6" presetClass="entr" presetSubtype="0" fill="hold" nodeType="afterEffect">
                                      <p:stCondLst>
                                        <p:cond delay="0"/>
                                      </p:stCondLst>
                                      <p:childTnLst>
                                        <p:set>
                                          <p:cBhvr>
                                            <p:cTn id="11" dur="1" fill="hold">
                                              <p:stCondLst>
                                                <p:cond delay="0"/>
                                              </p:stCondLst>
                                            </p:cTn>
                                            <p:tgtEl>
                                              <p:spTgt spid="59"/>
                                            </p:tgtEl>
                                            <p:attrNameLst>
                                              <p:attrName>style.visibility</p:attrName>
                                            </p:attrNameLst>
                                          </p:cBhvr>
                                          <p:to>
                                            <p:strVal val="visible"/>
                                          </p:to>
                                        </p:set>
                                        <p:animEffect transition="in" filter="wipe(down)">
                                          <p:cBhvr>
                                            <p:cTn id="12" dur="290">
                                              <p:stCondLst>
                                                <p:cond delay="0"/>
                                              </p:stCondLst>
                                            </p:cTn>
                                            <p:tgtEl>
                                              <p:spTgt spid="59"/>
                                            </p:tgtEl>
                                          </p:cBhvr>
                                        </p:animEffect>
                                        <p:anim calcmode="lin" valueType="num">
                                          <p:cBhvr>
                                            <p:cTn id="13" dur="911" tmFilter="0,0; 0.14,0.36; 0.43,0.73; 0.71,0.91; 1.0,1.0">
                                              <p:stCondLst>
                                                <p:cond delay="0"/>
                                              </p:stCondLst>
                                            </p:cTn>
                                            <p:tgtEl>
                                              <p:spTgt spid="59"/>
                                            </p:tgtEl>
                                            <p:attrNameLst>
                                              <p:attrName>ppt_x</p:attrName>
                                            </p:attrNameLst>
                                          </p:cBhvr>
                                          <p:tavLst>
                                            <p:tav tm="0">
                                              <p:val>
                                                <p:strVal val="#ppt_x-0.25"/>
                                              </p:val>
                                            </p:tav>
                                            <p:tav tm="100000">
                                              <p:val>
                                                <p:strVal val="#ppt_x"/>
                                              </p:val>
                                            </p:tav>
                                          </p:tavLst>
                                        </p:anim>
                                        <p:anim calcmode="lin" valueType="num">
                                          <p:cBhvr>
                                            <p:cTn id="14" dur="332" tmFilter="0.0,0.0; 0.25,0.07; 0.50,0.2; 0.75,0.467; 1.0,1.0">
                                              <p:stCondLst>
                                                <p:cond delay="0"/>
                                              </p:stCondLst>
                                            </p:cTn>
                                            <p:tgtEl>
                                              <p:spTgt spid="59"/>
                                            </p:tgtEl>
                                            <p:attrNameLst>
                                              <p:attrName>ppt_y</p:attrName>
                                            </p:attrNameLst>
                                          </p:cBhvr>
                                          <p:tavLst>
                                            <p:tav tm="0" fmla="#ppt_y-sin(pi*$)/3">
                                              <p:val>
                                                <p:fltVal val="0.5"/>
                                              </p:val>
                                            </p:tav>
                                            <p:tav tm="100000">
                                              <p:val>
                                                <p:fltVal val="1"/>
                                              </p:val>
                                            </p:tav>
                                          </p:tavLst>
                                        </p:anim>
                                        <p:anim calcmode="lin" valueType="num">
                                          <p:cBhvr>
                                            <p:cTn id="15" dur="332" tmFilter="0, 0; 0.125,0.2665; 0.25,0.4; 0.375,0.465; 0.5,0.5;  0.625,0.535; 0.75,0.6; 0.875,0.7335; 1,1">
                                              <p:stCondLst>
                                                <p:cond delay="332"/>
                                              </p:stCondLst>
                                            </p:cTn>
                                            <p:tgtEl>
                                              <p:spTgt spid="59"/>
                                            </p:tgtEl>
                                            <p:attrNameLst>
                                              <p:attrName>ppt_y</p:attrName>
                                            </p:attrNameLst>
                                          </p:cBhvr>
                                          <p:tavLst>
                                            <p:tav tm="0" fmla="#ppt_y-sin(pi*$)/9">
                                              <p:val>
                                                <p:fltVal val="0"/>
                                              </p:val>
                                            </p:tav>
                                            <p:tav tm="100000">
                                              <p:val>
                                                <p:fltVal val="1"/>
                                              </p:val>
                                            </p:tav>
                                          </p:tavLst>
                                        </p:anim>
                                        <p:anim calcmode="lin" valueType="num">
                                          <p:cBhvr>
                                            <p:cTn id="16" dur="166" tmFilter="0, 0; 0.125,0.2665; 0.25,0.4; 0.375,0.465; 0.5,0.5;  0.625,0.535; 0.75,0.6; 0.875,0.7335; 1,1">
                                              <p:stCondLst>
                                                <p:cond delay="662"/>
                                              </p:stCondLst>
                                            </p:cTn>
                                            <p:tgtEl>
                                              <p:spTgt spid="59"/>
                                            </p:tgtEl>
                                            <p:attrNameLst>
                                              <p:attrName>ppt_y</p:attrName>
                                            </p:attrNameLst>
                                          </p:cBhvr>
                                          <p:tavLst>
                                            <p:tav tm="0" fmla="#ppt_y-sin(pi*$)/27">
                                              <p:val>
                                                <p:fltVal val="0"/>
                                              </p:val>
                                            </p:tav>
                                            <p:tav tm="100000">
                                              <p:val>
                                                <p:fltVal val="1"/>
                                              </p:val>
                                            </p:tav>
                                          </p:tavLst>
                                        </p:anim>
                                        <p:anim calcmode="lin" valueType="num">
                                          <p:cBhvr>
                                            <p:cTn id="17" dur="82" tmFilter="0, 0; 0.125,0.2665; 0.25,0.4; 0.375,0.465; 0.5,0.5;  0.625,0.535; 0.75,0.6; 0.875,0.7335; 1,1">
                                              <p:stCondLst>
                                                <p:cond delay="828"/>
                                              </p:stCondLst>
                                            </p:cTn>
                                            <p:tgtEl>
                                              <p:spTgt spid="59"/>
                                            </p:tgtEl>
                                            <p:attrNameLst>
                                              <p:attrName>ppt_y</p:attrName>
                                            </p:attrNameLst>
                                          </p:cBhvr>
                                          <p:tavLst>
                                            <p:tav tm="0" fmla="#ppt_y-sin(pi*$)/81">
                                              <p:val>
                                                <p:fltVal val="0"/>
                                              </p:val>
                                            </p:tav>
                                            <p:tav tm="100000">
                                              <p:val>
                                                <p:fltVal val="1"/>
                                              </p:val>
                                            </p:tav>
                                          </p:tavLst>
                                        </p:anim>
                                        <p:animScale>
                                          <p:cBhvr>
                                            <p:cTn id="18" dur="13">
                                              <p:stCondLst>
                                                <p:cond delay="325"/>
                                              </p:stCondLst>
                                            </p:cTn>
                                            <p:tgtEl>
                                              <p:spTgt spid="59"/>
                                            </p:tgtEl>
                                          </p:cBhvr>
                                          <p:to x="100000" y="60000"/>
                                        </p:animScale>
                                        <p:animScale>
                                          <p:cBhvr>
                                            <p:cTn id="19" dur="83" decel="50000">
                                              <p:stCondLst>
                                                <p:cond delay="338"/>
                                              </p:stCondLst>
                                            </p:cTn>
                                            <p:tgtEl>
                                              <p:spTgt spid="59"/>
                                            </p:tgtEl>
                                          </p:cBhvr>
                                          <p:to x="100000" y="100000"/>
                                        </p:animScale>
                                        <p:animScale>
                                          <p:cBhvr>
                                            <p:cTn id="20" dur="13">
                                              <p:stCondLst>
                                                <p:cond delay="656"/>
                                              </p:stCondLst>
                                            </p:cTn>
                                            <p:tgtEl>
                                              <p:spTgt spid="59"/>
                                            </p:tgtEl>
                                          </p:cBhvr>
                                          <p:to x="100000" y="80000"/>
                                        </p:animScale>
                                        <p:animScale>
                                          <p:cBhvr>
                                            <p:cTn id="21" dur="83" decel="50000">
                                              <p:stCondLst>
                                                <p:cond delay="669"/>
                                              </p:stCondLst>
                                            </p:cTn>
                                            <p:tgtEl>
                                              <p:spTgt spid="59"/>
                                            </p:tgtEl>
                                          </p:cBhvr>
                                          <p:to x="100000" y="100000"/>
                                        </p:animScale>
                                        <p:animScale>
                                          <p:cBhvr>
                                            <p:cTn id="22" dur="13">
                                              <p:stCondLst>
                                                <p:cond delay="821"/>
                                              </p:stCondLst>
                                            </p:cTn>
                                            <p:tgtEl>
                                              <p:spTgt spid="59"/>
                                            </p:tgtEl>
                                          </p:cBhvr>
                                          <p:to x="100000" y="90000"/>
                                        </p:animScale>
                                        <p:animScale>
                                          <p:cBhvr>
                                            <p:cTn id="23" dur="83" decel="50000">
                                              <p:stCondLst>
                                                <p:cond delay="834"/>
                                              </p:stCondLst>
                                            </p:cTn>
                                            <p:tgtEl>
                                              <p:spTgt spid="59"/>
                                            </p:tgtEl>
                                          </p:cBhvr>
                                          <p:to x="100000" y="100000"/>
                                        </p:animScale>
                                        <p:animScale>
                                          <p:cBhvr>
                                            <p:cTn id="24" dur="13">
                                              <p:stCondLst>
                                                <p:cond delay="904"/>
                                              </p:stCondLst>
                                            </p:cTn>
                                            <p:tgtEl>
                                              <p:spTgt spid="59"/>
                                            </p:tgtEl>
                                          </p:cBhvr>
                                          <p:to x="100000" y="95000"/>
                                        </p:animScale>
                                        <p:animScale>
                                          <p:cBhvr>
                                            <p:cTn id="25" dur="83" decel="50000">
                                              <p:stCondLst>
                                                <p:cond delay="917"/>
                                              </p:stCondLst>
                                            </p:cTn>
                                            <p:tgtEl>
                                              <p:spTgt spid="59"/>
                                            </p:tgtEl>
                                          </p:cBhvr>
                                          <p:to x="100000" y="100000"/>
                                        </p:animScale>
                                      </p:childTnLst>
                                    </p:cTn>
                                  </p:par>
                                </p:childTnLst>
                              </p:cTn>
                            </p:par>
                            <p:par>
                              <p:cTn id="26" fill="hold">
                                <p:stCondLst>
                                  <p:cond delay="1500"/>
                                </p:stCondLst>
                                <p:childTnLst>
                                  <p:par>
                                    <p:cTn id="27" presetID="18" presetClass="entr" presetSubtype="6" fill="hold" grpId="0" nodeType="afterEffect">
                                      <p:stCondLst>
                                        <p:cond delay="0"/>
                                      </p:stCondLst>
                                      <p:childTnLst>
                                        <p:set>
                                          <p:cBhvr>
                                            <p:cTn id="28" dur="1" fill="hold">
                                              <p:stCondLst>
                                                <p:cond delay="0"/>
                                              </p:stCondLst>
                                            </p:cTn>
                                            <p:tgtEl>
                                              <p:spTgt spid="61"/>
                                            </p:tgtEl>
                                            <p:attrNameLst>
                                              <p:attrName>style.visibility</p:attrName>
                                            </p:attrNameLst>
                                          </p:cBhvr>
                                          <p:to>
                                            <p:strVal val="visible"/>
                                          </p:to>
                                        </p:set>
                                        <p:animEffect transition="in" filter="strips(downRight)">
                                          <p:cBhvr>
                                            <p:cTn id="29"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animBg="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5" name="组合 54"/>
          <p:cNvGrpSpPr/>
          <p:nvPr/>
        </p:nvGrpSpPr>
        <p:grpSpPr>
          <a:xfrm>
            <a:off x="-126206" y="222250"/>
            <a:ext cx="3774465" cy="800219"/>
            <a:chOff x="-126206" y="222250"/>
            <a:chExt cx="3774465" cy="800219"/>
          </a:xfrm>
        </p:grpSpPr>
        <p:sp>
          <p:nvSpPr>
            <p:cNvPr id="56" name="五边形 55"/>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TextBox 56"/>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69" name="图片 68"/>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48" name="椭圆 47"/>
          <p:cNvSpPr/>
          <p:nvPr/>
        </p:nvSpPr>
        <p:spPr>
          <a:xfrm>
            <a:off x="7344224" y="2297006"/>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3" name="椭圆 52"/>
          <p:cNvSpPr/>
          <p:nvPr/>
        </p:nvSpPr>
        <p:spPr>
          <a:xfrm>
            <a:off x="7513649" y="1958156"/>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54" name="椭圆 53"/>
          <p:cNvSpPr/>
          <p:nvPr/>
        </p:nvSpPr>
        <p:spPr>
          <a:xfrm>
            <a:off x="7920270" y="2025926"/>
            <a:ext cx="380342" cy="380342"/>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0" name="椭圆 69"/>
          <p:cNvSpPr/>
          <p:nvPr/>
        </p:nvSpPr>
        <p:spPr>
          <a:xfrm>
            <a:off x="8259121" y="1653190"/>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1" name="椭圆 70"/>
          <p:cNvSpPr/>
          <p:nvPr/>
        </p:nvSpPr>
        <p:spPr>
          <a:xfrm>
            <a:off x="8699627" y="1517650"/>
            <a:ext cx="242036" cy="242036"/>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2" name="椭圆 71"/>
          <p:cNvSpPr/>
          <p:nvPr/>
        </p:nvSpPr>
        <p:spPr>
          <a:xfrm>
            <a:off x="9241788" y="1754845"/>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3" name="椭圆 72"/>
          <p:cNvSpPr/>
          <p:nvPr/>
        </p:nvSpPr>
        <p:spPr>
          <a:xfrm>
            <a:off x="9580638" y="1924271"/>
            <a:ext cx="380342" cy="380342"/>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4" name="椭圆 73"/>
          <p:cNvSpPr/>
          <p:nvPr/>
        </p:nvSpPr>
        <p:spPr>
          <a:xfrm>
            <a:off x="10055029" y="2297006"/>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5" name="椭圆 74"/>
          <p:cNvSpPr/>
          <p:nvPr/>
        </p:nvSpPr>
        <p:spPr>
          <a:xfrm>
            <a:off x="10258340" y="2669742"/>
            <a:ext cx="242036" cy="242036"/>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6" name="椭圆 75"/>
          <p:cNvSpPr/>
          <p:nvPr/>
        </p:nvSpPr>
        <p:spPr>
          <a:xfrm>
            <a:off x="8496316" y="1958156"/>
            <a:ext cx="622378" cy="622378"/>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7" name="椭圆 76"/>
          <p:cNvSpPr/>
          <p:nvPr/>
        </p:nvSpPr>
        <p:spPr>
          <a:xfrm>
            <a:off x="7174799" y="3245788"/>
            <a:ext cx="242036" cy="242036"/>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8" name="椭圆 77"/>
          <p:cNvSpPr/>
          <p:nvPr/>
        </p:nvSpPr>
        <p:spPr>
          <a:xfrm>
            <a:off x="7378109" y="3550754"/>
            <a:ext cx="380342" cy="380342"/>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79" name="椭圆 78"/>
          <p:cNvSpPr/>
          <p:nvPr/>
        </p:nvSpPr>
        <p:spPr>
          <a:xfrm>
            <a:off x="7886385" y="3821834"/>
            <a:ext cx="553225" cy="553225"/>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0" name="椭圆 79"/>
          <p:cNvSpPr/>
          <p:nvPr/>
        </p:nvSpPr>
        <p:spPr>
          <a:xfrm>
            <a:off x="8597971" y="4262340"/>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1" name="椭圆 80"/>
          <p:cNvSpPr/>
          <p:nvPr/>
        </p:nvSpPr>
        <p:spPr>
          <a:xfrm>
            <a:off x="8733512" y="3821834"/>
            <a:ext cx="380342" cy="380342"/>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2" name="椭圆 81"/>
          <p:cNvSpPr/>
          <p:nvPr/>
        </p:nvSpPr>
        <p:spPr>
          <a:xfrm>
            <a:off x="9072362" y="4296225"/>
            <a:ext cx="242036" cy="242036"/>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3" name="椭圆 82"/>
          <p:cNvSpPr/>
          <p:nvPr/>
        </p:nvSpPr>
        <p:spPr>
          <a:xfrm>
            <a:off x="9377328" y="3754064"/>
            <a:ext cx="553225" cy="553225"/>
          </a:xfrm>
          <a:prstGeom prst="ellipse">
            <a:avLst/>
          </a:pr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4" name="椭圆 83"/>
          <p:cNvSpPr/>
          <p:nvPr/>
        </p:nvSpPr>
        <p:spPr>
          <a:xfrm>
            <a:off x="10122799" y="3618524"/>
            <a:ext cx="380342" cy="380342"/>
          </a:xfrm>
          <a:prstGeom prst="ellipse">
            <a:avLst/>
          </a:prstGeom>
          <a:solidFill>
            <a:srgbClr val="92D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85" name="燕尾形 84"/>
          <p:cNvSpPr>
            <a:spLocks noChangeAspect="1"/>
          </p:cNvSpPr>
          <p:nvPr/>
        </p:nvSpPr>
        <p:spPr>
          <a:xfrm>
            <a:off x="5023567" y="2471258"/>
            <a:ext cx="565708" cy="1080000"/>
          </a:xfrm>
          <a:prstGeom prst="chevron">
            <a:avLst>
              <a:gd name="adj" fmla="val 62310"/>
            </a:avLst>
          </a:prstGeom>
          <a:solidFill>
            <a:schemeClr val="bg1">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6" name="燕尾形 85"/>
          <p:cNvSpPr>
            <a:spLocks noChangeAspect="1"/>
          </p:cNvSpPr>
          <p:nvPr/>
        </p:nvSpPr>
        <p:spPr>
          <a:xfrm>
            <a:off x="5937486" y="2471258"/>
            <a:ext cx="565708" cy="1080000"/>
          </a:xfrm>
          <a:prstGeom prst="chevron">
            <a:avLst>
              <a:gd name="adj" fmla="val 62310"/>
            </a:avLst>
          </a:prstGeom>
          <a:solidFill>
            <a:schemeClr val="bg1">
              <a:lumMod val="50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87" name="任意多边形 86"/>
          <p:cNvSpPr>
            <a:spLocks noChangeAspect="1"/>
          </p:cNvSpPr>
          <p:nvPr/>
        </p:nvSpPr>
        <p:spPr>
          <a:xfrm>
            <a:off x="2737567" y="2111258"/>
            <a:ext cx="1800000" cy="1800000"/>
          </a:xfrm>
          <a:custGeom>
            <a:avLst/>
            <a:gdLst>
              <a:gd name="connsiteX0" fmla="*/ 0 w 2589436"/>
              <a:gd name="connsiteY0" fmla="*/ 1294718 h 2589436"/>
              <a:gd name="connsiteX1" fmla="*/ 1294718 w 2589436"/>
              <a:gd name="connsiteY1" fmla="*/ 0 h 2589436"/>
              <a:gd name="connsiteX2" fmla="*/ 2589436 w 2589436"/>
              <a:gd name="connsiteY2" fmla="*/ 1294718 h 2589436"/>
              <a:gd name="connsiteX3" fmla="*/ 1294718 w 2589436"/>
              <a:gd name="connsiteY3" fmla="*/ 2589436 h 2589436"/>
              <a:gd name="connsiteX4" fmla="*/ 0 w 2589436"/>
              <a:gd name="connsiteY4" fmla="*/ 1294718 h 25894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9436" h="2589436">
                <a:moveTo>
                  <a:pt x="0" y="1294718"/>
                </a:moveTo>
                <a:cubicBezTo>
                  <a:pt x="0" y="579665"/>
                  <a:pt x="579665" y="0"/>
                  <a:pt x="1294718" y="0"/>
                </a:cubicBezTo>
                <a:cubicBezTo>
                  <a:pt x="2009771" y="0"/>
                  <a:pt x="2589436" y="579665"/>
                  <a:pt x="2589436" y="1294718"/>
                </a:cubicBezTo>
                <a:cubicBezTo>
                  <a:pt x="2589436" y="2009771"/>
                  <a:pt x="2009771" y="2589436"/>
                  <a:pt x="1294718" y="2589436"/>
                </a:cubicBezTo>
                <a:cubicBezTo>
                  <a:pt x="579665" y="2589436"/>
                  <a:pt x="0" y="2009771"/>
                  <a:pt x="0" y="1294718"/>
                </a:cubicBezTo>
                <a:close/>
              </a:path>
            </a:pathLst>
          </a:custGeom>
          <a:solidFill>
            <a:srgbClr val="FF5050"/>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79214" tIns="379214" rIns="379214" bIns="379214" numCol="1" spcCol="1270" anchor="ctr" anchorCtr="0">
            <a:noAutofit/>
          </a:bodyPr>
          <a:lstStyle/>
          <a:p>
            <a:pPr lvl="0" algn="ctr" defTabSz="2800350">
              <a:lnSpc>
                <a:spcPct val="90000"/>
              </a:lnSpc>
              <a:spcBef>
                <a:spcPct val="0"/>
              </a:spcBef>
              <a:spcAft>
                <a:spcPct val="35000"/>
              </a:spcAft>
            </a:pPr>
            <a:r>
              <a:rPr lang="en-US" altLang="zh-CN" sz="6600" dirty="0">
                <a:solidFill>
                  <a:schemeClr val="bg1">
                    <a:lumMod val="95000"/>
                  </a:schemeClr>
                </a:solidFill>
                <a:latin typeface="Wingdings" panose="05000000000000000000" pitchFamily="2" charset="2"/>
              </a:rPr>
              <a:t>Q</a:t>
            </a:r>
            <a:endParaRPr lang="zh-CN" altLang="en-US" sz="6600" kern="1200" dirty="0">
              <a:solidFill>
                <a:schemeClr val="bg1">
                  <a:lumMod val="95000"/>
                </a:schemeClr>
              </a:solidFill>
              <a:latin typeface="Wingdings" panose="05000000000000000000" pitchFamily="2" charset="2"/>
            </a:endParaRPr>
          </a:p>
        </p:txBody>
      </p:sp>
      <p:sp>
        <p:nvSpPr>
          <p:cNvPr id="88" name="TextBox 87"/>
          <p:cNvSpPr txBox="1"/>
          <p:nvPr/>
        </p:nvSpPr>
        <p:spPr>
          <a:xfrm>
            <a:off x="806" y="5530100"/>
            <a:ext cx="12700781" cy="1620000"/>
          </a:xfrm>
          <a:prstGeom prst="rect">
            <a:avLst/>
          </a:prstGeom>
          <a:solidFill>
            <a:srgbClr val="FF0000">
              <a:alpha val="70000"/>
            </a:srgbClr>
          </a:solidFill>
        </p:spPr>
        <p:txBody>
          <a:bodyPr wrap="square" lIns="360000" tIns="180000" rIns="360000" rtlCol="0" anchor="t" anchorCtr="0">
            <a:noAutofit/>
          </a:bodyPr>
          <a:lstStyle/>
          <a:p>
            <a:pPr>
              <a:lnSpc>
                <a:spcPct val="150000"/>
              </a:lnSpc>
            </a:pPr>
            <a:r>
              <a:rPr lang="zh-CN" altLang="en-US" sz="1200" dirty="0" smtClean="0">
                <a:solidFill>
                  <a:schemeClr val="bg1"/>
                </a:solidFill>
              </a:rPr>
              <a:t>        </a:t>
            </a:r>
            <a:r>
              <a:rPr lang="zh-CN" altLang="en-US" sz="1600" dirty="0" smtClean="0">
                <a:solidFill>
                  <a:schemeClr val="bg1"/>
                </a:solidFill>
              </a:rPr>
              <a:t>请在此输入文字内容</a:t>
            </a:r>
            <a:r>
              <a:rPr lang="zh-CN" altLang="en-US" sz="1200" dirty="0">
                <a:solidFill>
                  <a:schemeClr val="bg1"/>
                </a:solidFill>
              </a:rPr>
              <a:t>请在此输入文字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内容请</a:t>
            </a:r>
            <a:r>
              <a:rPr lang="zh-CN" altLang="en-US" sz="1200" dirty="0">
                <a:solidFill>
                  <a:schemeClr val="bg1"/>
                </a:solidFill>
              </a:rPr>
              <a:t>在此输入文字</a:t>
            </a:r>
            <a:r>
              <a:rPr lang="zh-CN" altLang="en-US" sz="1200" dirty="0" smtClean="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请在此输入文字</a:t>
            </a:r>
            <a:r>
              <a:rPr lang="zh-CN" altLang="en-US" sz="1200" dirty="0" smtClean="0">
                <a:solidFill>
                  <a:schemeClr val="bg1"/>
                </a:solidFill>
              </a:rPr>
              <a:t>内容</a:t>
            </a:r>
            <a:r>
              <a:rPr lang="zh-CN" altLang="en-US" sz="1200" dirty="0">
                <a:solidFill>
                  <a:schemeClr val="bg1"/>
                </a:solidFill>
              </a:rPr>
              <a:t>请</a:t>
            </a:r>
            <a:r>
              <a:rPr lang="zh-CN" altLang="en-US" sz="1200" dirty="0" smtClean="0">
                <a:solidFill>
                  <a:schemeClr val="bg1"/>
                </a:solidFill>
              </a:rPr>
              <a:t>在此</a:t>
            </a:r>
            <a:r>
              <a:rPr lang="zh-CN" altLang="en-US" sz="1200" dirty="0">
                <a:solidFill>
                  <a:schemeClr val="bg1"/>
                </a:solidFill>
              </a:rPr>
              <a:t>输入文字内容请在此输入文字内容请在此输入文字内容请在此输入文字内容请在此输入文字内容请在此输入文字</a:t>
            </a:r>
            <a:r>
              <a:rPr lang="zh-CN" altLang="en-US" sz="1200" dirty="0" smtClean="0">
                <a:solidFill>
                  <a:schemeClr val="bg1"/>
                </a:solidFill>
              </a:rPr>
              <a:t>内容</a:t>
            </a:r>
            <a:r>
              <a:rPr lang="zh-CN" altLang="en-US" sz="1200" dirty="0">
                <a:solidFill>
                  <a:schemeClr val="bg1"/>
                </a:solidFill>
              </a:rPr>
              <a:t>请在此输入文字内容请在此输入文字内容请在此输入文字内容请在此输入文字内容请在此输入文字内容请在此输入文字内容</a:t>
            </a:r>
            <a:endParaRPr lang="zh-CN" altLang="en-US" sz="1200" dirty="0">
              <a:solidFill>
                <a:schemeClr val="bg1"/>
              </a:solidFill>
            </a:endParaRPr>
          </a:p>
          <a:p>
            <a:endParaRPr lang="zh-CN" altLang="en-US" sz="1200" dirty="0">
              <a:solidFill>
                <a:schemeClr val="bg1"/>
              </a:solidFill>
            </a:endParaRPr>
          </a:p>
        </p:txBody>
      </p:sp>
      <p:cxnSp>
        <p:nvCxnSpPr>
          <p:cNvPr id="28" name="直接连接符 27"/>
          <p:cNvCxnSpPr/>
          <p:nvPr/>
        </p:nvCxnSpPr>
        <p:spPr>
          <a:xfrm>
            <a:off x="0" y="5556250"/>
            <a:ext cx="12701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ustDataLst>
      <p:tags r:id="rId2"/>
    </p:custDataLst>
  </p:cSld>
  <p:clrMapOvr>
    <a:masterClrMapping/>
  </p:clrMapOvr>
  <p:transition spd="slow" advTm="3960">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14:bounceEnd="40000">
                                          <p:cBhvr additive="base">
                                            <p:cTn id="7" dur="500" fill="hold"/>
                                            <p:tgtEl>
                                              <p:spTgt spid="55"/>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barn(inVertical)">
                                          <p:cBhvr>
                                            <p:cTn id="12" dur="500"/>
                                            <p:tgtEl>
                                              <p:spTgt spid="87"/>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cBhvr additive="base">
                                            <p:cTn id="16" dur="500"/>
                                            <p:tgtEl>
                                              <p:spTgt spid="85"/>
                                            </p:tgtEl>
                                            <p:attrNameLst>
                                              <p:attrName>ppt_x</p:attrName>
                                            </p:attrNameLst>
                                          </p:cBhvr>
                                          <p:tavLst>
                                            <p:tav tm="0">
                                              <p:val>
                                                <p:strVal val="#ppt_x-#ppt_w*1.125000"/>
                                              </p:val>
                                            </p:tav>
                                            <p:tav tm="100000">
                                              <p:val>
                                                <p:strVal val="#ppt_x"/>
                                              </p:val>
                                            </p:tav>
                                          </p:tavLst>
                                        </p:anim>
                                        <p:animEffect transition="in" filter="wipe(right)">
                                          <p:cBhvr>
                                            <p:cTn id="17" dur="500"/>
                                            <p:tgtEl>
                                              <p:spTgt spid="85"/>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 calcmode="lin" valueType="num">
                                          <p:cBhvr additive="base">
                                            <p:cTn id="21" dur="500"/>
                                            <p:tgtEl>
                                              <p:spTgt spid="86"/>
                                            </p:tgtEl>
                                            <p:attrNameLst>
                                              <p:attrName>ppt_x</p:attrName>
                                            </p:attrNameLst>
                                          </p:cBhvr>
                                          <p:tavLst>
                                            <p:tav tm="0">
                                              <p:val>
                                                <p:strVal val="#ppt_x-#ppt_w*1.125000"/>
                                              </p:val>
                                            </p:tav>
                                            <p:tav tm="100000">
                                              <p:val>
                                                <p:strVal val="#ppt_x"/>
                                              </p:val>
                                            </p:tav>
                                          </p:tavLst>
                                        </p:anim>
                                        <p:animEffect transition="in" filter="wipe(right)">
                                          <p:cBhvr>
                                            <p:cTn id="22" dur="500"/>
                                            <p:tgtEl>
                                              <p:spTgt spid="86"/>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par>
                                    <p:cTn id="29" presetID="53" presetClass="entr" presetSubtype="16" fill="hold" nodeType="withEffect">
                                      <p:stCondLst>
                                        <p:cond delay="25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53" presetClass="entr" presetSubtype="16" fill="hold" nodeType="withEffect">
                                      <p:stCondLst>
                                        <p:cond delay="50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fltVal val="0"/>
                                              </p:val>
                                            </p:tav>
                                            <p:tav tm="100000">
                                              <p:val>
                                                <p:strVal val="#ppt_w"/>
                                              </p:val>
                                            </p:tav>
                                          </p:tavLst>
                                        </p:anim>
                                        <p:anim calcmode="lin" valueType="num">
                                          <p:cBhvr>
                                            <p:cTn id="37" dur="500" fill="hold"/>
                                            <p:tgtEl>
                                              <p:spTgt spid="54"/>
                                            </p:tgtEl>
                                            <p:attrNameLst>
                                              <p:attrName>ppt_h</p:attrName>
                                            </p:attrNameLst>
                                          </p:cBhvr>
                                          <p:tavLst>
                                            <p:tav tm="0">
                                              <p:val>
                                                <p:fltVal val="0"/>
                                              </p:val>
                                            </p:tav>
                                            <p:tav tm="100000">
                                              <p:val>
                                                <p:strVal val="#ppt_h"/>
                                              </p:val>
                                            </p:tav>
                                          </p:tavLst>
                                        </p:anim>
                                        <p:animEffect transition="in" filter="fade">
                                          <p:cBhvr>
                                            <p:cTn id="38" dur="500"/>
                                            <p:tgtEl>
                                              <p:spTgt spid="54"/>
                                            </p:tgtEl>
                                          </p:cBhvr>
                                        </p:animEffect>
                                      </p:childTnLst>
                                    </p:cTn>
                                  </p:par>
                                  <p:par>
                                    <p:cTn id="39" presetID="53" presetClass="entr" presetSubtype="16"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p:cTn id="41" dur="500" fill="hold"/>
                                            <p:tgtEl>
                                              <p:spTgt spid="70"/>
                                            </p:tgtEl>
                                            <p:attrNameLst>
                                              <p:attrName>ppt_w</p:attrName>
                                            </p:attrNameLst>
                                          </p:cBhvr>
                                          <p:tavLst>
                                            <p:tav tm="0">
                                              <p:val>
                                                <p:fltVal val="0"/>
                                              </p:val>
                                            </p:tav>
                                            <p:tav tm="100000">
                                              <p:val>
                                                <p:strVal val="#ppt_w"/>
                                              </p:val>
                                            </p:tav>
                                          </p:tavLst>
                                        </p:anim>
                                        <p:anim calcmode="lin" valueType="num">
                                          <p:cBhvr>
                                            <p:cTn id="42" dur="500" fill="hold"/>
                                            <p:tgtEl>
                                              <p:spTgt spid="70"/>
                                            </p:tgtEl>
                                            <p:attrNameLst>
                                              <p:attrName>ppt_h</p:attrName>
                                            </p:attrNameLst>
                                          </p:cBhvr>
                                          <p:tavLst>
                                            <p:tav tm="0">
                                              <p:val>
                                                <p:fltVal val="0"/>
                                              </p:val>
                                            </p:tav>
                                            <p:tav tm="100000">
                                              <p:val>
                                                <p:strVal val="#ppt_h"/>
                                              </p:val>
                                            </p:tav>
                                          </p:tavLst>
                                        </p:anim>
                                        <p:animEffect transition="in" filter="fade">
                                          <p:cBhvr>
                                            <p:cTn id="43" dur="500"/>
                                            <p:tgtEl>
                                              <p:spTgt spid="70"/>
                                            </p:tgtEl>
                                          </p:cBhvr>
                                        </p:animEffect>
                                      </p:childTnLst>
                                    </p:cTn>
                                  </p:par>
                                  <p:par>
                                    <p:cTn id="44" presetID="53" presetClass="entr" presetSubtype="16" fill="hold" nodeType="withEffect">
                                      <p:stCondLst>
                                        <p:cond delay="250"/>
                                      </p:stCondLst>
                                      <p:childTnLst>
                                        <p:set>
                                          <p:cBhvr>
                                            <p:cTn id="45" dur="1" fill="hold">
                                              <p:stCondLst>
                                                <p:cond delay="0"/>
                                              </p:stCondLst>
                                            </p:cTn>
                                            <p:tgtEl>
                                              <p:spTgt spid="71"/>
                                            </p:tgtEl>
                                            <p:attrNameLst>
                                              <p:attrName>style.visibility</p:attrName>
                                            </p:attrNameLst>
                                          </p:cBhvr>
                                          <p:to>
                                            <p:strVal val="visible"/>
                                          </p:to>
                                        </p:set>
                                        <p:anim calcmode="lin" valueType="num">
                                          <p:cBhvr>
                                            <p:cTn id="46" dur="500" fill="hold"/>
                                            <p:tgtEl>
                                              <p:spTgt spid="71"/>
                                            </p:tgtEl>
                                            <p:attrNameLst>
                                              <p:attrName>ppt_w</p:attrName>
                                            </p:attrNameLst>
                                          </p:cBhvr>
                                          <p:tavLst>
                                            <p:tav tm="0">
                                              <p:val>
                                                <p:fltVal val="0"/>
                                              </p:val>
                                            </p:tav>
                                            <p:tav tm="100000">
                                              <p:val>
                                                <p:strVal val="#ppt_w"/>
                                              </p:val>
                                            </p:tav>
                                          </p:tavLst>
                                        </p:anim>
                                        <p:anim calcmode="lin" valueType="num">
                                          <p:cBhvr>
                                            <p:cTn id="47" dur="500" fill="hold"/>
                                            <p:tgtEl>
                                              <p:spTgt spid="71"/>
                                            </p:tgtEl>
                                            <p:attrNameLst>
                                              <p:attrName>ppt_h</p:attrName>
                                            </p:attrNameLst>
                                          </p:cBhvr>
                                          <p:tavLst>
                                            <p:tav tm="0">
                                              <p:val>
                                                <p:fltVal val="0"/>
                                              </p:val>
                                            </p:tav>
                                            <p:tav tm="100000">
                                              <p:val>
                                                <p:strVal val="#ppt_h"/>
                                              </p:val>
                                            </p:tav>
                                          </p:tavLst>
                                        </p:anim>
                                        <p:animEffect transition="in" filter="fade">
                                          <p:cBhvr>
                                            <p:cTn id="48" dur="500"/>
                                            <p:tgtEl>
                                              <p:spTgt spid="71"/>
                                            </p:tgtEl>
                                          </p:cBhvr>
                                        </p:animEffect>
                                      </p:childTnLst>
                                    </p:cTn>
                                  </p:par>
                                  <p:par>
                                    <p:cTn id="49" presetID="53" presetClass="entr" presetSubtype="16" fill="hold" nodeType="withEffect">
                                      <p:stCondLst>
                                        <p:cond delay="500"/>
                                      </p:stCondLst>
                                      <p:childTnLst>
                                        <p:set>
                                          <p:cBhvr>
                                            <p:cTn id="50" dur="1" fill="hold">
                                              <p:stCondLst>
                                                <p:cond delay="0"/>
                                              </p:stCondLst>
                                            </p:cTn>
                                            <p:tgtEl>
                                              <p:spTgt spid="72"/>
                                            </p:tgtEl>
                                            <p:attrNameLst>
                                              <p:attrName>style.visibility</p:attrName>
                                            </p:attrNameLst>
                                          </p:cBhvr>
                                          <p:to>
                                            <p:strVal val="visible"/>
                                          </p:to>
                                        </p:set>
                                        <p:anim calcmode="lin" valueType="num">
                                          <p:cBhvr>
                                            <p:cTn id="51" dur="500" fill="hold"/>
                                            <p:tgtEl>
                                              <p:spTgt spid="72"/>
                                            </p:tgtEl>
                                            <p:attrNameLst>
                                              <p:attrName>ppt_w</p:attrName>
                                            </p:attrNameLst>
                                          </p:cBhvr>
                                          <p:tavLst>
                                            <p:tav tm="0">
                                              <p:val>
                                                <p:fltVal val="0"/>
                                              </p:val>
                                            </p:tav>
                                            <p:tav tm="100000">
                                              <p:val>
                                                <p:strVal val="#ppt_w"/>
                                              </p:val>
                                            </p:tav>
                                          </p:tavLst>
                                        </p:anim>
                                        <p:anim calcmode="lin" valueType="num">
                                          <p:cBhvr>
                                            <p:cTn id="52" dur="500" fill="hold"/>
                                            <p:tgtEl>
                                              <p:spTgt spid="72"/>
                                            </p:tgtEl>
                                            <p:attrNameLst>
                                              <p:attrName>ppt_h</p:attrName>
                                            </p:attrNameLst>
                                          </p:cBhvr>
                                          <p:tavLst>
                                            <p:tav tm="0">
                                              <p:val>
                                                <p:fltVal val="0"/>
                                              </p:val>
                                            </p:tav>
                                            <p:tav tm="100000">
                                              <p:val>
                                                <p:strVal val="#ppt_h"/>
                                              </p:val>
                                            </p:tav>
                                          </p:tavLst>
                                        </p:anim>
                                        <p:animEffect transition="in" filter="fade">
                                          <p:cBhvr>
                                            <p:cTn id="53" dur="500"/>
                                            <p:tgtEl>
                                              <p:spTgt spid="72"/>
                                            </p:tgtEl>
                                          </p:cBhvr>
                                        </p:animEffect>
                                      </p:childTnLst>
                                    </p:cTn>
                                  </p:par>
                                  <p:par>
                                    <p:cTn id="54" presetID="53" presetClass="entr" presetSubtype="16"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p:cTn id="56" dur="500" fill="hold"/>
                                            <p:tgtEl>
                                              <p:spTgt spid="73"/>
                                            </p:tgtEl>
                                            <p:attrNameLst>
                                              <p:attrName>ppt_w</p:attrName>
                                            </p:attrNameLst>
                                          </p:cBhvr>
                                          <p:tavLst>
                                            <p:tav tm="0">
                                              <p:val>
                                                <p:fltVal val="0"/>
                                              </p:val>
                                            </p:tav>
                                            <p:tav tm="100000">
                                              <p:val>
                                                <p:strVal val="#ppt_w"/>
                                              </p:val>
                                            </p:tav>
                                          </p:tavLst>
                                        </p:anim>
                                        <p:anim calcmode="lin" valueType="num">
                                          <p:cBhvr>
                                            <p:cTn id="57" dur="500" fill="hold"/>
                                            <p:tgtEl>
                                              <p:spTgt spid="73"/>
                                            </p:tgtEl>
                                            <p:attrNameLst>
                                              <p:attrName>ppt_h</p:attrName>
                                            </p:attrNameLst>
                                          </p:cBhvr>
                                          <p:tavLst>
                                            <p:tav tm="0">
                                              <p:val>
                                                <p:fltVal val="0"/>
                                              </p:val>
                                            </p:tav>
                                            <p:tav tm="100000">
                                              <p:val>
                                                <p:strVal val="#ppt_h"/>
                                              </p:val>
                                            </p:tav>
                                          </p:tavLst>
                                        </p:anim>
                                        <p:animEffect transition="in" filter="fade">
                                          <p:cBhvr>
                                            <p:cTn id="58" dur="500"/>
                                            <p:tgtEl>
                                              <p:spTgt spid="73"/>
                                            </p:tgtEl>
                                          </p:cBhvr>
                                        </p:animEffect>
                                      </p:childTnLst>
                                    </p:cTn>
                                  </p:par>
                                  <p:par>
                                    <p:cTn id="59" presetID="53" presetClass="entr" presetSubtype="16" fill="hold" nodeType="withEffect">
                                      <p:stCondLst>
                                        <p:cond delay="250"/>
                                      </p:stCondLst>
                                      <p:childTnLst>
                                        <p:set>
                                          <p:cBhvr>
                                            <p:cTn id="60" dur="1" fill="hold">
                                              <p:stCondLst>
                                                <p:cond delay="0"/>
                                              </p:stCondLst>
                                            </p:cTn>
                                            <p:tgtEl>
                                              <p:spTgt spid="74"/>
                                            </p:tgtEl>
                                            <p:attrNameLst>
                                              <p:attrName>style.visibility</p:attrName>
                                            </p:attrNameLst>
                                          </p:cBhvr>
                                          <p:to>
                                            <p:strVal val="visible"/>
                                          </p:to>
                                        </p:set>
                                        <p:anim calcmode="lin" valueType="num">
                                          <p:cBhvr>
                                            <p:cTn id="61" dur="500" fill="hold"/>
                                            <p:tgtEl>
                                              <p:spTgt spid="74"/>
                                            </p:tgtEl>
                                            <p:attrNameLst>
                                              <p:attrName>ppt_w</p:attrName>
                                            </p:attrNameLst>
                                          </p:cBhvr>
                                          <p:tavLst>
                                            <p:tav tm="0">
                                              <p:val>
                                                <p:fltVal val="0"/>
                                              </p:val>
                                            </p:tav>
                                            <p:tav tm="100000">
                                              <p:val>
                                                <p:strVal val="#ppt_w"/>
                                              </p:val>
                                            </p:tav>
                                          </p:tavLst>
                                        </p:anim>
                                        <p:anim calcmode="lin" valueType="num">
                                          <p:cBhvr>
                                            <p:cTn id="62" dur="500" fill="hold"/>
                                            <p:tgtEl>
                                              <p:spTgt spid="74"/>
                                            </p:tgtEl>
                                            <p:attrNameLst>
                                              <p:attrName>ppt_h</p:attrName>
                                            </p:attrNameLst>
                                          </p:cBhvr>
                                          <p:tavLst>
                                            <p:tav tm="0">
                                              <p:val>
                                                <p:fltVal val="0"/>
                                              </p:val>
                                            </p:tav>
                                            <p:tav tm="100000">
                                              <p:val>
                                                <p:strVal val="#ppt_h"/>
                                              </p:val>
                                            </p:tav>
                                          </p:tavLst>
                                        </p:anim>
                                        <p:animEffect transition="in" filter="fade">
                                          <p:cBhvr>
                                            <p:cTn id="63" dur="500"/>
                                            <p:tgtEl>
                                              <p:spTgt spid="74"/>
                                            </p:tgtEl>
                                          </p:cBhvr>
                                        </p:animEffect>
                                      </p:childTnLst>
                                    </p:cTn>
                                  </p:par>
                                  <p:par>
                                    <p:cTn id="64" presetID="53" presetClass="entr" presetSubtype="16" fill="hold" nodeType="withEffect">
                                      <p:stCondLst>
                                        <p:cond delay="500"/>
                                      </p:stCondLst>
                                      <p:childTnLst>
                                        <p:set>
                                          <p:cBhvr>
                                            <p:cTn id="65" dur="1" fill="hold">
                                              <p:stCondLst>
                                                <p:cond delay="0"/>
                                              </p:stCondLst>
                                            </p:cTn>
                                            <p:tgtEl>
                                              <p:spTgt spid="75"/>
                                            </p:tgtEl>
                                            <p:attrNameLst>
                                              <p:attrName>style.visibility</p:attrName>
                                            </p:attrNameLst>
                                          </p:cBhvr>
                                          <p:to>
                                            <p:strVal val="visible"/>
                                          </p:to>
                                        </p:set>
                                        <p:anim calcmode="lin" valueType="num">
                                          <p:cBhvr>
                                            <p:cTn id="66" dur="500" fill="hold"/>
                                            <p:tgtEl>
                                              <p:spTgt spid="75"/>
                                            </p:tgtEl>
                                            <p:attrNameLst>
                                              <p:attrName>ppt_w</p:attrName>
                                            </p:attrNameLst>
                                          </p:cBhvr>
                                          <p:tavLst>
                                            <p:tav tm="0">
                                              <p:val>
                                                <p:fltVal val="0"/>
                                              </p:val>
                                            </p:tav>
                                            <p:tav tm="100000">
                                              <p:val>
                                                <p:strVal val="#ppt_w"/>
                                              </p:val>
                                            </p:tav>
                                          </p:tavLst>
                                        </p:anim>
                                        <p:anim calcmode="lin" valueType="num">
                                          <p:cBhvr>
                                            <p:cTn id="67" dur="500" fill="hold"/>
                                            <p:tgtEl>
                                              <p:spTgt spid="75"/>
                                            </p:tgtEl>
                                            <p:attrNameLst>
                                              <p:attrName>ppt_h</p:attrName>
                                            </p:attrNameLst>
                                          </p:cBhvr>
                                          <p:tavLst>
                                            <p:tav tm="0">
                                              <p:val>
                                                <p:fltVal val="0"/>
                                              </p:val>
                                            </p:tav>
                                            <p:tav tm="100000">
                                              <p:val>
                                                <p:strVal val="#ppt_h"/>
                                              </p:val>
                                            </p:tav>
                                          </p:tavLst>
                                        </p:anim>
                                        <p:animEffect transition="in" filter="fade">
                                          <p:cBhvr>
                                            <p:cTn id="68" dur="500"/>
                                            <p:tgtEl>
                                              <p:spTgt spid="75"/>
                                            </p:tgtEl>
                                          </p:cBhvr>
                                        </p:animEffect>
                                      </p:childTnLst>
                                    </p:cTn>
                                  </p:par>
                                  <p:par>
                                    <p:cTn id="69" presetID="53" presetClass="entr" presetSubtype="16" fill="hold" nodeType="with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animEffect transition="in" filter="fade">
                                          <p:cBhvr>
                                            <p:cTn id="73" dur="500"/>
                                            <p:tgtEl>
                                              <p:spTgt spid="76"/>
                                            </p:tgtEl>
                                          </p:cBhvr>
                                        </p:animEffect>
                                      </p:childTnLst>
                                    </p:cTn>
                                  </p:par>
                                  <p:par>
                                    <p:cTn id="74" presetID="53" presetClass="entr" presetSubtype="16" fill="hold" nodeType="withEffect">
                                      <p:stCondLst>
                                        <p:cond delay="25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animEffect transition="in" filter="fade">
                                          <p:cBhvr>
                                            <p:cTn id="78" dur="500"/>
                                            <p:tgtEl>
                                              <p:spTgt spid="77"/>
                                            </p:tgtEl>
                                          </p:cBhvr>
                                        </p:animEffect>
                                      </p:childTnLst>
                                    </p:cTn>
                                  </p:par>
                                  <p:par>
                                    <p:cTn id="79" presetID="53" presetClass="entr" presetSubtype="16" fill="hold" nodeType="withEffect">
                                      <p:stCondLst>
                                        <p:cond delay="500"/>
                                      </p:stCondLst>
                                      <p:childTnLst>
                                        <p:set>
                                          <p:cBhvr>
                                            <p:cTn id="80" dur="1" fill="hold">
                                              <p:stCondLst>
                                                <p:cond delay="0"/>
                                              </p:stCondLst>
                                            </p:cTn>
                                            <p:tgtEl>
                                              <p:spTgt spid="78"/>
                                            </p:tgtEl>
                                            <p:attrNameLst>
                                              <p:attrName>style.visibility</p:attrName>
                                            </p:attrNameLst>
                                          </p:cBhvr>
                                          <p:to>
                                            <p:strVal val="visible"/>
                                          </p:to>
                                        </p:set>
                                        <p:anim calcmode="lin" valueType="num">
                                          <p:cBhvr>
                                            <p:cTn id="81" dur="500" fill="hold"/>
                                            <p:tgtEl>
                                              <p:spTgt spid="78"/>
                                            </p:tgtEl>
                                            <p:attrNameLst>
                                              <p:attrName>ppt_w</p:attrName>
                                            </p:attrNameLst>
                                          </p:cBhvr>
                                          <p:tavLst>
                                            <p:tav tm="0">
                                              <p:val>
                                                <p:fltVal val="0"/>
                                              </p:val>
                                            </p:tav>
                                            <p:tav tm="100000">
                                              <p:val>
                                                <p:strVal val="#ppt_w"/>
                                              </p:val>
                                            </p:tav>
                                          </p:tavLst>
                                        </p:anim>
                                        <p:anim calcmode="lin" valueType="num">
                                          <p:cBhvr>
                                            <p:cTn id="82" dur="500" fill="hold"/>
                                            <p:tgtEl>
                                              <p:spTgt spid="78"/>
                                            </p:tgtEl>
                                            <p:attrNameLst>
                                              <p:attrName>ppt_h</p:attrName>
                                            </p:attrNameLst>
                                          </p:cBhvr>
                                          <p:tavLst>
                                            <p:tav tm="0">
                                              <p:val>
                                                <p:fltVal val="0"/>
                                              </p:val>
                                            </p:tav>
                                            <p:tav tm="100000">
                                              <p:val>
                                                <p:strVal val="#ppt_h"/>
                                              </p:val>
                                            </p:tav>
                                          </p:tavLst>
                                        </p:anim>
                                        <p:animEffect transition="in" filter="fade">
                                          <p:cBhvr>
                                            <p:cTn id="83" dur="500"/>
                                            <p:tgtEl>
                                              <p:spTgt spid="78"/>
                                            </p:tgtEl>
                                          </p:cBhvr>
                                        </p:animEffect>
                                      </p:childTnLst>
                                    </p:cTn>
                                  </p:par>
                                  <p:par>
                                    <p:cTn id="84" presetID="53" presetClass="entr" presetSubtype="16" fill="hold" nodeType="withEffect">
                                      <p:stCondLst>
                                        <p:cond delay="0"/>
                                      </p:stCondLst>
                                      <p:childTnLst>
                                        <p:set>
                                          <p:cBhvr>
                                            <p:cTn id="85" dur="1" fill="hold">
                                              <p:stCondLst>
                                                <p:cond delay="0"/>
                                              </p:stCondLst>
                                            </p:cTn>
                                            <p:tgtEl>
                                              <p:spTgt spid="79"/>
                                            </p:tgtEl>
                                            <p:attrNameLst>
                                              <p:attrName>style.visibility</p:attrName>
                                            </p:attrNameLst>
                                          </p:cBhvr>
                                          <p:to>
                                            <p:strVal val="visible"/>
                                          </p:to>
                                        </p:set>
                                        <p:anim calcmode="lin" valueType="num">
                                          <p:cBhvr>
                                            <p:cTn id="86" dur="500" fill="hold"/>
                                            <p:tgtEl>
                                              <p:spTgt spid="79"/>
                                            </p:tgtEl>
                                            <p:attrNameLst>
                                              <p:attrName>ppt_w</p:attrName>
                                            </p:attrNameLst>
                                          </p:cBhvr>
                                          <p:tavLst>
                                            <p:tav tm="0">
                                              <p:val>
                                                <p:fltVal val="0"/>
                                              </p:val>
                                            </p:tav>
                                            <p:tav tm="100000">
                                              <p:val>
                                                <p:strVal val="#ppt_w"/>
                                              </p:val>
                                            </p:tav>
                                          </p:tavLst>
                                        </p:anim>
                                        <p:anim calcmode="lin" valueType="num">
                                          <p:cBhvr>
                                            <p:cTn id="87" dur="500" fill="hold"/>
                                            <p:tgtEl>
                                              <p:spTgt spid="79"/>
                                            </p:tgtEl>
                                            <p:attrNameLst>
                                              <p:attrName>ppt_h</p:attrName>
                                            </p:attrNameLst>
                                          </p:cBhvr>
                                          <p:tavLst>
                                            <p:tav tm="0">
                                              <p:val>
                                                <p:fltVal val="0"/>
                                              </p:val>
                                            </p:tav>
                                            <p:tav tm="100000">
                                              <p:val>
                                                <p:strVal val="#ppt_h"/>
                                              </p:val>
                                            </p:tav>
                                          </p:tavLst>
                                        </p:anim>
                                        <p:animEffect transition="in" filter="fade">
                                          <p:cBhvr>
                                            <p:cTn id="88" dur="500"/>
                                            <p:tgtEl>
                                              <p:spTgt spid="79"/>
                                            </p:tgtEl>
                                          </p:cBhvr>
                                        </p:animEffect>
                                      </p:childTnLst>
                                    </p:cTn>
                                  </p:par>
                                  <p:par>
                                    <p:cTn id="89" presetID="53" presetClass="entr" presetSubtype="16" fill="hold" nodeType="withEffect">
                                      <p:stCondLst>
                                        <p:cond delay="250"/>
                                      </p:stCondLst>
                                      <p:childTnLst>
                                        <p:set>
                                          <p:cBhvr>
                                            <p:cTn id="90" dur="1" fill="hold">
                                              <p:stCondLst>
                                                <p:cond delay="0"/>
                                              </p:stCondLst>
                                            </p:cTn>
                                            <p:tgtEl>
                                              <p:spTgt spid="80"/>
                                            </p:tgtEl>
                                            <p:attrNameLst>
                                              <p:attrName>style.visibility</p:attrName>
                                            </p:attrNameLst>
                                          </p:cBhvr>
                                          <p:to>
                                            <p:strVal val="visible"/>
                                          </p:to>
                                        </p:set>
                                        <p:anim calcmode="lin" valueType="num">
                                          <p:cBhvr>
                                            <p:cTn id="91" dur="500" fill="hold"/>
                                            <p:tgtEl>
                                              <p:spTgt spid="80"/>
                                            </p:tgtEl>
                                            <p:attrNameLst>
                                              <p:attrName>ppt_w</p:attrName>
                                            </p:attrNameLst>
                                          </p:cBhvr>
                                          <p:tavLst>
                                            <p:tav tm="0">
                                              <p:val>
                                                <p:fltVal val="0"/>
                                              </p:val>
                                            </p:tav>
                                            <p:tav tm="100000">
                                              <p:val>
                                                <p:strVal val="#ppt_w"/>
                                              </p:val>
                                            </p:tav>
                                          </p:tavLst>
                                        </p:anim>
                                        <p:anim calcmode="lin" valueType="num">
                                          <p:cBhvr>
                                            <p:cTn id="92" dur="500" fill="hold"/>
                                            <p:tgtEl>
                                              <p:spTgt spid="80"/>
                                            </p:tgtEl>
                                            <p:attrNameLst>
                                              <p:attrName>ppt_h</p:attrName>
                                            </p:attrNameLst>
                                          </p:cBhvr>
                                          <p:tavLst>
                                            <p:tav tm="0">
                                              <p:val>
                                                <p:fltVal val="0"/>
                                              </p:val>
                                            </p:tav>
                                            <p:tav tm="100000">
                                              <p:val>
                                                <p:strVal val="#ppt_h"/>
                                              </p:val>
                                            </p:tav>
                                          </p:tavLst>
                                        </p:anim>
                                        <p:animEffect transition="in" filter="fade">
                                          <p:cBhvr>
                                            <p:cTn id="93" dur="500"/>
                                            <p:tgtEl>
                                              <p:spTgt spid="80"/>
                                            </p:tgtEl>
                                          </p:cBhvr>
                                        </p:animEffect>
                                      </p:childTnLst>
                                    </p:cTn>
                                  </p:par>
                                  <p:par>
                                    <p:cTn id="94" presetID="53" presetClass="entr" presetSubtype="16" fill="hold" nodeType="withEffect">
                                      <p:stCondLst>
                                        <p:cond delay="500"/>
                                      </p:stCondLst>
                                      <p:childTnLst>
                                        <p:set>
                                          <p:cBhvr>
                                            <p:cTn id="95" dur="1" fill="hold">
                                              <p:stCondLst>
                                                <p:cond delay="0"/>
                                              </p:stCondLst>
                                            </p:cTn>
                                            <p:tgtEl>
                                              <p:spTgt spid="81"/>
                                            </p:tgtEl>
                                            <p:attrNameLst>
                                              <p:attrName>style.visibility</p:attrName>
                                            </p:attrNameLst>
                                          </p:cBhvr>
                                          <p:to>
                                            <p:strVal val="visible"/>
                                          </p:to>
                                        </p:set>
                                        <p:anim calcmode="lin" valueType="num">
                                          <p:cBhvr>
                                            <p:cTn id="96" dur="500" fill="hold"/>
                                            <p:tgtEl>
                                              <p:spTgt spid="81"/>
                                            </p:tgtEl>
                                            <p:attrNameLst>
                                              <p:attrName>ppt_w</p:attrName>
                                            </p:attrNameLst>
                                          </p:cBhvr>
                                          <p:tavLst>
                                            <p:tav tm="0">
                                              <p:val>
                                                <p:fltVal val="0"/>
                                              </p:val>
                                            </p:tav>
                                            <p:tav tm="100000">
                                              <p:val>
                                                <p:strVal val="#ppt_w"/>
                                              </p:val>
                                            </p:tav>
                                          </p:tavLst>
                                        </p:anim>
                                        <p:anim calcmode="lin" valueType="num">
                                          <p:cBhvr>
                                            <p:cTn id="97" dur="500" fill="hold"/>
                                            <p:tgtEl>
                                              <p:spTgt spid="81"/>
                                            </p:tgtEl>
                                            <p:attrNameLst>
                                              <p:attrName>ppt_h</p:attrName>
                                            </p:attrNameLst>
                                          </p:cBhvr>
                                          <p:tavLst>
                                            <p:tav tm="0">
                                              <p:val>
                                                <p:fltVal val="0"/>
                                              </p:val>
                                            </p:tav>
                                            <p:tav tm="100000">
                                              <p:val>
                                                <p:strVal val="#ppt_h"/>
                                              </p:val>
                                            </p:tav>
                                          </p:tavLst>
                                        </p:anim>
                                        <p:animEffect transition="in" filter="fade">
                                          <p:cBhvr>
                                            <p:cTn id="98" dur="500"/>
                                            <p:tgtEl>
                                              <p:spTgt spid="81"/>
                                            </p:tgtEl>
                                          </p:cBhvr>
                                        </p:animEffect>
                                      </p:childTnLst>
                                    </p:cTn>
                                  </p:par>
                                  <p:par>
                                    <p:cTn id="99" presetID="53" presetClass="entr" presetSubtype="16" fill="hold" nodeType="with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p:cTn id="101" dur="500" fill="hold"/>
                                            <p:tgtEl>
                                              <p:spTgt spid="82"/>
                                            </p:tgtEl>
                                            <p:attrNameLst>
                                              <p:attrName>ppt_w</p:attrName>
                                            </p:attrNameLst>
                                          </p:cBhvr>
                                          <p:tavLst>
                                            <p:tav tm="0">
                                              <p:val>
                                                <p:fltVal val="0"/>
                                              </p:val>
                                            </p:tav>
                                            <p:tav tm="100000">
                                              <p:val>
                                                <p:strVal val="#ppt_w"/>
                                              </p:val>
                                            </p:tav>
                                          </p:tavLst>
                                        </p:anim>
                                        <p:anim calcmode="lin" valueType="num">
                                          <p:cBhvr>
                                            <p:cTn id="102" dur="500" fill="hold"/>
                                            <p:tgtEl>
                                              <p:spTgt spid="82"/>
                                            </p:tgtEl>
                                            <p:attrNameLst>
                                              <p:attrName>ppt_h</p:attrName>
                                            </p:attrNameLst>
                                          </p:cBhvr>
                                          <p:tavLst>
                                            <p:tav tm="0">
                                              <p:val>
                                                <p:fltVal val="0"/>
                                              </p:val>
                                            </p:tav>
                                            <p:tav tm="100000">
                                              <p:val>
                                                <p:strVal val="#ppt_h"/>
                                              </p:val>
                                            </p:tav>
                                          </p:tavLst>
                                        </p:anim>
                                        <p:animEffect transition="in" filter="fade">
                                          <p:cBhvr>
                                            <p:cTn id="103" dur="500"/>
                                            <p:tgtEl>
                                              <p:spTgt spid="82"/>
                                            </p:tgtEl>
                                          </p:cBhvr>
                                        </p:animEffect>
                                      </p:childTnLst>
                                    </p:cTn>
                                  </p:par>
                                  <p:par>
                                    <p:cTn id="104" presetID="53" presetClass="entr" presetSubtype="16" fill="hold" nodeType="withEffect">
                                      <p:stCondLst>
                                        <p:cond delay="250"/>
                                      </p:stCondLst>
                                      <p:childTnLst>
                                        <p:set>
                                          <p:cBhvr>
                                            <p:cTn id="105" dur="1" fill="hold">
                                              <p:stCondLst>
                                                <p:cond delay="0"/>
                                              </p:stCondLst>
                                            </p:cTn>
                                            <p:tgtEl>
                                              <p:spTgt spid="83"/>
                                            </p:tgtEl>
                                            <p:attrNameLst>
                                              <p:attrName>style.visibility</p:attrName>
                                            </p:attrNameLst>
                                          </p:cBhvr>
                                          <p:to>
                                            <p:strVal val="visible"/>
                                          </p:to>
                                        </p:set>
                                        <p:anim calcmode="lin" valueType="num">
                                          <p:cBhvr>
                                            <p:cTn id="106" dur="500" fill="hold"/>
                                            <p:tgtEl>
                                              <p:spTgt spid="83"/>
                                            </p:tgtEl>
                                            <p:attrNameLst>
                                              <p:attrName>ppt_w</p:attrName>
                                            </p:attrNameLst>
                                          </p:cBhvr>
                                          <p:tavLst>
                                            <p:tav tm="0">
                                              <p:val>
                                                <p:fltVal val="0"/>
                                              </p:val>
                                            </p:tav>
                                            <p:tav tm="100000">
                                              <p:val>
                                                <p:strVal val="#ppt_w"/>
                                              </p:val>
                                            </p:tav>
                                          </p:tavLst>
                                        </p:anim>
                                        <p:anim calcmode="lin" valueType="num">
                                          <p:cBhvr>
                                            <p:cTn id="107" dur="500" fill="hold"/>
                                            <p:tgtEl>
                                              <p:spTgt spid="83"/>
                                            </p:tgtEl>
                                            <p:attrNameLst>
                                              <p:attrName>ppt_h</p:attrName>
                                            </p:attrNameLst>
                                          </p:cBhvr>
                                          <p:tavLst>
                                            <p:tav tm="0">
                                              <p:val>
                                                <p:fltVal val="0"/>
                                              </p:val>
                                            </p:tav>
                                            <p:tav tm="100000">
                                              <p:val>
                                                <p:strVal val="#ppt_h"/>
                                              </p:val>
                                            </p:tav>
                                          </p:tavLst>
                                        </p:anim>
                                        <p:animEffect transition="in" filter="fade">
                                          <p:cBhvr>
                                            <p:cTn id="108" dur="500"/>
                                            <p:tgtEl>
                                              <p:spTgt spid="83"/>
                                            </p:tgtEl>
                                          </p:cBhvr>
                                        </p:animEffect>
                                      </p:childTnLst>
                                    </p:cTn>
                                  </p:par>
                                  <p:par>
                                    <p:cTn id="109" presetID="53" presetClass="entr" presetSubtype="16" fill="hold" nodeType="withEffect">
                                      <p:stCondLst>
                                        <p:cond delay="50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2500"/>
                                </p:stCondLst>
                                <p:childTnLst>
                                  <p:par>
                                    <p:cTn id="115" presetID="2" presetClass="entr" presetSubtype="4" fill="hold" grpId="0" nodeType="afterEffect" p14:presetBounceEnd="40000">
                                      <p:stCondLst>
                                        <p:cond delay="0"/>
                                      </p:stCondLst>
                                      <p:childTnLst>
                                        <p:set>
                                          <p:cBhvr>
                                            <p:cTn id="116" dur="1" fill="hold">
                                              <p:stCondLst>
                                                <p:cond delay="0"/>
                                              </p:stCondLst>
                                            </p:cTn>
                                            <p:tgtEl>
                                              <p:spTgt spid="88"/>
                                            </p:tgtEl>
                                            <p:attrNameLst>
                                              <p:attrName>style.visibility</p:attrName>
                                            </p:attrNameLst>
                                          </p:cBhvr>
                                          <p:to>
                                            <p:strVal val="visible"/>
                                          </p:to>
                                        </p:set>
                                        <p:anim calcmode="lin" valueType="num" p14:bounceEnd="40000">
                                          <p:cBhvr additive="base">
                                            <p:cTn id="117" dur="500" fill="hold"/>
                                            <p:tgtEl>
                                              <p:spTgt spid="88"/>
                                            </p:tgtEl>
                                            <p:attrNameLst>
                                              <p:attrName>ppt_x</p:attrName>
                                            </p:attrNameLst>
                                          </p:cBhvr>
                                          <p:tavLst>
                                            <p:tav tm="0">
                                              <p:val>
                                                <p:strVal val="#ppt_x"/>
                                              </p:val>
                                            </p:tav>
                                            <p:tav tm="100000">
                                              <p:val>
                                                <p:strVal val="#ppt_x"/>
                                              </p:val>
                                            </p:tav>
                                          </p:tavLst>
                                        </p:anim>
                                        <p:anim calcmode="lin" valueType="num" p14:bounceEnd="40000">
                                          <p:cBhvr additive="base">
                                            <p:cTn id="11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0-#ppt_w/2"/>
                                              </p:val>
                                            </p:tav>
                                            <p:tav tm="100000">
                                              <p:val>
                                                <p:strVal val="#ppt_x"/>
                                              </p:val>
                                            </p:tav>
                                          </p:tavLst>
                                        </p:anim>
                                        <p:anim calcmode="lin" valueType="num">
                                          <p:cBhvr additive="base">
                                            <p:cTn id="8" dur="500" fill="hold"/>
                                            <p:tgtEl>
                                              <p:spTgt spid="5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6" presetClass="entr" presetSubtype="21" fill="hold" grpId="0" nodeType="afterEffect">
                                      <p:stCondLst>
                                        <p:cond delay="0"/>
                                      </p:stCondLst>
                                      <p:childTnLst>
                                        <p:set>
                                          <p:cBhvr>
                                            <p:cTn id="11" dur="1" fill="hold">
                                              <p:stCondLst>
                                                <p:cond delay="0"/>
                                              </p:stCondLst>
                                            </p:cTn>
                                            <p:tgtEl>
                                              <p:spTgt spid="87"/>
                                            </p:tgtEl>
                                            <p:attrNameLst>
                                              <p:attrName>style.visibility</p:attrName>
                                            </p:attrNameLst>
                                          </p:cBhvr>
                                          <p:to>
                                            <p:strVal val="visible"/>
                                          </p:to>
                                        </p:set>
                                        <p:animEffect transition="in" filter="barn(inVertical)">
                                          <p:cBhvr>
                                            <p:cTn id="12" dur="500"/>
                                            <p:tgtEl>
                                              <p:spTgt spid="87"/>
                                            </p:tgtEl>
                                          </p:cBhvr>
                                        </p:animEffect>
                                      </p:childTnLst>
                                    </p:cTn>
                                  </p:par>
                                </p:childTnLst>
                              </p:cTn>
                            </p:par>
                            <p:par>
                              <p:cTn id="13" fill="hold">
                                <p:stCondLst>
                                  <p:cond delay="1000"/>
                                </p:stCondLst>
                                <p:childTnLst>
                                  <p:par>
                                    <p:cTn id="14" presetID="12" presetClass="entr" presetSubtype="8" fill="hold" nodeType="afterEffect">
                                      <p:stCondLst>
                                        <p:cond delay="0"/>
                                      </p:stCondLst>
                                      <p:childTnLst>
                                        <p:set>
                                          <p:cBhvr>
                                            <p:cTn id="15" dur="1" fill="hold">
                                              <p:stCondLst>
                                                <p:cond delay="0"/>
                                              </p:stCondLst>
                                            </p:cTn>
                                            <p:tgtEl>
                                              <p:spTgt spid="85"/>
                                            </p:tgtEl>
                                            <p:attrNameLst>
                                              <p:attrName>style.visibility</p:attrName>
                                            </p:attrNameLst>
                                          </p:cBhvr>
                                          <p:to>
                                            <p:strVal val="visible"/>
                                          </p:to>
                                        </p:set>
                                        <p:anim calcmode="lin" valueType="num">
                                          <p:cBhvr additive="base">
                                            <p:cTn id="16" dur="500"/>
                                            <p:tgtEl>
                                              <p:spTgt spid="85"/>
                                            </p:tgtEl>
                                            <p:attrNameLst>
                                              <p:attrName>ppt_x</p:attrName>
                                            </p:attrNameLst>
                                          </p:cBhvr>
                                          <p:tavLst>
                                            <p:tav tm="0">
                                              <p:val>
                                                <p:strVal val="#ppt_x-#ppt_w*1.125000"/>
                                              </p:val>
                                            </p:tav>
                                            <p:tav tm="100000">
                                              <p:val>
                                                <p:strVal val="#ppt_x"/>
                                              </p:val>
                                            </p:tav>
                                          </p:tavLst>
                                        </p:anim>
                                        <p:animEffect transition="in" filter="wipe(right)">
                                          <p:cBhvr>
                                            <p:cTn id="17" dur="500"/>
                                            <p:tgtEl>
                                              <p:spTgt spid="85"/>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86"/>
                                            </p:tgtEl>
                                            <p:attrNameLst>
                                              <p:attrName>style.visibility</p:attrName>
                                            </p:attrNameLst>
                                          </p:cBhvr>
                                          <p:to>
                                            <p:strVal val="visible"/>
                                          </p:to>
                                        </p:set>
                                        <p:anim calcmode="lin" valueType="num">
                                          <p:cBhvr additive="base">
                                            <p:cTn id="21" dur="500"/>
                                            <p:tgtEl>
                                              <p:spTgt spid="86"/>
                                            </p:tgtEl>
                                            <p:attrNameLst>
                                              <p:attrName>ppt_x</p:attrName>
                                            </p:attrNameLst>
                                          </p:cBhvr>
                                          <p:tavLst>
                                            <p:tav tm="0">
                                              <p:val>
                                                <p:strVal val="#ppt_x-#ppt_w*1.125000"/>
                                              </p:val>
                                            </p:tav>
                                            <p:tav tm="100000">
                                              <p:val>
                                                <p:strVal val="#ppt_x"/>
                                              </p:val>
                                            </p:tav>
                                          </p:tavLst>
                                        </p:anim>
                                        <p:animEffect transition="in" filter="wipe(right)">
                                          <p:cBhvr>
                                            <p:cTn id="22" dur="500"/>
                                            <p:tgtEl>
                                              <p:spTgt spid="86"/>
                                            </p:tgtEl>
                                          </p:cBhvr>
                                        </p:animEffect>
                                      </p:childTnLst>
                                    </p:cTn>
                                  </p:par>
                                </p:childTnLst>
                              </p:cTn>
                            </p:par>
                            <p:par>
                              <p:cTn id="23" fill="hold">
                                <p:stCondLst>
                                  <p:cond delay="2000"/>
                                </p:stCondLst>
                                <p:childTnLst>
                                  <p:par>
                                    <p:cTn id="24" presetID="53" presetClass="entr" presetSubtype="16" fill="hold" nodeType="afterEffect">
                                      <p:stCondLst>
                                        <p:cond delay="0"/>
                                      </p:stCondLst>
                                      <p:childTnLst>
                                        <p:set>
                                          <p:cBhvr>
                                            <p:cTn id="25" dur="1" fill="hold">
                                              <p:stCondLst>
                                                <p:cond delay="0"/>
                                              </p:stCondLst>
                                            </p:cTn>
                                            <p:tgtEl>
                                              <p:spTgt spid="48"/>
                                            </p:tgtEl>
                                            <p:attrNameLst>
                                              <p:attrName>style.visibility</p:attrName>
                                            </p:attrNameLst>
                                          </p:cBhvr>
                                          <p:to>
                                            <p:strVal val="visible"/>
                                          </p:to>
                                        </p:set>
                                        <p:anim calcmode="lin" valueType="num">
                                          <p:cBhvr>
                                            <p:cTn id="26" dur="500" fill="hold"/>
                                            <p:tgtEl>
                                              <p:spTgt spid="48"/>
                                            </p:tgtEl>
                                            <p:attrNameLst>
                                              <p:attrName>ppt_w</p:attrName>
                                            </p:attrNameLst>
                                          </p:cBhvr>
                                          <p:tavLst>
                                            <p:tav tm="0">
                                              <p:val>
                                                <p:fltVal val="0"/>
                                              </p:val>
                                            </p:tav>
                                            <p:tav tm="100000">
                                              <p:val>
                                                <p:strVal val="#ppt_w"/>
                                              </p:val>
                                            </p:tav>
                                          </p:tavLst>
                                        </p:anim>
                                        <p:anim calcmode="lin" valueType="num">
                                          <p:cBhvr>
                                            <p:cTn id="27" dur="500" fill="hold"/>
                                            <p:tgtEl>
                                              <p:spTgt spid="48"/>
                                            </p:tgtEl>
                                            <p:attrNameLst>
                                              <p:attrName>ppt_h</p:attrName>
                                            </p:attrNameLst>
                                          </p:cBhvr>
                                          <p:tavLst>
                                            <p:tav tm="0">
                                              <p:val>
                                                <p:fltVal val="0"/>
                                              </p:val>
                                            </p:tav>
                                            <p:tav tm="100000">
                                              <p:val>
                                                <p:strVal val="#ppt_h"/>
                                              </p:val>
                                            </p:tav>
                                          </p:tavLst>
                                        </p:anim>
                                        <p:animEffect transition="in" filter="fade">
                                          <p:cBhvr>
                                            <p:cTn id="28" dur="500"/>
                                            <p:tgtEl>
                                              <p:spTgt spid="48"/>
                                            </p:tgtEl>
                                          </p:cBhvr>
                                        </p:animEffect>
                                      </p:childTnLst>
                                    </p:cTn>
                                  </p:par>
                                  <p:par>
                                    <p:cTn id="29" presetID="53" presetClass="entr" presetSubtype="16" fill="hold" nodeType="withEffect">
                                      <p:stCondLst>
                                        <p:cond delay="250"/>
                                      </p:stCondLst>
                                      <p:childTnLst>
                                        <p:set>
                                          <p:cBhvr>
                                            <p:cTn id="30" dur="1" fill="hold">
                                              <p:stCondLst>
                                                <p:cond delay="0"/>
                                              </p:stCondLst>
                                            </p:cTn>
                                            <p:tgtEl>
                                              <p:spTgt spid="53"/>
                                            </p:tgtEl>
                                            <p:attrNameLst>
                                              <p:attrName>style.visibility</p:attrName>
                                            </p:attrNameLst>
                                          </p:cBhvr>
                                          <p:to>
                                            <p:strVal val="visible"/>
                                          </p:to>
                                        </p:set>
                                        <p:anim calcmode="lin" valueType="num">
                                          <p:cBhvr>
                                            <p:cTn id="31" dur="500" fill="hold"/>
                                            <p:tgtEl>
                                              <p:spTgt spid="53"/>
                                            </p:tgtEl>
                                            <p:attrNameLst>
                                              <p:attrName>ppt_w</p:attrName>
                                            </p:attrNameLst>
                                          </p:cBhvr>
                                          <p:tavLst>
                                            <p:tav tm="0">
                                              <p:val>
                                                <p:fltVal val="0"/>
                                              </p:val>
                                            </p:tav>
                                            <p:tav tm="100000">
                                              <p:val>
                                                <p:strVal val="#ppt_w"/>
                                              </p:val>
                                            </p:tav>
                                          </p:tavLst>
                                        </p:anim>
                                        <p:anim calcmode="lin" valueType="num">
                                          <p:cBhvr>
                                            <p:cTn id="32" dur="500" fill="hold"/>
                                            <p:tgtEl>
                                              <p:spTgt spid="53"/>
                                            </p:tgtEl>
                                            <p:attrNameLst>
                                              <p:attrName>ppt_h</p:attrName>
                                            </p:attrNameLst>
                                          </p:cBhvr>
                                          <p:tavLst>
                                            <p:tav tm="0">
                                              <p:val>
                                                <p:fltVal val="0"/>
                                              </p:val>
                                            </p:tav>
                                            <p:tav tm="100000">
                                              <p:val>
                                                <p:strVal val="#ppt_h"/>
                                              </p:val>
                                            </p:tav>
                                          </p:tavLst>
                                        </p:anim>
                                        <p:animEffect transition="in" filter="fade">
                                          <p:cBhvr>
                                            <p:cTn id="33" dur="500"/>
                                            <p:tgtEl>
                                              <p:spTgt spid="53"/>
                                            </p:tgtEl>
                                          </p:cBhvr>
                                        </p:animEffect>
                                      </p:childTnLst>
                                    </p:cTn>
                                  </p:par>
                                  <p:par>
                                    <p:cTn id="34" presetID="53" presetClass="entr" presetSubtype="16" fill="hold" nodeType="withEffect">
                                      <p:stCondLst>
                                        <p:cond delay="500"/>
                                      </p:stCondLst>
                                      <p:childTnLst>
                                        <p:set>
                                          <p:cBhvr>
                                            <p:cTn id="35" dur="1" fill="hold">
                                              <p:stCondLst>
                                                <p:cond delay="0"/>
                                              </p:stCondLst>
                                            </p:cTn>
                                            <p:tgtEl>
                                              <p:spTgt spid="54"/>
                                            </p:tgtEl>
                                            <p:attrNameLst>
                                              <p:attrName>style.visibility</p:attrName>
                                            </p:attrNameLst>
                                          </p:cBhvr>
                                          <p:to>
                                            <p:strVal val="visible"/>
                                          </p:to>
                                        </p:set>
                                        <p:anim calcmode="lin" valueType="num">
                                          <p:cBhvr>
                                            <p:cTn id="36" dur="500" fill="hold"/>
                                            <p:tgtEl>
                                              <p:spTgt spid="54"/>
                                            </p:tgtEl>
                                            <p:attrNameLst>
                                              <p:attrName>ppt_w</p:attrName>
                                            </p:attrNameLst>
                                          </p:cBhvr>
                                          <p:tavLst>
                                            <p:tav tm="0">
                                              <p:val>
                                                <p:fltVal val="0"/>
                                              </p:val>
                                            </p:tav>
                                            <p:tav tm="100000">
                                              <p:val>
                                                <p:strVal val="#ppt_w"/>
                                              </p:val>
                                            </p:tav>
                                          </p:tavLst>
                                        </p:anim>
                                        <p:anim calcmode="lin" valueType="num">
                                          <p:cBhvr>
                                            <p:cTn id="37" dur="500" fill="hold"/>
                                            <p:tgtEl>
                                              <p:spTgt spid="54"/>
                                            </p:tgtEl>
                                            <p:attrNameLst>
                                              <p:attrName>ppt_h</p:attrName>
                                            </p:attrNameLst>
                                          </p:cBhvr>
                                          <p:tavLst>
                                            <p:tav tm="0">
                                              <p:val>
                                                <p:fltVal val="0"/>
                                              </p:val>
                                            </p:tav>
                                            <p:tav tm="100000">
                                              <p:val>
                                                <p:strVal val="#ppt_h"/>
                                              </p:val>
                                            </p:tav>
                                          </p:tavLst>
                                        </p:anim>
                                        <p:animEffect transition="in" filter="fade">
                                          <p:cBhvr>
                                            <p:cTn id="38" dur="500"/>
                                            <p:tgtEl>
                                              <p:spTgt spid="54"/>
                                            </p:tgtEl>
                                          </p:cBhvr>
                                        </p:animEffect>
                                      </p:childTnLst>
                                    </p:cTn>
                                  </p:par>
                                  <p:par>
                                    <p:cTn id="39" presetID="53" presetClass="entr" presetSubtype="16" fill="hold" nodeType="withEffect">
                                      <p:stCondLst>
                                        <p:cond delay="0"/>
                                      </p:stCondLst>
                                      <p:childTnLst>
                                        <p:set>
                                          <p:cBhvr>
                                            <p:cTn id="40" dur="1" fill="hold">
                                              <p:stCondLst>
                                                <p:cond delay="0"/>
                                              </p:stCondLst>
                                            </p:cTn>
                                            <p:tgtEl>
                                              <p:spTgt spid="70"/>
                                            </p:tgtEl>
                                            <p:attrNameLst>
                                              <p:attrName>style.visibility</p:attrName>
                                            </p:attrNameLst>
                                          </p:cBhvr>
                                          <p:to>
                                            <p:strVal val="visible"/>
                                          </p:to>
                                        </p:set>
                                        <p:anim calcmode="lin" valueType="num">
                                          <p:cBhvr>
                                            <p:cTn id="41" dur="500" fill="hold"/>
                                            <p:tgtEl>
                                              <p:spTgt spid="70"/>
                                            </p:tgtEl>
                                            <p:attrNameLst>
                                              <p:attrName>ppt_w</p:attrName>
                                            </p:attrNameLst>
                                          </p:cBhvr>
                                          <p:tavLst>
                                            <p:tav tm="0">
                                              <p:val>
                                                <p:fltVal val="0"/>
                                              </p:val>
                                            </p:tav>
                                            <p:tav tm="100000">
                                              <p:val>
                                                <p:strVal val="#ppt_w"/>
                                              </p:val>
                                            </p:tav>
                                          </p:tavLst>
                                        </p:anim>
                                        <p:anim calcmode="lin" valueType="num">
                                          <p:cBhvr>
                                            <p:cTn id="42" dur="500" fill="hold"/>
                                            <p:tgtEl>
                                              <p:spTgt spid="70"/>
                                            </p:tgtEl>
                                            <p:attrNameLst>
                                              <p:attrName>ppt_h</p:attrName>
                                            </p:attrNameLst>
                                          </p:cBhvr>
                                          <p:tavLst>
                                            <p:tav tm="0">
                                              <p:val>
                                                <p:fltVal val="0"/>
                                              </p:val>
                                            </p:tav>
                                            <p:tav tm="100000">
                                              <p:val>
                                                <p:strVal val="#ppt_h"/>
                                              </p:val>
                                            </p:tav>
                                          </p:tavLst>
                                        </p:anim>
                                        <p:animEffect transition="in" filter="fade">
                                          <p:cBhvr>
                                            <p:cTn id="43" dur="500"/>
                                            <p:tgtEl>
                                              <p:spTgt spid="70"/>
                                            </p:tgtEl>
                                          </p:cBhvr>
                                        </p:animEffect>
                                      </p:childTnLst>
                                    </p:cTn>
                                  </p:par>
                                  <p:par>
                                    <p:cTn id="44" presetID="53" presetClass="entr" presetSubtype="16" fill="hold" nodeType="withEffect">
                                      <p:stCondLst>
                                        <p:cond delay="250"/>
                                      </p:stCondLst>
                                      <p:childTnLst>
                                        <p:set>
                                          <p:cBhvr>
                                            <p:cTn id="45" dur="1" fill="hold">
                                              <p:stCondLst>
                                                <p:cond delay="0"/>
                                              </p:stCondLst>
                                            </p:cTn>
                                            <p:tgtEl>
                                              <p:spTgt spid="71"/>
                                            </p:tgtEl>
                                            <p:attrNameLst>
                                              <p:attrName>style.visibility</p:attrName>
                                            </p:attrNameLst>
                                          </p:cBhvr>
                                          <p:to>
                                            <p:strVal val="visible"/>
                                          </p:to>
                                        </p:set>
                                        <p:anim calcmode="lin" valueType="num">
                                          <p:cBhvr>
                                            <p:cTn id="46" dur="500" fill="hold"/>
                                            <p:tgtEl>
                                              <p:spTgt spid="71"/>
                                            </p:tgtEl>
                                            <p:attrNameLst>
                                              <p:attrName>ppt_w</p:attrName>
                                            </p:attrNameLst>
                                          </p:cBhvr>
                                          <p:tavLst>
                                            <p:tav tm="0">
                                              <p:val>
                                                <p:fltVal val="0"/>
                                              </p:val>
                                            </p:tav>
                                            <p:tav tm="100000">
                                              <p:val>
                                                <p:strVal val="#ppt_w"/>
                                              </p:val>
                                            </p:tav>
                                          </p:tavLst>
                                        </p:anim>
                                        <p:anim calcmode="lin" valueType="num">
                                          <p:cBhvr>
                                            <p:cTn id="47" dur="500" fill="hold"/>
                                            <p:tgtEl>
                                              <p:spTgt spid="71"/>
                                            </p:tgtEl>
                                            <p:attrNameLst>
                                              <p:attrName>ppt_h</p:attrName>
                                            </p:attrNameLst>
                                          </p:cBhvr>
                                          <p:tavLst>
                                            <p:tav tm="0">
                                              <p:val>
                                                <p:fltVal val="0"/>
                                              </p:val>
                                            </p:tav>
                                            <p:tav tm="100000">
                                              <p:val>
                                                <p:strVal val="#ppt_h"/>
                                              </p:val>
                                            </p:tav>
                                          </p:tavLst>
                                        </p:anim>
                                        <p:animEffect transition="in" filter="fade">
                                          <p:cBhvr>
                                            <p:cTn id="48" dur="500"/>
                                            <p:tgtEl>
                                              <p:spTgt spid="71"/>
                                            </p:tgtEl>
                                          </p:cBhvr>
                                        </p:animEffect>
                                      </p:childTnLst>
                                    </p:cTn>
                                  </p:par>
                                  <p:par>
                                    <p:cTn id="49" presetID="53" presetClass="entr" presetSubtype="16" fill="hold" nodeType="withEffect">
                                      <p:stCondLst>
                                        <p:cond delay="500"/>
                                      </p:stCondLst>
                                      <p:childTnLst>
                                        <p:set>
                                          <p:cBhvr>
                                            <p:cTn id="50" dur="1" fill="hold">
                                              <p:stCondLst>
                                                <p:cond delay="0"/>
                                              </p:stCondLst>
                                            </p:cTn>
                                            <p:tgtEl>
                                              <p:spTgt spid="72"/>
                                            </p:tgtEl>
                                            <p:attrNameLst>
                                              <p:attrName>style.visibility</p:attrName>
                                            </p:attrNameLst>
                                          </p:cBhvr>
                                          <p:to>
                                            <p:strVal val="visible"/>
                                          </p:to>
                                        </p:set>
                                        <p:anim calcmode="lin" valueType="num">
                                          <p:cBhvr>
                                            <p:cTn id="51" dur="500" fill="hold"/>
                                            <p:tgtEl>
                                              <p:spTgt spid="72"/>
                                            </p:tgtEl>
                                            <p:attrNameLst>
                                              <p:attrName>ppt_w</p:attrName>
                                            </p:attrNameLst>
                                          </p:cBhvr>
                                          <p:tavLst>
                                            <p:tav tm="0">
                                              <p:val>
                                                <p:fltVal val="0"/>
                                              </p:val>
                                            </p:tav>
                                            <p:tav tm="100000">
                                              <p:val>
                                                <p:strVal val="#ppt_w"/>
                                              </p:val>
                                            </p:tav>
                                          </p:tavLst>
                                        </p:anim>
                                        <p:anim calcmode="lin" valueType="num">
                                          <p:cBhvr>
                                            <p:cTn id="52" dur="500" fill="hold"/>
                                            <p:tgtEl>
                                              <p:spTgt spid="72"/>
                                            </p:tgtEl>
                                            <p:attrNameLst>
                                              <p:attrName>ppt_h</p:attrName>
                                            </p:attrNameLst>
                                          </p:cBhvr>
                                          <p:tavLst>
                                            <p:tav tm="0">
                                              <p:val>
                                                <p:fltVal val="0"/>
                                              </p:val>
                                            </p:tav>
                                            <p:tav tm="100000">
                                              <p:val>
                                                <p:strVal val="#ppt_h"/>
                                              </p:val>
                                            </p:tav>
                                          </p:tavLst>
                                        </p:anim>
                                        <p:animEffect transition="in" filter="fade">
                                          <p:cBhvr>
                                            <p:cTn id="53" dur="500"/>
                                            <p:tgtEl>
                                              <p:spTgt spid="72"/>
                                            </p:tgtEl>
                                          </p:cBhvr>
                                        </p:animEffect>
                                      </p:childTnLst>
                                    </p:cTn>
                                  </p:par>
                                  <p:par>
                                    <p:cTn id="54" presetID="53" presetClass="entr" presetSubtype="16" fill="hold" nodeType="withEffect">
                                      <p:stCondLst>
                                        <p:cond delay="0"/>
                                      </p:stCondLst>
                                      <p:childTnLst>
                                        <p:set>
                                          <p:cBhvr>
                                            <p:cTn id="55" dur="1" fill="hold">
                                              <p:stCondLst>
                                                <p:cond delay="0"/>
                                              </p:stCondLst>
                                            </p:cTn>
                                            <p:tgtEl>
                                              <p:spTgt spid="73"/>
                                            </p:tgtEl>
                                            <p:attrNameLst>
                                              <p:attrName>style.visibility</p:attrName>
                                            </p:attrNameLst>
                                          </p:cBhvr>
                                          <p:to>
                                            <p:strVal val="visible"/>
                                          </p:to>
                                        </p:set>
                                        <p:anim calcmode="lin" valueType="num">
                                          <p:cBhvr>
                                            <p:cTn id="56" dur="500" fill="hold"/>
                                            <p:tgtEl>
                                              <p:spTgt spid="73"/>
                                            </p:tgtEl>
                                            <p:attrNameLst>
                                              <p:attrName>ppt_w</p:attrName>
                                            </p:attrNameLst>
                                          </p:cBhvr>
                                          <p:tavLst>
                                            <p:tav tm="0">
                                              <p:val>
                                                <p:fltVal val="0"/>
                                              </p:val>
                                            </p:tav>
                                            <p:tav tm="100000">
                                              <p:val>
                                                <p:strVal val="#ppt_w"/>
                                              </p:val>
                                            </p:tav>
                                          </p:tavLst>
                                        </p:anim>
                                        <p:anim calcmode="lin" valueType="num">
                                          <p:cBhvr>
                                            <p:cTn id="57" dur="500" fill="hold"/>
                                            <p:tgtEl>
                                              <p:spTgt spid="73"/>
                                            </p:tgtEl>
                                            <p:attrNameLst>
                                              <p:attrName>ppt_h</p:attrName>
                                            </p:attrNameLst>
                                          </p:cBhvr>
                                          <p:tavLst>
                                            <p:tav tm="0">
                                              <p:val>
                                                <p:fltVal val="0"/>
                                              </p:val>
                                            </p:tav>
                                            <p:tav tm="100000">
                                              <p:val>
                                                <p:strVal val="#ppt_h"/>
                                              </p:val>
                                            </p:tav>
                                          </p:tavLst>
                                        </p:anim>
                                        <p:animEffect transition="in" filter="fade">
                                          <p:cBhvr>
                                            <p:cTn id="58" dur="500"/>
                                            <p:tgtEl>
                                              <p:spTgt spid="73"/>
                                            </p:tgtEl>
                                          </p:cBhvr>
                                        </p:animEffect>
                                      </p:childTnLst>
                                    </p:cTn>
                                  </p:par>
                                  <p:par>
                                    <p:cTn id="59" presetID="53" presetClass="entr" presetSubtype="16" fill="hold" nodeType="withEffect">
                                      <p:stCondLst>
                                        <p:cond delay="250"/>
                                      </p:stCondLst>
                                      <p:childTnLst>
                                        <p:set>
                                          <p:cBhvr>
                                            <p:cTn id="60" dur="1" fill="hold">
                                              <p:stCondLst>
                                                <p:cond delay="0"/>
                                              </p:stCondLst>
                                            </p:cTn>
                                            <p:tgtEl>
                                              <p:spTgt spid="74"/>
                                            </p:tgtEl>
                                            <p:attrNameLst>
                                              <p:attrName>style.visibility</p:attrName>
                                            </p:attrNameLst>
                                          </p:cBhvr>
                                          <p:to>
                                            <p:strVal val="visible"/>
                                          </p:to>
                                        </p:set>
                                        <p:anim calcmode="lin" valueType="num">
                                          <p:cBhvr>
                                            <p:cTn id="61" dur="500" fill="hold"/>
                                            <p:tgtEl>
                                              <p:spTgt spid="74"/>
                                            </p:tgtEl>
                                            <p:attrNameLst>
                                              <p:attrName>ppt_w</p:attrName>
                                            </p:attrNameLst>
                                          </p:cBhvr>
                                          <p:tavLst>
                                            <p:tav tm="0">
                                              <p:val>
                                                <p:fltVal val="0"/>
                                              </p:val>
                                            </p:tav>
                                            <p:tav tm="100000">
                                              <p:val>
                                                <p:strVal val="#ppt_w"/>
                                              </p:val>
                                            </p:tav>
                                          </p:tavLst>
                                        </p:anim>
                                        <p:anim calcmode="lin" valueType="num">
                                          <p:cBhvr>
                                            <p:cTn id="62" dur="500" fill="hold"/>
                                            <p:tgtEl>
                                              <p:spTgt spid="74"/>
                                            </p:tgtEl>
                                            <p:attrNameLst>
                                              <p:attrName>ppt_h</p:attrName>
                                            </p:attrNameLst>
                                          </p:cBhvr>
                                          <p:tavLst>
                                            <p:tav tm="0">
                                              <p:val>
                                                <p:fltVal val="0"/>
                                              </p:val>
                                            </p:tav>
                                            <p:tav tm="100000">
                                              <p:val>
                                                <p:strVal val="#ppt_h"/>
                                              </p:val>
                                            </p:tav>
                                          </p:tavLst>
                                        </p:anim>
                                        <p:animEffect transition="in" filter="fade">
                                          <p:cBhvr>
                                            <p:cTn id="63" dur="500"/>
                                            <p:tgtEl>
                                              <p:spTgt spid="74"/>
                                            </p:tgtEl>
                                          </p:cBhvr>
                                        </p:animEffect>
                                      </p:childTnLst>
                                    </p:cTn>
                                  </p:par>
                                  <p:par>
                                    <p:cTn id="64" presetID="53" presetClass="entr" presetSubtype="16" fill="hold" nodeType="withEffect">
                                      <p:stCondLst>
                                        <p:cond delay="500"/>
                                      </p:stCondLst>
                                      <p:childTnLst>
                                        <p:set>
                                          <p:cBhvr>
                                            <p:cTn id="65" dur="1" fill="hold">
                                              <p:stCondLst>
                                                <p:cond delay="0"/>
                                              </p:stCondLst>
                                            </p:cTn>
                                            <p:tgtEl>
                                              <p:spTgt spid="75"/>
                                            </p:tgtEl>
                                            <p:attrNameLst>
                                              <p:attrName>style.visibility</p:attrName>
                                            </p:attrNameLst>
                                          </p:cBhvr>
                                          <p:to>
                                            <p:strVal val="visible"/>
                                          </p:to>
                                        </p:set>
                                        <p:anim calcmode="lin" valueType="num">
                                          <p:cBhvr>
                                            <p:cTn id="66" dur="500" fill="hold"/>
                                            <p:tgtEl>
                                              <p:spTgt spid="75"/>
                                            </p:tgtEl>
                                            <p:attrNameLst>
                                              <p:attrName>ppt_w</p:attrName>
                                            </p:attrNameLst>
                                          </p:cBhvr>
                                          <p:tavLst>
                                            <p:tav tm="0">
                                              <p:val>
                                                <p:fltVal val="0"/>
                                              </p:val>
                                            </p:tav>
                                            <p:tav tm="100000">
                                              <p:val>
                                                <p:strVal val="#ppt_w"/>
                                              </p:val>
                                            </p:tav>
                                          </p:tavLst>
                                        </p:anim>
                                        <p:anim calcmode="lin" valueType="num">
                                          <p:cBhvr>
                                            <p:cTn id="67" dur="500" fill="hold"/>
                                            <p:tgtEl>
                                              <p:spTgt spid="75"/>
                                            </p:tgtEl>
                                            <p:attrNameLst>
                                              <p:attrName>ppt_h</p:attrName>
                                            </p:attrNameLst>
                                          </p:cBhvr>
                                          <p:tavLst>
                                            <p:tav tm="0">
                                              <p:val>
                                                <p:fltVal val="0"/>
                                              </p:val>
                                            </p:tav>
                                            <p:tav tm="100000">
                                              <p:val>
                                                <p:strVal val="#ppt_h"/>
                                              </p:val>
                                            </p:tav>
                                          </p:tavLst>
                                        </p:anim>
                                        <p:animEffect transition="in" filter="fade">
                                          <p:cBhvr>
                                            <p:cTn id="68" dur="500"/>
                                            <p:tgtEl>
                                              <p:spTgt spid="75"/>
                                            </p:tgtEl>
                                          </p:cBhvr>
                                        </p:animEffect>
                                      </p:childTnLst>
                                    </p:cTn>
                                  </p:par>
                                  <p:par>
                                    <p:cTn id="69" presetID="53" presetClass="entr" presetSubtype="16" fill="hold" nodeType="withEffect">
                                      <p:stCondLst>
                                        <p:cond delay="0"/>
                                      </p:stCondLst>
                                      <p:childTnLst>
                                        <p:set>
                                          <p:cBhvr>
                                            <p:cTn id="70" dur="1" fill="hold">
                                              <p:stCondLst>
                                                <p:cond delay="0"/>
                                              </p:stCondLst>
                                            </p:cTn>
                                            <p:tgtEl>
                                              <p:spTgt spid="76"/>
                                            </p:tgtEl>
                                            <p:attrNameLst>
                                              <p:attrName>style.visibility</p:attrName>
                                            </p:attrNameLst>
                                          </p:cBhvr>
                                          <p:to>
                                            <p:strVal val="visible"/>
                                          </p:to>
                                        </p:set>
                                        <p:anim calcmode="lin" valueType="num">
                                          <p:cBhvr>
                                            <p:cTn id="71" dur="500" fill="hold"/>
                                            <p:tgtEl>
                                              <p:spTgt spid="76"/>
                                            </p:tgtEl>
                                            <p:attrNameLst>
                                              <p:attrName>ppt_w</p:attrName>
                                            </p:attrNameLst>
                                          </p:cBhvr>
                                          <p:tavLst>
                                            <p:tav tm="0">
                                              <p:val>
                                                <p:fltVal val="0"/>
                                              </p:val>
                                            </p:tav>
                                            <p:tav tm="100000">
                                              <p:val>
                                                <p:strVal val="#ppt_w"/>
                                              </p:val>
                                            </p:tav>
                                          </p:tavLst>
                                        </p:anim>
                                        <p:anim calcmode="lin" valueType="num">
                                          <p:cBhvr>
                                            <p:cTn id="72" dur="500" fill="hold"/>
                                            <p:tgtEl>
                                              <p:spTgt spid="76"/>
                                            </p:tgtEl>
                                            <p:attrNameLst>
                                              <p:attrName>ppt_h</p:attrName>
                                            </p:attrNameLst>
                                          </p:cBhvr>
                                          <p:tavLst>
                                            <p:tav tm="0">
                                              <p:val>
                                                <p:fltVal val="0"/>
                                              </p:val>
                                            </p:tav>
                                            <p:tav tm="100000">
                                              <p:val>
                                                <p:strVal val="#ppt_h"/>
                                              </p:val>
                                            </p:tav>
                                          </p:tavLst>
                                        </p:anim>
                                        <p:animEffect transition="in" filter="fade">
                                          <p:cBhvr>
                                            <p:cTn id="73" dur="500"/>
                                            <p:tgtEl>
                                              <p:spTgt spid="76"/>
                                            </p:tgtEl>
                                          </p:cBhvr>
                                        </p:animEffect>
                                      </p:childTnLst>
                                    </p:cTn>
                                  </p:par>
                                  <p:par>
                                    <p:cTn id="74" presetID="53" presetClass="entr" presetSubtype="16" fill="hold" nodeType="withEffect">
                                      <p:stCondLst>
                                        <p:cond delay="250"/>
                                      </p:stCondLst>
                                      <p:childTnLst>
                                        <p:set>
                                          <p:cBhvr>
                                            <p:cTn id="75" dur="1" fill="hold">
                                              <p:stCondLst>
                                                <p:cond delay="0"/>
                                              </p:stCondLst>
                                            </p:cTn>
                                            <p:tgtEl>
                                              <p:spTgt spid="77"/>
                                            </p:tgtEl>
                                            <p:attrNameLst>
                                              <p:attrName>style.visibility</p:attrName>
                                            </p:attrNameLst>
                                          </p:cBhvr>
                                          <p:to>
                                            <p:strVal val="visible"/>
                                          </p:to>
                                        </p:set>
                                        <p:anim calcmode="lin" valueType="num">
                                          <p:cBhvr>
                                            <p:cTn id="76" dur="500" fill="hold"/>
                                            <p:tgtEl>
                                              <p:spTgt spid="77"/>
                                            </p:tgtEl>
                                            <p:attrNameLst>
                                              <p:attrName>ppt_w</p:attrName>
                                            </p:attrNameLst>
                                          </p:cBhvr>
                                          <p:tavLst>
                                            <p:tav tm="0">
                                              <p:val>
                                                <p:fltVal val="0"/>
                                              </p:val>
                                            </p:tav>
                                            <p:tav tm="100000">
                                              <p:val>
                                                <p:strVal val="#ppt_w"/>
                                              </p:val>
                                            </p:tav>
                                          </p:tavLst>
                                        </p:anim>
                                        <p:anim calcmode="lin" valueType="num">
                                          <p:cBhvr>
                                            <p:cTn id="77" dur="500" fill="hold"/>
                                            <p:tgtEl>
                                              <p:spTgt spid="77"/>
                                            </p:tgtEl>
                                            <p:attrNameLst>
                                              <p:attrName>ppt_h</p:attrName>
                                            </p:attrNameLst>
                                          </p:cBhvr>
                                          <p:tavLst>
                                            <p:tav tm="0">
                                              <p:val>
                                                <p:fltVal val="0"/>
                                              </p:val>
                                            </p:tav>
                                            <p:tav tm="100000">
                                              <p:val>
                                                <p:strVal val="#ppt_h"/>
                                              </p:val>
                                            </p:tav>
                                          </p:tavLst>
                                        </p:anim>
                                        <p:animEffect transition="in" filter="fade">
                                          <p:cBhvr>
                                            <p:cTn id="78" dur="500"/>
                                            <p:tgtEl>
                                              <p:spTgt spid="77"/>
                                            </p:tgtEl>
                                          </p:cBhvr>
                                        </p:animEffect>
                                      </p:childTnLst>
                                    </p:cTn>
                                  </p:par>
                                  <p:par>
                                    <p:cTn id="79" presetID="53" presetClass="entr" presetSubtype="16" fill="hold" nodeType="withEffect">
                                      <p:stCondLst>
                                        <p:cond delay="500"/>
                                      </p:stCondLst>
                                      <p:childTnLst>
                                        <p:set>
                                          <p:cBhvr>
                                            <p:cTn id="80" dur="1" fill="hold">
                                              <p:stCondLst>
                                                <p:cond delay="0"/>
                                              </p:stCondLst>
                                            </p:cTn>
                                            <p:tgtEl>
                                              <p:spTgt spid="78"/>
                                            </p:tgtEl>
                                            <p:attrNameLst>
                                              <p:attrName>style.visibility</p:attrName>
                                            </p:attrNameLst>
                                          </p:cBhvr>
                                          <p:to>
                                            <p:strVal val="visible"/>
                                          </p:to>
                                        </p:set>
                                        <p:anim calcmode="lin" valueType="num">
                                          <p:cBhvr>
                                            <p:cTn id="81" dur="500" fill="hold"/>
                                            <p:tgtEl>
                                              <p:spTgt spid="78"/>
                                            </p:tgtEl>
                                            <p:attrNameLst>
                                              <p:attrName>ppt_w</p:attrName>
                                            </p:attrNameLst>
                                          </p:cBhvr>
                                          <p:tavLst>
                                            <p:tav tm="0">
                                              <p:val>
                                                <p:fltVal val="0"/>
                                              </p:val>
                                            </p:tav>
                                            <p:tav tm="100000">
                                              <p:val>
                                                <p:strVal val="#ppt_w"/>
                                              </p:val>
                                            </p:tav>
                                          </p:tavLst>
                                        </p:anim>
                                        <p:anim calcmode="lin" valueType="num">
                                          <p:cBhvr>
                                            <p:cTn id="82" dur="500" fill="hold"/>
                                            <p:tgtEl>
                                              <p:spTgt spid="78"/>
                                            </p:tgtEl>
                                            <p:attrNameLst>
                                              <p:attrName>ppt_h</p:attrName>
                                            </p:attrNameLst>
                                          </p:cBhvr>
                                          <p:tavLst>
                                            <p:tav tm="0">
                                              <p:val>
                                                <p:fltVal val="0"/>
                                              </p:val>
                                            </p:tav>
                                            <p:tav tm="100000">
                                              <p:val>
                                                <p:strVal val="#ppt_h"/>
                                              </p:val>
                                            </p:tav>
                                          </p:tavLst>
                                        </p:anim>
                                        <p:animEffect transition="in" filter="fade">
                                          <p:cBhvr>
                                            <p:cTn id="83" dur="500"/>
                                            <p:tgtEl>
                                              <p:spTgt spid="78"/>
                                            </p:tgtEl>
                                          </p:cBhvr>
                                        </p:animEffect>
                                      </p:childTnLst>
                                    </p:cTn>
                                  </p:par>
                                  <p:par>
                                    <p:cTn id="84" presetID="53" presetClass="entr" presetSubtype="16" fill="hold" nodeType="withEffect">
                                      <p:stCondLst>
                                        <p:cond delay="0"/>
                                      </p:stCondLst>
                                      <p:childTnLst>
                                        <p:set>
                                          <p:cBhvr>
                                            <p:cTn id="85" dur="1" fill="hold">
                                              <p:stCondLst>
                                                <p:cond delay="0"/>
                                              </p:stCondLst>
                                            </p:cTn>
                                            <p:tgtEl>
                                              <p:spTgt spid="79"/>
                                            </p:tgtEl>
                                            <p:attrNameLst>
                                              <p:attrName>style.visibility</p:attrName>
                                            </p:attrNameLst>
                                          </p:cBhvr>
                                          <p:to>
                                            <p:strVal val="visible"/>
                                          </p:to>
                                        </p:set>
                                        <p:anim calcmode="lin" valueType="num">
                                          <p:cBhvr>
                                            <p:cTn id="86" dur="500" fill="hold"/>
                                            <p:tgtEl>
                                              <p:spTgt spid="79"/>
                                            </p:tgtEl>
                                            <p:attrNameLst>
                                              <p:attrName>ppt_w</p:attrName>
                                            </p:attrNameLst>
                                          </p:cBhvr>
                                          <p:tavLst>
                                            <p:tav tm="0">
                                              <p:val>
                                                <p:fltVal val="0"/>
                                              </p:val>
                                            </p:tav>
                                            <p:tav tm="100000">
                                              <p:val>
                                                <p:strVal val="#ppt_w"/>
                                              </p:val>
                                            </p:tav>
                                          </p:tavLst>
                                        </p:anim>
                                        <p:anim calcmode="lin" valueType="num">
                                          <p:cBhvr>
                                            <p:cTn id="87" dur="500" fill="hold"/>
                                            <p:tgtEl>
                                              <p:spTgt spid="79"/>
                                            </p:tgtEl>
                                            <p:attrNameLst>
                                              <p:attrName>ppt_h</p:attrName>
                                            </p:attrNameLst>
                                          </p:cBhvr>
                                          <p:tavLst>
                                            <p:tav tm="0">
                                              <p:val>
                                                <p:fltVal val="0"/>
                                              </p:val>
                                            </p:tav>
                                            <p:tav tm="100000">
                                              <p:val>
                                                <p:strVal val="#ppt_h"/>
                                              </p:val>
                                            </p:tav>
                                          </p:tavLst>
                                        </p:anim>
                                        <p:animEffect transition="in" filter="fade">
                                          <p:cBhvr>
                                            <p:cTn id="88" dur="500"/>
                                            <p:tgtEl>
                                              <p:spTgt spid="79"/>
                                            </p:tgtEl>
                                          </p:cBhvr>
                                        </p:animEffect>
                                      </p:childTnLst>
                                    </p:cTn>
                                  </p:par>
                                  <p:par>
                                    <p:cTn id="89" presetID="53" presetClass="entr" presetSubtype="16" fill="hold" nodeType="withEffect">
                                      <p:stCondLst>
                                        <p:cond delay="250"/>
                                      </p:stCondLst>
                                      <p:childTnLst>
                                        <p:set>
                                          <p:cBhvr>
                                            <p:cTn id="90" dur="1" fill="hold">
                                              <p:stCondLst>
                                                <p:cond delay="0"/>
                                              </p:stCondLst>
                                            </p:cTn>
                                            <p:tgtEl>
                                              <p:spTgt spid="80"/>
                                            </p:tgtEl>
                                            <p:attrNameLst>
                                              <p:attrName>style.visibility</p:attrName>
                                            </p:attrNameLst>
                                          </p:cBhvr>
                                          <p:to>
                                            <p:strVal val="visible"/>
                                          </p:to>
                                        </p:set>
                                        <p:anim calcmode="lin" valueType="num">
                                          <p:cBhvr>
                                            <p:cTn id="91" dur="500" fill="hold"/>
                                            <p:tgtEl>
                                              <p:spTgt spid="80"/>
                                            </p:tgtEl>
                                            <p:attrNameLst>
                                              <p:attrName>ppt_w</p:attrName>
                                            </p:attrNameLst>
                                          </p:cBhvr>
                                          <p:tavLst>
                                            <p:tav tm="0">
                                              <p:val>
                                                <p:fltVal val="0"/>
                                              </p:val>
                                            </p:tav>
                                            <p:tav tm="100000">
                                              <p:val>
                                                <p:strVal val="#ppt_w"/>
                                              </p:val>
                                            </p:tav>
                                          </p:tavLst>
                                        </p:anim>
                                        <p:anim calcmode="lin" valueType="num">
                                          <p:cBhvr>
                                            <p:cTn id="92" dur="500" fill="hold"/>
                                            <p:tgtEl>
                                              <p:spTgt spid="80"/>
                                            </p:tgtEl>
                                            <p:attrNameLst>
                                              <p:attrName>ppt_h</p:attrName>
                                            </p:attrNameLst>
                                          </p:cBhvr>
                                          <p:tavLst>
                                            <p:tav tm="0">
                                              <p:val>
                                                <p:fltVal val="0"/>
                                              </p:val>
                                            </p:tav>
                                            <p:tav tm="100000">
                                              <p:val>
                                                <p:strVal val="#ppt_h"/>
                                              </p:val>
                                            </p:tav>
                                          </p:tavLst>
                                        </p:anim>
                                        <p:animEffect transition="in" filter="fade">
                                          <p:cBhvr>
                                            <p:cTn id="93" dur="500"/>
                                            <p:tgtEl>
                                              <p:spTgt spid="80"/>
                                            </p:tgtEl>
                                          </p:cBhvr>
                                        </p:animEffect>
                                      </p:childTnLst>
                                    </p:cTn>
                                  </p:par>
                                  <p:par>
                                    <p:cTn id="94" presetID="53" presetClass="entr" presetSubtype="16" fill="hold" nodeType="withEffect">
                                      <p:stCondLst>
                                        <p:cond delay="500"/>
                                      </p:stCondLst>
                                      <p:childTnLst>
                                        <p:set>
                                          <p:cBhvr>
                                            <p:cTn id="95" dur="1" fill="hold">
                                              <p:stCondLst>
                                                <p:cond delay="0"/>
                                              </p:stCondLst>
                                            </p:cTn>
                                            <p:tgtEl>
                                              <p:spTgt spid="81"/>
                                            </p:tgtEl>
                                            <p:attrNameLst>
                                              <p:attrName>style.visibility</p:attrName>
                                            </p:attrNameLst>
                                          </p:cBhvr>
                                          <p:to>
                                            <p:strVal val="visible"/>
                                          </p:to>
                                        </p:set>
                                        <p:anim calcmode="lin" valueType="num">
                                          <p:cBhvr>
                                            <p:cTn id="96" dur="500" fill="hold"/>
                                            <p:tgtEl>
                                              <p:spTgt spid="81"/>
                                            </p:tgtEl>
                                            <p:attrNameLst>
                                              <p:attrName>ppt_w</p:attrName>
                                            </p:attrNameLst>
                                          </p:cBhvr>
                                          <p:tavLst>
                                            <p:tav tm="0">
                                              <p:val>
                                                <p:fltVal val="0"/>
                                              </p:val>
                                            </p:tav>
                                            <p:tav tm="100000">
                                              <p:val>
                                                <p:strVal val="#ppt_w"/>
                                              </p:val>
                                            </p:tav>
                                          </p:tavLst>
                                        </p:anim>
                                        <p:anim calcmode="lin" valueType="num">
                                          <p:cBhvr>
                                            <p:cTn id="97" dur="500" fill="hold"/>
                                            <p:tgtEl>
                                              <p:spTgt spid="81"/>
                                            </p:tgtEl>
                                            <p:attrNameLst>
                                              <p:attrName>ppt_h</p:attrName>
                                            </p:attrNameLst>
                                          </p:cBhvr>
                                          <p:tavLst>
                                            <p:tav tm="0">
                                              <p:val>
                                                <p:fltVal val="0"/>
                                              </p:val>
                                            </p:tav>
                                            <p:tav tm="100000">
                                              <p:val>
                                                <p:strVal val="#ppt_h"/>
                                              </p:val>
                                            </p:tav>
                                          </p:tavLst>
                                        </p:anim>
                                        <p:animEffect transition="in" filter="fade">
                                          <p:cBhvr>
                                            <p:cTn id="98" dur="500"/>
                                            <p:tgtEl>
                                              <p:spTgt spid="81"/>
                                            </p:tgtEl>
                                          </p:cBhvr>
                                        </p:animEffect>
                                      </p:childTnLst>
                                    </p:cTn>
                                  </p:par>
                                  <p:par>
                                    <p:cTn id="99" presetID="53" presetClass="entr" presetSubtype="16" fill="hold" nodeType="withEffect">
                                      <p:stCondLst>
                                        <p:cond delay="0"/>
                                      </p:stCondLst>
                                      <p:childTnLst>
                                        <p:set>
                                          <p:cBhvr>
                                            <p:cTn id="100" dur="1" fill="hold">
                                              <p:stCondLst>
                                                <p:cond delay="0"/>
                                              </p:stCondLst>
                                            </p:cTn>
                                            <p:tgtEl>
                                              <p:spTgt spid="82"/>
                                            </p:tgtEl>
                                            <p:attrNameLst>
                                              <p:attrName>style.visibility</p:attrName>
                                            </p:attrNameLst>
                                          </p:cBhvr>
                                          <p:to>
                                            <p:strVal val="visible"/>
                                          </p:to>
                                        </p:set>
                                        <p:anim calcmode="lin" valueType="num">
                                          <p:cBhvr>
                                            <p:cTn id="101" dur="500" fill="hold"/>
                                            <p:tgtEl>
                                              <p:spTgt spid="82"/>
                                            </p:tgtEl>
                                            <p:attrNameLst>
                                              <p:attrName>ppt_w</p:attrName>
                                            </p:attrNameLst>
                                          </p:cBhvr>
                                          <p:tavLst>
                                            <p:tav tm="0">
                                              <p:val>
                                                <p:fltVal val="0"/>
                                              </p:val>
                                            </p:tav>
                                            <p:tav tm="100000">
                                              <p:val>
                                                <p:strVal val="#ppt_w"/>
                                              </p:val>
                                            </p:tav>
                                          </p:tavLst>
                                        </p:anim>
                                        <p:anim calcmode="lin" valueType="num">
                                          <p:cBhvr>
                                            <p:cTn id="102" dur="500" fill="hold"/>
                                            <p:tgtEl>
                                              <p:spTgt spid="82"/>
                                            </p:tgtEl>
                                            <p:attrNameLst>
                                              <p:attrName>ppt_h</p:attrName>
                                            </p:attrNameLst>
                                          </p:cBhvr>
                                          <p:tavLst>
                                            <p:tav tm="0">
                                              <p:val>
                                                <p:fltVal val="0"/>
                                              </p:val>
                                            </p:tav>
                                            <p:tav tm="100000">
                                              <p:val>
                                                <p:strVal val="#ppt_h"/>
                                              </p:val>
                                            </p:tav>
                                          </p:tavLst>
                                        </p:anim>
                                        <p:animEffect transition="in" filter="fade">
                                          <p:cBhvr>
                                            <p:cTn id="103" dur="500"/>
                                            <p:tgtEl>
                                              <p:spTgt spid="82"/>
                                            </p:tgtEl>
                                          </p:cBhvr>
                                        </p:animEffect>
                                      </p:childTnLst>
                                    </p:cTn>
                                  </p:par>
                                  <p:par>
                                    <p:cTn id="104" presetID="53" presetClass="entr" presetSubtype="16" fill="hold" nodeType="withEffect">
                                      <p:stCondLst>
                                        <p:cond delay="250"/>
                                      </p:stCondLst>
                                      <p:childTnLst>
                                        <p:set>
                                          <p:cBhvr>
                                            <p:cTn id="105" dur="1" fill="hold">
                                              <p:stCondLst>
                                                <p:cond delay="0"/>
                                              </p:stCondLst>
                                            </p:cTn>
                                            <p:tgtEl>
                                              <p:spTgt spid="83"/>
                                            </p:tgtEl>
                                            <p:attrNameLst>
                                              <p:attrName>style.visibility</p:attrName>
                                            </p:attrNameLst>
                                          </p:cBhvr>
                                          <p:to>
                                            <p:strVal val="visible"/>
                                          </p:to>
                                        </p:set>
                                        <p:anim calcmode="lin" valueType="num">
                                          <p:cBhvr>
                                            <p:cTn id="106" dur="500" fill="hold"/>
                                            <p:tgtEl>
                                              <p:spTgt spid="83"/>
                                            </p:tgtEl>
                                            <p:attrNameLst>
                                              <p:attrName>ppt_w</p:attrName>
                                            </p:attrNameLst>
                                          </p:cBhvr>
                                          <p:tavLst>
                                            <p:tav tm="0">
                                              <p:val>
                                                <p:fltVal val="0"/>
                                              </p:val>
                                            </p:tav>
                                            <p:tav tm="100000">
                                              <p:val>
                                                <p:strVal val="#ppt_w"/>
                                              </p:val>
                                            </p:tav>
                                          </p:tavLst>
                                        </p:anim>
                                        <p:anim calcmode="lin" valueType="num">
                                          <p:cBhvr>
                                            <p:cTn id="107" dur="500" fill="hold"/>
                                            <p:tgtEl>
                                              <p:spTgt spid="83"/>
                                            </p:tgtEl>
                                            <p:attrNameLst>
                                              <p:attrName>ppt_h</p:attrName>
                                            </p:attrNameLst>
                                          </p:cBhvr>
                                          <p:tavLst>
                                            <p:tav tm="0">
                                              <p:val>
                                                <p:fltVal val="0"/>
                                              </p:val>
                                            </p:tav>
                                            <p:tav tm="100000">
                                              <p:val>
                                                <p:strVal val="#ppt_h"/>
                                              </p:val>
                                            </p:tav>
                                          </p:tavLst>
                                        </p:anim>
                                        <p:animEffect transition="in" filter="fade">
                                          <p:cBhvr>
                                            <p:cTn id="108" dur="500"/>
                                            <p:tgtEl>
                                              <p:spTgt spid="83"/>
                                            </p:tgtEl>
                                          </p:cBhvr>
                                        </p:animEffect>
                                      </p:childTnLst>
                                    </p:cTn>
                                  </p:par>
                                  <p:par>
                                    <p:cTn id="109" presetID="53" presetClass="entr" presetSubtype="16" fill="hold" nodeType="withEffect">
                                      <p:stCondLst>
                                        <p:cond delay="500"/>
                                      </p:stCondLst>
                                      <p:childTnLst>
                                        <p:set>
                                          <p:cBhvr>
                                            <p:cTn id="110" dur="1" fill="hold">
                                              <p:stCondLst>
                                                <p:cond delay="0"/>
                                              </p:stCondLst>
                                            </p:cTn>
                                            <p:tgtEl>
                                              <p:spTgt spid="84"/>
                                            </p:tgtEl>
                                            <p:attrNameLst>
                                              <p:attrName>style.visibility</p:attrName>
                                            </p:attrNameLst>
                                          </p:cBhvr>
                                          <p:to>
                                            <p:strVal val="visible"/>
                                          </p:to>
                                        </p:set>
                                        <p:anim calcmode="lin" valueType="num">
                                          <p:cBhvr>
                                            <p:cTn id="111" dur="500" fill="hold"/>
                                            <p:tgtEl>
                                              <p:spTgt spid="84"/>
                                            </p:tgtEl>
                                            <p:attrNameLst>
                                              <p:attrName>ppt_w</p:attrName>
                                            </p:attrNameLst>
                                          </p:cBhvr>
                                          <p:tavLst>
                                            <p:tav tm="0">
                                              <p:val>
                                                <p:fltVal val="0"/>
                                              </p:val>
                                            </p:tav>
                                            <p:tav tm="100000">
                                              <p:val>
                                                <p:strVal val="#ppt_w"/>
                                              </p:val>
                                            </p:tav>
                                          </p:tavLst>
                                        </p:anim>
                                        <p:anim calcmode="lin" valueType="num">
                                          <p:cBhvr>
                                            <p:cTn id="112" dur="500" fill="hold"/>
                                            <p:tgtEl>
                                              <p:spTgt spid="84"/>
                                            </p:tgtEl>
                                            <p:attrNameLst>
                                              <p:attrName>ppt_h</p:attrName>
                                            </p:attrNameLst>
                                          </p:cBhvr>
                                          <p:tavLst>
                                            <p:tav tm="0">
                                              <p:val>
                                                <p:fltVal val="0"/>
                                              </p:val>
                                            </p:tav>
                                            <p:tav tm="100000">
                                              <p:val>
                                                <p:strVal val="#ppt_h"/>
                                              </p:val>
                                            </p:tav>
                                          </p:tavLst>
                                        </p:anim>
                                        <p:animEffect transition="in" filter="fade">
                                          <p:cBhvr>
                                            <p:cTn id="113" dur="500"/>
                                            <p:tgtEl>
                                              <p:spTgt spid="84"/>
                                            </p:tgtEl>
                                          </p:cBhvr>
                                        </p:animEffect>
                                      </p:childTnLst>
                                    </p:cTn>
                                  </p:par>
                                </p:childTnLst>
                              </p:cTn>
                            </p:par>
                            <p:par>
                              <p:cTn id="114" fill="hold">
                                <p:stCondLst>
                                  <p:cond delay="2500"/>
                                </p:stCondLst>
                                <p:childTnLst>
                                  <p:par>
                                    <p:cTn id="115" presetID="2" presetClass="entr" presetSubtype="4" fill="hold" grpId="0" nodeType="afterEffect">
                                      <p:stCondLst>
                                        <p:cond delay="0"/>
                                      </p:stCondLst>
                                      <p:childTnLst>
                                        <p:set>
                                          <p:cBhvr>
                                            <p:cTn id="116" dur="1" fill="hold">
                                              <p:stCondLst>
                                                <p:cond delay="0"/>
                                              </p:stCondLst>
                                            </p:cTn>
                                            <p:tgtEl>
                                              <p:spTgt spid="88"/>
                                            </p:tgtEl>
                                            <p:attrNameLst>
                                              <p:attrName>style.visibility</p:attrName>
                                            </p:attrNameLst>
                                          </p:cBhvr>
                                          <p:to>
                                            <p:strVal val="visible"/>
                                          </p:to>
                                        </p:set>
                                        <p:anim calcmode="lin" valueType="num">
                                          <p:cBhvr additive="base">
                                            <p:cTn id="117" dur="500" fill="hold"/>
                                            <p:tgtEl>
                                              <p:spTgt spid="88"/>
                                            </p:tgtEl>
                                            <p:attrNameLst>
                                              <p:attrName>ppt_x</p:attrName>
                                            </p:attrNameLst>
                                          </p:cBhvr>
                                          <p:tavLst>
                                            <p:tav tm="0">
                                              <p:val>
                                                <p:strVal val="#ppt_x"/>
                                              </p:val>
                                            </p:tav>
                                            <p:tav tm="100000">
                                              <p:val>
                                                <p:strVal val="#ppt_x"/>
                                              </p:val>
                                            </p:tav>
                                          </p:tavLst>
                                        </p:anim>
                                        <p:anim calcmode="lin" valueType="num">
                                          <p:cBhvr additive="base">
                                            <p:cTn id="118" dur="500" fill="hold"/>
                                            <p:tgtEl>
                                              <p:spTgt spid="8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animBg="1"/>
          <p:bldP spid="88" grpId="0" animBg="1"/>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26206" y="222250"/>
            <a:ext cx="3774465" cy="800219"/>
            <a:chOff x="-126206" y="222250"/>
            <a:chExt cx="3774465" cy="800219"/>
          </a:xfrm>
        </p:grpSpPr>
        <p:sp>
          <p:nvSpPr>
            <p:cNvPr id="13" name="五边形 12"/>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5" name="图片 14"/>
            <p:cNvPicPr>
              <a:picLocks noChangeAspect="1"/>
            </p:cNvPicPr>
            <p:nvPr/>
          </p:nvPicPr>
          <p:blipFill>
            <a:blip r:embed="rId1">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
        <p:nvSpPr>
          <p:cNvPr id="11" name="平行四边形 10"/>
          <p:cNvSpPr/>
          <p:nvPr/>
        </p:nvSpPr>
        <p:spPr>
          <a:xfrm flipH="1">
            <a:off x="4113220" y="2848431"/>
            <a:ext cx="1104665" cy="1455100"/>
          </a:xfrm>
          <a:prstGeom prst="parallelogram">
            <a:avLst>
              <a:gd name="adj" fmla="val 5059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平行四边形 2"/>
          <p:cNvSpPr/>
          <p:nvPr/>
        </p:nvSpPr>
        <p:spPr>
          <a:xfrm>
            <a:off x="3560888" y="2848431"/>
            <a:ext cx="1104665" cy="1455100"/>
          </a:xfrm>
          <a:prstGeom prst="parallelogram">
            <a:avLst>
              <a:gd name="adj" fmla="val 50596"/>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平行四边形 16"/>
          <p:cNvSpPr/>
          <p:nvPr/>
        </p:nvSpPr>
        <p:spPr>
          <a:xfrm flipH="1">
            <a:off x="5234489" y="2848430"/>
            <a:ext cx="1104665" cy="1455100"/>
          </a:xfrm>
          <a:prstGeom prst="parallelogram">
            <a:avLst>
              <a:gd name="adj" fmla="val 5059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平行四边形 17"/>
          <p:cNvSpPr/>
          <p:nvPr/>
        </p:nvSpPr>
        <p:spPr>
          <a:xfrm>
            <a:off x="4682157" y="2848430"/>
            <a:ext cx="1104665" cy="1455100"/>
          </a:xfrm>
          <a:prstGeom prst="parallelogram">
            <a:avLst>
              <a:gd name="adj" fmla="val 50596"/>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平行四边形 19"/>
          <p:cNvSpPr/>
          <p:nvPr/>
        </p:nvSpPr>
        <p:spPr>
          <a:xfrm flipH="1">
            <a:off x="6339153" y="2848429"/>
            <a:ext cx="1104665" cy="1455100"/>
          </a:xfrm>
          <a:prstGeom prst="parallelogram">
            <a:avLst>
              <a:gd name="adj" fmla="val 5059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平行四边形 20"/>
          <p:cNvSpPr/>
          <p:nvPr/>
        </p:nvSpPr>
        <p:spPr>
          <a:xfrm>
            <a:off x="5786821" y="2848429"/>
            <a:ext cx="1104665" cy="1455100"/>
          </a:xfrm>
          <a:prstGeom prst="parallelogram">
            <a:avLst>
              <a:gd name="adj" fmla="val 50596"/>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平行四边形 22"/>
          <p:cNvSpPr/>
          <p:nvPr/>
        </p:nvSpPr>
        <p:spPr>
          <a:xfrm flipH="1">
            <a:off x="7443818" y="2848428"/>
            <a:ext cx="1104665" cy="1455100"/>
          </a:xfrm>
          <a:prstGeom prst="parallelogram">
            <a:avLst>
              <a:gd name="adj" fmla="val 50596"/>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平行四边形 23"/>
          <p:cNvSpPr/>
          <p:nvPr/>
        </p:nvSpPr>
        <p:spPr>
          <a:xfrm>
            <a:off x="6891486" y="2848428"/>
            <a:ext cx="1104665" cy="1455100"/>
          </a:xfrm>
          <a:prstGeom prst="parallelogram">
            <a:avLst>
              <a:gd name="adj" fmla="val 50596"/>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上箭头 4"/>
          <p:cNvSpPr/>
          <p:nvPr/>
        </p:nvSpPr>
        <p:spPr>
          <a:xfrm rot="1102316">
            <a:off x="8180207" y="1441450"/>
            <a:ext cx="1069009" cy="3023362"/>
          </a:xfrm>
          <a:custGeom>
            <a:avLst/>
            <a:gdLst/>
            <a:ahLst/>
            <a:cxnLst/>
            <a:rect l="l" t="t" r="r" b="b"/>
            <a:pathLst>
              <a:path w="1219200" h="3448130">
                <a:moveTo>
                  <a:pt x="609600" y="0"/>
                </a:moveTo>
                <a:lnTo>
                  <a:pt x="1219200" y="757001"/>
                </a:lnTo>
                <a:lnTo>
                  <a:pt x="914400" y="757001"/>
                </a:lnTo>
                <a:lnTo>
                  <a:pt x="914400" y="3245674"/>
                </a:lnTo>
                <a:lnTo>
                  <a:pt x="304800" y="3448130"/>
                </a:lnTo>
                <a:lnTo>
                  <a:pt x="304800" y="757001"/>
                </a:lnTo>
                <a:lnTo>
                  <a:pt x="0" y="757001"/>
                </a:lnTo>
                <a:close/>
              </a:path>
            </a:pathLst>
          </a:cu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TextBox 24"/>
          <p:cNvSpPr txBox="1"/>
          <p:nvPr/>
        </p:nvSpPr>
        <p:spPr>
          <a:xfrm>
            <a:off x="1931194" y="5022850"/>
            <a:ext cx="8839200" cy="1078360"/>
          </a:xfrm>
          <a:prstGeom prst="rect">
            <a:avLst/>
          </a:prstGeom>
          <a:noFill/>
        </p:spPr>
        <p:txBody>
          <a:bodyPr wrap="square" rtlCol="0">
            <a:noAutofit/>
          </a:bodyPr>
          <a:lstStyle/>
          <a:p>
            <a:r>
              <a:rPr lang="zh-CN" altLang="en-US" sz="1200" dirty="0" smtClean="0">
                <a:solidFill>
                  <a:schemeClr val="bg2">
                    <a:lumMod val="50000"/>
                  </a:schemeClr>
                </a:solidFill>
              </a:rPr>
              <a:t>        请在此输入文字内容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内容请</a:t>
            </a:r>
            <a:r>
              <a:rPr lang="zh-CN" altLang="en-US" sz="1200" dirty="0">
                <a:solidFill>
                  <a:schemeClr val="bg2">
                    <a:lumMod val="50000"/>
                  </a:schemeClr>
                </a:solidFill>
              </a:rPr>
              <a:t>在此输入文字</a:t>
            </a:r>
            <a:r>
              <a:rPr lang="zh-CN" altLang="en-US" sz="1200" dirty="0" smtClean="0">
                <a:solidFill>
                  <a:schemeClr val="bg2">
                    <a:lumMod val="50000"/>
                  </a:schemeClr>
                </a:solidFill>
              </a:rPr>
              <a:t>内容请</a:t>
            </a:r>
            <a:r>
              <a:rPr lang="zh-CN" altLang="en-US" sz="1200" dirty="0">
                <a:solidFill>
                  <a:schemeClr val="bg2">
                    <a:lumMod val="50000"/>
                  </a:schemeClr>
                </a:solidFill>
              </a:rPr>
              <a:t>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请在此输入文字内容</a:t>
            </a:r>
            <a:endParaRPr lang="zh-CN" altLang="en-US" sz="1200" dirty="0">
              <a:solidFill>
                <a:schemeClr val="bg2">
                  <a:lumMod val="50000"/>
                </a:schemeClr>
              </a:solidFill>
            </a:endParaRPr>
          </a:p>
          <a:p>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内容请</a:t>
            </a:r>
            <a:r>
              <a:rPr lang="zh-CN" altLang="en-US" sz="1200" dirty="0">
                <a:solidFill>
                  <a:schemeClr val="bg2">
                    <a:lumMod val="50000"/>
                  </a:schemeClr>
                </a:solidFill>
              </a:rPr>
              <a:t>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a:t>
            </a:r>
            <a:r>
              <a:rPr lang="zh-CN" altLang="en-US" sz="1200" dirty="0" smtClean="0">
                <a:solidFill>
                  <a:schemeClr val="bg2">
                    <a:lumMod val="50000"/>
                  </a:schemeClr>
                </a:solidFill>
              </a:rPr>
              <a:t>在</a:t>
            </a:r>
            <a:endParaRPr lang="en-US" altLang="zh-CN" sz="1200" dirty="0" smtClean="0">
              <a:solidFill>
                <a:schemeClr val="bg2">
                  <a:lumMod val="50000"/>
                </a:schemeClr>
              </a:solidFill>
            </a:endParaRPr>
          </a:p>
          <a:p>
            <a:r>
              <a:rPr lang="zh-CN" altLang="en-US" sz="1200" dirty="0" smtClean="0">
                <a:solidFill>
                  <a:schemeClr val="bg2">
                    <a:lumMod val="50000"/>
                  </a:schemeClr>
                </a:solidFill>
              </a:rPr>
              <a:t>此</a:t>
            </a:r>
            <a:r>
              <a:rPr lang="zh-CN" altLang="en-US" sz="1200" dirty="0">
                <a:solidFill>
                  <a:schemeClr val="bg2">
                    <a:lumMod val="50000"/>
                  </a:schemeClr>
                </a:solidFill>
              </a:rPr>
              <a:t>输入文字内容请在此输入文字内容请在此输入文字内容请在此输入文字内容请在此输入文字内容请在此输入文字</a:t>
            </a:r>
            <a:r>
              <a:rPr lang="zh-CN" altLang="en-US" sz="1200" dirty="0" smtClean="0">
                <a:solidFill>
                  <a:schemeClr val="bg2">
                    <a:lumMod val="50000"/>
                  </a:schemeClr>
                </a:solidFill>
              </a:rPr>
              <a:t>内容</a:t>
            </a:r>
            <a:r>
              <a:rPr lang="zh-CN" altLang="en-US" sz="1200" dirty="0">
                <a:solidFill>
                  <a:schemeClr val="bg2">
                    <a:lumMod val="50000"/>
                  </a:schemeClr>
                </a:solidFill>
              </a:rPr>
              <a:t>请在此输入文字内容请在此输入文字内容请在此输入文字内容请在此输入文字内容请在此输入文字内容请在此输入文字内容</a:t>
            </a:r>
            <a:endParaRPr lang="zh-CN" altLang="en-US" sz="1200" dirty="0">
              <a:solidFill>
                <a:schemeClr val="bg2">
                  <a:lumMod val="50000"/>
                </a:schemeClr>
              </a:solidFill>
            </a:endParaRPr>
          </a:p>
          <a:p>
            <a:endParaRPr lang="zh-CN" altLang="en-US" sz="1200" dirty="0">
              <a:solidFill>
                <a:schemeClr val="bg2">
                  <a:lumMod val="50000"/>
                </a:schemeClr>
              </a:solidFill>
            </a:endParaRPr>
          </a:p>
        </p:txBody>
      </p:sp>
    </p:spTree>
    <p:custDataLst>
      <p:tags r:id="rId2"/>
    </p:custDataLst>
  </p:cSld>
  <p:clrMapOvr>
    <a:masterClrMapping/>
  </p:clrMapOvr>
  <p:transition spd="slow" advTm="5972">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down)">
                                          <p:cBhvr>
                                            <p:cTn id="36" dur="500"/>
                                            <p:tgtEl>
                                              <p:spTgt spid="24"/>
                                            </p:tgtEl>
                                          </p:cBhvr>
                                        </p:animEffect>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500"/>
                                            <p:tgtEl>
                                              <p:spTgt spid="5"/>
                                            </p:tgtEl>
                                          </p:cBhvr>
                                        </p:animEffect>
                                      </p:childTnLst>
                                    </p:cTn>
                                  </p:par>
                                </p:childTnLst>
                              </p:cTn>
                            </p:par>
                            <p:par>
                              <p:cTn id="45" fill="hold">
                                <p:stCondLst>
                                  <p:cond delay="5000"/>
                                </p:stCondLst>
                                <p:childTnLst>
                                  <p:par>
                                    <p:cTn id="46" presetID="18" presetClass="entr" presetSubtype="6"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trips(downRight)">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17" grpId="0" animBg="1"/>
          <p:bldP spid="18" grpId="0" animBg="1"/>
          <p:bldP spid="20" grpId="0" animBg="1"/>
          <p:bldP spid="21" grpId="0" animBg="1"/>
          <p:bldP spid="23" grpId="0" animBg="1"/>
          <p:bldP spid="24" grpId="0" animBg="1"/>
          <p:bldP spid="5" grpId="0" animBg="1"/>
          <p:bldP spid="2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wipe(up)">
                                          <p:cBhvr>
                                            <p:cTn id="16" dur="500"/>
                                            <p:tgtEl>
                                              <p:spTgt spid="11"/>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childTnLst>
                              </p:cTn>
                            </p:par>
                            <p:par>
                              <p:cTn id="21" fill="hold">
                                <p:stCondLst>
                                  <p:cond delay="2000"/>
                                </p:stCondLst>
                                <p:childTnLst>
                                  <p:par>
                                    <p:cTn id="22" presetID="22" presetClass="entr" presetSubtype="1"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up)">
                                          <p:cBhvr>
                                            <p:cTn id="24" dur="500"/>
                                            <p:tgtEl>
                                              <p:spTgt spid="17"/>
                                            </p:tgtEl>
                                          </p:cBhvr>
                                        </p:animEffect>
                                      </p:childTnLst>
                                    </p:cTn>
                                  </p:par>
                                </p:childTnLst>
                              </p:cTn>
                            </p:par>
                            <p:par>
                              <p:cTn id="25" fill="hold">
                                <p:stCondLst>
                                  <p:cond delay="2500"/>
                                </p:stCondLst>
                                <p:childTnLst>
                                  <p:par>
                                    <p:cTn id="26" presetID="22" presetClass="entr" presetSubtype="4"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par>
                              <p:cTn id="29" fill="hold">
                                <p:stCondLst>
                                  <p:cond delay="3000"/>
                                </p:stCondLst>
                                <p:childTnLst>
                                  <p:par>
                                    <p:cTn id="30" presetID="22" presetClass="entr" presetSubtype="1"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Effect transition="in" filter="wipe(up)">
                                          <p:cBhvr>
                                            <p:cTn id="32" dur="500"/>
                                            <p:tgtEl>
                                              <p:spTgt spid="20"/>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down)">
                                          <p:cBhvr>
                                            <p:cTn id="36" dur="500"/>
                                            <p:tgtEl>
                                              <p:spTgt spid="24"/>
                                            </p:tgtEl>
                                          </p:cBhvr>
                                        </p:animEffect>
                                      </p:childTnLst>
                                    </p:cTn>
                                  </p:par>
                                </p:childTnLst>
                              </p:cTn>
                            </p:par>
                            <p:par>
                              <p:cTn id="37" fill="hold">
                                <p:stCondLst>
                                  <p:cond delay="4000"/>
                                </p:stCondLst>
                                <p:childTnLst>
                                  <p:par>
                                    <p:cTn id="38" presetID="22" presetClass="entr" presetSubtype="1" fill="hold" grpId="0" nodeType="after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wipe(up)">
                                          <p:cBhvr>
                                            <p:cTn id="40" dur="500"/>
                                            <p:tgtEl>
                                              <p:spTgt spid="23"/>
                                            </p:tgtEl>
                                          </p:cBhvr>
                                        </p:animEffect>
                                      </p:childTnLst>
                                    </p:cTn>
                                  </p:par>
                                </p:childTnLst>
                              </p:cTn>
                            </p:par>
                            <p:par>
                              <p:cTn id="41" fill="hold">
                                <p:stCondLst>
                                  <p:cond delay="4500"/>
                                </p:stCondLst>
                                <p:childTnLst>
                                  <p:par>
                                    <p:cTn id="42" presetID="22" presetClass="entr" presetSubtype="4" fill="hold" grpId="0" nodeType="afterEffect">
                                      <p:stCondLst>
                                        <p:cond delay="0"/>
                                      </p:stCondLst>
                                      <p:childTnLst>
                                        <p:set>
                                          <p:cBhvr>
                                            <p:cTn id="43" dur="1" fill="hold">
                                              <p:stCondLst>
                                                <p:cond delay="0"/>
                                              </p:stCondLst>
                                            </p:cTn>
                                            <p:tgtEl>
                                              <p:spTgt spid="5"/>
                                            </p:tgtEl>
                                            <p:attrNameLst>
                                              <p:attrName>style.visibility</p:attrName>
                                            </p:attrNameLst>
                                          </p:cBhvr>
                                          <p:to>
                                            <p:strVal val="visible"/>
                                          </p:to>
                                        </p:set>
                                        <p:animEffect transition="in" filter="wipe(down)">
                                          <p:cBhvr>
                                            <p:cTn id="44" dur="500"/>
                                            <p:tgtEl>
                                              <p:spTgt spid="5"/>
                                            </p:tgtEl>
                                          </p:cBhvr>
                                        </p:animEffect>
                                      </p:childTnLst>
                                    </p:cTn>
                                  </p:par>
                                </p:childTnLst>
                              </p:cTn>
                            </p:par>
                            <p:par>
                              <p:cTn id="45" fill="hold">
                                <p:stCondLst>
                                  <p:cond delay="5000"/>
                                </p:stCondLst>
                                <p:childTnLst>
                                  <p:par>
                                    <p:cTn id="46" presetID="18" presetClass="entr" presetSubtype="6" fill="hold" grpId="0" nodeType="afterEffect">
                                      <p:stCondLst>
                                        <p:cond delay="0"/>
                                      </p:stCondLst>
                                      <p:childTnLst>
                                        <p:set>
                                          <p:cBhvr>
                                            <p:cTn id="47" dur="1" fill="hold">
                                              <p:stCondLst>
                                                <p:cond delay="0"/>
                                              </p:stCondLst>
                                            </p:cTn>
                                            <p:tgtEl>
                                              <p:spTgt spid="25"/>
                                            </p:tgtEl>
                                            <p:attrNameLst>
                                              <p:attrName>style.visibility</p:attrName>
                                            </p:attrNameLst>
                                          </p:cBhvr>
                                          <p:to>
                                            <p:strVal val="visible"/>
                                          </p:to>
                                        </p:set>
                                        <p:animEffect transition="in" filter="strips(downRight)">
                                          <p:cBhvr>
                                            <p:cTn id="4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3" grpId="0" animBg="1"/>
          <p:bldP spid="17" grpId="0" animBg="1"/>
          <p:bldP spid="18" grpId="0" animBg="1"/>
          <p:bldP spid="20" grpId="0" animBg="1"/>
          <p:bldP spid="21" grpId="0" animBg="1"/>
          <p:bldP spid="23" grpId="0" animBg="1"/>
          <p:bldP spid="24" grpId="0" animBg="1"/>
          <p:bldP spid="5" grpId="0" animBg="1"/>
          <p:bldP spid="25"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1">
            <a:extLst>
              <a:ext uri="{BEBA8EAE-BF5A-486C-A8C5-ECC9F3942E4B}">
                <a14:imgProps xmlns:a14="http://schemas.microsoft.com/office/drawing/2010/main">
                  <a14:imgLayer r:embed="rId2">
                    <a14:imgEffect>
                      <a14:saturation sat="0"/>
                    </a14:imgEffect>
                  </a14:imgLayer>
                </a14:imgProps>
              </a:ext>
              <a:ext uri="{28A0092B-C50C-407E-A947-70E740481C1C}">
                <a14:useLocalDpi xmlns:a14="http://schemas.microsoft.com/office/drawing/2010/main" val="0"/>
              </a:ext>
            </a:extLst>
          </a:blip>
          <a:stretch>
            <a:fillRect/>
          </a:stretch>
        </p:blipFill>
        <p:spPr>
          <a:xfrm>
            <a:off x="2414442" y="1618986"/>
            <a:ext cx="7872704" cy="3912128"/>
          </a:xfrm>
          <a:prstGeom prst="rect">
            <a:avLst/>
          </a:prstGeom>
        </p:spPr>
      </p:pic>
      <p:sp>
        <p:nvSpPr>
          <p:cNvPr id="66" name="TextBox 65"/>
          <p:cNvSpPr txBox="1"/>
          <p:nvPr/>
        </p:nvSpPr>
        <p:spPr>
          <a:xfrm>
            <a:off x="4646857" y="5903712"/>
            <a:ext cx="3812978" cy="584775"/>
          </a:xfrm>
          <a:prstGeom prst="rect">
            <a:avLst/>
          </a:prstGeom>
          <a:noFill/>
        </p:spPr>
        <p:txBody>
          <a:bodyPr wrap="square" rtlCol="0">
            <a:normAutofit/>
          </a:bodyPr>
          <a:lstStyle/>
          <a:p>
            <a:r>
              <a:rPr lang="zh-CN" altLang="en-US" sz="1000" dirty="0" smtClean="0">
                <a:solidFill>
                  <a:schemeClr val="bg2">
                    <a:lumMod val="50000"/>
                  </a:schemeClr>
                </a:solidFill>
              </a:rPr>
              <a:t>点击输入文字内容</a:t>
            </a:r>
            <a:endParaRPr lang="en-US" altLang="zh-CN" sz="1000" dirty="0" smtClean="0">
              <a:solidFill>
                <a:schemeClr val="bg2">
                  <a:lumMod val="50000"/>
                </a:schemeClr>
              </a:solidFill>
            </a:endParaRPr>
          </a:p>
          <a:p>
            <a:r>
              <a:rPr lang="zh-CN" altLang="en-US" sz="1000" dirty="0" smtClean="0">
                <a:solidFill>
                  <a:schemeClr val="bg2">
                    <a:lumMod val="50000"/>
                  </a:schemeClr>
                </a:solidFill>
              </a:rPr>
              <a:t>点击输入文字内容点击输入文字</a:t>
            </a:r>
            <a:r>
              <a:rPr lang="zh-CN" altLang="en-US" sz="1000" dirty="0">
                <a:solidFill>
                  <a:schemeClr val="bg2">
                    <a:lumMod val="50000"/>
                  </a:schemeClr>
                </a:solidFill>
              </a:rPr>
              <a:t>内容点击输入文字内容点击输入文字</a:t>
            </a:r>
            <a:r>
              <a:rPr lang="zh-CN" altLang="en-US" sz="1000" dirty="0" smtClean="0">
                <a:solidFill>
                  <a:schemeClr val="bg2">
                    <a:lumMod val="50000"/>
                  </a:schemeClr>
                </a:solidFill>
              </a:rPr>
              <a:t>内容</a:t>
            </a:r>
            <a:r>
              <a:rPr lang="zh-CN" altLang="en-US" sz="1000" dirty="0">
                <a:solidFill>
                  <a:schemeClr val="bg2">
                    <a:lumMod val="50000"/>
                  </a:schemeClr>
                </a:solidFill>
              </a:rPr>
              <a:t>点击输入文字内容点击输入文字内容</a:t>
            </a:r>
            <a:endParaRPr lang="zh-CN" altLang="en-US" sz="1000" dirty="0">
              <a:solidFill>
                <a:schemeClr val="bg2">
                  <a:lumMod val="50000"/>
                </a:schemeClr>
              </a:solidFill>
            </a:endParaRPr>
          </a:p>
          <a:p>
            <a:endParaRPr lang="zh-CN" altLang="en-US" sz="1000" dirty="0">
              <a:solidFill>
                <a:schemeClr val="bg2">
                  <a:lumMod val="50000"/>
                </a:schemeClr>
              </a:solidFill>
            </a:endParaRPr>
          </a:p>
          <a:p>
            <a:endParaRPr lang="zh-CN" altLang="en-US" sz="1000" dirty="0">
              <a:solidFill>
                <a:schemeClr val="bg2">
                  <a:lumMod val="50000"/>
                </a:schemeClr>
              </a:solidFill>
            </a:endParaRPr>
          </a:p>
        </p:txBody>
      </p:sp>
      <p:grpSp>
        <p:nvGrpSpPr>
          <p:cNvPr id="12" name="组合 11"/>
          <p:cNvGrpSpPr/>
          <p:nvPr/>
        </p:nvGrpSpPr>
        <p:grpSpPr>
          <a:xfrm>
            <a:off x="-126206" y="222250"/>
            <a:ext cx="3774465" cy="800219"/>
            <a:chOff x="-126206" y="222250"/>
            <a:chExt cx="3774465" cy="800219"/>
          </a:xfrm>
        </p:grpSpPr>
        <p:sp>
          <p:nvSpPr>
            <p:cNvPr id="13" name="五边形 12"/>
            <p:cNvSpPr/>
            <p:nvPr/>
          </p:nvSpPr>
          <p:spPr>
            <a:xfrm>
              <a:off x="0" y="250825"/>
              <a:ext cx="3648259" cy="476250"/>
            </a:xfrm>
            <a:prstGeom prst="homePlate">
              <a:avLst/>
            </a:prstGeom>
            <a:solidFill>
              <a:srgbClr val="FF5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661988" y="222250"/>
              <a:ext cx="2698175" cy="800219"/>
            </a:xfrm>
            <a:prstGeom prst="rect">
              <a:avLst/>
            </a:prstGeom>
            <a:noFill/>
          </p:spPr>
          <p:txBody>
            <a:bodyPr wrap="none" rtlCol="0">
              <a:spAutoFit/>
            </a:bodyPr>
            <a:lstStyle/>
            <a:p>
              <a:r>
                <a:rPr lang="zh-CN" altLang="en-US" sz="2800" dirty="0" smtClean="0">
                  <a:solidFill>
                    <a:schemeClr val="bg1"/>
                  </a:solidFill>
                </a:rPr>
                <a:t>请在此添加标题</a:t>
              </a:r>
              <a:endParaRPr lang="en-US" altLang="zh-CN" sz="2800" dirty="0" smtClean="0">
                <a:solidFill>
                  <a:schemeClr val="bg1"/>
                </a:solidFill>
              </a:endParaRPr>
            </a:p>
            <a:p>
              <a:r>
                <a:rPr lang="en-US" altLang="zh-CN" dirty="0">
                  <a:solidFill>
                    <a:schemeClr val="bg2">
                      <a:lumMod val="50000"/>
                    </a:schemeClr>
                  </a:solidFill>
                </a:rPr>
                <a:t>Click here to add a title</a:t>
              </a:r>
              <a:endParaRPr lang="zh-CN" altLang="en-US" dirty="0">
                <a:solidFill>
                  <a:schemeClr val="bg2">
                    <a:lumMod val="50000"/>
                  </a:schemeClr>
                </a:solidFill>
              </a:endParaRPr>
            </a:p>
          </p:txBody>
        </p:sp>
        <p:pic>
          <p:nvPicPr>
            <p:cNvPr id="15" name="图片 14"/>
            <p:cNvPicPr>
              <a:picLocks noChangeAspect="1"/>
            </p:cNvPicPr>
            <p:nvPr/>
          </p:nvPicPr>
          <p:blipFill>
            <a:blip r:embed="rId3">
              <a:biLevel thresh="25000"/>
              <a:extLst>
                <a:ext uri="{28A0092B-C50C-407E-A947-70E740481C1C}">
                  <a14:useLocalDpi xmlns:a14="http://schemas.microsoft.com/office/drawing/2010/main" val="0"/>
                </a:ext>
              </a:extLst>
            </a:blip>
            <a:stretch>
              <a:fillRect/>
            </a:stretch>
          </p:blipFill>
          <p:spPr>
            <a:xfrm>
              <a:off x="-126206" y="270000"/>
              <a:ext cx="952499" cy="476250"/>
            </a:xfrm>
            <a:prstGeom prst="rect">
              <a:avLst/>
            </a:prstGeom>
          </p:spPr>
        </p:pic>
      </p:grpSp>
    </p:spTree>
    <p:custDataLst>
      <p:tags r:id="rId4"/>
    </p:custDataLst>
  </p:cSld>
  <p:clrMapOvr>
    <a:masterClrMapping/>
  </p:clrMapOvr>
  <mc:AlternateContent xmlns:mc="http://schemas.openxmlformats.org/markup-compatibility/2006">
    <mc:Choice xmlns:p14="http://schemas.microsoft.com/office/powerpoint/2010/main" Requires="p14">
      <p:transition spd="slow" p14:dur="1100" advTm="5202">
        <p14:switch dir="r"/>
      </p:transition>
    </mc:Choice>
    <mc:Fallback>
      <p:transition spd="slow" advTm="5202">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0000">
                                          <p:cBhvr additive="base">
                                            <p:cTn id="7"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1000"/>
                                </p:stCondLst>
                                <p:childTnLst>
                                  <p:par>
                                    <p:cTn id="14" presetID="18" presetClass="entr" presetSubtype="6"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Effect transition="in" filter="strips(downRight)">
                                          <p:cBhvr>
                                            <p:cTn id="1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4" presetClass="entr" presetSubtype="10"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childTnLst>
                              </p:cTn>
                            </p:par>
                            <p:par>
                              <p:cTn id="13" fill="hold">
                                <p:stCondLst>
                                  <p:cond delay="1000"/>
                                </p:stCondLst>
                                <p:childTnLst>
                                  <p:par>
                                    <p:cTn id="14" presetID="18" presetClass="entr" presetSubtype="6" fill="hold" grpId="0" nodeType="afterEffect">
                                      <p:stCondLst>
                                        <p:cond delay="0"/>
                                      </p:stCondLst>
                                      <p:iterate type="lt">
                                        <p:tmPct val="10000"/>
                                      </p:iterate>
                                      <p:childTnLst>
                                        <p:set>
                                          <p:cBhvr>
                                            <p:cTn id="15" dur="1" fill="hold">
                                              <p:stCondLst>
                                                <p:cond delay="0"/>
                                              </p:stCondLst>
                                            </p:cTn>
                                            <p:tgtEl>
                                              <p:spTgt spid="66"/>
                                            </p:tgtEl>
                                            <p:attrNameLst>
                                              <p:attrName>style.visibility</p:attrName>
                                            </p:attrNameLst>
                                          </p:cBhvr>
                                          <p:to>
                                            <p:strVal val="visible"/>
                                          </p:to>
                                        </p:set>
                                        <p:animEffect transition="in" filter="strips(downRight)">
                                          <p:cBhvr>
                                            <p:cTn id="16" dur="5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l="-12000" r="-12000"/>
          </a:stretch>
        </a:blipFill>
        <a:effectLst/>
      </p:bgPr>
    </p:bg>
    <p:spTree>
      <p:nvGrpSpPr>
        <p:cNvPr id="1" name=""/>
        <p:cNvGrpSpPr/>
        <p:nvPr/>
      </p:nvGrpSpPr>
      <p:grpSpPr>
        <a:xfrm>
          <a:off x="0" y="0"/>
          <a:ext cx="0" cy="0"/>
          <a:chOff x="0" y="0"/>
          <a:chExt cx="0" cy="0"/>
        </a:xfrm>
      </p:grpSpPr>
      <p:grpSp>
        <p:nvGrpSpPr>
          <p:cNvPr id="7" name="组合 6"/>
          <p:cNvGrpSpPr/>
          <p:nvPr/>
        </p:nvGrpSpPr>
        <p:grpSpPr>
          <a:xfrm>
            <a:off x="4528078" y="1625521"/>
            <a:ext cx="3645432" cy="3549729"/>
            <a:chOff x="4528078" y="1320721"/>
            <a:chExt cx="3645432" cy="3549729"/>
          </a:xfrm>
        </p:grpSpPr>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28078" y="1320721"/>
              <a:ext cx="3645432" cy="3549729"/>
            </a:xfrm>
            <a:prstGeom prst="rect">
              <a:avLst/>
            </a:prstGeom>
            <a:effectLst/>
          </p:spPr>
        </p:pic>
        <p:sp>
          <p:nvSpPr>
            <p:cNvPr id="4" name="椭圆 3"/>
            <p:cNvSpPr/>
            <p:nvPr/>
          </p:nvSpPr>
          <p:spPr>
            <a:xfrm>
              <a:off x="5436394" y="2181185"/>
              <a:ext cx="1828800" cy="1828800"/>
            </a:xfrm>
            <a:prstGeom prst="ellipse">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 name="TextBox 5"/>
          <p:cNvSpPr txBox="1"/>
          <p:nvPr/>
        </p:nvSpPr>
        <p:spPr>
          <a:xfrm>
            <a:off x="5565964" y="2690820"/>
            <a:ext cx="1567180" cy="922020"/>
          </a:xfrm>
          <a:prstGeom prst="rect">
            <a:avLst/>
          </a:prstGeom>
          <a:noFill/>
          <a:effectLst/>
        </p:spPr>
        <p:txBody>
          <a:bodyPr wrap="none" rtlCol="0">
            <a:spAutoFit/>
          </a:bodyPr>
          <a:lstStyle/>
          <a:p>
            <a:r>
              <a:rPr lang="en-US" altLang="zh-CN" sz="5400" b="1" dirty="0" smtClean="0">
                <a:ln w="12700">
                  <a:noFill/>
                  <a:prstDash val="solid"/>
                </a:ln>
                <a:solidFill>
                  <a:srgbClr val="FF0000"/>
                </a:solidFill>
                <a:latin typeface="+mn-ea"/>
                <a:ea typeface="+mn-ea"/>
              </a:rPr>
              <a:t>20XX</a:t>
            </a:r>
            <a:endParaRPr lang="zh-CN" altLang="en-US" sz="5400" b="1" dirty="0">
              <a:ln w="12700">
                <a:noFill/>
                <a:prstDash val="solid"/>
              </a:ln>
              <a:solidFill>
                <a:srgbClr val="FF0000"/>
              </a:solidFill>
              <a:latin typeface="+mn-ea"/>
              <a:ea typeface="+mn-ea"/>
            </a:endParaRPr>
          </a:p>
        </p:txBody>
      </p:sp>
      <p:sp>
        <p:nvSpPr>
          <p:cNvPr id="9" name="Text Box 5"/>
          <p:cNvSpPr txBox="1">
            <a:spLocks noChangeArrowheads="1"/>
          </p:cNvSpPr>
          <p:nvPr/>
        </p:nvSpPr>
        <p:spPr bwMode="auto">
          <a:xfrm>
            <a:off x="-6090" y="6089650"/>
            <a:ext cx="12707678" cy="1060450"/>
          </a:xfrm>
          <a:prstGeom prst="rect">
            <a:avLst/>
          </a:prstGeom>
          <a:solidFill>
            <a:srgbClr val="FF0000">
              <a:alpha val="70000"/>
            </a:srgbClr>
          </a:solidFill>
          <a:ln>
            <a:noFill/>
          </a:ln>
          <a:effectLst/>
        </p:spPr>
        <p:txBody>
          <a:bodyPr wrap="square" lIns="113431" tIns="56716" rIns="113431" bIns="56716" anchor="ctr" anchorCtr="0">
            <a:noAutofit/>
          </a:bodyPr>
          <a:lstStyle/>
          <a:p>
            <a:pPr algn="ctr"/>
            <a:r>
              <a:rPr lang="en-US" altLang="zh-CN" sz="3600" b="1" dirty="0" smtClean="0">
                <a:solidFill>
                  <a:schemeClr val="bg1"/>
                </a:solidFill>
                <a:latin typeface="+mj-ea"/>
                <a:ea typeface="+mj-ea"/>
              </a:rPr>
              <a:t>THANKS</a:t>
            </a:r>
            <a:endParaRPr lang="zh-CN" altLang="en-US" sz="3600" b="1" dirty="0">
              <a:solidFill>
                <a:schemeClr val="bg1"/>
              </a:solidFill>
              <a:latin typeface="+mj-ea"/>
              <a:ea typeface="+mj-ea"/>
            </a:endParaRPr>
          </a:p>
        </p:txBody>
      </p:sp>
      <p:sp>
        <p:nvSpPr>
          <p:cNvPr id="2" name="TextBox 1"/>
          <p:cNvSpPr txBox="1"/>
          <p:nvPr/>
        </p:nvSpPr>
        <p:spPr>
          <a:xfrm>
            <a:off x="5605814" y="3520218"/>
            <a:ext cx="1489960" cy="307777"/>
          </a:xfrm>
          <a:prstGeom prst="rect">
            <a:avLst/>
          </a:prstGeom>
          <a:noFill/>
        </p:spPr>
        <p:txBody>
          <a:bodyPr wrap="none" rtlCol="0">
            <a:spAutoFit/>
          </a:bodyPr>
          <a:lstStyle/>
          <a:p>
            <a:r>
              <a:rPr lang="en-US" altLang="zh-CN" sz="1400" spc="-150" dirty="0" smtClean="0">
                <a:solidFill>
                  <a:schemeClr val="bg2">
                    <a:lumMod val="50000"/>
                  </a:schemeClr>
                </a:solidFill>
              </a:rPr>
              <a:t>BUSINESS  REPORT</a:t>
            </a:r>
            <a:endParaRPr lang="zh-CN" altLang="en-US" sz="1400" spc="-150" dirty="0">
              <a:solidFill>
                <a:schemeClr val="bg2">
                  <a:lumMod val="50000"/>
                </a:schemeClr>
              </a:solidFill>
            </a:endParaRPr>
          </a:p>
        </p:txBody>
      </p:sp>
      <p:cxnSp>
        <p:nvCxnSpPr>
          <p:cNvPr id="14" name="直接连接符 13"/>
          <p:cNvCxnSpPr/>
          <p:nvPr/>
        </p:nvCxnSpPr>
        <p:spPr>
          <a:xfrm>
            <a:off x="5605814" y="3520218"/>
            <a:ext cx="1489960" cy="0"/>
          </a:xfrm>
          <a:prstGeom prst="line">
            <a:avLst/>
          </a:prstGeom>
          <a:ln>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0" y="6165850"/>
            <a:ext cx="1270158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600" advTm="9901">
        <p14:prism dir="d" isInverted="1"/>
      </p:transition>
    </mc:Choice>
    <mc:Fallback>
      <p:transition spd="slow" advTm="9901">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90"/>
                                          </p:val>
                                        </p:tav>
                                        <p:tav tm="100000">
                                          <p:val>
                                            <p:fltVal val="0"/>
                                          </p:val>
                                        </p:tav>
                                      </p:tavLst>
                                    </p:anim>
                                    <p:animEffect transition="in" filter="fade">
                                      <p:cBhvr>
                                        <p:cTn id="10" dur="500"/>
                                        <p:tgtEl>
                                          <p:spTgt spid="7"/>
                                        </p:tgtEl>
                                      </p:cBhvr>
                                    </p:animEffect>
                                  </p:childTnLst>
                                </p:cTn>
                              </p:par>
                              <p:par>
                                <p:cTn id="11" presetID="8" presetClass="emph" presetSubtype="0" fill="hold" nodeType="withEffect">
                                  <p:stCondLst>
                                    <p:cond delay="250"/>
                                  </p:stCondLst>
                                  <p:childTnLst>
                                    <p:animRot by="-21600000">
                                      <p:cBhvr>
                                        <p:cTn id="12" dur="1000" fill="hold"/>
                                        <p:tgtEl>
                                          <p:spTgt spid="7"/>
                                        </p:tgtEl>
                                        <p:attrNameLst>
                                          <p:attrName>r</p:attrName>
                                        </p:attrNameLst>
                                      </p:cBhvr>
                                    </p:animRot>
                                  </p:childTnLst>
                                </p:cTn>
                              </p:par>
                              <p:par>
                                <p:cTn id="13" presetID="18" presetClass="entr" presetSubtype="6" fill="hold" grpId="1" nodeType="withEffect">
                                  <p:stCondLst>
                                    <p:cond delay="250"/>
                                  </p:stCondLst>
                                  <p:iterate type="lt">
                                    <p:tmPct val="10000"/>
                                  </p:iterate>
                                  <p:childTnLst>
                                    <p:set>
                                      <p:cBhvr>
                                        <p:cTn id="14" dur="1" fill="hold">
                                          <p:stCondLst>
                                            <p:cond delay="0"/>
                                          </p:stCondLst>
                                        </p:cTn>
                                        <p:tgtEl>
                                          <p:spTgt spid="6"/>
                                        </p:tgtEl>
                                        <p:attrNameLst>
                                          <p:attrName>style.visibility</p:attrName>
                                        </p:attrNameLst>
                                      </p:cBhvr>
                                      <p:to>
                                        <p:strVal val="visible"/>
                                      </p:to>
                                    </p:set>
                                    <p:animEffect transition="in" filter="strips(downRight)">
                                      <p:cBhvr>
                                        <p:cTn id="15" dur="500"/>
                                        <p:tgtEl>
                                          <p:spTgt spid="6"/>
                                        </p:tgtEl>
                                      </p:cBhvr>
                                    </p:animEffect>
                                  </p:childTnLst>
                                </p:cTn>
                              </p:par>
                            </p:childTnLst>
                          </p:cTn>
                        </p:par>
                        <p:par>
                          <p:cTn id="16" fill="hold">
                            <p:stCondLst>
                              <p:cond delay="0"/>
                            </p:stCondLst>
                            <p:childTnLst>
                              <p:par>
                                <p:cTn id="17" presetID="22" presetClass="entr" presetSubtype="8" fill="hold" nodeType="after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wipe(left)">
                                      <p:cBhvr>
                                        <p:cTn id="19" dur="500"/>
                                        <p:tgtEl>
                                          <p:spTgt spid="14"/>
                                        </p:tgtEl>
                                      </p:cBhvr>
                                    </p:animEffect>
                                  </p:childTnLst>
                                </p:cTn>
                              </p:par>
                            </p:childTnLst>
                          </p:cTn>
                        </p:par>
                        <p:par>
                          <p:cTn id="20" fill="hold">
                            <p:stCondLst>
                              <p:cond delay="500"/>
                            </p:stCondLst>
                            <p:childTnLst>
                              <p:par>
                                <p:cTn id="21" presetID="16" presetClass="entr" presetSubtype="21"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barn(inVertical)">
                                      <p:cBhvr>
                                        <p:cTn id="23" dur="500"/>
                                        <p:tgtEl>
                                          <p:spTgt spid="2"/>
                                        </p:tgtEl>
                                      </p:cBhvr>
                                    </p:animEffect>
                                  </p:childTnLst>
                                </p:cTn>
                              </p:par>
                            </p:childTnLst>
                          </p:cTn>
                        </p:par>
                        <p:par>
                          <p:cTn id="24" fill="hold">
                            <p:stCondLst>
                              <p:cond delay="1000"/>
                            </p:stCondLst>
                            <p:childTnLst>
                              <p:par>
                                <p:cTn id="25" presetID="16" presetClass="entr" presetSubtype="2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arn(inVertical)">
                                      <p:cBhvr>
                                        <p:cTn id="27" dur="500"/>
                                        <p:tgtEl>
                                          <p:spTgt spid="9"/>
                                        </p:tgtEl>
                                      </p:cBhvr>
                                    </p:animEffect>
                                  </p:childTnLst>
                                </p:cTn>
                              </p:par>
                            </p:childTnLst>
                          </p:cTn>
                        </p:par>
                        <p:par>
                          <p:cTn id="28" fill="hold">
                            <p:stCondLst>
                              <p:cond delay="1500"/>
                            </p:stCondLst>
                            <p:childTnLst>
                              <p:par>
                                <p:cTn id="29" presetID="26" presetClass="emph" presetSubtype="0" fill="hold" grpId="0" nodeType="afterEffect">
                                  <p:stCondLst>
                                    <p:cond delay="0"/>
                                  </p:stCondLst>
                                  <p:iterate type="lt">
                                    <p:tmPct val="10000"/>
                                  </p:iterate>
                                  <p:childTnLst>
                                    <p:animEffect transition="out" filter="fade">
                                      <p:cBhvr>
                                        <p:cTn id="30" dur="500" tmFilter="0, 0; .2, .5; .8, .5; 1, 0"/>
                                        <p:tgtEl>
                                          <p:spTgt spid="6"/>
                                        </p:tgtEl>
                                      </p:cBhvr>
                                    </p:animEffect>
                                    <p:animScale>
                                      <p:cBhvr>
                                        <p:cTn id="31" dur="250" autoRev="1" fill="hold"/>
                                        <p:tgtEl>
                                          <p:spTgt spid="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6" grpId="1" bldLvl="0" animBg="1"/>
      <p:bldP spid="9" grpId="0" animBg="1"/>
      <p:bldP spid="2" grpId="0"/>
    </p:bldLst>
  </p:timing>
</p:sld>
</file>

<file path=ppt/tags/tag1.xml><?xml version="1.0" encoding="utf-8"?>
<p:tagLst xmlns:p="http://schemas.openxmlformats.org/presentationml/2006/main">
  <p:tag name="TIMING" val="|1.4"/>
</p:tagLst>
</file>

<file path=ppt/tags/tag2.xml><?xml version="1.0" encoding="utf-8"?>
<p:tagLst xmlns:p="http://schemas.openxmlformats.org/presentationml/2006/main">
  <p:tag name="TIMING" val="|1.4"/>
</p:tagLst>
</file>

<file path=ppt/tags/tag3.xml><?xml version="1.0" encoding="utf-8"?>
<p:tagLst xmlns:p="http://schemas.openxmlformats.org/presentationml/2006/main">
  <p:tag name="TIMING" val="|1.4"/>
</p:tagLst>
</file>

<file path=ppt/tags/tag4.xml><?xml version="1.0" encoding="utf-8"?>
<p:tagLst xmlns:p="http://schemas.openxmlformats.org/presentationml/2006/main">
  <p:tag name="TIMING" val="|1.4"/>
</p:tagLst>
</file>

<file path=ppt/tags/tag5.xml><?xml version="1.0" encoding="utf-8"?>
<p:tagLst xmlns:p="http://schemas.openxmlformats.org/presentationml/2006/main">
  <p:tag name="TIMING" val="|1.4"/>
</p:tagLst>
</file>

<file path=ppt/tags/tag6.xml><?xml version="1.0" encoding="utf-8"?>
<p:tagLst xmlns:p="http://schemas.openxmlformats.org/presentationml/2006/main">
  <p:tag name="TIMING" val="|1.4"/>
</p:tagLst>
</file>

<file path=ppt/tags/tag7.xml><?xml version="1.0" encoding="utf-8"?>
<p:tagLst xmlns:p="http://schemas.openxmlformats.org/presentationml/2006/main">
  <p:tag name="TIMING" val="|1.4"/>
</p:tagLst>
</file>

<file path=ppt/tags/tag8.xml><?xml version="1.0" encoding="utf-8"?>
<p:tagLst xmlns:p="http://schemas.openxmlformats.org/presentationml/2006/main">
  <p:tag name="TIMING" val="|1.4"/>
</p:tagLst>
</file>

<file path=ppt/tags/tag9.xml><?xml version="1.0" encoding="utf-8"?>
<p:tagLst xmlns:p="http://schemas.openxmlformats.org/presentationml/2006/main">
  <p:tag name="TIMING" val="|1.4"/>
</p:tagLst>
</file>

<file path=ppt/tags/tag10.xml><?xml version="1.0" encoding="utf-8"?>
<p:tagLst xmlns:p="http://schemas.openxmlformats.org/presentationml/2006/main">
  <p:tag name="TIMING" val="|1.4"/>
</p:tagLst>
</file>

<file path=ppt/tags/tag11.xml><?xml version="1.0" encoding="utf-8"?>
<p:tagLst xmlns:p="http://schemas.openxmlformats.org/presentationml/2006/main">
  <p:tag name="TIMING" val="|1.4"/>
</p:tagLst>
</file>

<file path=ppt/tags/tag12.xml><?xml version="1.0" encoding="utf-8"?>
<p:tagLst xmlns:p="http://schemas.openxmlformats.org/presentationml/2006/main">
  <p:tag name="TIMING" val="|1.4"/>
</p:tagLst>
</file>

<file path=ppt/tags/tag13.xml><?xml version="1.0" encoding="utf-8"?>
<p:tagLst xmlns:p="http://schemas.openxmlformats.org/presentationml/2006/main">
  <p:tag name="TIMING" val="|1.4"/>
</p:tagLst>
</file>

<file path=ppt/tags/tag14.xml><?xml version="1.0" encoding="utf-8"?>
<p:tagLst xmlns:p="http://schemas.openxmlformats.org/presentationml/2006/main">
  <p:tag name="TIMING" val="|1.4"/>
</p:tagLst>
</file>

<file path=ppt/tags/tag15.xml><?xml version="1.0" encoding="utf-8"?>
<p:tagLst xmlns:p="http://schemas.openxmlformats.org/presentationml/2006/main">
  <p:tag name="TIMING" val="|1.4"/>
</p:tagLst>
</file>

<file path=ppt/tags/tag16.xml><?xml version="1.0" encoding="utf-8"?>
<p:tagLst xmlns:p="http://schemas.openxmlformats.org/presentationml/2006/main">
  <p:tag name="TIMING" val="|1.4"/>
</p:tagLst>
</file>

<file path=ppt/tags/tag17.xml><?xml version="1.0" encoding="utf-8"?>
<p:tagLst xmlns:p="http://schemas.openxmlformats.org/presentationml/2006/main">
  <p:tag name="TIMING" val="|1.4"/>
</p:tagLst>
</file>

<file path=ppt/tags/tag18.xml><?xml version="1.0" encoding="utf-8"?>
<p:tagLst xmlns:p="http://schemas.openxmlformats.org/presentationml/2006/main">
  <p:tag name="TIMING" val="|1.4"/>
</p:tagLst>
</file>

<file path=ppt/tags/tag19.xml><?xml version="1.0" encoding="utf-8"?>
<p:tagLst xmlns:p="http://schemas.openxmlformats.org/presentationml/2006/main">
  <p:tag name="TIMING" val="|1.4"/>
</p:tagLst>
</file>

<file path=ppt/tags/tag20.xml><?xml version="1.0" encoding="utf-8"?>
<p:tagLst xmlns:p="http://schemas.openxmlformats.org/presentationml/2006/main">
  <p:tag name="TIMING" val="|1.4"/>
</p:tagLst>
</file>

<file path=ppt/tags/tag21.xml><?xml version="1.0" encoding="utf-8"?>
<p:tagLst xmlns:p="http://schemas.openxmlformats.org/presentationml/2006/main">
  <p:tag name="TIMING" val="|1.4"/>
</p:tagLst>
</file>

<file path=ppt/tags/tag22.xml><?xml version="1.0" encoding="utf-8"?>
<p:tagLst xmlns:p="http://schemas.openxmlformats.org/presentationml/2006/main">
  <p:tag name="TIMING" val="|1.4"/>
</p:tagLst>
</file>

<file path=ppt/tags/tag23.xml><?xml version="1.0" encoding="utf-8"?>
<p:tagLst xmlns:p="http://schemas.openxmlformats.org/presentationml/2006/main">
  <p:tag name="TIMING" val="|1.4"/>
</p:tagLst>
</file>

<file path=ppt/tags/tag24.xml><?xml version="1.0" encoding="utf-8"?>
<p:tagLst xmlns:p="http://schemas.openxmlformats.org/presentationml/2006/main">
  <p:tag name="TIMING" val="|1.4"/>
</p:tagLst>
</file>

<file path=ppt/tags/tag25.xml><?xml version="1.0" encoding="utf-8"?>
<p:tagLst xmlns:p="http://schemas.openxmlformats.org/presentationml/2006/main">
  <p:tag name="TIMING" val="|1.4"/>
</p:tagLst>
</file>

<file path=ppt/tags/tag26.xml><?xml version="1.0" encoding="utf-8"?>
<p:tagLst xmlns:p="http://schemas.openxmlformats.org/presentationml/2006/main">
  <p:tag name="TIMING" val="|1.4"/>
</p:tagLst>
</file>

<file path=ppt/tags/tag27.xml><?xml version="1.0" encoding="utf-8"?>
<p:tagLst xmlns:p="http://schemas.openxmlformats.org/presentationml/2006/main">
  <p:tag name="TIMING" val="|1.4"/>
</p:tagLst>
</file>

<file path=ppt/tags/tag28.xml><?xml version="1.0" encoding="utf-8"?>
<p:tagLst xmlns:p="http://schemas.openxmlformats.org/presentationml/2006/main">
  <p:tag name="TIMING" val="|1.4"/>
</p:tagLst>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自定义设计方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5783</Words>
  <Application>WPS 演示</Application>
  <PresentationFormat>自定义</PresentationFormat>
  <Paragraphs>392</Paragraphs>
  <Slides>31</Slides>
  <Notes>31</Notes>
  <HiddenSlides>0</HiddenSlides>
  <MMClips>1</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31</vt:i4>
      </vt:variant>
    </vt:vector>
  </HeadingPairs>
  <TitlesOfParts>
    <vt:vector size="41" baseType="lpstr">
      <vt:lpstr>Arial</vt:lpstr>
      <vt:lpstr>宋体</vt:lpstr>
      <vt:lpstr>Wingdings</vt:lpstr>
      <vt:lpstr>Rockwell</vt:lpstr>
      <vt:lpstr>黑体</vt:lpstr>
      <vt:lpstr>汉真广标</vt:lpstr>
      <vt:lpstr>Arial Unicode MS</vt:lpstr>
      <vt:lpstr>微软雅黑</vt:lpstr>
      <vt:lpstr>默认设计模板</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Administrator</dc:creator>
  <cp:lastModifiedBy>拉普耶鲁</cp:lastModifiedBy>
  <cp:revision>4363</cp:revision>
  <cp:lastPrinted>2113-01-01T00:00:00Z</cp:lastPrinted>
  <dcterms:created xsi:type="dcterms:W3CDTF">2015-07-08T08:22:00Z</dcterms:created>
  <dcterms:modified xsi:type="dcterms:W3CDTF">2020-08-27T07:17:30Z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y fmtid="{D5CDD505-2E9C-101B-9397-08002B2CF9AE}" pid="3" name="KSOProductBuildVer">
    <vt:lpwstr>2052-11.1.0.9912</vt:lpwstr>
  </property>
</Properties>
</file>