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8"/>
  </p:notesMasterIdLst>
  <p:sldIdLst>
    <p:sldId id="288" r:id="rId3"/>
    <p:sldId id="289" r:id="rId4"/>
    <p:sldId id="290" r:id="rId5"/>
    <p:sldId id="305" r:id="rId6"/>
    <p:sldId id="303" r:id="rId7"/>
    <p:sldId id="304" r:id="rId8"/>
    <p:sldId id="308" r:id="rId9"/>
    <p:sldId id="299" r:id="rId10"/>
    <p:sldId id="291" r:id="rId11"/>
    <p:sldId id="300" r:id="rId12"/>
    <p:sldId id="309" r:id="rId13"/>
    <p:sldId id="310" r:id="rId14"/>
    <p:sldId id="298" r:id="rId15"/>
    <p:sldId id="311" r:id="rId16"/>
    <p:sldId id="292" r:id="rId17"/>
    <p:sldId id="294" r:id="rId18"/>
    <p:sldId id="296" r:id="rId19"/>
    <p:sldId id="301" r:id="rId20"/>
    <p:sldId id="297" r:id="rId21"/>
    <p:sldId id="306" r:id="rId22"/>
    <p:sldId id="293" r:id="rId23"/>
    <p:sldId id="295" r:id="rId24"/>
    <p:sldId id="302" r:id="rId25"/>
    <p:sldId id="307" r:id="rId26"/>
    <p:sldId id="314"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5" d="100"/>
          <a:sy n="145" d="100"/>
        </p:scale>
        <p:origin x="624" y="1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11232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00774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37817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391824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45294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83927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917308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98769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45017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617084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93747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392863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883863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28560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614691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904327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312251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12394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033302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60464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34249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129779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94665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33031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7651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2" name="矩形 1"/>
          <p:cNvSpPr/>
          <p:nvPr userDrawn="1"/>
        </p:nvSpPr>
        <p:spPr>
          <a:xfrm>
            <a:off x="0" y="103254"/>
            <a:ext cx="9144000" cy="461665"/>
          </a:xfrm>
          <a:prstGeom prst="rect">
            <a:avLst/>
          </a:pr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latin typeface="微软雅黑" panose="020B0503020204020204" pitchFamily="34" charset="-122"/>
              <a:ea typeface="微软雅黑" panose="020B0503020204020204" pitchFamily="34" charset="-122"/>
            </a:endParaRPr>
          </a:p>
        </p:txBody>
      </p:sp>
      <p:sp>
        <p:nvSpPr>
          <p:cNvPr id="3" name="文本框 2"/>
          <p:cNvSpPr txBox="1"/>
          <p:nvPr userDrawn="1"/>
        </p:nvSpPr>
        <p:spPr>
          <a:xfrm>
            <a:off x="228714" y="103254"/>
            <a:ext cx="326243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173327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a:prstGeom prst="rect">
            <a:avLst/>
          </a:prstGeom>
        </p:spPr>
        <p:txBody>
          <a:bodyPr lIns="121963" tIns="60981" rIns="121963" bIns="6098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DF659192-60C8-49F5-94DF-1E29C3FCC85C}" type="datetimeFigureOut">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2017/10/6</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a:xfrm>
            <a:off x="3124201" y="4767263"/>
            <a:ext cx="2895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a:xfrm>
            <a:off x="6553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EB730883-2733-4EB0-9793-894FF9D50112}" type="slidenum">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86838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DF659192-60C8-49F5-94DF-1E29C3FCC85C}" type="datetimeFigureOut">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2017/10/6</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a:xfrm>
            <a:off x="3124201" y="4767263"/>
            <a:ext cx="2895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a:xfrm>
            <a:off x="6553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EB730883-2733-4EB0-9793-894FF9D50112}" type="slidenum">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45266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a:prstGeom prst="rect">
            <a:avLst/>
          </a:prstGeom>
        </p:spPr>
        <p:txBody>
          <a:bodyPr lIns="121963" tIns="60981" rIns="121963" bIns="60981" anchor="b"/>
          <a:lstStyle>
            <a:lvl1pPr algn="l">
              <a:defRPr sz="2024"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lIns="121963" tIns="60981" rIns="121963" bIns="60981"/>
          <a:lstStyle>
            <a:lvl1pPr>
              <a:defRPr sz="3223"/>
            </a:lvl1pPr>
            <a:lvl2pPr>
              <a:defRPr sz="2774"/>
            </a:lvl2pPr>
            <a:lvl3pPr>
              <a:defRPr sz="2399"/>
            </a:lvl3pPr>
            <a:lvl4pPr>
              <a:defRPr sz="2024"/>
            </a:lvl4pPr>
            <a:lvl5pPr>
              <a:defRPr sz="2024"/>
            </a:lvl5pPr>
            <a:lvl6pPr>
              <a:defRPr sz="2024"/>
            </a:lvl6pPr>
            <a:lvl7pPr>
              <a:defRPr sz="2024"/>
            </a:lvl7pPr>
            <a:lvl8pPr>
              <a:defRPr sz="2024"/>
            </a:lvl8pPr>
            <a:lvl9pPr>
              <a:defRPr sz="2024"/>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7"/>
            <a:ext cx="3008313" cy="3518297"/>
          </a:xfrm>
          <a:prstGeom prst="rect">
            <a:avLst/>
          </a:prstGeom>
        </p:spPr>
        <p:txBody>
          <a:bodyPr lIns="121963" tIns="60981" rIns="121963" bIns="60981"/>
          <a:lstStyle>
            <a:lvl1pPr marL="0" indent="0">
              <a:buNone/>
              <a:defRPr sz="1424"/>
            </a:lvl1pPr>
            <a:lvl2pPr marL="457116" indent="0">
              <a:buNone/>
              <a:defRPr sz="1199"/>
            </a:lvl2pPr>
            <a:lvl3pPr marL="914232" indent="0">
              <a:buNone/>
              <a:defRPr sz="974"/>
            </a:lvl3pPr>
            <a:lvl4pPr marL="1371348" indent="0">
              <a:buNone/>
              <a:defRPr sz="900"/>
            </a:lvl4pPr>
            <a:lvl5pPr marL="1828464" indent="0">
              <a:buNone/>
              <a:defRPr sz="900"/>
            </a:lvl5pPr>
            <a:lvl6pPr marL="2285581" indent="0">
              <a:buNone/>
              <a:defRPr sz="900"/>
            </a:lvl6pPr>
            <a:lvl7pPr marL="2742696" indent="0">
              <a:buNone/>
              <a:defRPr sz="900"/>
            </a:lvl7pPr>
            <a:lvl8pPr marL="3199813" indent="0">
              <a:buNone/>
              <a:defRPr sz="900"/>
            </a:lvl8pPr>
            <a:lvl9pPr marL="3656929"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DF659192-60C8-49F5-94DF-1E29C3FCC85C}" type="datetimeFigureOut">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2017/10/6</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1" y="4767263"/>
            <a:ext cx="2895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EB730883-2733-4EB0-9793-894FF9D50112}" type="slidenum">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95177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lIns="121963" tIns="60981" rIns="121963" bIns="60981" anchor="b"/>
          <a:lstStyle>
            <a:lvl1pPr algn="l">
              <a:defRPr sz="2024"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lIns="121963" tIns="60981" rIns="121963" bIns="60981"/>
          <a:lstStyle>
            <a:lvl1pPr marL="0" indent="0">
              <a:buNone/>
              <a:defRPr sz="3223"/>
            </a:lvl1pPr>
            <a:lvl2pPr marL="457116" indent="0">
              <a:buNone/>
              <a:defRPr sz="2774"/>
            </a:lvl2pPr>
            <a:lvl3pPr marL="914232" indent="0">
              <a:buNone/>
              <a:defRPr sz="2399"/>
            </a:lvl3pPr>
            <a:lvl4pPr marL="1371348" indent="0">
              <a:buNone/>
              <a:defRPr sz="2024"/>
            </a:lvl4pPr>
            <a:lvl5pPr marL="1828464" indent="0">
              <a:buNone/>
              <a:defRPr sz="2024"/>
            </a:lvl5pPr>
            <a:lvl6pPr marL="2285581" indent="0">
              <a:buNone/>
              <a:defRPr sz="2024"/>
            </a:lvl6pPr>
            <a:lvl7pPr marL="2742696" indent="0">
              <a:buNone/>
              <a:defRPr sz="2024"/>
            </a:lvl7pPr>
            <a:lvl8pPr marL="3199813" indent="0">
              <a:buNone/>
              <a:defRPr sz="2024"/>
            </a:lvl8pPr>
            <a:lvl9pPr marL="3656929" indent="0">
              <a:buNone/>
              <a:defRPr sz="2024"/>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lIns="121963" tIns="60981" rIns="121963" bIns="60981"/>
          <a:lstStyle>
            <a:lvl1pPr marL="0" indent="0">
              <a:buNone/>
              <a:defRPr sz="1424"/>
            </a:lvl1pPr>
            <a:lvl2pPr marL="457116" indent="0">
              <a:buNone/>
              <a:defRPr sz="1199"/>
            </a:lvl2pPr>
            <a:lvl3pPr marL="914232" indent="0">
              <a:buNone/>
              <a:defRPr sz="974"/>
            </a:lvl3pPr>
            <a:lvl4pPr marL="1371348" indent="0">
              <a:buNone/>
              <a:defRPr sz="900"/>
            </a:lvl4pPr>
            <a:lvl5pPr marL="1828464" indent="0">
              <a:buNone/>
              <a:defRPr sz="900"/>
            </a:lvl5pPr>
            <a:lvl6pPr marL="2285581" indent="0">
              <a:buNone/>
              <a:defRPr sz="900"/>
            </a:lvl6pPr>
            <a:lvl7pPr marL="2742696" indent="0">
              <a:buNone/>
              <a:defRPr sz="900"/>
            </a:lvl7pPr>
            <a:lvl8pPr marL="3199813" indent="0">
              <a:buNone/>
              <a:defRPr sz="900"/>
            </a:lvl8pPr>
            <a:lvl9pPr marL="3656929"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DF659192-60C8-49F5-94DF-1E29C3FCC85C}" type="datetimeFigureOut">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2017/10/6</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1" y="4767263"/>
            <a:ext cx="2895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EB730883-2733-4EB0-9793-894FF9D50112}" type="slidenum">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93118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a:prstGeom prst="rect">
            <a:avLst/>
          </a:prstGeom>
        </p:spPr>
        <p:txBody>
          <a:bodyPr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152"/>
            <a:ext cx="8229600" cy="3394472"/>
          </a:xfrm>
          <a:prstGeom prst="rect">
            <a:avLst/>
          </a:prstGeom>
        </p:spPr>
        <p:txBody>
          <a:bodyPr vert="eaVert" lIns="121963" tIns="60981" rIns="121963" bIns="609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DF659192-60C8-49F5-94DF-1E29C3FCC85C}" type="datetimeFigureOut">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2017/10/6</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1" y="4767263"/>
            <a:ext cx="2895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EB730883-2733-4EB0-9793-894FF9D50112}" type="slidenum">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4369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154781"/>
            <a:ext cx="2057400" cy="3290888"/>
          </a:xfrm>
          <a:prstGeom prst="rect">
            <a:avLst/>
          </a:prstGeom>
        </p:spPr>
        <p:txBody>
          <a:bodyPr vert="eaVert"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lIns="121963" tIns="60981" rIns="121963" bIns="609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DF659192-60C8-49F5-94DF-1E29C3FCC85C}" type="datetimeFigureOut">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2017/10/6</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1" y="4767263"/>
            <a:ext cx="2895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lIns="121963" tIns="60981" rIns="121963" bIns="60981"/>
          <a:lstStyle/>
          <a:p>
            <a:pPr marL="0" marR="0" lvl="0" indent="0" algn="l" defTabSz="914232" rtl="0" eaLnBrk="1" fontAlgn="auto" latinLnBrk="0" hangingPunct="1">
              <a:lnSpc>
                <a:spcPct val="100000"/>
              </a:lnSpc>
              <a:spcBef>
                <a:spcPts val="0"/>
              </a:spcBef>
              <a:spcAft>
                <a:spcPts val="0"/>
              </a:spcAft>
              <a:buClrTx/>
              <a:buSzTx/>
              <a:buFontTx/>
              <a:buNone/>
              <a:tabLst/>
              <a:defRPr/>
            </a:pPr>
            <a:fld id="{EB730883-2733-4EB0-9793-894FF9D50112}" type="slidenum">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25569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1" y="273844"/>
            <a:ext cx="7886700" cy="994172"/>
          </a:xfrm>
          <a:prstGeom prst="rect">
            <a:avLst/>
          </a:prstGeom>
        </p:spPr>
        <p:txBody>
          <a:bodyPr lIns="91472" tIns="45736" rIns="91472" bIns="45736"/>
          <a:lstStyle/>
          <a:p>
            <a:r>
              <a:rPr lang="zh-CN" altLang="en-US" smtClean="0"/>
              <a:t>单击此处编辑母版标题样式</a:t>
            </a:r>
            <a:endParaRPr lang="zh-CN" altLang="en-US"/>
          </a:p>
        </p:txBody>
      </p:sp>
      <p:sp>
        <p:nvSpPr>
          <p:cNvPr id="3" name="内容占位符 2"/>
          <p:cNvSpPr>
            <a:spLocks noGrp="1"/>
          </p:cNvSpPr>
          <p:nvPr>
            <p:ph idx="1"/>
          </p:nvPr>
        </p:nvSpPr>
        <p:spPr>
          <a:xfrm>
            <a:off x="628651" y="1369219"/>
            <a:ext cx="7886700" cy="3263504"/>
          </a:xfrm>
          <a:prstGeom prst="rect">
            <a:avLst/>
          </a:prstGeom>
        </p:spPr>
        <p:txBody>
          <a:bodyPr lIns="91472" tIns="45736" rIns="91472" bIns="4573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lIns="91472" tIns="45736" rIns="91472" bIns="45736"/>
          <a:lstStyle/>
          <a:p>
            <a:pPr marL="0" marR="0" lvl="0" indent="0" algn="l" defTabSz="914232"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2017/10/6</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028951" y="4767263"/>
            <a:ext cx="3086100" cy="273844"/>
          </a:xfrm>
          <a:prstGeom prst="rect">
            <a:avLst/>
          </a:prstGeom>
        </p:spPr>
        <p:txBody>
          <a:bodyPr lIns="91472" tIns="45736" rIns="91472" bIns="45736"/>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457951" y="4767263"/>
            <a:ext cx="2057400" cy="273844"/>
          </a:xfrm>
          <a:prstGeom prst="rect">
            <a:avLst/>
          </a:prstGeom>
        </p:spPr>
        <p:txBody>
          <a:bodyPr lIns="91472" tIns="45736" rIns="91472" bIns="45736"/>
          <a:lstStyle/>
          <a:p>
            <a:pPr marL="0" marR="0" lvl="0" indent="0" algn="l" defTabSz="914232"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799"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914232" rtl="0" eaLnBrk="1" fontAlgn="auto" latinLnBrk="0" hangingPunct="1">
                <a:lnSpc>
                  <a:spcPct val="100000"/>
                </a:lnSpc>
                <a:spcBef>
                  <a:spcPts val="0"/>
                </a:spcBef>
                <a:spcAft>
                  <a:spcPts val="0"/>
                </a:spcAft>
                <a:buClrTx/>
                <a:buSzTx/>
                <a:buFontTx/>
                <a:buNone/>
                <a:tabLst/>
                <a:defRPr/>
              </a:pPr>
              <a:t>‹#›</a:t>
            </a:fld>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85918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135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2017/10/6</a:t>
            </a:fld>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135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33323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615655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txStyles>
    <p:titleStyle>
      <a:lvl1pPr algn="ctr" defTabSz="914232" rtl="0" eaLnBrk="1" latinLnBrk="0" hangingPunct="1">
        <a:spcBef>
          <a:spcPct val="0"/>
        </a:spcBef>
        <a:buNone/>
        <a:defRPr sz="4423" kern="1200">
          <a:solidFill>
            <a:schemeClr val="tx1"/>
          </a:solidFill>
          <a:latin typeface="+mj-lt"/>
          <a:ea typeface="+mj-ea"/>
          <a:cs typeface="+mj-cs"/>
        </a:defRPr>
      </a:lvl1pPr>
    </p:titleStyle>
    <p:bodyStyle>
      <a:lvl1pPr marL="342837" indent="-342837" algn="l" defTabSz="914232" rtl="0" eaLnBrk="1" latinLnBrk="0" hangingPunct="1">
        <a:spcBef>
          <a:spcPct val="20000"/>
        </a:spcBef>
        <a:buFont typeface="Arial" pitchFamily="34" charset="0"/>
        <a:buChar char="•"/>
        <a:defRPr sz="3223" kern="1200">
          <a:solidFill>
            <a:schemeClr val="tx1"/>
          </a:solidFill>
          <a:latin typeface="+mn-lt"/>
          <a:ea typeface="+mn-ea"/>
          <a:cs typeface="+mn-cs"/>
        </a:defRPr>
      </a:lvl1pPr>
      <a:lvl2pPr marL="742814" indent="-285697" algn="l" defTabSz="914232" rtl="0" eaLnBrk="1" latinLnBrk="0" hangingPunct="1">
        <a:spcBef>
          <a:spcPct val="20000"/>
        </a:spcBef>
        <a:buFont typeface="Arial" pitchFamily="34" charset="0"/>
        <a:buChar char="–"/>
        <a:defRPr sz="2774" kern="1200">
          <a:solidFill>
            <a:schemeClr val="tx1"/>
          </a:solidFill>
          <a:latin typeface="+mn-lt"/>
          <a:ea typeface="+mn-ea"/>
          <a:cs typeface="+mn-cs"/>
        </a:defRPr>
      </a:lvl2pPr>
      <a:lvl3pPr marL="1142790" indent="-228558" algn="l" defTabSz="914232"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907"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4pPr>
      <a:lvl5pPr marL="2057022"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5pPr>
      <a:lvl6pPr marL="2514138"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6pPr>
      <a:lvl7pPr marL="2971255"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7pPr>
      <a:lvl8pPr marL="3428371"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8pPr>
      <a:lvl9pPr marL="3885487"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9pPr>
    </p:bodyStyle>
    <p:otherStyle>
      <a:defPPr>
        <a:defRPr lang="zh-CN"/>
      </a:defPPr>
      <a:lvl1pPr marL="0" algn="l" defTabSz="914232" rtl="0" eaLnBrk="1" latinLnBrk="0" hangingPunct="1">
        <a:defRPr sz="1799" kern="1200">
          <a:solidFill>
            <a:schemeClr val="tx1"/>
          </a:solidFill>
          <a:latin typeface="+mn-lt"/>
          <a:ea typeface="+mn-ea"/>
          <a:cs typeface="+mn-cs"/>
        </a:defRPr>
      </a:lvl1pPr>
      <a:lvl2pPr marL="457116" algn="l" defTabSz="914232" rtl="0" eaLnBrk="1" latinLnBrk="0" hangingPunct="1">
        <a:defRPr sz="1799" kern="1200">
          <a:solidFill>
            <a:schemeClr val="tx1"/>
          </a:solidFill>
          <a:latin typeface="+mn-lt"/>
          <a:ea typeface="+mn-ea"/>
          <a:cs typeface="+mn-cs"/>
        </a:defRPr>
      </a:lvl2pPr>
      <a:lvl3pPr marL="914232" algn="l" defTabSz="914232" rtl="0" eaLnBrk="1" latinLnBrk="0" hangingPunct="1">
        <a:defRPr sz="1799" kern="1200">
          <a:solidFill>
            <a:schemeClr val="tx1"/>
          </a:solidFill>
          <a:latin typeface="+mn-lt"/>
          <a:ea typeface="+mn-ea"/>
          <a:cs typeface="+mn-cs"/>
        </a:defRPr>
      </a:lvl3pPr>
      <a:lvl4pPr marL="1371348" algn="l" defTabSz="914232" rtl="0" eaLnBrk="1" latinLnBrk="0" hangingPunct="1">
        <a:defRPr sz="1799" kern="1200">
          <a:solidFill>
            <a:schemeClr val="tx1"/>
          </a:solidFill>
          <a:latin typeface="+mn-lt"/>
          <a:ea typeface="+mn-ea"/>
          <a:cs typeface="+mn-cs"/>
        </a:defRPr>
      </a:lvl4pPr>
      <a:lvl5pPr marL="1828464" algn="l" defTabSz="914232" rtl="0" eaLnBrk="1" latinLnBrk="0" hangingPunct="1">
        <a:defRPr sz="1799" kern="1200">
          <a:solidFill>
            <a:schemeClr val="tx1"/>
          </a:solidFill>
          <a:latin typeface="+mn-lt"/>
          <a:ea typeface="+mn-ea"/>
          <a:cs typeface="+mn-cs"/>
        </a:defRPr>
      </a:lvl5pPr>
      <a:lvl6pPr marL="2285581" algn="l" defTabSz="914232" rtl="0" eaLnBrk="1" latinLnBrk="0" hangingPunct="1">
        <a:defRPr sz="1799" kern="1200">
          <a:solidFill>
            <a:schemeClr val="tx1"/>
          </a:solidFill>
          <a:latin typeface="+mn-lt"/>
          <a:ea typeface="+mn-ea"/>
          <a:cs typeface="+mn-cs"/>
        </a:defRPr>
      </a:lvl6pPr>
      <a:lvl7pPr marL="2742696" algn="l" defTabSz="914232" rtl="0" eaLnBrk="1" latinLnBrk="0" hangingPunct="1">
        <a:defRPr sz="1799" kern="1200">
          <a:solidFill>
            <a:schemeClr val="tx1"/>
          </a:solidFill>
          <a:latin typeface="+mn-lt"/>
          <a:ea typeface="+mn-ea"/>
          <a:cs typeface="+mn-cs"/>
        </a:defRPr>
      </a:lvl7pPr>
      <a:lvl8pPr marL="3199813" algn="l" defTabSz="914232" rtl="0" eaLnBrk="1" latinLnBrk="0" hangingPunct="1">
        <a:defRPr sz="1799" kern="1200">
          <a:solidFill>
            <a:schemeClr val="tx1"/>
          </a:solidFill>
          <a:latin typeface="+mn-lt"/>
          <a:ea typeface="+mn-ea"/>
          <a:cs typeface="+mn-cs"/>
        </a:defRPr>
      </a:lvl8pPr>
      <a:lvl9pPr marL="3656929" algn="l" defTabSz="914232"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2.xml"/><Relationship Id="rId4" Type="http://schemas.openxmlformats.org/officeDocument/2006/relationships/tags" Target="../tags/tag4.xml"/><Relationship Id="rId9"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5">
            <a:extLst>
              <a:ext uri="{28A0092B-C50C-407E-A947-70E740481C1C}">
                <a14:useLocalDpi xmlns:a14="http://schemas.microsoft.com/office/drawing/2010/main" val="0"/>
              </a:ext>
            </a:extLst>
          </a:blip>
          <a:srcRect l="156" t="9551" r="316" b="9551"/>
          <a:stretch/>
        </p:blipFill>
        <p:spPr>
          <a:xfrm>
            <a:off x="-14514" y="0"/>
            <a:ext cx="9158514" cy="5143500"/>
          </a:xfrm>
          <a:prstGeom prst="rect">
            <a:avLst/>
          </a:prstGeom>
        </p:spPr>
      </p:pic>
      <p:sp>
        <p:nvSpPr>
          <p:cNvPr id="15" name="任意多边形 14"/>
          <p:cNvSpPr/>
          <p:nvPr/>
        </p:nvSpPr>
        <p:spPr>
          <a:xfrm flipV="1">
            <a:off x="-14514" y="4180112"/>
            <a:ext cx="9144000" cy="963388"/>
          </a:xfrm>
          <a:custGeom>
            <a:avLst/>
            <a:gdLst>
              <a:gd name="connsiteX0" fmla="*/ 4538162 w 9144000"/>
              <a:gd name="connsiteY0" fmla="*/ 963388 h 963388"/>
              <a:gd name="connsiteX1" fmla="*/ 9144000 w 9144000"/>
              <a:gd name="connsiteY1" fmla="*/ 41321 h 963388"/>
              <a:gd name="connsiteX2" fmla="*/ 9144000 w 9144000"/>
              <a:gd name="connsiteY2" fmla="*/ 0 h 963388"/>
              <a:gd name="connsiteX3" fmla="*/ 0 w 9144000"/>
              <a:gd name="connsiteY3" fmla="*/ 0 h 963388"/>
              <a:gd name="connsiteX4" fmla="*/ 0 w 9144000"/>
              <a:gd name="connsiteY4" fmla="*/ 41321 h 963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963388">
                <a:moveTo>
                  <a:pt x="4538162" y="963388"/>
                </a:moveTo>
                <a:lnTo>
                  <a:pt x="9144000" y="41321"/>
                </a:lnTo>
                <a:lnTo>
                  <a:pt x="9144000" y="0"/>
                </a:lnTo>
                <a:lnTo>
                  <a:pt x="0" y="0"/>
                </a:lnTo>
                <a:lnTo>
                  <a:pt x="0" y="41321"/>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任意多边形 7"/>
          <p:cNvSpPr/>
          <p:nvPr/>
        </p:nvSpPr>
        <p:spPr>
          <a:xfrm>
            <a:off x="-14514" y="0"/>
            <a:ext cx="9158514" cy="2191657"/>
          </a:xfrm>
          <a:custGeom>
            <a:avLst/>
            <a:gdLst>
              <a:gd name="connsiteX0" fmla="*/ 4538162 w 9144000"/>
              <a:gd name="connsiteY0" fmla="*/ 1496618 h 1496618"/>
              <a:gd name="connsiteX1" fmla="*/ 9144000 w 9144000"/>
              <a:gd name="connsiteY1" fmla="*/ 322822 h 1496618"/>
              <a:gd name="connsiteX2" fmla="*/ 9144000 w 9144000"/>
              <a:gd name="connsiteY2" fmla="*/ 0 h 1496618"/>
              <a:gd name="connsiteX3" fmla="*/ 0 w 9144000"/>
              <a:gd name="connsiteY3" fmla="*/ 0 h 1496618"/>
              <a:gd name="connsiteX4" fmla="*/ 0 w 9144000"/>
              <a:gd name="connsiteY4" fmla="*/ 322822 h 14966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496618">
                <a:moveTo>
                  <a:pt x="4538162" y="1496618"/>
                </a:moveTo>
                <a:lnTo>
                  <a:pt x="9144000" y="322822"/>
                </a:lnTo>
                <a:lnTo>
                  <a:pt x="9144000" y="0"/>
                </a:lnTo>
                <a:lnTo>
                  <a:pt x="0" y="0"/>
                </a:lnTo>
                <a:lnTo>
                  <a:pt x="0" y="322822"/>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8"/>
          <p:cNvSpPr txBox="1"/>
          <p:nvPr/>
        </p:nvSpPr>
        <p:spPr>
          <a:xfrm>
            <a:off x="2036480" y="482425"/>
            <a:ext cx="5056526" cy="584775"/>
          </a:xfrm>
          <a:prstGeom prst="rect">
            <a:avLst/>
          </a:prstGeom>
          <a:noFill/>
          <a:effectLst/>
        </p:spPr>
        <p:txBody>
          <a:bodyPr wrap="square" rtlCol="0">
            <a:spAutoFit/>
          </a:bodyPr>
          <a:lstStyle/>
          <a:p>
            <a:pPr algn="ctr" fontAlgn="auto">
              <a:spcBef>
                <a:spcPts val="0"/>
              </a:spcBef>
              <a:spcAft>
                <a:spcPts val="0"/>
              </a:spcAft>
              <a:defRPr/>
            </a:pPr>
            <a:r>
              <a:rPr lang="zh-CN" altLang="en-US" sz="3200" b="1" dirty="0" smtClean="0">
                <a:solidFill>
                  <a:schemeClr val="bg1"/>
                </a:solidFill>
                <a:latin typeface="微软雅黑" panose="020B0503020204020204" pitchFamily="34" charset="-122"/>
                <a:ea typeface="微软雅黑" pitchFamily="34" charset="-122"/>
                <a:sym typeface="微软雅黑" panose="020B0503020204020204" pitchFamily="34" charset="-122"/>
              </a:rPr>
              <a:t>招商加盟洽谈</a:t>
            </a:r>
            <a:r>
              <a:rPr lang="en-US" altLang="zh-CN" sz="3200" b="1" dirty="0" smtClean="0">
                <a:solidFill>
                  <a:schemeClr val="bg1"/>
                </a:solidFill>
                <a:latin typeface="微软雅黑" panose="020B0503020204020204" pitchFamily="34" charset="-122"/>
                <a:ea typeface="微软雅黑" pitchFamily="34" charset="-122"/>
                <a:sym typeface="微软雅黑" panose="020B0503020204020204" pitchFamily="34" charset="-122"/>
              </a:rPr>
              <a:t>PPT</a:t>
            </a:r>
            <a:r>
              <a:rPr lang="zh-CN" altLang="en-US" sz="3200" b="1" dirty="0" smtClean="0">
                <a:solidFill>
                  <a:schemeClr val="bg1"/>
                </a:solidFill>
                <a:latin typeface="微软雅黑" panose="020B0503020204020204" pitchFamily="34" charset="-122"/>
                <a:ea typeface="微软雅黑" pitchFamily="34" charset="-122"/>
                <a:sym typeface="微软雅黑" panose="020B0503020204020204" pitchFamily="34" charset="-122"/>
              </a:rPr>
              <a:t>模板</a:t>
            </a:r>
            <a:endParaRPr lang="zh-CN" altLang="en-US" sz="3200" b="1" dirty="0">
              <a:solidFill>
                <a:schemeClr val="bg1"/>
              </a:solidFill>
              <a:latin typeface="微软雅黑" panose="020B0503020204020204" pitchFamily="34" charset="-122"/>
              <a:ea typeface="微软雅黑" pitchFamily="34" charset="-122"/>
              <a:sym typeface="微软雅黑" panose="020B0503020204020204" pitchFamily="34" charset="-122"/>
            </a:endParaRPr>
          </a:p>
        </p:txBody>
      </p:sp>
      <p:sp>
        <p:nvSpPr>
          <p:cNvPr id="11" name="Rectangle 4"/>
          <p:cNvSpPr txBox="1">
            <a:spLocks noChangeArrowheads="1"/>
          </p:cNvSpPr>
          <p:nvPr/>
        </p:nvSpPr>
        <p:spPr bwMode="auto">
          <a:xfrm>
            <a:off x="2755546" y="1095828"/>
            <a:ext cx="360388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年终总结</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工作汇报</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企业宣传</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企业形象</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产品介绍</a:t>
            </a:r>
            <a:endParaRPr 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CAGNET - 24／7 (演奏曲)【喜剧之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6800" y="-127175"/>
            <a:ext cx="609600" cy="609600"/>
          </a:xfrm>
          <a:prstGeom prst="rect">
            <a:avLst/>
          </a:prstGeom>
        </p:spPr>
      </p:pic>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7"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childTnLst>
                                </p:cTn>
                              </p:par>
                            </p:childTnLst>
                          </p:cTn>
                        </p:par>
                        <p:par>
                          <p:cTn id="22" fill="hold">
                            <p:stCondLst>
                              <p:cond delay="20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0"/>
                                        </p:tgtEl>
                                        <p:attrNameLst>
                                          <p:attrName>ppt_y</p:attrName>
                                        </p:attrNameLst>
                                      </p:cBhvr>
                                      <p:tavLst>
                                        <p:tav tm="0">
                                          <p:val>
                                            <p:strVal val="#ppt_y"/>
                                          </p:val>
                                        </p:tav>
                                        <p:tav tm="100000">
                                          <p:val>
                                            <p:strVal val="#ppt_y"/>
                                          </p:val>
                                        </p:tav>
                                      </p:tavLst>
                                    </p:anim>
                                    <p:anim calcmode="lin" valueType="num">
                                      <p:cBhvr>
                                        <p:cTn id="2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0"/>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fill="hold" display="0">
                  <p:stCondLst>
                    <p:cond delay="indefinite"/>
                  </p:stCondLst>
                  <p:endCondLst>
                    <p:cond evt="onStopAudio" delay="0">
                      <p:tgtEl>
                        <p:sldTgt/>
                      </p:tgtEl>
                    </p:cond>
                  </p:endCondLst>
                </p:cTn>
                <p:tgtEl>
                  <p:spTgt spid="2"/>
                </p:tgtEl>
              </p:cMediaNode>
            </p:audio>
          </p:childTnLst>
        </p:cTn>
      </p:par>
    </p:tnLst>
    <p:bldLst>
      <p:bldP spid="15" grpId="0" animBg="1"/>
      <p:bldP spid="8" grpId="0" animBg="1"/>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
          <p:cNvSpPr>
            <a:spLocks/>
          </p:cNvSpPr>
          <p:nvPr/>
        </p:nvSpPr>
        <p:spPr bwMode="auto">
          <a:xfrm>
            <a:off x="547868" y="0"/>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a:spLocks noChangeArrowheads="1"/>
          </p:cNvSpPr>
          <p:nvPr/>
        </p:nvSpPr>
        <p:spPr bwMode="auto">
          <a:xfrm>
            <a:off x="1493476" y="261257"/>
            <a:ext cx="1276227" cy="923920"/>
          </a:xfrm>
          <a:custGeom>
            <a:avLst/>
            <a:gdLst/>
            <a:ahLst/>
            <a:cxnLst/>
            <a:rect l="l" t="t" r="r" b="b"/>
            <a:pathLst>
              <a:path w="1502383" h="1087645">
                <a:moveTo>
                  <a:pt x="333975" y="916251"/>
                </a:moveTo>
                <a:cubicBezTo>
                  <a:pt x="315046" y="916251"/>
                  <a:pt x="300103" y="922733"/>
                  <a:pt x="289147" y="935696"/>
                </a:cubicBezTo>
                <a:cubicBezTo>
                  <a:pt x="278191" y="948660"/>
                  <a:pt x="272713" y="966442"/>
                  <a:pt x="272713" y="989042"/>
                </a:cubicBezTo>
                <a:cubicBezTo>
                  <a:pt x="272713" y="1010954"/>
                  <a:pt x="278249" y="1028219"/>
                  <a:pt x="289320" y="1040839"/>
                </a:cubicBezTo>
                <a:cubicBezTo>
                  <a:pt x="300390" y="1053458"/>
                  <a:pt x="315275" y="1059768"/>
                  <a:pt x="333975" y="1059768"/>
                </a:cubicBezTo>
                <a:cubicBezTo>
                  <a:pt x="353248" y="1059768"/>
                  <a:pt x="367932" y="1053602"/>
                  <a:pt x="378028" y="1041269"/>
                </a:cubicBezTo>
                <a:cubicBezTo>
                  <a:pt x="388124" y="1028936"/>
                  <a:pt x="393171" y="1011241"/>
                  <a:pt x="393171" y="988182"/>
                </a:cubicBezTo>
                <a:cubicBezTo>
                  <a:pt x="393171" y="965008"/>
                  <a:pt x="388124" y="947226"/>
                  <a:pt x="378028" y="934836"/>
                </a:cubicBezTo>
                <a:cubicBezTo>
                  <a:pt x="367932" y="922446"/>
                  <a:pt x="353248" y="916251"/>
                  <a:pt x="333975" y="916251"/>
                </a:cubicBezTo>
                <a:close/>
                <a:moveTo>
                  <a:pt x="907256" y="915563"/>
                </a:moveTo>
                <a:cubicBezTo>
                  <a:pt x="893834" y="915563"/>
                  <a:pt x="882218" y="920553"/>
                  <a:pt x="872410" y="930534"/>
                </a:cubicBezTo>
                <a:cubicBezTo>
                  <a:pt x="862601" y="940515"/>
                  <a:pt x="856434" y="953536"/>
                  <a:pt x="853911" y="969597"/>
                </a:cubicBezTo>
                <a:lnTo>
                  <a:pt x="953374" y="969597"/>
                </a:lnTo>
                <a:cubicBezTo>
                  <a:pt x="953260" y="952388"/>
                  <a:pt x="949187" y="939081"/>
                  <a:pt x="941156" y="929673"/>
                </a:cubicBezTo>
                <a:cubicBezTo>
                  <a:pt x="933126" y="920266"/>
                  <a:pt x="921826" y="915563"/>
                  <a:pt x="907256" y="915563"/>
                </a:cubicBezTo>
                <a:close/>
                <a:moveTo>
                  <a:pt x="1448177" y="888374"/>
                </a:moveTo>
                <a:cubicBezTo>
                  <a:pt x="1464352" y="888374"/>
                  <a:pt x="1479381" y="891184"/>
                  <a:pt x="1493262" y="896806"/>
                </a:cubicBezTo>
                <a:lnTo>
                  <a:pt x="1493262" y="929329"/>
                </a:lnTo>
                <a:cubicBezTo>
                  <a:pt x="1479037" y="920152"/>
                  <a:pt x="1462918" y="915563"/>
                  <a:pt x="1444907" y="915563"/>
                </a:cubicBezTo>
                <a:cubicBezTo>
                  <a:pt x="1434123" y="915563"/>
                  <a:pt x="1425347" y="917914"/>
                  <a:pt x="1418578" y="922618"/>
                </a:cubicBezTo>
                <a:cubicBezTo>
                  <a:pt x="1411810" y="927322"/>
                  <a:pt x="1408426" y="933517"/>
                  <a:pt x="1408426" y="941203"/>
                </a:cubicBezTo>
                <a:cubicBezTo>
                  <a:pt x="1408426" y="948775"/>
                  <a:pt x="1410864" y="954683"/>
                  <a:pt x="1415739" y="958928"/>
                </a:cubicBezTo>
                <a:cubicBezTo>
                  <a:pt x="1420615" y="963172"/>
                  <a:pt x="1431427" y="968621"/>
                  <a:pt x="1448177" y="975275"/>
                </a:cubicBezTo>
                <a:cubicBezTo>
                  <a:pt x="1469400" y="983191"/>
                  <a:pt x="1483740" y="991394"/>
                  <a:pt x="1491197" y="999883"/>
                </a:cubicBezTo>
                <a:cubicBezTo>
                  <a:pt x="1498654" y="1008372"/>
                  <a:pt x="1502383" y="1018869"/>
                  <a:pt x="1502383" y="1031374"/>
                </a:cubicBezTo>
                <a:cubicBezTo>
                  <a:pt x="1502383" y="1048812"/>
                  <a:pt x="1495241" y="1062550"/>
                  <a:pt x="1480958" y="1072588"/>
                </a:cubicBezTo>
                <a:cubicBezTo>
                  <a:pt x="1466676" y="1082626"/>
                  <a:pt x="1448177" y="1087645"/>
                  <a:pt x="1425462" y="1087645"/>
                </a:cubicBezTo>
                <a:cubicBezTo>
                  <a:pt x="1405730" y="1087645"/>
                  <a:pt x="1388521" y="1083917"/>
                  <a:pt x="1373837" y="1076460"/>
                </a:cubicBezTo>
                <a:lnTo>
                  <a:pt x="1373837" y="1042043"/>
                </a:lnTo>
                <a:cubicBezTo>
                  <a:pt x="1390816" y="1054318"/>
                  <a:pt x="1409114" y="1060456"/>
                  <a:pt x="1428731" y="1060456"/>
                </a:cubicBezTo>
                <a:cubicBezTo>
                  <a:pt x="1455003" y="1060456"/>
                  <a:pt x="1468138" y="1051852"/>
                  <a:pt x="1468138" y="1034644"/>
                </a:cubicBezTo>
                <a:cubicBezTo>
                  <a:pt x="1468138" y="1027302"/>
                  <a:pt x="1465270" y="1021250"/>
                  <a:pt x="1459534" y="1016489"/>
                </a:cubicBezTo>
                <a:cubicBezTo>
                  <a:pt x="1453798" y="1011728"/>
                  <a:pt x="1442154" y="1006078"/>
                  <a:pt x="1424601" y="999539"/>
                </a:cubicBezTo>
                <a:cubicBezTo>
                  <a:pt x="1403492" y="991050"/>
                  <a:pt x="1389783" y="982646"/>
                  <a:pt x="1383474" y="974329"/>
                </a:cubicBezTo>
                <a:cubicBezTo>
                  <a:pt x="1377164" y="966012"/>
                  <a:pt x="1374009" y="955945"/>
                  <a:pt x="1374009" y="944128"/>
                </a:cubicBezTo>
                <a:cubicBezTo>
                  <a:pt x="1374009" y="927264"/>
                  <a:pt x="1381150" y="913756"/>
                  <a:pt x="1395433" y="903603"/>
                </a:cubicBezTo>
                <a:cubicBezTo>
                  <a:pt x="1409716" y="893450"/>
                  <a:pt x="1427297" y="888374"/>
                  <a:pt x="1448177" y="888374"/>
                </a:cubicBezTo>
                <a:close/>
                <a:moveTo>
                  <a:pt x="1128964" y="888374"/>
                </a:moveTo>
                <a:cubicBezTo>
                  <a:pt x="1149843" y="888374"/>
                  <a:pt x="1165732" y="895056"/>
                  <a:pt x="1176630" y="908421"/>
                </a:cubicBezTo>
                <a:cubicBezTo>
                  <a:pt x="1187529" y="921786"/>
                  <a:pt x="1192978" y="941260"/>
                  <a:pt x="1192978" y="966843"/>
                </a:cubicBezTo>
                <a:lnTo>
                  <a:pt x="1192978" y="1083171"/>
                </a:lnTo>
                <a:lnTo>
                  <a:pt x="1159422" y="1083171"/>
                </a:lnTo>
                <a:lnTo>
                  <a:pt x="1159422" y="974931"/>
                </a:lnTo>
                <a:cubicBezTo>
                  <a:pt x="1159422" y="935811"/>
                  <a:pt x="1145139" y="916251"/>
                  <a:pt x="1116574" y="916251"/>
                </a:cubicBezTo>
                <a:cubicBezTo>
                  <a:pt x="1101775" y="916251"/>
                  <a:pt x="1089614" y="921758"/>
                  <a:pt x="1080092" y="932771"/>
                </a:cubicBezTo>
                <a:cubicBezTo>
                  <a:pt x="1070570" y="943784"/>
                  <a:pt x="1065809" y="957723"/>
                  <a:pt x="1065809" y="974587"/>
                </a:cubicBezTo>
                <a:lnTo>
                  <a:pt x="1065809" y="1083171"/>
                </a:lnTo>
                <a:lnTo>
                  <a:pt x="1032081" y="1083171"/>
                </a:lnTo>
                <a:lnTo>
                  <a:pt x="1032081" y="892848"/>
                </a:lnTo>
                <a:lnTo>
                  <a:pt x="1065809" y="892848"/>
                </a:lnTo>
                <a:lnTo>
                  <a:pt x="1065809" y="924339"/>
                </a:lnTo>
                <a:lnTo>
                  <a:pt x="1066498" y="924339"/>
                </a:lnTo>
                <a:cubicBezTo>
                  <a:pt x="1080838" y="900362"/>
                  <a:pt x="1101660" y="888374"/>
                  <a:pt x="1128964" y="888374"/>
                </a:cubicBezTo>
                <a:close/>
                <a:moveTo>
                  <a:pt x="907772" y="888374"/>
                </a:moveTo>
                <a:cubicBezTo>
                  <a:pt x="932667" y="888374"/>
                  <a:pt x="952112" y="896376"/>
                  <a:pt x="966108" y="912379"/>
                </a:cubicBezTo>
                <a:cubicBezTo>
                  <a:pt x="980105" y="928383"/>
                  <a:pt x="987103" y="950782"/>
                  <a:pt x="987103" y="979577"/>
                </a:cubicBezTo>
                <a:lnTo>
                  <a:pt x="987103" y="996614"/>
                </a:lnTo>
                <a:lnTo>
                  <a:pt x="853911" y="996614"/>
                </a:lnTo>
                <a:cubicBezTo>
                  <a:pt x="854484" y="1016919"/>
                  <a:pt x="860048" y="1032607"/>
                  <a:pt x="870603" y="1043678"/>
                </a:cubicBezTo>
                <a:cubicBezTo>
                  <a:pt x="881157" y="1054749"/>
                  <a:pt x="895899" y="1060284"/>
                  <a:pt x="914828" y="1060284"/>
                </a:cubicBezTo>
                <a:cubicBezTo>
                  <a:pt x="936166" y="1060284"/>
                  <a:pt x="955726" y="1053458"/>
                  <a:pt x="973508" y="1039806"/>
                </a:cubicBezTo>
                <a:lnTo>
                  <a:pt x="973508" y="1069921"/>
                </a:lnTo>
                <a:cubicBezTo>
                  <a:pt x="956759" y="1081737"/>
                  <a:pt x="934560" y="1087645"/>
                  <a:pt x="906912" y="1087645"/>
                </a:cubicBezTo>
                <a:cubicBezTo>
                  <a:pt x="879379" y="1087645"/>
                  <a:pt x="857897" y="1078926"/>
                  <a:pt x="842467" y="1061489"/>
                </a:cubicBezTo>
                <a:cubicBezTo>
                  <a:pt x="827037" y="1044051"/>
                  <a:pt x="819322" y="1019845"/>
                  <a:pt x="819322" y="988870"/>
                </a:cubicBezTo>
                <a:cubicBezTo>
                  <a:pt x="819322" y="959731"/>
                  <a:pt x="827783" y="935696"/>
                  <a:pt x="844704" y="916767"/>
                </a:cubicBezTo>
                <a:cubicBezTo>
                  <a:pt x="861626" y="897838"/>
                  <a:pt x="882648" y="888374"/>
                  <a:pt x="907772" y="888374"/>
                </a:cubicBezTo>
                <a:close/>
                <a:moveTo>
                  <a:pt x="576514" y="888374"/>
                </a:moveTo>
                <a:cubicBezTo>
                  <a:pt x="597393" y="888374"/>
                  <a:pt x="613282" y="895056"/>
                  <a:pt x="624180" y="908421"/>
                </a:cubicBezTo>
                <a:cubicBezTo>
                  <a:pt x="635079" y="921786"/>
                  <a:pt x="640528" y="941260"/>
                  <a:pt x="640528" y="966843"/>
                </a:cubicBezTo>
                <a:lnTo>
                  <a:pt x="640528" y="1083171"/>
                </a:lnTo>
                <a:lnTo>
                  <a:pt x="606972" y="1083171"/>
                </a:lnTo>
                <a:lnTo>
                  <a:pt x="606972" y="974931"/>
                </a:lnTo>
                <a:cubicBezTo>
                  <a:pt x="606972" y="935811"/>
                  <a:pt x="592689" y="916251"/>
                  <a:pt x="564124" y="916251"/>
                </a:cubicBezTo>
                <a:cubicBezTo>
                  <a:pt x="549324" y="916251"/>
                  <a:pt x="537164" y="921758"/>
                  <a:pt x="527642" y="932771"/>
                </a:cubicBezTo>
                <a:cubicBezTo>
                  <a:pt x="518120" y="943784"/>
                  <a:pt x="513359" y="957723"/>
                  <a:pt x="513359" y="974587"/>
                </a:cubicBezTo>
                <a:lnTo>
                  <a:pt x="513359" y="1083171"/>
                </a:lnTo>
                <a:lnTo>
                  <a:pt x="479631" y="1083171"/>
                </a:lnTo>
                <a:lnTo>
                  <a:pt x="479631" y="892848"/>
                </a:lnTo>
                <a:lnTo>
                  <a:pt x="513359" y="892848"/>
                </a:lnTo>
                <a:lnTo>
                  <a:pt x="513359" y="924339"/>
                </a:lnTo>
                <a:lnTo>
                  <a:pt x="514048" y="924339"/>
                </a:lnTo>
                <a:cubicBezTo>
                  <a:pt x="528388" y="900362"/>
                  <a:pt x="549210" y="888374"/>
                  <a:pt x="576514" y="888374"/>
                </a:cubicBezTo>
                <a:close/>
                <a:moveTo>
                  <a:pt x="336040" y="888374"/>
                </a:moveTo>
                <a:cubicBezTo>
                  <a:pt x="364606" y="888374"/>
                  <a:pt x="387005" y="897121"/>
                  <a:pt x="403238" y="914616"/>
                </a:cubicBezTo>
                <a:cubicBezTo>
                  <a:pt x="419471" y="932111"/>
                  <a:pt x="427588" y="956289"/>
                  <a:pt x="427588" y="987149"/>
                </a:cubicBezTo>
                <a:cubicBezTo>
                  <a:pt x="427588" y="1017206"/>
                  <a:pt x="418926" y="1041470"/>
                  <a:pt x="401603" y="1059940"/>
                </a:cubicBezTo>
                <a:cubicBezTo>
                  <a:pt x="384280" y="1078410"/>
                  <a:pt x="361049" y="1087645"/>
                  <a:pt x="331910" y="1087645"/>
                </a:cubicBezTo>
                <a:cubicBezTo>
                  <a:pt x="303459" y="1087645"/>
                  <a:pt x="280744" y="1078697"/>
                  <a:pt x="263765" y="1060800"/>
                </a:cubicBezTo>
                <a:cubicBezTo>
                  <a:pt x="246786" y="1042904"/>
                  <a:pt x="238297" y="1019328"/>
                  <a:pt x="238297" y="990074"/>
                </a:cubicBezTo>
                <a:cubicBezTo>
                  <a:pt x="238297" y="958641"/>
                  <a:pt x="247073" y="933832"/>
                  <a:pt x="264626" y="915649"/>
                </a:cubicBezTo>
                <a:cubicBezTo>
                  <a:pt x="282178" y="897465"/>
                  <a:pt x="305983" y="888374"/>
                  <a:pt x="336040" y="888374"/>
                </a:cubicBezTo>
                <a:close/>
                <a:moveTo>
                  <a:pt x="1295209" y="836405"/>
                </a:moveTo>
                <a:lnTo>
                  <a:pt x="1295209" y="892848"/>
                </a:lnTo>
                <a:lnTo>
                  <a:pt x="1342532" y="892848"/>
                </a:lnTo>
                <a:lnTo>
                  <a:pt x="1342532" y="920725"/>
                </a:lnTo>
                <a:lnTo>
                  <a:pt x="1295209" y="920725"/>
                </a:lnTo>
                <a:lnTo>
                  <a:pt x="1295209" y="1024663"/>
                </a:lnTo>
                <a:cubicBezTo>
                  <a:pt x="1295209" y="1037168"/>
                  <a:pt x="1297331" y="1046116"/>
                  <a:pt x="1301576" y="1051508"/>
                </a:cubicBezTo>
                <a:cubicBezTo>
                  <a:pt x="1305821" y="1056900"/>
                  <a:pt x="1312876" y="1059596"/>
                  <a:pt x="1322742" y="1059596"/>
                </a:cubicBezTo>
                <a:cubicBezTo>
                  <a:pt x="1330314" y="1059596"/>
                  <a:pt x="1336910" y="1057473"/>
                  <a:pt x="1342532" y="1053229"/>
                </a:cubicBezTo>
                <a:lnTo>
                  <a:pt x="1342532" y="1081278"/>
                </a:lnTo>
                <a:cubicBezTo>
                  <a:pt x="1335190" y="1085293"/>
                  <a:pt x="1325266" y="1087301"/>
                  <a:pt x="1312762" y="1087301"/>
                </a:cubicBezTo>
                <a:cubicBezTo>
                  <a:pt x="1278689" y="1087301"/>
                  <a:pt x="1261653" y="1068429"/>
                  <a:pt x="1261653" y="1030686"/>
                </a:cubicBezTo>
                <a:lnTo>
                  <a:pt x="1261653" y="920725"/>
                </a:lnTo>
                <a:lnTo>
                  <a:pt x="1228957" y="920725"/>
                </a:lnTo>
                <a:lnTo>
                  <a:pt x="1228957" y="892848"/>
                </a:lnTo>
                <a:lnTo>
                  <a:pt x="1261653" y="892848"/>
                </a:lnTo>
                <a:lnTo>
                  <a:pt x="1261653" y="847074"/>
                </a:lnTo>
                <a:close/>
                <a:moveTo>
                  <a:pt x="742759" y="836405"/>
                </a:moveTo>
                <a:lnTo>
                  <a:pt x="742759" y="892848"/>
                </a:lnTo>
                <a:lnTo>
                  <a:pt x="790082" y="892848"/>
                </a:lnTo>
                <a:lnTo>
                  <a:pt x="790082" y="920725"/>
                </a:lnTo>
                <a:lnTo>
                  <a:pt x="742759" y="920725"/>
                </a:lnTo>
                <a:lnTo>
                  <a:pt x="742759" y="1024663"/>
                </a:lnTo>
                <a:cubicBezTo>
                  <a:pt x="742759" y="1037168"/>
                  <a:pt x="744882" y="1046116"/>
                  <a:pt x="749126" y="1051508"/>
                </a:cubicBezTo>
                <a:cubicBezTo>
                  <a:pt x="753371" y="1056900"/>
                  <a:pt x="760426" y="1059596"/>
                  <a:pt x="770292" y="1059596"/>
                </a:cubicBezTo>
                <a:cubicBezTo>
                  <a:pt x="777864" y="1059596"/>
                  <a:pt x="784461" y="1057473"/>
                  <a:pt x="790082" y="1053229"/>
                </a:cubicBezTo>
                <a:lnTo>
                  <a:pt x="790082" y="1081278"/>
                </a:lnTo>
                <a:cubicBezTo>
                  <a:pt x="782740" y="1085293"/>
                  <a:pt x="772816" y="1087301"/>
                  <a:pt x="760312" y="1087301"/>
                </a:cubicBezTo>
                <a:cubicBezTo>
                  <a:pt x="726239" y="1087301"/>
                  <a:pt x="709203" y="1068429"/>
                  <a:pt x="709203" y="1030686"/>
                </a:cubicBezTo>
                <a:lnTo>
                  <a:pt x="709203" y="920725"/>
                </a:lnTo>
                <a:lnTo>
                  <a:pt x="676507" y="920725"/>
                </a:lnTo>
                <a:lnTo>
                  <a:pt x="676507" y="892848"/>
                </a:lnTo>
                <a:lnTo>
                  <a:pt x="709203" y="892848"/>
                </a:lnTo>
                <a:lnTo>
                  <a:pt x="709203" y="847074"/>
                </a:lnTo>
                <a:close/>
                <a:moveTo>
                  <a:pt x="136461" y="812141"/>
                </a:moveTo>
                <a:cubicBezTo>
                  <a:pt x="161930" y="812141"/>
                  <a:pt x="182981" y="815755"/>
                  <a:pt x="199616" y="822982"/>
                </a:cubicBezTo>
                <a:lnTo>
                  <a:pt x="199616" y="858948"/>
                </a:lnTo>
                <a:cubicBezTo>
                  <a:pt x="180572" y="848393"/>
                  <a:pt x="159635" y="843116"/>
                  <a:pt x="136805" y="843116"/>
                </a:cubicBezTo>
                <a:cubicBezTo>
                  <a:pt x="107093" y="843116"/>
                  <a:pt x="82886" y="853011"/>
                  <a:pt x="64187" y="872800"/>
                </a:cubicBezTo>
                <a:cubicBezTo>
                  <a:pt x="45487" y="892590"/>
                  <a:pt x="36137" y="919291"/>
                  <a:pt x="36137" y="952905"/>
                </a:cubicBezTo>
                <a:cubicBezTo>
                  <a:pt x="36137" y="984797"/>
                  <a:pt x="44856" y="1010122"/>
                  <a:pt x="62294" y="1028879"/>
                </a:cubicBezTo>
                <a:cubicBezTo>
                  <a:pt x="79731" y="1047636"/>
                  <a:pt x="102561" y="1057015"/>
                  <a:pt x="130783" y="1057015"/>
                </a:cubicBezTo>
                <a:cubicBezTo>
                  <a:pt x="157169" y="1057015"/>
                  <a:pt x="180113" y="1051049"/>
                  <a:pt x="199616" y="1039118"/>
                </a:cubicBezTo>
                <a:lnTo>
                  <a:pt x="199616" y="1072158"/>
                </a:lnTo>
                <a:cubicBezTo>
                  <a:pt x="179998" y="1082483"/>
                  <a:pt x="155390" y="1087645"/>
                  <a:pt x="125792" y="1087645"/>
                </a:cubicBezTo>
                <a:cubicBezTo>
                  <a:pt x="87590" y="1087645"/>
                  <a:pt x="57074" y="1075513"/>
                  <a:pt x="34244" y="1051250"/>
                </a:cubicBezTo>
                <a:cubicBezTo>
                  <a:pt x="11415" y="1026986"/>
                  <a:pt x="0" y="994893"/>
                  <a:pt x="0" y="954970"/>
                </a:cubicBezTo>
                <a:cubicBezTo>
                  <a:pt x="0" y="912064"/>
                  <a:pt x="12849" y="877532"/>
                  <a:pt x="38546" y="851376"/>
                </a:cubicBezTo>
                <a:cubicBezTo>
                  <a:pt x="64244" y="825219"/>
                  <a:pt x="96882" y="812141"/>
                  <a:pt x="136461" y="812141"/>
                </a:cubicBezTo>
                <a:close/>
                <a:moveTo>
                  <a:pt x="289973" y="374452"/>
                </a:moveTo>
                <a:lnTo>
                  <a:pt x="289973" y="443508"/>
                </a:lnTo>
                <a:lnTo>
                  <a:pt x="590010" y="443508"/>
                </a:lnTo>
                <a:lnTo>
                  <a:pt x="590010" y="374452"/>
                </a:lnTo>
                <a:close/>
                <a:moveTo>
                  <a:pt x="1091859" y="285155"/>
                </a:moveTo>
                <a:lnTo>
                  <a:pt x="1091859" y="309562"/>
                </a:lnTo>
                <a:cubicBezTo>
                  <a:pt x="1106940" y="330994"/>
                  <a:pt x="1124204" y="350242"/>
                  <a:pt x="1143651" y="367308"/>
                </a:cubicBezTo>
                <a:cubicBezTo>
                  <a:pt x="1176989" y="344289"/>
                  <a:pt x="1210326" y="316905"/>
                  <a:pt x="1243664" y="285155"/>
                </a:cubicBezTo>
                <a:close/>
                <a:moveTo>
                  <a:pt x="863854" y="285155"/>
                </a:moveTo>
                <a:cubicBezTo>
                  <a:pt x="888064" y="303014"/>
                  <a:pt x="914456" y="323652"/>
                  <a:pt x="943031" y="347067"/>
                </a:cubicBezTo>
                <a:lnTo>
                  <a:pt x="894215" y="400050"/>
                </a:lnTo>
                <a:cubicBezTo>
                  <a:pt x="935093" y="381000"/>
                  <a:pt x="973789" y="361553"/>
                  <a:pt x="1010301" y="341709"/>
                </a:cubicBezTo>
                <a:lnTo>
                  <a:pt x="1010301" y="285155"/>
                </a:lnTo>
                <a:close/>
                <a:moveTo>
                  <a:pt x="289973" y="232767"/>
                </a:moveTo>
                <a:lnTo>
                  <a:pt x="289973" y="298252"/>
                </a:lnTo>
                <a:lnTo>
                  <a:pt x="590010" y="298252"/>
                </a:lnTo>
                <a:lnTo>
                  <a:pt x="590010" y="232767"/>
                </a:lnTo>
                <a:close/>
                <a:moveTo>
                  <a:pt x="289973" y="91083"/>
                </a:moveTo>
                <a:lnTo>
                  <a:pt x="289973" y="156567"/>
                </a:lnTo>
                <a:lnTo>
                  <a:pt x="590010" y="156567"/>
                </a:lnTo>
                <a:lnTo>
                  <a:pt x="590010" y="91083"/>
                </a:lnTo>
                <a:close/>
                <a:moveTo>
                  <a:pt x="205439" y="12502"/>
                </a:moveTo>
                <a:lnTo>
                  <a:pt x="674545" y="12502"/>
                </a:lnTo>
                <a:lnTo>
                  <a:pt x="674545" y="562570"/>
                </a:lnTo>
                <a:lnTo>
                  <a:pt x="590010" y="562570"/>
                </a:lnTo>
                <a:lnTo>
                  <a:pt x="590010" y="522089"/>
                </a:lnTo>
                <a:lnTo>
                  <a:pt x="289973" y="522089"/>
                </a:lnTo>
                <a:lnTo>
                  <a:pt x="289973" y="562570"/>
                </a:lnTo>
                <a:lnTo>
                  <a:pt x="205439" y="562570"/>
                </a:lnTo>
                <a:close/>
                <a:moveTo>
                  <a:pt x="805514" y="0"/>
                </a:moveTo>
                <a:lnTo>
                  <a:pt x="1261523" y="0"/>
                </a:lnTo>
                <a:lnTo>
                  <a:pt x="1261523" y="215503"/>
                </a:lnTo>
                <a:lnTo>
                  <a:pt x="1344271" y="215503"/>
                </a:lnTo>
                <a:lnTo>
                  <a:pt x="1344271" y="285155"/>
                </a:lnTo>
                <a:lnTo>
                  <a:pt x="1250212" y="285155"/>
                </a:lnTo>
                <a:lnTo>
                  <a:pt x="1305576" y="342900"/>
                </a:lnTo>
                <a:cubicBezTo>
                  <a:pt x="1270254" y="366316"/>
                  <a:pt x="1236718" y="389334"/>
                  <a:pt x="1204968" y="411956"/>
                </a:cubicBezTo>
                <a:cubicBezTo>
                  <a:pt x="1245449" y="435769"/>
                  <a:pt x="1292281" y="454223"/>
                  <a:pt x="1345462" y="467320"/>
                </a:cubicBezTo>
                <a:cubicBezTo>
                  <a:pt x="1321649" y="499070"/>
                  <a:pt x="1303988" y="523875"/>
                  <a:pt x="1292479" y="541734"/>
                </a:cubicBezTo>
                <a:cubicBezTo>
                  <a:pt x="1212707" y="513159"/>
                  <a:pt x="1145834" y="467717"/>
                  <a:pt x="1091859" y="405408"/>
                </a:cubicBezTo>
                <a:lnTo>
                  <a:pt x="1091859" y="470297"/>
                </a:lnTo>
                <a:cubicBezTo>
                  <a:pt x="1091859" y="529828"/>
                  <a:pt x="1067054" y="560784"/>
                  <a:pt x="1017445" y="563166"/>
                </a:cubicBezTo>
                <a:cubicBezTo>
                  <a:pt x="993632" y="564753"/>
                  <a:pt x="963867" y="565745"/>
                  <a:pt x="928148" y="566142"/>
                </a:cubicBezTo>
                <a:cubicBezTo>
                  <a:pt x="922195" y="536377"/>
                  <a:pt x="916242" y="510977"/>
                  <a:pt x="910289" y="489942"/>
                </a:cubicBezTo>
                <a:cubicBezTo>
                  <a:pt x="938070" y="491927"/>
                  <a:pt x="959501" y="492720"/>
                  <a:pt x="974582" y="492323"/>
                </a:cubicBezTo>
                <a:cubicBezTo>
                  <a:pt x="998395" y="492323"/>
                  <a:pt x="1010301" y="479623"/>
                  <a:pt x="1010301" y="454223"/>
                </a:cubicBezTo>
                <a:lnTo>
                  <a:pt x="1010301" y="423863"/>
                </a:lnTo>
                <a:cubicBezTo>
                  <a:pt x="920607" y="470297"/>
                  <a:pt x="848178" y="509389"/>
                  <a:pt x="793012" y="541139"/>
                </a:cubicBezTo>
                <a:lnTo>
                  <a:pt x="753721" y="462558"/>
                </a:lnTo>
                <a:cubicBezTo>
                  <a:pt x="801346" y="442714"/>
                  <a:pt x="846590" y="422672"/>
                  <a:pt x="889453" y="402431"/>
                </a:cubicBezTo>
                <a:cubicBezTo>
                  <a:pt x="856909" y="371475"/>
                  <a:pt x="826746" y="345480"/>
                  <a:pt x="798965" y="324445"/>
                </a:cubicBezTo>
                <a:lnTo>
                  <a:pt x="832898" y="285155"/>
                </a:lnTo>
                <a:lnTo>
                  <a:pt x="756103" y="285155"/>
                </a:lnTo>
                <a:lnTo>
                  <a:pt x="756103" y="215503"/>
                </a:lnTo>
                <a:lnTo>
                  <a:pt x="1179965" y="215503"/>
                </a:lnTo>
                <a:lnTo>
                  <a:pt x="1179965" y="175617"/>
                </a:lnTo>
                <a:lnTo>
                  <a:pt x="826350" y="175617"/>
                </a:lnTo>
                <a:lnTo>
                  <a:pt x="826350" y="109537"/>
                </a:lnTo>
                <a:lnTo>
                  <a:pt x="1179965" y="109537"/>
                </a:lnTo>
                <a:lnTo>
                  <a:pt x="1179965" y="69652"/>
                </a:lnTo>
                <a:lnTo>
                  <a:pt x="805514" y="69652"/>
                </a:lnTo>
                <a:close/>
              </a:path>
            </a:pathLst>
          </a:custGeom>
          <a:solidFill>
            <a:schemeClr val="bg1"/>
          </a:solidFill>
          <a:ln>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endParaRPr lang="en-US" altLang="ko-KR" sz="2800" kern="0" dirty="0">
              <a:solidFill>
                <a:srgbClr val="2F5EB0"/>
              </a:solidFill>
              <a:latin typeface="微软雅黑" panose="020B0503020204020204" pitchFamily="34" charset="-122"/>
              <a:ea typeface="微软雅黑" pitchFamily="34" charset="-122"/>
              <a:sym typeface="微软雅黑" panose="020B0503020204020204" pitchFamily="34" charset="-122"/>
            </a:endParaRPr>
          </a:p>
        </p:txBody>
      </p:sp>
      <p:sp>
        <p:nvSpPr>
          <p:cNvPr id="27" name="任意多边形 26"/>
          <p:cNvSpPr/>
          <p:nvPr>
            <p:custDataLst>
              <p:tags r:id="rId1"/>
            </p:custDataLst>
          </p:nvPr>
        </p:nvSpPr>
        <p:spPr>
          <a:xfrm>
            <a:off x="389496" y="2193641"/>
            <a:ext cx="2935475" cy="674597"/>
          </a:xfrm>
          <a:custGeom>
            <a:avLst/>
            <a:gdLst>
              <a:gd name="connsiteX0" fmla="*/ 132647 w 3522133"/>
              <a:gd name="connsiteY0" fmla="*/ 0 h 795866"/>
              <a:gd name="connsiteX1" fmla="*/ 3124200 w 3522133"/>
              <a:gd name="connsiteY1" fmla="*/ 0 h 795866"/>
              <a:gd name="connsiteX2" fmla="*/ 3522133 w 3522133"/>
              <a:gd name="connsiteY2" fmla="*/ 397933 h 795866"/>
              <a:gd name="connsiteX3" fmla="*/ 3124200 w 3522133"/>
              <a:gd name="connsiteY3" fmla="*/ 795866 h 795866"/>
              <a:gd name="connsiteX4" fmla="*/ 132647 w 3522133"/>
              <a:gd name="connsiteY4" fmla="*/ 795866 h 795866"/>
              <a:gd name="connsiteX5" fmla="*/ 0 w 3522133"/>
              <a:gd name="connsiteY5" fmla="*/ 663219 h 795866"/>
              <a:gd name="connsiteX6" fmla="*/ 0 w 3522133"/>
              <a:gd name="connsiteY6" fmla="*/ 132647 h 795866"/>
              <a:gd name="connsiteX7" fmla="*/ 132647 w 3522133"/>
              <a:gd name="connsiteY7" fmla="*/ 0 h 7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2133" h="795866">
                <a:moveTo>
                  <a:pt x="132647" y="0"/>
                </a:moveTo>
                <a:lnTo>
                  <a:pt x="3124200" y="0"/>
                </a:lnTo>
                <a:lnTo>
                  <a:pt x="3522133" y="397933"/>
                </a:lnTo>
                <a:lnTo>
                  <a:pt x="3124200" y="795866"/>
                </a:lnTo>
                <a:lnTo>
                  <a:pt x="132647" y="795866"/>
                </a:lnTo>
                <a:cubicBezTo>
                  <a:pt x="59388" y="795866"/>
                  <a:pt x="0" y="736478"/>
                  <a:pt x="0" y="663219"/>
                </a:cubicBezTo>
                <a:lnTo>
                  <a:pt x="0" y="132647"/>
                </a:lnTo>
                <a:cubicBezTo>
                  <a:pt x="0" y="59388"/>
                  <a:pt x="59388" y="0"/>
                  <a:pt x="132647" y="0"/>
                </a:cubicBezTo>
                <a:close/>
              </a:path>
            </a:pathLst>
          </a:custGeom>
          <a:gradFill>
            <a:gsLst>
              <a:gs pos="0">
                <a:sysClr val="window" lastClr="FFFFFF">
                  <a:lumMod val="95000"/>
                </a:sysClr>
              </a:gs>
              <a:gs pos="51000">
                <a:sysClr val="window" lastClr="FFFFFF"/>
              </a:gs>
              <a:gs pos="100000">
                <a:sysClr val="window" lastClr="FFFFFF">
                  <a:lumMod val="95000"/>
                </a:sysClr>
              </a:gs>
            </a:gsLst>
            <a:lin ang="16200000" scaled="1"/>
          </a:gradFill>
          <a:ln w="3175" cap="flat" cmpd="sng" algn="ctr">
            <a:solidFill>
              <a:sysClr val="window" lastClr="FFFFFF">
                <a:lumMod val="95000"/>
              </a:sysClr>
            </a:solidFill>
            <a:prstDash val="solid"/>
            <a:miter lim="800000"/>
          </a:ln>
          <a:effectLst>
            <a:outerShdw blurRad="50800" dist="38100" dir="2700000" algn="tl" rotWithShape="0">
              <a:prstClr val="black">
                <a:alpha val="20000"/>
              </a:prstClr>
            </a:outerShdw>
          </a:effectLst>
        </p:spPr>
        <p:txBody>
          <a:bodyPr anchor="ctr">
            <a:normAutofit/>
          </a:bodyPr>
          <a:lstStyle/>
          <a:p>
            <a:pPr lvl="0" algn="ctr" fontAlgn="auto">
              <a:lnSpc>
                <a:spcPct val="130000"/>
              </a:lnSpc>
              <a:spcBef>
                <a:spcPts val="0"/>
              </a:spcBef>
              <a:spcAft>
                <a:spcPts val="0"/>
              </a:spcAft>
              <a:defRPr/>
            </a:pPr>
            <a:r>
              <a:rPr lang="zh-CN" altLang="en-US" sz="2000" b="1" kern="0" dirty="0">
                <a:solidFill>
                  <a:srgbClr val="454545"/>
                </a:solidFill>
                <a:latin typeface="微软雅黑" panose="020B0503020204020204" pitchFamily="34" charset="-122"/>
                <a:ea typeface="微软雅黑" panose="020B0503020204020204" pitchFamily="34" charset="-122"/>
              </a:rPr>
              <a:t>单击添加文字标题</a:t>
            </a:r>
          </a:p>
        </p:txBody>
      </p:sp>
      <p:sp>
        <p:nvSpPr>
          <p:cNvPr id="28" name="燕尾形 27"/>
          <p:cNvSpPr/>
          <p:nvPr>
            <p:custDataLst>
              <p:tags r:id="rId2"/>
            </p:custDataLst>
          </p:nvPr>
        </p:nvSpPr>
        <p:spPr>
          <a:xfrm>
            <a:off x="2992928" y="2193641"/>
            <a:ext cx="1206468" cy="674597"/>
          </a:xfrm>
          <a:prstGeom prst="chevron">
            <a:avLst/>
          </a:prstGeom>
          <a:solidFill>
            <a:srgbClr val="0070C0"/>
          </a:solidFill>
          <a:ln w="12700" cap="flat" cmpd="sng" algn="ctr">
            <a:noFill/>
            <a:prstDash val="solid"/>
            <a:miter lim="800000"/>
          </a:ln>
          <a:effectLst>
            <a:outerShdw blurRad="50800" dist="38100" dir="2700000" algn="tl" rotWithShape="0">
              <a:prstClr val="black">
                <a:alpha val="20000"/>
              </a:prstClr>
            </a:outerShdw>
          </a:effectLst>
        </p:spPr>
        <p:txBody>
          <a:bodyPr lIns="81000" rIns="0" bIns="0" anchor="ctr"/>
          <a:lstStyle/>
          <a:p>
            <a:pPr algn="ctr" fontAlgn="auto">
              <a:spcBef>
                <a:spcPts val="0"/>
              </a:spcBef>
              <a:spcAft>
                <a:spcPts val="0"/>
              </a:spcAft>
              <a:defRPr/>
            </a:pPr>
            <a:r>
              <a:rPr lang="en-US" altLang="zh-CN" sz="2700" b="1" kern="0" dirty="0">
                <a:solidFill>
                  <a:srgbClr val="FFFFFF"/>
                </a:solidFill>
                <a:ea typeface="微软雅黑" panose="020B0503020204020204" pitchFamily="34" charset="-122"/>
                <a:cs typeface="Arial" panose="020B0604020202020204" pitchFamily="34" charset="0"/>
              </a:rPr>
              <a:t>01</a:t>
            </a:r>
            <a:endParaRPr lang="zh-CN" altLang="en-US" sz="2700" b="1" kern="0" dirty="0">
              <a:solidFill>
                <a:srgbClr val="FFFFFF"/>
              </a:solidFill>
              <a:ea typeface="微软雅黑" panose="020B0503020204020204" pitchFamily="34" charset="-122"/>
              <a:cs typeface="Arial" panose="020B0604020202020204" pitchFamily="34" charset="0"/>
            </a:endParaRPr>
          </a:p>
        </p:txBody>
      </p:sp>
      <p:sp>
        <p:nvSpPr>
          <p:cNvPr id="29" name="任意多边形 28"/>
          <p:cNvSpPr/>
          <p:nvPr>
            <p:custDataLst>
              <p:tags r:id="rId3"/>
            </p:custDataLst>
          </p:nvPr>
        </p:nvSpPr>
        <p:spPr>
          <a:xfrm>
            <a:off x="389496" y="3236039"/>
            <a:ext cx="2935475" cy="675942"/>
          </a:xfrm>
          <a:custGeom>
            <a:avLst/>
            <a:gdLst>
              <a:gd name="connsiteX0" fmla="*/ 132647 w 3522133"/>
              <a:gd name="connsiteY0" fmla="*/ 0 h 795866"/>
              <a:gd name="connsiteX1" fmla="*/ 3124200 w 3522133"/>
              <a:gd name="connsiteY1" fmla="*/ 0 h 795866"/>
              <a:gd name="connsiteX2" fmla="*/ 3522133 w 3522133"/>
              <a:gd name="connsiteY2" fmla="*/ 397933 h 795866"/>
              <a:gd name="connsiteX3" fmla="*/ 3124200 w 3522133"/>
              <a:gd name="connsiteY3" fmla="*/ 795866 h 795866"/>
              <a:gd name="connsiteX4" fmla="*/ 132647 w 3522133"/>
              <a:gd name="connsiteY4" fmla="*/ 795866 h 795866"/>
              <a:gd name="connsiteX5" fmla="*/ 0 w 3522133"/>
              <a:gd name="connsiteY5" fmla="*/ 663219 h 795866"/>
              <a:gd name="connsiteX6" fmla="*/ 0 w 3522133"/>
              <a:gd name="connsiteY6" fmla="*/ 132647 h 795866"/>
              <a:gd name="connsiteX7" fmla="*/ 132647 w 3522133"/>
              <a:gd name="connsiteY7" fmla="*/ 0 h 7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2133" h="795866">
                <a:moveTo>
                  <a:pt x="132647" y="0"/>
                </a:moveTo>
                <a:lnTo>
                  <a:pt x="3124200" y="0"/>
                </a:lnTo>
                <a:lnTo>
                  <a:pt x="3522133" y="397933"/>
                </a:lnTo>
                <a:lnTo>
                  <a:pt x="3124200" y="795866"/>
                </a:lnTo>
                <a:lnTo>
                  <a:pt x="132647" y="795866"/>
                </a:lnTo>
                <a:cubicBezTo>
                  <a:pt x="59388" y="795866"/>
                  <a:pt x="0" y="736478"/>
                  <a:pt x="0" y="663219"/>
                </a:cubicBezTo>
                <a:lnTo>
                  <a:pt x="0" y="132647"/>
                </a:lnTo>
                <a:cubicBezTo>
                  <a:pt x="0" y="59388"/>
                  <a:pt x="59388" y="0"/>
                  <a:pt x="132647" y="0"/>
                </a:cubicBezTo>
                <a:close/>
              </a:path>
            </a:pathLst>
          </a:custGeom>
          <a:gradFill>
            <a:gsLst>
              <a:gs pos="0">
                <a:sysClr val="window" lastClr="FFFFFF">
                  <a:lumMod val="95000"/>
                </a:sysClr>
              </a:gs>
              <a:gs pos="51000">
                <a:sysClr val="window" lastClr="FFFFFF"/>
              </a:gs>
              <a:gs pos="100000">
                <a:sysClr val="window" lastClr="FFFFFF">
                  <a:lumMod val="95000"/>
                </a:sysClr>
              </a:gs>
            </a:gsLst>
            <a:lin ang="16200000" scaled="1"/>
          </a:gradFill>
          <a:ln w="3175" cap="flat" cmpd="sng" algn="ctr">
            <a:solidFill>
              <a:sysClr val="window" lastClr="FFFFFF">
                <a:lumMod val="95000"/>
              </a:sysClr>
            </a:solidFill>
            <a:prstDash val="solid"/>
            <a:miter lim="800000"/>
          </a:ln>
          <a:effectLst>
            <a:outerShdw blurRad="50800" dist="38100" dir="2700000" algn="tl" rotWithShape="0">
              <a:prstClr val="black">
                <a:alpha val="20000"/>
              </a:prstClr>
            </a:outerShdw>
          </a:effectLst>
        </p:spPr>
        <p:txBody>
          <a:bodyPr anchor="ctr">
            <a:normAutofit/>
          </a:bodyPr>
          <a:lstStyle/>
          <a:p>
            <a:pPr lvl="0" algn="ctr" fontAlgn="auto">
              <a:lnSpc>
                <a:spcPct val="130000"/>
              </a:lnSpc>
              <a:spcBef>
                <a:spcPts val="0"/>
              </a:spcBef>
              <a:spcAft>
                <a:spcPts val="0"/>
              </a:spcAft>
              <a:defRPr/>
            </a:pPr>
            <a:r>
              <a:rPr lang="zh-CN" altLang="en-US" sz="2000" b="1" kern="0" dirty="0">
                <a:solidFill>
                  <a:srgbClr val="454545"/>
                </a:solidFill>
                <a:latin typeface="微软雅黑" panose="020B0503020204020204" pitchFamily="34" charset="-122"/>
                <a:ea typeface="微软雅黑" panose="020B0503020204020204" pitchFamily="34" charset="-122"/>
              </a:rPr>
              <a:t>单击添加文字标题</a:t>
            </a:r>
          </a:p>
        </p:txBody>
      </p:sp>
      <p:sp>
        <p:nvSpPr>
          <p:cNvPr id="30" name="燕尾形 29"/>
          <p:cNvSpPr/>
          <p:nvPr>
            <p:custDataLst>
              <p:tags r:id="rId4"/>
            </p:custDataLst>
          </p:nvPr>
        </p:nvSpPr>
        <p:spPr>
          <a:xfrm>
            <a:off x="2992928" y="3236039"/>
            <a:ext cx="1206468" cy="675942"/>
          </a:xfrm>
          <a:prstGeom prst="chevron">
            <a:avLst/>
          </a:prstGeom>
          <a:solidFill>
            <a:srgbClr val="0070C0"/>
          </a:solidFill>
          <a:ln w="12700" cap="flat" cmpd="sng" algn="ctr">
            <a:noFill/>
            <a:prstDash val="solid"/>
            <a:miter lim="800000"/>
          </a:ln>
          <a:effectLst>
            <a:outerShdw blurRad="50800" dist="38100" dir="2700000" algn="tl" rotWithShape="0">
              <a:prstClr val="black">
                <a:alpha val="20000"/>
              </a:prstClr>
            </a:outerShdw>
          </a:effectLst>
        </p:spPr>
        <p:txBody>
          <a:bodyPr lIns="81000" rIns="0" bIns="0" anchor="ctr"/>
          <a:lstStyle/>
          <a:p>
            <a:pPr algn="ctr" fontAlgn="auto">
              <a:spcBef>
                <a:spcPts val="0"/>
              </a:spcBef>
              <a:spcAft>
                <a:spcPts val="0"/>
              </a:spcAft>
              <a:defRPr/>
            </a:pPr>
            <a:r>
              <a:rPr lang="en-US" altLang="zh-CN" sz="2700" b="1" kern="0" dirty="0">
                <a:solidFill>
                  <a:srgbClr val="FFFFFF"/>
                </a:solidFill>
                <a:ea typeface="微软雅黑" panose="020B0503020204020204" pitchFamily="34" charset="-122"/>
                <a:cs typeface="Arial" panose="020B0604020202020204" pitchFamily="34" charset="0"/>
              </a:rPr>
              <a:t>02</a:t>
            </a:r>
            <a:endParaRPr lang="zh-CN" altLang="en-US" sz="2700" b="1" kern="0" dirty="0">
              <a:solidFill>
                <a:srgbClr val="FFFFFF"/>
              </a:solidFill>
              <a:ea typeface="微软雅黑" panose="020B0503020204020204" pitchFamily="34" charset="-122"/>
              <a:cs typeface="Arial" panose="020B0604020202020204" pitchFamily="34" charset="0"/>
            </a:endParaRPr>
          </a:p>
        </p:txBody>
      </p:sp>
      <p:sp>
        <p:nvSpPr>
          <p:cNvPr id="31" name="任意多边形 30"/>
          <p:cNvSpPr/>
          <p:nvPr>
            <p:custDataLst>
              <p:tags r:id="rId5"/>
            </p:custDataLst>
          </p:nvPr>
        </p:nvSpPr>
        <p:spPr>
          <a:xfrm>
            <a:off x="4584124" y="2193641"/>
            <a:ext cx="2935475" cy="675942"/>
          </a:xfrm>
          <a:custGeom>
            <a:avLst/>
            <a:gdLst>
              <a:gd name="connsiteX0" fmla="*/ 132647 w 3522133"/>
              <a:gd name="connsiteY0" fmla="*/ 0 h 795866"/>
              <a:gd name="connsiteX1" fmla="*/ 3124200 w 3522133"/>
              <a:gd name="connsiteY1" fmla="*/ 0 h 795866"/>
              <a:gd name="connsiteX2" fmla="*/ 3522133 w 3522133"/>
              <a:gd name="connsiteY2" fmla="*/ 397933 h 795866"/>
              <a:gd name="connsiteX3" fmla="*/ 3124200 w 3522133"/>
              <a:gd name="connsiteY3" fmla="*/ 795866 h 795866"/>
              <a:gd name="connsiteX4" fmla="*/ 132647 w 3522133"/>
              <a:gd name="connsiteY4" fmla="*/ 795866 h 795866"/>
              <a:gd name="connsiteX5" fmla="*/ 0 w 3522133"/>
              <a:gd name="connsiteY5" fmla="*/ 663219 h 795866"/>
              <a:gd name="connsiteX6" fmla="*/ 0 w 3522133"/>
              <a:gd name="connsiteY6" fmla="*/ 132647 h 795866"/>
              <a:gd name="connsiteX7" fmla="*/ 132647 w 3522133"/>
              <a:gd name="connsiteY7" fmla="*/ 0 h 7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2133" h="795866">
                <a:moveTo>
                  <a:pt x="132647" y="0"/>
                </a:moveTo>
                <a:lnTo>
                  <a:pt x="3124200" y="0"/>
                </a:lnTo>
                <a:lnTo>
                  <a:pt x="3522133" y="397933"/>
                </a:lnTo>
                <a:lnTo>
                  <a:pt x="3124200" y="795866"/>
                </a:lnTo>
                <a:lnTo>
                  <a:pt x="132647" y="795866"/>
                </a:lnTo>
                <a:cubicBezTo>
                  <a:pt x="59388" y="795866"/>
                  <a:pt x="0" y="736478"/>
                  <a:pt x="0" y="663219"/>
                </a:cubicBezTo>
                <a:lnTo>
                  <a:pt x="0" y="132647"/>
                </a:lnTo>
                <a:cubicBezTo>
                  <a:pt x="0" y="59388"/>
                  <a:pt x="59388" y="0"/>
                  <a:pt x="132647" y="0"/>
                </a:cubicBezTo>
                <a:close/>
              </a:path>
            </a:pathLst>
          </a:custGeom>
          <a:gradFill>
            <a:gsLst>
              <a:gs pos="0">
                <a:sysClr val="window" lastClr="FFFFFF">
                  <a:lumMod val="95000"/>
                </a:sysClr>
              </a:gs>
              <a:gs pos="51000">
                <a:sysClr val="window" lastClr="FFFFFF"/>
              </a:gs>
              <a:gs pos="100000">
                <a:sysClr val="window" lastClr="FFFFFF">
                  <a:lumMod val="95000"/>
                </a:sysClr>
              </a:gs>
            </a:gsLst>
            <a:lin ang="16200000" scaled="1"/>
          </a:gradFill>
          <a:ln w="3175" cap="flat" cmpd="sng" algn="ctr">
            <a:solidFill>
              <a:sysClr val="window" lastClr="FFFFFF">
                <a:lumMod val="95000"/>
              </a:sysClr>
            </a:solidFill>
            <a:prstDash val="solid"/>
            <a:miter lim="800000"/>
          </a:ln>
          <a:effectLst>
            <a:outerShdw blurRad="50800" dist="38100" dir="2700000" algn="tl" rotWithShape="0">
              <a:prstClr val="black">
                <a:alpha val="20000"/>
              </a:prstClr>
            </a:outerShdw>
          </a:effectLst>
        </p:spPr>
        <p:txBody>
          <a:bodyPr anchor="ctr">
            <a:normAutofit/>
          </a:bodyPr>
          <a:lstStyle/>
          <a:p>
            <a:pPr lvl="0" algn="ctr" fontAlgn="auto">
              <a:lnSpc>
                <a:spcPct val="130000"/>
              </a:lnSpc>
              <a:spcBef>
                <a:spcPts val="0"/>
              </a:spcBef>
              <a:spcAft>
                <a:spcPts val="0"/>
              </a:spcAft>
              <a:defRPr/>
            </a:pPr>
            <a:r>
              <a:rPr lang="zh-CN" altLang="en-US" sz="2000" b="1" kern="0" dirty="0">
                <a:solidFill>
                  <a:srgbClr val="454545"/>
                </a:solidFill>
                <a:latin typeface="微软雅黑" panose="020B0503020204020204" pitchFamily="34" charset="-122"/>
                <a:ea typeface="微软雅黑" panose="020B0503020204020204" pitchFamily="34" charset="-122"/>
              </a:rPr>
              <a:t>单击添加文字标题</a:t>
            </a:r>
          </a:p>
        </p:txBody>
      </p:sp>
      <p:sp>
        <p:nvSpPr>
          <p:cNvPr id="32" name="燕尾形 31"/>
          <p:cNvSpPr/>
          <p:nvPr>
            <p:custDataLst>
              <p:tags r:id="rId6"/>
            </p:custDataLst>
          </p:nvPr>
        </p:nvSpPr>
        <p:spPr>
          <a:xfrm>
            <a:off x="7187556" y="2193641"/>
            <a:ext cx="1206468" cy="675942"/>
          </a:xfrm>
          <a:prstGeom prst="chevron">
            <a:avLst/>
          </a:prstGeom>
          <a:solidFill>
            <a:srgbClr val="0070C0"/>
          </a:solidFill>
          <a:ln w="12700" cap="flat" cmpd="sng" algn="ctr">
            <a:noFill/>
            <a:prstDash val="solid"/>
            <a:miter lim="800000"/>
          </a:ln>
          <a:effectLst>
            <a:outerShdw blurRad="50800" dist="38100" dir="2700000" algn="tl" rotWithShape="0">
              <a:prstClr val="black">
                <a:alpha val="20000"/>
              </a:prstClr>
            </a:outerShdw>
          </a:effectLst>
        </p:spPr>
        <p:txBody>
          <a:bodyPr lIns="81000" rIns="0" bIns="0" anchor="ctr"/>
          <a:lstStyle/>
          <a:p>
            <a:pPr algn="ctr" fontAlgn="auto">
              <a:spcBef>
                <a:spcPts val="0"/>
              </a:spcBef>
              <a:spcAft>
                <a:spcPts val="0"/>
              </a:spcAft>
              <a:defRPr/>
            </a:pPr>
            <a:r>
              <a:rPr lang="en-US" altLang="zh-CN" sz="2700" b="1" kern="0" dirty="0">
                <a:solidFill>
                  <a:srgbClr val="FFFFFF"/>
                </a:solidFill>
                <a:ea typeface="微软雅黑" panose="020B0503020204020204" pitchFamily="34" charset="-122"/>
                <a:cs typeface="Arial" panose="020B0604020202020204" pitchFamily="34" charset="0"/>
              </a:rPr>
              <a:t>03</a:t>
            </a:r>
            <a:endParaRPr lang="zh-CN" altLang="en-US" sz="2700" b="1" kern="0" dirty="0">
              <a:solidFill>
                <a:srgbClr val="FFFFFF"/>
              </a:solidFill>
              <a:ea typeface="微软雅黑" panose="020B0503020204020204" pitchFamily="34" charset="-122"/>
              <a:cs typeface="Arial" panose="020B0604020202020204" pitchFamily="34" charset="0"/>
            </a:endParaRPr>
          </a:p>
        </p:txBody>
      </p:sp>
      <p:sp>
        <p:nvSpPr>
          <p:cNvPr id="33" name="任意多边形 32"/>
          <p:cNvSpPr/>
          <p:nvPr>
            <p:custDataLst>
              <p:tags r:id="rId7"/>
            </p:custDataLst>
          </p:nvPr>
        </p:nvSpPr>
        <p:spPr>
          <a:xfrm>
            <a:off x="4584124" y="3237385"/>
            <a:ext cx="2935475" cy="674597"/>
          </a:xfrm>
          <a:custGeom>
            <a:avLst/>
            <a:gdLst>
              <a:gd name="connsiteX0" fmla="*/ 132647 w 3522133"/>
              <a:gd name="connsiteY0" fmla="*/ 0 h 795866"/>
              <a:gd name="connsiteX1" fmla="*/ 3124200 w 3522133"/>
              <a:gd name="connsiteY1" fmla="*/ 0 h 795866"/>
              <a:gd name="connsiteX2" fmla="*/ 3522133 w 3522133"/>
              <a:gd name="connsiteY2" fmla="*/ 397933 h 795866"/>
              <a:gd name="connsiteX3" fmla="*/ 3124200 w 3522133"/>
              <a:gd name="connsiteY3" fmla="*/ 795866 h 795866"/>
              <a:gd name="connsiteX4" fmla="*/ 132647 w 3522133"/>
              <a:gd name="connsiteY4" fmla="*/ 795866 h 795866"/>
              <a:gd name="connsiteX5" fmla="*/ 0 w 3522133"/>
              <a:gd name="connsiteY5" fmla="*/ 663219 h 795866"/>
              <a:gd name="connsiteX6" fmla="*/ 0 w 3522133"/>
              <a:gd name="connsiteY6" fmla="*/ 132647 h 795866"/>
              <a:gd name="connsiteX7" fmla="*/ 132647 w 3522133"/>
              <a:gd name="connsiteY7" fmla="*/ 0 h 7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2133" h="795866">
                <a:moveTo>
                  <a:pt x="132647" y="0"/>
                </a:moveTo>
                <a:lnTo>
                  <a:pt x="3124200" y="0"/>
                </a:lnTo>
                <a:lnTo>
                  <a:pt x="3522133" y="397933"/>
                </a:lnTo>
                <a:lnTo>
                  <a:pt x="3124200" y="795866"/>
                </a:lnTo>
                <a:lnTo>
                  <a:pt x="132647" y="795866"/>
                </a:lnTo>
                <a:cubicBezTo>
                  <a:pt x="59388" y="795866"/>
                  <a:pt x="0" y="736478"/>
                  <a:pt x="0" y="663219"/>
                </a:cubicBezTo>
                <a:lnTo>
                  <a:pt x="0" y="132647"/>
                </a:lnTo>
                <a:cubicBezTo>
                  <a:pt x="0" y="59388"/>
                  <a:pt x="59388" y="0"/>
                  <a:pt x="132647" y="0"/>
                </a:cubicBezTo>
                <a:close/>
              </a:path>
            </a:pathLst>
          </a:custGeom>
          <a:gradFill>
            <a:gsLst>
              <a:gs pos="0">
                <a:sysClr val="window" lastClr="FFFFFF">
                  <a:lumMod val="95000"/>
                </a:sysClr>
              </a:gs>
              <a:gs pos="51000">
                <a:sysClr val="window" lastClr="FFFFFF"/>
              </a:gs>
              <a:gs pos="100000">
                <a:sysClr val="window" lastClr="FFFFFF">
                  <a:lumMod val="95000"/>
                </a:sysClr>
              </a:gs>
            </a:gsLst>
            <a:lin ang="16200000" scaled="1"/>
          </a:gradFill>
          <a:ln w="3175" cap="flat" cmpd="sng" algn="ctr">
            <a:solidFill>
              <a:sysClr val="window" lastClr="FFFFFF">
                <a:lumMod val="95000"/>
              </a:sysClr>
            </a:solidFill>
            <a:prstDash val="solid"/>
            <a:miter lim="800000"/>
          </a:ln>
          <a:effectLst>
            <a:outerShdw blurRad="50800" dist="38100" dir="2700000" algn="tl" rotWithShape="0">
              <a:prstClr val="black">
                <a:alpha val="20000"/>
              </a:prstClr>
            </a:outerShdw>
          </a:effectLst>
        </p:spPr>
        <p:txBody>
          <a:bodyPr anchor="ctr">
            <a:normAutofit/>
          </a:bodyPr>
          <a:lstStyle/>
          <a:p>
            <a:pPr algn="ctr" fontAlgn="auto">
              <a:lnSpc>
                <a:spcPct val="130000"/>
              </a:lnSpc>
              <a:spcBef>
                <a:spcPts val="0"/>
              </a:spcBef>
              <a:spcAft>
                <a:spcPts val="0"/>
              </a:spcAft>
              <a:defRPr/>
            </a:pPr>
            <a:r>
              <a:rPr lang="zh-CN" altLang="en-US" sz="2000" b="1" kern="0" dirty="0" smtClean="0">
                <a:solidFill>
                  <a:srgbClr val="454545"/>
                </a:solidFill>
                <a:latin typeface="微软雅黑" panose="020B0503020204020204" pitchFamily="34" charset="-122"/>
                <a:ea typeface="微软雅黑" panose="020B0503020204020204" pitchFamily="34" charset="-122"/>
              </a:rPr>
              <a:t>单击添加文字标题</a:t>
            </a:r>
            <a:endParaRPr lang="zh-CN" altLang="en-US" sz="2000" b="1" kern="0" dirty="0">
              <a:solidFill>
                <a:srgbClr val="454545"/>
              </a:solidFill>
              <a:latin typeface="微软雅黑" panose="020B0503020204020204" pitchFamily="34" charset="-122"/>
              <a:ea typeface="微软雅黑" panose="020B0503020204020204" pitchFamily="34" charset="-122"/>
            </a:endParaRPr>
          </a:p>
        </p:txBody>
      </p:sp>
      <p:sp>
        <p:nvSpPr>
          <p:cNvPr id="34" name="燕尾形 33"/>
          <p:cNvSpPr/>
          <p:nvPr>
            <p:custDataLst>
              <p:tags r:id="rId8"/>
            </p:custDataLst>
          </p:nvPr>
        </p:nvSpPr>
        <p:spPr>
          <a:xfrm>
            <a:off x="7187556" y="3237385"/>
            <a:ext cx="1206468" cy="674597"/>
          </a:xfrm>
          <a:prstGeom prst="chevron">
            <a:avLst/>
          </a:prstGeom>
          <a:solidFill>
            <a:srgbClr val="0070C0"/>
          </a:solidFill>
          <a:ln w="12700" cap="flat" cmpd="sng" algn="ctr">
            <a:noFill/>
            <a:prstDash val="solid"/>
            <a:miter lim="800000"/>
          </a:ln>
          <a:effectLst>
            <a:outerShdw blurRad="50800" dist="38100" dir="2700000" algn="tl" rotWithShape="0">
              <a:prstClr val="black">
                <a:alpha val="20000"/>
              </a:prstClr>
            </a:outerShdw>
          </a:effectLst>
        </p:spPr>
        <p:txBody>
          <a:bodyPr lIns="81000" rIns="0" bIns="0" anchor="ctr"/>
          <a:lstStyle/>
          <a:p>
            <a:pPr algn="ctr" fontAlgn="auto">
              <a:spcBef>
                <a:spcPts val="0"/>
              </a:spcBef>
              <a:spcAft>
                <a:spcPts val="0"/>
              </a:spcAft>
              <a:defRPr/>
            </a:pPr>
            <a:r>
              <a:rPr lang="en-US" altLang="zh-CN" sz="2700" b="1" kern="0" dirty="0">
                <a:solidFill>
                  <a:srgbClr val="FFFFFF"/>
                </a:solidFill>
                <a:ea typeface="微软雅黑" panose="020B0503020204020204" pitchFamily="34" charset="-122"/>
                <a:cs typeface="Arial" panose="020B0604020202020204" pitchFamily="34" charset="0"/>
              </a:rPr>
              <a:t>04</a:t>
            </a:r>
            <a:endParaRPr lang="zh-CN" altLang="en-US" sz="2700" b="1" kern="0" dirty="0">
              <a:solidFill>
                <a:srgbClr val="FFFFFF"/>
              </a:solidFill>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903227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750" fill="hold"/>
                                        <p:tgtEl>
                                          <p:spTgt spid="17"/>
                                        </p:tgtEl>
                                        <p:attrNameLst>
                                          <p:attrName>ppt_w</p:attrName>
                                        </p:attrNameLst>
                                      </p:cBhvr>
                                      <p:tavLst>
                                        <p:tav tm="0">
                                          <p:val>
                                            <p:fltVal val="0"/>
                                          </p:val>
                                        </p:tav>
                                        <p:tav tm="100000">
                                          <p:val>
                                            <p:strVal val="#ppt_w"/>
                                          </p:val>
                                        </p:tav>
                                      </p:tavLst>
                                    </p:anim>
                                    <p:anim calcmode="lin" valueType="num">
                                      <p:cBhvr>
                                        <p:cTn id="14" dur="750" fill="hold"/>
                                        <p:tgtEl>
                                          <p:spTgt spid="17"/>
                                        </p:tgtEl>
                                        <p:attrNameLst>
                                          <p:attrName>ppt_h</p:attrName>
                                        </p:attrNameLst>
                                      </p:cBhvr>
                                      <p:tavLst>
                                        <p:tav tm="0">
                                          <p:val>
                                            <p:fltVal val="0"/>
                                          </p:val>
                                        </p:tav>
                                        <p:tav tm="100000">
                                          <p:val>
                                            <p:strVal val="#ppt_h"/>
                                          </p:val>
                                        </p:tav>
                                      </p:tavLst>
                                    </p:anim>
                                    <p:animEffect transition="in" filter="fade">
                                      <p:cBhvr>
                                        <p:cTn id="15" dur="750"/>
                                        <p:tgtEl>
                                          <p:spTgt spid="17"/>
                                        </p:tgtEl>
                                      </p:cBhvr>
                                    </p:animEffect>
                                  </p:childTnLst>
                                </p:cTn>
                              </p:par>
                              <p:par>
                                <p:cTn id="16" presetID="2" presetClass="entr" presetSubtype="8"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0-#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1750"/>
                            </p:stCondLst>
                            <p:childTnLst>
                              <p:par>
                                <p:cTn id="21" presetID="2" presetClass="entr" presetSubtype="8"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0-#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0-#ppt_w/2"/>
                                          </p:val>
                                        </p:tav>
                                        <p:tav tm="100000">
                                          <p:val>
                                            <p:strVal val="#ppt_x"/>
                                          </p:val>
                                        </p:tav>
                                      </p:tavLst>
                                    </p:anim>
                                    <p:anim calcmode="lin" valueType="num">
                                      <p:cBhvr additive="base">
                                        <p:cTn id="29" dur="500" fill="hold"/>
                                        <p:tgtEl>
                                          <p:spTgt spid="32"/>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0-#ppt_w/2"/>
                                          </p:val>
                                        </p:tav>
                                        <p:tav tm="100000">
                                          <p:val>
                                            <p:strVal val="#ppt_x"/>
                                          </p:val>
                                        </p:tav>
                                      </p:tavLst>
                                    </p:anim>
                                    <p:anim calcmode="lin" valueType="num">
                                      <p:cBhvr additive="base">
                                        <p:cTn id="34" dur="500" fill="hold"/>
                                        <p:tgtEl>
                                          <p:spTgt spid="34"/>
                                        </p:tgtEl>
                                        <p:attrNameLst>
                                          <p:attrName>ppt_y</p:attrName>
                                        </p:attrNameLst>
                                      </p:cBhvr>
                                      <p:tavLst>
                                        <p:tav tm="0">
                                          <p:val>
                                            <p:strVal val="#ppt_y"/>
                                          </p:val>
                                        </p:tav>
                                        <p:tav tm="100000">
                                          <p:val>
                                            <p:strVal val="#ppt_y"/>
                                          </p:val>
                                        </p:tav>
                                      </p:tavLst>
                                    </p:anim>
                                  </p:childTnLst>
                                </p:cTn>
                              </p:par>
                            </p:childTnLst>
                          </p:cTn>
                        </p:par>
                        <p:par>
                          <p:cTn id="35" fill="hold">
                            <p:stCondLst>
                              <p:cond delay="3250"/>
                            </p:stCondLst>
                            <p:childTnLst>
                              <p:par>
                                <p:cTn id="36" presetID="22" presetClass="entr" presetSubtype="4"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down)">
                                      <p:cBhvr>
                                        <p:cTn id="38" dur="500"/>
                                        <p:tgtEl>
                                          <p:spTgt spid="27"/>
                                        </p:tgtEl>
                                      </p:cBhvr>
                                    </p:animEffect>
                                  </p:childTnLst>
                                </p:cTn>
                              </p:par>
                            </p:childTnLst>
                          </p:cTn>
                        </p:par>
                        <p:par>
                          <p:cTn id="39" fill="hold">
                            <p:stCondLst>
                              <p:cond delay="3750"/>
                            </p:stCondLst>
                            <p:childTnLst>
                              <p:par>
                                <p:cTn id="40" presetID="22" presetClass="entr" presetSubtype="4"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down)">
                                      <p:cBhvr>
                                        <p:cTn id="42" dur="500"/>
                                        <p:tgtEl>
                                          <p:spTgt spid="29"/>
                                        </p:tgtEl>
                                      </p:cBhvr>
                                    </p:animEffect>
                                  </p:childTnLst>
                                </p:cTn>
                              </p:par>
                            </p:childTnLst>
                          </p:cTn>
                        </p:par>
                        <p:par>
                          <p:cTn id="43" fill="hold">
                            <p:stCondLst>
                              <p:cond delay="4250"/>
                            </p:stCondLst>
                            <p:childTnLst>
                              <p:par>
                                <p:cTn id="44" presetID="22" presetClass="entr" presetSubtype="4"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down)">
                                      <p:cBhvr>
                                        <p:cTn id="46" dur="500"/>
                                        <p:tgtEl>
                                          <p:spTgt spid="31"/>
                                        </p:tgtEl>
                                      </p:cBhvr>
                                    </p:animEffect>
                                  </p:childTnLst>
                                </p:cTn>
                              </p:par>
                            </p:childTnLst>
                          </p:cTn>
                        </p:par>
                        <p:par>
                          <p:cTn id="47" fill="hold">
                            <p:stCondLst>
                              <p:cond delay="4750"/>
                            </p:stCondLst>
                            <p:childTnLst>
                              <p:par>
                                <p:cTn id="48" presetID="22" presetClass="entr" presetSubtype="4"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down)">
                                      <p:cBhvr>
                                        <p:cTn id="5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
          <p:cNvSpPr>
            <a:spLocks/>
          </p:cNvSpPr>
          <p:nvPr/>
        </p:nvSpPr>
        <p:spPr bwMode="auto">
          <a:xfrm>
            <a:off x="547868" y="0"/>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a:spLocks noChangeArrowheads="1"/>
          </p:cNvSpPr>
          <p:nvPr/>
        </p:nvSpPr>
        <p:spPr bwMode="auto">
          <a:xfrm>
            <a:off x="1493476" y="261257"/>
            <a:ext cx="1276227" cy="923920"/>
          </a:xfrm>
          <a:custGeom>
            <a:avLst/>
            <a:gdLst/>
            <a:ahLst/>
            <a:cxnLst/>
            <a:rect l="l" t="t" r="r" b="b"/>
            <a:pathLst>
              <a:path w="1502383" h="1087645">
                <a:moveTo>
                  <a:pt x="333975" y="916251"/>
                </a:moveTo>
                <a:cubicBezTo>
                  <a:pt x="315046" y="916251"/>
                  <a:pt x="300103" y="922733"/>
                  <a:pt x="289147" y="935696"/>
                </a:cubicBezTo>
                <a:cubicBezTo>
                  <a:pt x="278191" y="948660"/>
                  <a:pt x="272713" y="966442"/>
                  <a:pt x="272713" y="989042"/>
                </a:cubicBezTo>
                <a:cubicBezTo>
                  <a:pt x="272713" y="1010954"/>
                  <a:pt x="278249" y="1028219"/>
                  <a:pt x="289320" y="1040839"/>
                </a:cubicBezTo>
                <a:cubicBezTo>
                  <a:pt x="300390" y="1053458"/>
                  <a:pt x="315275" y="1059768"/>
                  <a:pt x="333975" y="1059768"/>
                </a:cubicBezTo>
                <a:cubicBezTo>
                  <a:pt x="353248" y="1059768"/>
                  <a:pt x="367932" y="1053602"/>
                  <a:pt x="378028" y="1041269"/>
                </a:cubicBezTo>
                <a:cubicBezTo>
                  <a:pt x="388124" y="1028936"/>
                  <a:pt x="393171" y="1011241"/>
                  <a:pt x="393171" y="988182"/>
                </a:cubicBezTo>
                <a:cubicBezTo>
                  <a:pt x="393171" y="965008"/>
                  <a:pt x="388124" y="947226"/>
                  <a:pt x="378028" y="934836"/>
                </a:cubicBezTo>
                <a:cubicBezTo>
                  <a:pt x="367932" y="922446"/>
                  <a:pt x="353248" y="916251"/>
                  <a:pt x="333975" y="916251"/>
                </a:cubicBezTo>
                <a:close/>
                <a:moveTo>
                  <a:pt x="907256" y="915563"/>
                </a:moveTo>
                <a:cubicBezTo>
                  <a:pt x="893834" y="915563"/>
                  <a:pt x="882218" y="920553"/>
                  <a:pt x="872410" y="930534"/>
                </a:cubicBezTo>
                <a:cubicBezTo>
                  <a:pt x="862601" y="940515"/>
                  <a:pt x="856434" y="953536"/>
                  <a:pt x="853911" y="969597"/>
                </a:cubicBezTo>
                <a:lnTo>
                  <a:pt x="953374" y="969597"/>
                </a:lnTo>
                <a:cubicBezTo>
                  <a:pt x="953260" y="952388"/>
                  <a:pt x="949187" y="939081"/>
                  <a:pt x="941156" y="929673"/>
                </a:cubicBezTo>
                <a:cubicBezTo>
                  <a:pt x="933126" y="920266"/>
                  <a:pt x="921826" y="915563"/>
                  <a:pt x="907256" y="915563"/>
                </a:cubicBezTo>
                <a:close/>
                <a:moveTo>
                  <a:pt x="1448177" y="888374"/>
                </a:moveTo>
                <a:cubicBezTo>
                  <a:pt x="1464352" y="888374"/>
                  <a:pt x="1479381" y="891184"/>
                  <a:pt x="1493262" y="896806"/>
                </a:cubicBezTo>
                <a:lnTo>
                  <a:pt x="1493262" y="929329"/>
                </a:lnTo>
                <a:cubicBezTo>
                  <a:pt x="1479037" y="920152"/>
                  <a:pt x="1462918" y="915563"/>
                  <a:pt x="1444907" y="915563"/>
                </a:cubicBezTo>
                <a:cubicBezTo>
                  <a:pt x="1434123" y="915563"/>
                  <a:pt x="1425347" y="917914"/>
                  <a:pt x="1418578" y="922618"/>
                </a:cubicBezTo>
                <a:cubicBezTo>
                  <a:pt x="1411810" y="927322"/>
                  <a:pt x="1408426" y="933517"/>
                  <a:pt x="1408426" y="941203"/>
                </a:cubicBezTo>
                <a:cubicBezTo>
                  <a:pt x="1408426" y="948775"/>
                  <a:pt x="1410864" y="954683"/>
                  <a:pt x="1415739" y="958928"/>
                </a:cubicBezTo>
                <a:cubicBezTo>
                  <a:pt x="1420615" y="963172"/>
                  <a:pt x="1431427" y="968621"/>
                  <a:pt x="1448177" y="975275"/>
                </a:cubicBezTo>
                <a:cubicBezTo>
                  <a:pt x="1469400" y="983191"/>
                  <a:pt x="1483740" y="991394"/>
                  <a:pt x="1491197" y="999883"/>
                </a:cubicBezTo>
                <a:cubicBezTo>
                  <a:pt x="1498654" y="1008372"/>
                  <a:pt x="1502383" y="1018869"/>
                  <a:pt x="1502383" y="1031374"/>
                </a:cubicBezTo>
                <a:cubicBezTo>
                  <a:pt x="1502383" y="1048812"/>
                  <a:pt x="1495241" y="1062550"/>
                  <a:pt x="1480958" y="1072588"/>
                </a:cubicBezTo>
                <a:cubicBezTo>
                  <a:pt x="1466676" y="1082626"/>
                  <a:pt x="1448177" y="1087645"/>
                  <a:pt x="1425462" y="1087645"/>
                </a:cubicBezTo>
                <a:cubicBezTo>
                  <a:pt x="1405730" y="1087645"/>
                  <a:pt x="1388521" y="1083917"/>
                  <a:pt x="1373837" y="1076460"/>
                </a:cubicBezTo>
                <a:lnTo>
                  <a:pt x="1373837" y="1042043"/>
                </a:lnTo>
                <a:cubicBezTo>
                  <a:pt x="1390816" y="1054318"/>
                  <a:pt x="1409114" y="1060456"/>
                  <a:pt x="1428731" y="1060456"/>
                </a:cubicBezTo>
                <a:cubicBezTo>
                  <a:pt x="1455003" y="1060456"/>
                  <a:pt x="1468138" y="1051852"/>
                  <a:pt x="1468138" y="1034644"/>
                </a:cubicBezTo>
                <a:cubicBezTo>
                  <a:pt x="1468138" y="1027302"/>
                  <a:pt x="1465270" y="1021250"/>
                  <a:pt x="1459534" y="1016489"/>
                </a:cubicBezTo>
                <a:cubicBezTo>
                  <a:pt x="1453798" y="1011728"/>
                  <a:pt x="1442154" y="1006078"/>
                  <a:pt x="1424601" y="999539"/>
                </a:cubicBezTo>
                <a:cubicBezTo>
                  <a:pt x="1403492" y="991050"/>
                  <a:pt x="1389783" y="982646"/>
                  <a:pt x="1383474" y="974329"/>
                </a:cubicBezTo>
                <a:cubicBezTo>
                  <a:pt x="1377164" y="966012"/>
                  <a:pt x="1374009" y="955945"/>
                  <a:pt x="1374009" y="944128"/>
                </a:cubicBezTo>
                <a:cubicBezTo>
                  <a:pt x="1374009" y="927264"/>
                  <a:pt x="1381150" y="913756"/>
                  <a:pt x="1395433" y="903603"/>
                </a:cubicBezTo>
                <a:cubicBezTo>
                  <a:pt x="1409716" y="893450"/>
                  <a:pt x="1427297" y="888374"/>
                  <a:pt x="1448177" y="888374"/>
                </a:cubicBezTo>
                <a:close/>
                <a:moveTo>
                  <a:pt x="1128964" y="888374"/>
                </a:moveTo>
                <a:cubicBezTo>
                  <a:pt x="1149843" y="888374"/>
                  <a:pt x="1165732" y="895056"/>
                  <a:pt x="1176630" y="908421"/>
                </a:cubicBezTo>
                <a:cubicBezTo>
                  <a:pt x="1187529" y="921786"/>
                  <a:pt x="1192978" y="941260"/>
                  <a:pt x="1192978" y="966843"/>
                </a:cubicBezTo>
                <a:lnTo>
                  <a:pt x="1192978" y="1083171"/>
                </a:lnTo>
                <a:lnTo>
                  <a:pt x="1159422" y="1083171"/>
                </a:lnTo>
                <a:lnTo>
                  <a:pt x="1159422" y="974931"/>
                </a:lnTo>
                <a:cubicBezTo>
                  <a:pt x="1159422" y="935811"/>
                  <a:pt x="1145139" y="916251"/>
                  <a:pt x="1116574" y="916251"/>
                </a:cubicBezTo>
                <a:cubicBezTo>
                  <a:pt x="1101775" y="916251"/>
                  <a:pt x="1089614" y="921758"/>
                  <a:pt x="1080092" y="932771"/>
                </a:cubicBezTo>
                <a:cubicBezTo>
                  <a:pt x="1070570" y="943784"/>
                  <a:pt x="1065809" y="957723"/>
                  <a:pt x="1065809" y="974587"/>
                </a:cubicBezTo>
                <a:lnTo>
                  <a:pt x="1065809" y="1083171"/>
                </a:lnTo>
                <a:lnTo>
                  <a:pt x="1032081" y="1083171"/>
                </a:lnTo>
                <a:lnTo>
                  <a:pt x="1032081" y="892848"/>
                </a:lnTo>
                <a:lnTo>
                  <a:pt x="1065809" y="892848"/>
                </a:lnTo>
                <a:lnTo>
                  <a:pt x="1065809" y="924339"/>
                </a:lnTo>
                <a:lnTo>
                  <a:pt x="1066498" y="924339"/>
                </a:lnTo>
                <a:cubicBezTo>
                  <a:pt x="1080838" y="900362"/>
                  <a:pt x="1101660" y="888374"/>
                  <a:pt x="1128964" y="888374"/>
                </a:cubicBezTo>
                <a:close/>
                <a:moveTo>
                  <a:pt x="907772" y="888374"/>
                </a:moveTo>
                <a:cubicBezTo>
                  <a:pt x="932667" y="888374"/>
                  <a:pt x="952112" y="896376"/>
                  <a:pt x="966108" y="912379"/>
                </a:cubicBezTo>
                <a:cubicBezTo>
                  <a:pt x="980105" y="928383"/>
                  <a:pt x="987103" y="950782"/>
                  <a:pt x="987103" y="979577"/>
                </a:cubicBezTo>
                <a:lnTo>
                  <a:pt x="987103" y="996614"/>
                </a:lnTo>
                <a:lnTo>
                  <a:pt x="853911" y="996614"/>
                </a:lnTo>
                <a:cubicBezTo>
                  <a:pt x="854484" y="1016919"/>
                  <a:pt x="860048" y="1032607"/>
                  <a:pt x="870603" y="1043678"/>
                </a:cubicBezTo>
                <a:cubicBezTo>
                  <a:pt x="881157" y="1054749"/>
                  <a:pt x="895899" y="1060284"/>
                  <a:pt x="914828" y="1060284"/>
                </a:cubicBezTo>
                <a:cubicBezTo>
                  <a:pt x="936166" y="1060284"/>
                  <a:pt x="955726" y="1053458"/>
                  <a:pt x="973508" y="1039806"/>
                </a:cubicBezTo>
                <a:lnTo>
                  <a:pt x="973508" y="1069921"/>
                </a:lnTo>
                <a:cubicBezTo>
                  <a:pt x="956759" y="1081737"/>
                  <a:pt x="934560" y="1087645"/>
                  <a:pt x="906912" y="1087645"/>
                </a:cubicBezTo>
                <a:cubicBezTo>
                  <a:pt x="879379" y="1087645"/>
                  <a:pt x="857897" y="1078926"/>
                  <a:pt x="842467" y="1061489"/>
                </a:cubicBezTo>
                <a:cubicBezTo>
                  <a:pt x="827037" y="1044051"/>
                  <a:pt x="819322" y="1019845"/>
                  <a:pt x="819322" y="988870"/>
                </a:cubicBezTo>
                <a:cubicBezTo>
                  <a:pt x="819322" y="959731"/>
                  <a:pt x="827783" y="935696"/>
                  <a:pt x="844704" y="916767"/>
                </a:cubicBezTo>
                <a:cubicBezTo>
                  <a:pt x="861626" y="897838"/>
                  <a:pt x="882648" y="888374"/>
                  <a:pt x="907772" y="888374"/>
                </a:cubicBezTo>
                <a:close/>
                <a:moveTo>
                  <a:pt x="576514" y="888374"/>
                </a:moveTo>
                <a:cubicBezTo>
                  <a:pt x="597393" y="888374"/>
                  <a:pt x="613282" y="895056"/>
                  <a:pt x="624180" y="908421"/>
                </a:cubicBezTo>
                <a:cubicBezTo>
                  <a:pt x="635079" y="921786"/>
                  <a:pt x="640528" y="941260"/>
                  <a:pt x="640528" y="966843"/>
                </a:cubicBezTo>
                <a:lnTo>
                  <a:pt x="640528" y="1083171"/>
                </a:lnTo>
                <a:lnTo>
                  <a:pt x="606972" y="1083171"/>
                </a:lnTo>
                <a:lnTo>
                  <a:pt x="606972" y="974931"/>
                </a:lnTo>
                <a:cubicBezTo>
                  <a:pt x="606972" y="935811"/>
                  <a:pt x="592689" y="916251"/>
                  <a:pt x="564124" y="916251"/>
                </a:cubicBezTo>
                <a:cubicBezTo>
                  <a:pt x="549324" y="916251"/>
                  <a:pt x="537164" y="921758"/>
                  <a:pt x="527642" y="932771"/>
                </a:cubicBezTo>
                <a:cubicBezTo>
                  <a:pt x="518120" y="943784"/>
                  <a:pt x="513359" y="957723"/>
                  <a:pt x="513359" y="974587"/>
                </a:cubicBezTo>
                <a:lnTo>
                  <a:pt x="513359" y="1083171"/>
                </a:lnTo>
                <a:lnTo>
                  <a:pt x="479631" y="1083171"/>
                </a:lnTo>
                <a:lnTo>
                  <a:pt x="479631" y="892848"/>
                </a:lnTo>
                <a:lnTo>
                  <a:pt x="513359" y="892848"/>
                </a:lnTo>
                <a:lnTo>
                  <a:pt x="513359" y="924339"/>
                </a:lnTo>
                <a:lnTo>
                  <a:pt x="514048" y="924339"/>
                </a:lnTo>
                <a:cubicBezTo>
                  <a:pt x="528388" y="900362"/>
                  <a:pt x="549210" y="888374"/>
                  <a:pt x="576514" y="888374"/>
                </a:cubicBezTo>
                <a:close/>
                <a:moveTo>
                  <a:pt x="336040" y="888374"/>
                </a:moveTo>
                <a:cubicBezTo>
                  <a:pt x="364606" y="888374"/>
                  <a:pt x="387005" y="897121"/>
                  <a:pt x="403238" y="914616"/>
                </a:cubicBezTo>
                <a:cubicBezTo>
                  <a:pt x="419471" y="932111"/>
                  <a:pt x="427588" y="956289"/>
                  <a:pt x="427588" y="987149"/>
                </a:cubicBezTo>
                <a:cubicBezTo>
                  <a:pt x="427588" y="1017206"/>
                  <a:pt x="418926" y="1041470"/>
                  <a:pt x="401603" y="1059940"/>
                </a:cubicBezTo>
                <a:cubicBezTo>
                  <a:pt x="384280" y="1078410"/>
                  <a:pt x="361049" y="1087645"/>
                  <a:pt x="331910" y="1087645"/>
                </a:cubicBezTo>
                <a:cubicBezTo>
                  <a:pt x="303459" y="1087645"/>
                  <a:pt x="280744" y="1078697"/>
                  <a:pt x="263765" y="1060800"/>
                </a:cubicBezTo>
                <a:cubicBezTo>
                  <a:pt x="246786" y="1042904"/>
                  <a:pt x="238297" y="1019328"/>
                  <a:pt x="238297" y="990074"/>
                </a:cubicBezTo>
                <a:cubicBezTo>
                  <a:pt x="238297" y="958641"/>
                  <a:pt x="247073" y="933832"/>
                  <a:pt x="264626" y="915649"/>
                </a:cubicBezTo>
                <a:cubicBezTo>
                  <a:pt x="282178" y="897465"/>
                  <a:pt x="305983" y="888374"/>
                  <a:pt x="336040" y="888374"/>
                </a:cubicBezTo>
                <a:close/>
                <a:moveTo>
                  <a:pt x="1295209" y="836405"/>
                </a:moveTo>
                <a:lnTo>
                  <a:pt x="1295209" y="892848"/>
                </a:lnTo>
                <a:lnTo>
                  <a:pt x="1342532" y="892848"/>
                </a:lnTo>
                <a:lnTo>
                  <a:pt x="1342532" y="920725"/>
                </a:lnTo>
                <a:lnTo>
                  <a:pt x="1295209" y="920725"/>
                </a:lnTo>
                <a:lnTo>
                  <a:pt x="1295209" y="1024663"/>
                </a:lnTo>
                <a:cubicBezTo>
                  <a:pt x="1295209" y="1037168"/>
                  <a:pt x="1297331" y="1046116"/>
                  <a:pt x="1301576" y="1051508"/>
                </a:cubicBezTo>
                <a:cubicBezTo>
                  <a:pt x="1305821" y="1056900"/>
                  <a:pt x="1312876" y="1059596"/>
                  <a:pt x="1322742" y="1059596"/>
                </a:cubicBezTo>
                <a:cubicBezTo>
                  <a:pt x="1330314" y="1059596"/>
                  <a:pt x="1336910" y="1057473"/>
                  <a:pt x="1342532" y="1053229"/>
                </a:cubicBezTo>
                <a:lnTo>
                  <a:pt x="1342532" y="1081278"/>
                </a:lnTo>
                <a:cubicBezTo>
                  <a:pt x="1335190" y="1085293"/>
                  <a:pt x="1325266" y="1087301"/>
                  <a:pt x="1312762" y="1087301"/>
                </a:cubicBezTo>
                <a:cubicBezTo>
                  <a:pt x="1278689" y="1087301"/>
                  <a:pt x="1261653" y="1068429"/>
                  <a:pt x="1261653" y="1030686"/>
                </a:cubicBezTo>
                <a:lnTo>
                  <a:pt x="1261653" y="920725"/>
                </a:lnTo>
                <a:lnTo>
                  <a:pt x="1228957" y="920725"/>
                </a:lnTo>
                <a:lnTo>
                  <a:pt x="1228957" y="892848"/>
                </a:lnTo>
                <a:lnTo>
                  <a:pt x="1261653" y="892848"/>
                </a:lnTo>
                <a:lnTo>
                  <a:pt x="1261653" y="847074"/>
                </a:lnTo>
                <a:close/>
                <a:moveTo>
                  <a:pt x="742759" y="836405"/>
                </a:moveTo>
                <a:lnTo>
                  <a:pt x="742759" y="892848"/>
                </a:lnTo>
                <a:lnTo>
                  <a:pt x="790082" y="892848"/>
                </a:lnTo>
                <a:lnTo>
                  <a:pt x="790082" y="920725"/>
                </a:lnTo>
                <a:lnTo>
                  <a:pt x="742759" y="920725"/>
                </a:lnTo>
                <a:lnTo>
                  <a:pt x="742759" y="1024663"/>
                </a:lnTo>
                <a:cubicBezTo>
                  <a:pt x="742759" y="1037168"/>
                  <a:pt x="744882" y="1046116"/>
                  <a:pt x="749126" y="1051508"/>
                </a:cubicBezTo>
                <a:cubicBezTo>
                  <a:pt x="753371" y="1056900"/>
                  <a:pt x="760426" y="1059596"/>
                  <a:pt x="770292" y="1059596"/>
                </a:cubicBezTo>
                <a:cubicBezTo>
                  <a:pt x="777864" y="1059596"/>
                  <a:pt x="784461" y="1057473"/>
                  <a:pt x="790082" y="1053229"/>
                </a:cubicBezTo>
                <a:lnTo>
                  <a:pt x="790082" y="1081278"/>
                </a:lnTo>
                <a:cubicBezTo>
                  <a:pt x="782740" y="1085293"/>
                  <a:pt x="772816" y="1087301"/>
                  <a:pt x="760312" y="1087301"/>
                </a:cubicBezTo>
                <a:cubicBezTo>
                  <a:pt x="726239" y="1087301"/>
                  <a:pt x="709203" y="1068429"/>
                  <a:pt x="709203" y="1030686"/>
                </a:cubicBezTo>
                <a:lnTo>
                  <a:pt x="709203" y="920725"/>
                </a:lnTo>
                <a:lnTo>
                  <a:pt x="676507" y="920725"/>
                </a:lnTo>
                <a:lnTo>
                  <a:pt x="676507" y="892848"/>
                </a:lnTo>
                <a:lnTo>
                  <a:pt x="709203" y="892848"/>
                </a:lnTo>
                <a:lnTo>
                  <a:pt x="709203" y="847074"/>
                </a:lnTo>
                <a:close/>
                <a:moveTo>
                  <a:pt x="136461" y="812141"/>
                </a:moveTo>
                <a:cubicBezTo>
                  <a:pt x="161930" y="812141"/>
                  <a:pt x="182981" y="815755"/>
                  <a:pt x="199616" y="822982"/>
                </a:cubicBezTo>
                <a:lnTo>
                  <a:pt x="199616" y="858948"/>
                </a:lnTo>
                <a:cubicBezTo>
                  <a:pt x="180572" y="848393"/>
                  <a:pt x="159635" y="843116"/>
                  <a:pt x="136805" y="843116"/>
                </a:cubicBezTo>
                <a:cubicBezTo>
                  <a:pt x="107093" y="843116"/>
                  <a:pt x="82886" y="853011"/>
                  <a:pt x="64187" y="872800"/>
                </a:cubicBezTo>
                <a:cubicBezTo>
                  <a:pt x="45487" y="892590"/>
                  <a:pt x="36137" y="919291"/>
                  <a:pt x="36137" y="952905"/>
                </a:cubicBezTo>
                <a:cubicBezTo>
                  <a:pt x="36137" y="984797"/>
                  <a:pt x="44856" y="1010122"/>
                  <a:pt x="62294" y="1028879"/>
                </a:cubicBezTo>
                <a:cubicBezTo>
                  <a:pt x="79731" y="1047636"/>
                  <a:pt x="102561" y="1057015"/>
                  <a:pt x="130783" y="1057015"/>
                </a:cubicBezTo>
                <a:cubicBezTo>
                  <a:pt x="157169" y="1057015"/>
                  <a:pt x="180113" y="1051049"/>
                  <a:pt x="199616" y="1039118"/>
                </a:cubicBezTo>
                <a:lnTo>
                  <a:pt x="199616" y="1072158"/>
                </a:lnTo>
                <a:cubicBezTo>
                  <a:pt x="179998" y="1082483"/>
                  <a:pt x="155390" y="1087645"/>
                  <a:pt x="125792" y="1087645"/>
                </a:cubicBezTo>
                <a:cubicBezTo>
                  <a:pt x="87590" y="1087645"/>
                  <a:pt x="57074" y="1075513"/>
                  <a:pt x="34244" y="1051250"/>
                </a:cubicBezTo>
                <a:cubicBezTo>
                  <a:pt x="11415" y="1026986"/>
                  <a:pt x="0" y="994893"/>
                  <a:pt x="0" y="954970"/>
                </a:cubicBezTo>
                <a:cubicBezTo>
                  <a:pt x="0" y="912064"/>
                  <a:pt x="12849" y="877532"/>
                  <a:pt x="38546" y="851376"/>
                </a:cubicBezTo>
                <a:cubicBezTo>
                  <a:pt x="64244" y="825219"/>
                  <a:pt x="96882" y="812141"/>
                  <a:pt x="136461" y="812141"/>
                </a:cubicBezTo>
                <a:close/>
                <a:moveTo>
                  <a:pt x="289973" y="374452"/>
                </a:moveTo>
                <a:lnTo>
                  <a:pt x="289973" y="443508"/>
                </a:lnTo>
                <a:lnTo>
                  <a:pt x="590010" y="443508"/>
                </a:lnTo>
                <a:lnTo>
                  <a:pt x="590010" y="374452"/>
                </a:lnTo>
                <a:close/>
                <a:moveTo>
                  <a:pt x="1091859" y="285155"/>
                </a:moveTo>
                <a:lnTo>
                  <a:pt x="1091859" y="309562"/>
                </a:lnTo>
                <a:cubicBezTo>
                  <a:pt x="1106940" y="330994"/>
                  <a:pt x="1124204" y="350242"/>
                  <a:pt x="1143651" y="367308"/>
                </a:cubicBezTo>
                <a:cubicBezTo>
                  <a:pt x="1176989" y="344289"/>
                  <a:pt x="1210326" y="316905"/>
                  <a:pt x="1243664" y="285155"/>
                </a:cubicBezTo>
                <a:close/>
                <a:moveTo>
                  <a:pt x="863854" y="285155"/>
                </a:moveTo>
                <a:cubicBezTo>
                  <a:pt x="888064" y="303014"/>
                  <a:pt x="914456" y="323652"/>
                  <a:pt x="943031" y="347067"/>
                </a:cubicBezTo>
                <a:lnTo>
                  <a:pt x="894215" y="400050"/>
                </a:lnTo>
                <a:cubicBezTo>
                  <a:pt x="935093" y="381000"/>
                  <a:pt x="973789" y="361553"/>
                  <a:pt x="1010301" y="341709"/>
                </a:cubicBezTo>
                <a:lnTo>
                  <a:pt x="1010301" y="285155"/>
                </a:lnTo>
                <a:close/>
                <a:moveTo>
                  <a:pt x="289973" y="232767"/>
                </a:moveTo>
                <a:lnTo>
                  <a:pt x="289973" y="298252"/>
                </a:lnTo>
                <a:lnTo>
                  <a:pt x="590010" y="298252"/>
                </a:lnTo>
                <a:lnTo>
                  <a:pt x="590010" y="232767"/>
                </a:lnTo>
                <a:close/>
                <a:moveTo>
                  <a:pt x="289973" y="91083"/>
                </a:moveTo>
                <a:lnTo>
                  <a:pt x="289973" y="156567"/>
                </a:lnTo>
                <a:lnTo>
                  <a:pt x="590010" y="156567"/>
                </a:lnTo>
                <a:lnTo>
                  <a:pt x="590010" y="91083"/>
                </a:lnTo>
                <a:close/>
                <a:moveTo>
                  <a:pt x="205439" y="12502"/>
                </a:moveTo>
                <a:lnTo>
                  <a:pt x="674545" y="12502"/>
                </a:lnTo>
                <a:lnTo>
                  <a:pt x="674545" y="562570"/>
                </a:lnTo>
                <a:lnTo>
                  <a:pt x="590010" y="562570"/>
                </a:lnTo>
                <a:lnTo>
                  <a:pt x="590010" y="522089"/>
                </a:lnTo>
                <a:lnTo>
                  <a:pt x="289973" y="522089"/>
                </a:lnTo>
                <a:lnTo>
                  <a:pt x="289973" y="562570"/>
                </a:lnTo>
                <a:lnTo>
                  <a:pt x="205439" y="562570"/>
                </a:lnTo>
                <a:close/>
                <a:moveTo>
                  <a:pt x="805514" y="0"/>
                </a:moveTo>
                <a:lnTo>
                  <a:pt x="1261523" y="0"/>
                </a:lnTo>
                <a:lnTo>
                  <a:pt x="1261523" y="215503"/>
                </a:lnTo>
                <a:lnTo>
                  <a:pt x="1344271" y="215503"/>
                </a:lnTo>
                <a:lnTo>
                  <a:pt x="1344271" y="285155"/>
                </a:lnTo>
                <a:lnTo>
                  <a:pt x="1250212" y="285155"/>
                </a:lnTo>
                <a:lnTo>
                  <a:pt x="1305576" y="342900"/>
                </a:lnTo>
                <a:cubicBezTo>
                  <a:pt x="1270254" y="366316"/>
                  <a:pt x="1236718" y="389334"/>
                  <a:pt x="1204968" y="411956"/>
                </a:cubicBezTo>
                <a:cubicBezTo>
                  <a:pt x="1245449" y="435769"/>
                  <a:pt x="1292281" y="454223"/>
                  <a:pt x="1345462" y="467320"/>
                </a:cubicBezTo>
                <a:cubicBezTo>
                  <a:pt x="1321649" y="499070"/>
                  <a:pt x="1303988" y="523875"/>
                  <a:pt x="1292479" y="541734"/>
                </a:cubicBezTo>
                <a:cubicBezTo>
                  <a:pt x="1212707" y="513159"/>
                  <a:pt x="1145834" y="467717"/>
                  <a:pt x="1091859" y="405408"/>
                </a:cubicBezTo>
                <a:lnTo>
                  <a:pt x="1091859" y="470297"/>
                </a:lnTo>
                <a:cubicBezTo>
                  <a:pt x="1091859" y="529828"/>
                  <a:pt x="1067054" y="560784"/>
                  <a:pt x="1017445" y="563166"/>
                </a:cubicBezTo>
                <a:cubicBezTo>
                  <a:pt x="993632" y="564753"/>
                  <a:pt x="963867" y="565745"/>
                  <a:pt x="928148" y="566142"/>
                </a:cubicBezTo>
                <a:cubicBezTo>
                  <a:pt x="922195" y="536377"/>
                  <a:pt x="916242" y="510977"/>
                  <a:pt x="910289" y="489942"/>
                </a:cubicBezTo>
                <a:cubicBezTo>
                  <a:pt x="938070" y="491927"/>
                  <a:pt x="959501" y="492720"/>
                  <a:pt x="974582" y="492323"/>
                </a:cubicBezTo>
                <a:cubicBezTo>
                  <a:pt x="998395" y="492323"/>
                  <a:pt x="1010301" y="479623"/>
                  <a:pt x="1010301" y="454223"/>
                </a:cubicBezTo>
                <a:lnTo>
                  <a:pt x="1010301" y="423863"/>
                </a:lnTo>
                <a:cubicBezTo>
                  <a:pt x="920607" y="470297"/>
                  <a:pt x="848178" y="509389"/>
                  <a:pt x="793012" y="541139"/>
                </a:cubicBezTo>
                <a:lnTo>
                  <a:pt x="753721" y="462558"/>
                </a:lnTo>
                <a:cubicBezTo>
                  <a:pt x="801346" y="442714"/>
                  <a:pt x="846590" y="422672"/>
                  <a:pt x="889453" y="402431"/>
                </a:cubicBezTo>
                <a:cubicBezTo>
                  <a:pt x="856909" y="371475"/>
                  <a:pt x="826746" y="345480"/>
                  <a:pt x="798965" y="324445"/>
                </a:cubicBezTo>
                <a:lnTo>
                  <a:pt x="832898" y="285155"/>
                </a:lnTo>
                <a:lnTo>
                  <a:pt x="756103" y="285155"/>
                </a:lnTo>
                <a:lnTo>
                  <a:pt x="756103" y="215503"/>
                </a:lnTo>
                <a:lnTo>
                  <a:pt x="1179965" y="215503"/>
                </a:lnTo>
                <a:lnTo>
                  <a:pt x="1179965" y="175617"/>
                </a:lnTo>
                <a:lnTo>
                  <a:pt x="826350" y="175617"/>
                </a:lnTo>
                <a:lnTo>
                  <a:pt x="826350" y="109537"/>
                </a:lnTo>
                <a:lnTo>
                  <a:pt x="1179965" y="109537"/>
                </a:lnTo>
                <a:lnTo>
                  <a:pt x="1179965" y="69652"/>
                </a:lnTo>
                <a:lnTo>
                  <a:pt x="805514" y="69652"/>
                </a:lnTo>
                <a:close/>
              </a:path>
            </a:pathLst>
          </a:custGeom>
          <a:solidFill>
            <a:schemeClr val="bg1"/>
          </a:solidFill>
          <a:ln>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endParaRPr lang="en-US" altLang="ko-KR" sz="2800" kern="0" dirty="0">
              <a:solidFill>
                <a:srgbClr val="2F5EB0"/>
              </a:solidFill>
              <a:latin typeface="微软雅黑" panose="020B0503020204020204" pitchFamily="34" charset="-122"/>
              <a:ea typeface="微软雅黑" pitchFamily="34" charset="-122"/>
              <a:sym typeface="微软雅黑" panose="020B0503020204020204" pitchFamily="34" charset="-122"/>
            </a:endParaRPr>
          </a:p>
        </p:txBody>
      </p:sp>
      <p:sp>
        <p:nvSpPr>
          <p:cNvPr id="27" name="任意多边形 26"/>
          <p:cNvSpPr/>
          <p:nvPr>
            <p:custDataLst>
              <p:tags r:id="rId1"/>
            </p:custDataLst>
          </p:nvPr>
        </p:nvSpPr>
        <p:spPr>
          <a:xfrm>
            <a:off x="1310715" y="2136940"/>
            <a:ext cx="4809192" cy="1105193"/>
          </a:xfrm>
          <a:custGeom>
            <a:avLst/>
            <a:gdLst>
              <a:gd name="connsiteX0" fmla="*/ 132647 w 3522133"/>
              <a:gd name="connsiteY0" fmla="*/ 0 h 795866"/>
              <a:gd name="connsiteX1" fmla="*/ 3124200 w 3522133"/>
              <a:gd name="connsiteY1" fmla="*/ 0 h 795866"/>
              <a:gd name="connsiteX2" fmla="*/ 3522133 w 3522133"/>
              <a:gd name="connsiteY2" fmla="*/ 397933 h 795866"/>
              <a:gd name="connsiteX3" fmla="*/ 3124200 w 3522133"/>
              <a:gd name="connsiteY3" fmla="*/ 795866 h 795866"/>
              <a:gd name="connsiteX4" fmla="*/ 132647 w 3522133"/>
              <a:gd name="connsiteY4" fmla="*/ 795866 h 795866"/>
              <a:gd name="connsiteX5" fmla="*/ 0 w 3522133"/>
              <a:gd name="connsiteY5" fmla="*/ 663219 h 795866"/>
              <a:gd name="connsiteX6" fmla="*/ 0 w 3522133"/>
              <a:gd name="connsiteY6" fmla="*/ 132647 h 795866"/>
              <a:gd name="connsiteX7" fmla="*/ 132647 w 3522133"/>
              <a:gd name="connsiteY7" fmla="*/ 0 h 7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2133" h="795866">
                <a:moveTo>
                  <a:pt x="132647" y="0"/>
                </a:moveTo>
                <a:lnTo>
                  <a:pt x="3124200" y="0"/>
                </a:lnTo>
                <a:lnTo>
                  <a:pt x="3522133" y="397933"/>
                </a:lnTo>
                <a:lnTo>
                  <a:pt x="3124200" y="795866"/>
                </a:lnTo>
                <a:lnTo>
                  <a:pt x="132647" y="795866"/>
                </a:lnTo>
                <a:cubicBezTo>
                  <a:pt x="59388" y="795866"/>
                  <a:pt x="0" y="736478"/>
                  <a:pt x="0" y="663219"/>
                </a:cubicBezTo>
                <a:lnTo>
                  <a:pt x="0" y="132647"/>
                </a:lnTo>
                <a:cubicBezTo>
                  <a:pt x="0" y="59388"/>
                  <a:pt x="59388" y="0"/>
                  <a:pt x="132647" y="0"/>
                </a:cubicBezTo>
                <a:close/>
              </a:path>
            </a:pathLst>
          </a:custGeom>
          <a:gradFill>
            <a:gsLst>
              <a:gs pos="0">
                <a:sysClr val="window" lastClr="FFFFFF">
                  <a:lumMod val="95000"/>
                </a:sysClr>
              </a:gs>
              <a:gs pos="51000">
                <a:sysClr val="window" lastClr="FFFFFF"/>
              </a:gs>
              <a:gs pos="100000">
                <a:sysClr val="window" lastClr="FFFFFF">
                  <a:lumMod val="95000"/>
                </a:sysClr>
              </a:gs>
            </a:gsLst>
            <a:lin ang="16200000" scaled="1"/>
          </a:gradFill>
          <a:ln w="3175" cap="flat" cmpd="sng" algn="ctr">
            <a:solidFill>
              <a:sysClr val="window" lastClr="FFFFFF">
                <a:lumMod val="95000"/>
              </a:sysClr>
            </a:solidFill>
            <a:prstDash val="solid"/>
            <a:miter lim="800000"/>
          </a:ln>
          <a:effectLst>
            <a:outerShdw blurRad="50800" dist="38100" dir="2700000" algn="tl" rotWithShape="0">
              <a:prstClr val="black">
                <a:alpha val="20000"/>
              </a:prstClr>
            </a:outerShdw>
          </a:effectLst>
        </p:spPr>
        <p:txBody>
          <a:bodyPr anchor="ctr">
            <a:normAutofit/>
          </a:bodyPr>
          <a:lstStyle/>
          <a:p>
            <a:pPr lvl="0" algn="ctr" fontAlgn="auto">
              <a:lnSpc>
                <a:spcPct val="130000"/>
              </a:lnSpc>
              <a:spcBef>
                <a:spcPts val="0"/>
              </a:spcBef>
              <a:spcAft>
                <a:spcPts val="0"/>
              </a:spcAft>
              <a:defRPr/>
            </a:pPr>
            <a:r>
              <a:rPr lang="zh-CN" altLang="en-US" sz="3600" b="1" kern="0" dirty="0">
                <a:solidFill>
                  <a:srgbClr val="454545"/>
                </a:solidFill>
                <a:latin typeface="微软雅黑" panose="020B0503020204020204" pitchFamily="34" charset="-122"/>
                <a:ea typeface="微软雅黑" panose="020B0503020204020204" pitchFamily="34" charset="-122"/>
              </a:rPr>
              <a:t>单击添加文字标题</a:t>
            </a:r>
          </a:p>
        </p:txBody>
      </p:sp>
      <p:sp>
        <p:nvSpPr>
          <p:cNvPr id="28" name="燕尾形 27"/>
          <p:cNvSpPr/>
          <p:nvPr>
            <p:custDataLst>
              <p:tags r:id="rId2"/>
            </p:custDataLst>
          </p:nvPr>
        </p:nvSpPr>
        <p:spPr>
          <a:xfrm>
            <a:off x="5575920" y="2136940"/>
            <a:ext cx="1976558" cy="1105193"/>
          </a:xfrm>
          <a:prstGeom prst="chevron">
            <a:avLst/>
          </a:prstGeom>
          <a:solidFill>
            <a:srgbClr val="0070C0"/>
          </a:solidFill>
          <a:ln w="12700" cap="flat" cmpd="sng" algn="ctr">
            <a:noFill/>
            <a:prstDash val="solid"/>
            <a:miter lim="800000"/>
          </a:ln>
          <a:effectLst>
            <a:outerShdw blurRad="50800" dist="38100" dir="2700000" algn="tl" rotWithShape="0">
              <a:prstClr val="black">
                <a:alpha val="20000"/>
              </a:prstClr>
            </a:outerShdw>
          </a:effectLst>
        </p:spPr>
        <p:txBody>
          <a:bodyPr lIns="81000" rIns="0" bIns="0" anchor="ctr"/>
          <a:lstStyle/>
          <a:p>
            <a:pPr algn="ctr" fontAlgn="auto">
              <a:spcBef>
                <a:spcPts val="0"/>
              </a:spcBef>
              <a:spcAft>
                <a:spcPts val="0"/>
              </a:spcAft>
              <a:defRPr/>
            </a:pPr>
            <a:r>
              <a:rPr lang="en-US" altLang="zh-CN" sz="4000" b="1" kern="0" dirty="0">
                <a:solidFill>
                  <a:srgbClr val="FFFFFF"/>
                </a:solidFill>
                <a:ea typeface="微软雅黑" panose="020B0503020204020204" pitchFamily="34" charset="-122"/>
                <a:cs typeface="Arial" panose="020B0604020202020204" pitchFamily="34" charset="0"/>
              </a:rPr>
              <a:t>01</a:t>
            </a:r>
            <a:endParaRPr lang="zh-CN" altLang="en-US" sz="4000" b="1" kern="0" dirty="0">
              <a:solidFill>
                <a:srgbClr val="FFFFFF"/>
              </a:solidFill>
              <a:ea typeface="微软雅黑" panose="020B0503020204020204" pitchFamily="34" charset="-122"/>
              <a:cs typeface="Arial" panose="020B0604020202020204" pitchFamily="34" charset="0"/>
            </a:endParaRPr>
          </a:p>
        </p:txBody>
      </p:sp>
      <p:sp>
        <p:nvSpPr>
          <p:cNvPr id="29" name="文本框 28"/>
          <p:cNvSpPr txBox="1"/>
          <p:nvPr/>
        </p:nvSpPr>
        <p:spPr>
          <a:xfrm>
            <a:off x="1917546" y="3451401"/>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3854206" y="3451401"/>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1917546" y="3880886"/>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3854206" y="3880886"/>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12280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0-#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4"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750"/>
                                        <p:tgtEl>
                                          <p:spTgt spid="27"/>
                                        </p:tgtEl>
                                      </p:cBhvr>
                                    </p:animEffect>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5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ppt_x"/>
                                          </p:val>
                                        </p:tav>
                                        <p:tav tm="100000">
                                          <p:val>
                                            <p:strVal val="#ppt_x"/>
                                          </p:val>
                                        </p:tav>
                                      </p:tavLst>
                                    </p:anim>
                                    <p:anim calcmode="lin" valueType="num">
                                      <p:cBhvr additive="base">
                                        <p:cTn id="25" dur="500" fill="hold"/>
                                        <p:tgtEl>
                                          <p:spTgt spid="3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75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445461" y="1166642"/>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矩形 3"/>
          <p:cNvSpPr/>
          <p:nvPr/>
        </p:nvSpPr>
        <p:spPr>
          <a:xfrm>
            <a:off x="3069429" y="1006392"/>
            <a:ext cx="3515183"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799"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点击添加标题</a:t>
            </a:r>
          </a:p>
        </p:txBody>
      </p:sp>
      <p:sp>
        <p:nvSpPr>
          <p:cNvPr id="5" name="六边形 4"/>
          <p:cNvSpPr/>
          <p:nvPr/>
        </p:nvSpPr>
        <p:spPr>
          <a:xfrm>
            <a:off x="580931" y="2356151"/>
            <a:ext cx="1190447" cy="102581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3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工作进度</a:t>
            </a:r>
          </a:p>
        </p:txBody>
      </p:sp>
      <p:cxnSp>
        <p:nvCxnSpPr>
          <p:cNvPr id="6" name="直接箭头连接符 5"/>
          <p:cNvCxnSpPr>
            <a:stCxn id="5" idx="5"/>
            <a:endCxn id="3" idx="1"/>
          </p:cNvCxnSpPr>
          <p:nvPr/>
        </p:nvCxnSpPr>
        <p:spPr>
          <a:xfrm flipV="1">
            <a:off x="1514923" y="1625984"/>
            <a:ext cx="930537" cy="73016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a:endCxn id="11" idx="1"/>
          </p:cNvCxnSpPr>
          <p:nvPr/>
        </p:nvCxnSpPr>
        <p:spPr>
          <a:xfrm flipV="1">
            <a:off x="1771378" y="2867475"/>
            <a:ext cx="674083" cy="1585"/>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a:endCxn id="14" idx="1"/>
          </p:cNvCxnSpPr>
          <p:nvPr/>
        </p:nvCxnSpPr>
        <p:spPr>
          <a:xfrm>
            <a:off x="1514923" y="3381968"/>
            <a:ext cx="930537" cy="72699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607499" y="1384324"/>
            <a:ext cx="5473064" cy="548984"/>
          </a:xfrm>
          <a:prstGeom prst="rect">
            <a:avLst/>
          </a:prstGeom>
          <a:noFill/>
        </p:spPr>
        <p:txBody>
          <a:bodyPr wrap="square" lIns="68568" tIns="34284" rIns="68568" bIns="34284"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a:t>
            </a:r>
          </a:p>
        </p:txBody>
      </p:sp>
      <p:sp>
        <p:nvSpPr>
          <p:cNvPr id="11" name="矩形 10"/>
          <p:cNvSpPr/>
          <p:nvPr/>
        </p:nvSpPr>
        <p:spPr>
          <a:xfrm>
            <a:off x="2445461" y="2408133"/>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矩形 11"/>
          <p:cNvSpPr/>
          <p:nvPr/>
        </p:nvSpPr>
        <p:spPr>
          <a:xfrm>
            <a:off x="3069429" y="2247883"/>
            <a:ext cx="3515183"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799"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点击添加标题</a:t>
            </a:r>
          </a:p>
        </p:txBody>
      </p:sp>
      <p:sp>
        <p:nvSpPr>
          <p:cNvPr id="13" name="TextBox 12"/>
          <p:cNvSpPr txBox="1"/>
          <p:nvPr/>
        </p:nvSpPr>
        <p:spPr>
          <a:xfrm>
            <a:off x="2607499" y="2625815"/>
            <a:ext cx="5473064" cy="548984"/>
          </a:xfrm>
          <a:prstGeom prst="rect">
            <a:avLst/>
          </a:prstGeom>
          <a:noFill/>
        </p:spPr>
        <p:txBody>
          <a:bodyPr wrap="square" lIns="68568" tIns="34284" rIns="68568" bIns="34284"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a:t>
            </a:r>
          </a:p>
        </p:txBody>
      </p:sp>
      <p:sp>
        <p:nvSpPr>
          <p:cNvPr id="14" name="矩形 13"/>
          <p:cNvSpPr/>
          <p:nvPr/>
        </p:nvSpPr>
        <p:spPr>
          <a:xfrm>
            <a:off x="2445461" y="3649625"/>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矩形 14"/>
          <p:cNvSpPr/>
          <p:nvPr/>
        </p:nvSpPr>
        <p:spPr>
          <a:xfrm>
            <a:off x="3069429" y="3489374"/>
            <a:ext cx="3515183"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799"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点击添加标题</a:t>
            </a:r>
          </a:p>
        </p:txBody>
      </p:sp>
      <p:sp>
        <p:nvSpPr>
          <p:cNvPr id="16" name="TextBox 15"/>
          <p:cNvSpPr txBox="1"/>
          <p:nvPr/>
        </p:nvSpPr>
        <p:spPr>
          <a:xfrm>
            <a:off x="2607499" y="3867307"/>
            <a:ext cx="5473064" cy="548984"/>
          </a:xfrm>
          <a:prstGeom prst="rect">
            <a:avLst/>
          </a:prstGeom>
          <a:noFill/>
        </p:spPr>
        <p:txBody>
          <a:bodyPr wrap="square" lIns="68568" tIns="34284" rIns="68568" bIns="34284"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690004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14:bounceEnd="50000">
                                          <p:cBhvr additive="base">
                                            <p:cTn id="25"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414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64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14:bounceEnd="50000">
                                          <p:cBhvr additive="base">
                                            <p:cTn id="43"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514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728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778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14:bounceEnd="50000">
                                          <p:cBhvr additive="base">
                                            <p:cTn id="61"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828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414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640"/>
                                </p:stCondLst>
                                <p:childTnLst>
                                  <p:par>
                                    <p:cTn id="41" presetID="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514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728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7780"/>
                                </p:stCondLst>
                                <p:childTnLst>
                                  <p:par>
                                    <p:cTn id="59" presetID="2" presetClass="entr" presetSubtype="1"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828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474554" y="2294933"/>
            <a:ext cx="1745751"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74554" y="3423525"/>
            <a:ext cx="1745751"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83031" y="1222303"/>
            <a:ext cx="1974445" cy="983877"/>
            <a:chOff x="8835092" y="1945063"/>
            <a:chExt cx="2483676" cy="1235264"/>
          </a:xfrm>
        </p:grpSpPr>
        <p:sp>
          <p:nvSpPr>
            <p:cNvPr id="7" name="文本框 11"/>
            <p:cNvSpPr txBox="1"/>
            <p:nvPr/>
          </p:nvSpPr>
          <p:spPr>
            <a:xfrm>
              <a:off x="8835092" y="1945063"/>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8" name="文本框 12"/>
            <p:cNvSpPr txBox="1"/>
            <p:nvPr/>
          </p:nvSpPr>
          <p:spPr>
            <a:xfrm>
              <a:off x="8872836" y="2273940"/>
              <a:ext cx="2445932" cy="906387"/>
            </a:xfrm>
            <a:prstGeom prst="rect">
              <a:avLst/>
            </a:prstGeom>
            <a:noFill/>
          </p:spPr>
          <p:txBody>
            <a:bodyPr wrap="square"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9" name="组合 8"/>
          <p:cNvGrpSpPr/>
          <p:nvPr/>
        </p:nvGrpSpPr>
        <p:grpSpPr>
          <a:xfrm>
            <a:off x="375316" y="2351655"/>
            <a:ext cx="1974445" cy="1004006"/>
            <a:chOff x="8835092" y="2033592"/>
            <a:chExt cx="2483676" cy="1260526"/>
          </a:xfrm>
        </p:grpSpPr>
        <p:sp>
          <p:nvSpPr>
            <p:cNvPr id="10" name="文本框 14"/>
            <p:cNvSpPr txBox="1"/>
            <p:nvPr/>
          </p:nvSpPr>
          <p:spPr>
            <a:xfrm>
              <a:off x="8835092" y="2033592"/>
              <a:ext cx="1248229" cy="376673"/>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11" name="文本框 15"/>
            <p:cNvSpPr txBox="1"/>
            <p:nvPr/>
          </p:nvSpPr>
          <p:spPr>
            <a:xfrm>
              <a:off x="8872836" y="2387739"/>
              <a:ext cx="2445932" cy="906379"/>
            </a:xfrm>
            <a:prstGeom prst="rect">
              <a:avLst/>
            </a:prstGeom>
            <a:noFill/>
          </p:spPr>
          <p:txBody>
            <a:bodyPr wrap="square"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12" name="组合 11"/>
          <p:cNvGrpSpPr/>
          <p:nvPr/>
        </p:nvGrpSpPr>
        <p:grpSpPr>
          <a:xfrm>
            <a:off x="383029" y="3470908"/>
            <a:ext cx="1984446" cy="993955"/>
            <a:chOff x="8835092" y="2046239"/>
            <a:chExt cx="2496257" cy="1247916"/>
          </a:xfrm>
        </p:grpSpPr>
        <p:sp>
          <p:nvSpPr>
            <p:cNvPr id="13" name="文本框 17"/>
            <p:cNvSpPr txBox="1"/>
            <p:nvPr/>
          </p:nvSpPr>
          <p:spPr>
            <a:xfrm>
              <a:off x="8835092" y="2046239"/>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14" name="文本框 18"/>
            <p:cNvSpPr txBox="1"/>
            <p:nvPr/>
          </p:nvSpPr>
          <p:spPr>
            <a:xfrm>
              <a:off x="8885416" y="2387769"/>
              <a:ext cx="2445933" cy="906386"/>
            </a:xfrm>
            <a:prstGeom prst="rect">
              <a:avLst/>
            </a:prstGeom>
            <a:noFill/>
          </p:spPr>
          <p:txBody>
            <a:bodyPr wrap="square"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15" name="组合 14"/>
          <p:cNvGrpSpPr/>
          <p:nvPr/>
        </p:nvGrpSpPr>
        <p:grpSpPr>
          <a:xfrm>
            <a:off x="2598270" y="2930759"/>
            <a:ext cx="1853644" cy="1395930"/>
            <a:chOff x="3474720" y="4038600"/>
            <a:chExt cx="2331720" cy="1752600"/>
          </a:xfrm>
        </p:grpSpPr>
        <p:sp>
          <p:nvSpPr>
            <p:cNvPr id="16" name="文本框 19"/>
            <p:cNvSpPr txBox="1"/>
            <p:nvPr/>
          </p:nvSpPr>
          <p:spPr>
            <a:xfrm>
              <a:off x="3987799" y="475822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17" name="文本框 20"/>
            <p:cNvSpPr txBox="1"/>
            <p:nvPr/>
          </p:nvSpPr>
          <p:spPr>
            <a:xfrm>
              <a:off x="3987799" y="529908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18" name="文本框 21"/>
            <p:cNvSpPr txBox="1"/>
            <p:nvPr/>
          </p:nvSpPr>
          <p:spPr>
            <a:xfrm>
              <a:off x="3987799" y="421736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19" name="矩形 18"/>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2399" b="1" i="0" u="none" strike="noStrike" kern="1200" cap="none" spc="0" normalizeH="0" baseline="0" noProof="0">
                <a:ln w="12700">
                  <a:solidFill>
                    <a:srgbClr val="1F497D">
                      <a:satMod val="155000"/>
                    </a:srgbClr>
                  </a:solidFill>
                  <a:prstDash val="solid"/>
                </a:ln>
                <a:solidFill>
                  <a:prstClr val="black"/>
                </a:solidFill>
                <a:effectLst>
                  <a:outerShdw blurRad="41275" dist="20320" dir="1800000" algn="tl" rotWithShape="0">
                    <a:srgbClr val="000000">
                      <a:alpha val="40000"/>
                    </a:srgbClr>
                  </a:outerShdw>
                </a:effectLst>
                <a:uLnTx/>
                <a:uFillTx/>
                <a:latin typeface="微软雅黑" pitchFamily="34" charset="-122"/>
                <a:ea typeface="微软雅黑" pitchFamily="34" charset="-122"/>
                <a:cs typeface="+mn-cs"/>
              </a:endParaRPr>
            </a:p>
          </p:txBody>
        </p:sp>
        <p:cxnSp>
          <p:nvCxnSpPr>
            <p:cNvPr id="20" name="直接连接符 19"/>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4718451" y="2930759"/>
            <a:ext cx="1853644" cy="1395930"/>
            <a:chOff x="3474720" y="4038600"/>
            <a:chExt cx="2331720" cy="1752600"/>
          </a:xfrm>
        </p:grpSpPr>
        <p:sp>
          <p:nvSpPr>
            <p:cNvPr id="23" name="文本框 30"/>
            <p:cNvSpPr txBox="1"/>
            <p:nvPr/>
          </p:nvSpPr>
          <p:spPr>
            <a:xfrm>
              <a:off x="3987799" y="475822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24" name="文本框 31"/>
            <p:cNvSpPr txBox="1"/>
            <p:nvPr/>
          </p:nvSpPr>
          <p:spPr>
            <a:xfrm>
              <a:off x="3987799" y="529908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25" name="文本框 32"/>
            <p:cNvSpPr txBox="1"/>
            <p:nvPr/>
          </p:nvSpPr>
          <p:spPr>
            <a:xfrm>
              <a:off x="3987799" y="421736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26" name="矩形 25"/>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cxnSp>
          <p:nvCxnSpPr>
            <p:cNvPr id="27" name="直接连接符 26"/>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853778" y="2930759"/>
            <a:ext cx="1853644" cy="1395930"/>
            <a:chOff x="3474720" y="4038600"/>
            <a:chExt cx="2331720" cy="1752600"/>
          </a:xfrm>
        </p:grpSpPr>
        <p:sp>
          <p:nvSpPr>
            <p:cNvPr id="30" name="文本框 37"/>
            <p:cNvSpPr txBox="1"/>
            <p:nvPr/>
          </p:nvSpPr>
          <p:spPr>
            <a:xfrm>
              <a:off x="3987799" y="475822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31" name="文本框 38"/>
            <p:cNvSpPr txBox="1"/>
            <p:nvPr/>
          </p:nvSpPr>
          <p:spPr>
            <a:xfrm>
              <a:off x="3987799" y="529908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32" name="文本框 39"/>
            <p:cNvSpPr txBox="1"/>
            <p:nvPr/>
          </p:nvSpPr>
          <p:spPr>
            <a:xfrm>
              <a:off x="3987799" y="4217364"/>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sp>
          <p:nvSpPr>
            <p:cNvPr id="33" name="矩形 32"/>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cxnSp>
          <p:nvCxnSpPr>
            <p:cNvPr id="34" name="直接连接符 33"/>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2598270" y="1401306"/>
            <a:ext cx="1853644" cy="1529455"/>
            <a:chOff x="3569970" y="1908810"/>
            <a:chExt cx="2331720" cy="1920240"/>
          </a:xfrm>
        </p:grpSpPr>
        <p:sp>
          <p:nvSpPr>
            <p:cNvPr id="37" name="矩形 36"/>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574"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38"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a:extLst/>
          </p:spPr>
          <p:txBody>
            <a:bodyPr vert="horz" wrap="square" lIns="68544" tIns="34272" rIns="68544" bIns="34272"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574"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39" name="文本框 47"/>
            <p:cNvSpPr txBox="1"/>
            <p:nvPr/>
          </p:nvSpPr>
          <p:spPr>
            <a:xfrm>
              <a:off x="4111716" y="3381326"/>
              <a:ext cx="1248229" cy="376676"/>
            </a:xfrm>
            <a:prstGeom prst="rect">
              <a:avLst/>
            </a:prstGeom>
            <a:noFill/>
          </p:spPr>
          <p:txBody>
            <a:bodyPr wrap="square"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solidFill>
                  <a:effectLst/>
                  <a:uLnTx/>
                  <a:uFillTx/>
                  <a:latin typeface="微软雅黑" pitchFamily="34" charset="-122"/>
                  <a:ea typeface="微软雅黑" pitchFamily="34" charset="-122"/>
                  <a:cs typeface="+mn-cs"/>
                </a:rPr>
                <a:t>添加标题</a:t>
              </a:r>
            </a:p>
          </p:txBody>
        </p:sp>
      </p:grpSp>
      <p:grpSp>
        <p:nvGrpSpPr>
          <p:cNvPr id="40" name="组合 39"/>
          <p:cNvGrpSpPr/>
          <p:nvPr/>
        </p:nvGrpSpPr>
        <p:grpSpPr>
          <a:xfrm>
            <a:off x="4730566" y="1401306"/>
            <a:ext cx="1853644" cy="1529455"/>
            <a:chOff x="6252210" y="1908810"/>
            <a:chExt cx="2331720" cy="1920240"/>
          </a:xfrm>
        </p:grpSpPr>
        <p:sp>
          <p:nvSpPr>
            <p:cNvPr id="41" name="矩形 40"/>
            <p:cNvSpPr/>
            <p:nvPr/>
          </p:nvSpPr>
          <p:spPr>
            <a:xfrm>
              <a:off x="625221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574"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2"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68544" tIns="34272" rIns="68544" bIns="34272"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574"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3" name="文本框 48"/>
            <p:cNvSpPr txBox="1"/>
            <p:nvPr/>
          </p:nvSpPr>
          <p:spPr>
            <a:xfrm>
              <a:off x="6793956" y="3381326"/>
              <a:ext cx="1248229" cy="391085"/>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44" name="组合 43"/>
          <p:cNvGrpSpPr/>
          <p:nvPr/>
        </p:nvGrpSpPr>
        <p:grpSpPr>
          <a:xfrm>
            <a:off x="6859834" y="1401306"/>
            <a:ext cx="1853644" cy="1529455"/>
            <a:chOff x="9025890" y="1908810"/>
            <a:chExt cx="2331720" cy="1920240"/>
          </a:xfrm>
        </p:grpSpPr>
        <p:sp>
          <p:nvSpPr>
            <p:cNvPr id="45" name="矩形 44"/>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574"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6"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1"/>
            </a:solidFill>
            <a:ln>
              <a:noFill/>
            </a:ln>
            <a:extLst/>
          </p:spPr>
          <p:txBody>
            <a:bodyPr vert="horz" wrap="square" lIns="68544" tIns="34272" rIns="68544" bIns="34272"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574"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7" name="文本框 49"/>
            <p:cNvSpPr txBox="1"/>
            <p:nvPr/>
          </p:nvSpPr>
          <p:spPr>
            <a:xfrm>
              <a:off x="9567636" y="3381326"/>
              <a:ext cx="1248229" cy="391085"/>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添加标题</a:t>
              </a:r>
            </a:p>
          </p:txBody>
        </p:sp>
      </p:grpSp>
    </p:spTree>
    <p:extLst>
      <p:ext uri="{BB962C8B-B14F-4D97-AF65-F5344CB8AC3E}">
        <p14:creationId xmlns:p14="http://schemas.microsoft.com/office/powerpoint/2010/main" val="3141007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par>
                                <p:cTn id="8" presetID="16" presetClass="entr" presetSubtype="21" fill="hold"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barn(inVertical)">
                                      <p:cBhvr>
                                        <p:cTn id="10" dur="500"/>
                                        <p:tgtEl>
                                          <p:spTgt spid="29"/>
                                        </p:tgtEl>
                                      </p:cBhvr>
                                    </p:animEffect>
                                  </p:childTnLst>
                                </p:cTn>
                              </p:par>
                              <p:par>
                                <p:cTn id="11" presetID="16" presetClass="entr" presetSubtype="21" fill="hold" nodeType="withEffect">
                                  <p:stCondLst>
                                    <p:cond delay="1250"/>
                                  </p:stCondLst>
                                  <p:childTnLst>
                                    <p:set>
                                      <p:cBhvr>
                                        <p:cTn id="12" dur="1" fill="hold">
                                          <p:stCondLst>
                                            <p:cond delay="0"/>
                                          </p:stCondLst>
                                        </p:cTn>
                                        <p:tgtEl>
                                          <p:spTgt spid="40"/>
                                        </p:tgtEl>
                                        <p:attrNameLst>
                                          <p:attrName>style.visibility</p:attrName>
                                        </p:attrNameLst>
                                      </p:cBhvr>
                                      <p:to>
                                        <p:strVal val="visible"/>
                                      </p:to>
                                    </p:set>
                                    <p:animEffect transition="in" filter="barn(inVertical)">
                                      <p:cBhvr>
                                        <p:cTn id="13" dur="500"/>
                                        <p:tgtEl>
                                          <p:spTgt spid="40"/>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2"/>
                                        </p:tgtEl>
                                        <p:attrNameLst>
                                          <p:attrName>style.visibility</p:attrName>
                                        </p:attrNameLst>
                                      </p:cBhvr>
                                      <p:to>
                                        <p:strVal val="visible"/>
                                      </p:to>
                                    </p:set>
                                    <p:animEffect transition="in" filter="barn(inVertical)">
                                      <p:cBhvr>
                                        <p:cTn id="16" dur="500"/>
                                        <p:tgtEl>
                                          <p:spTgt spid="22"/>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6"/>
                                        </p:tgtEl>
                                        <p:attrNameLst>
                                          <p:attrName>style.visibility</p:attrName>
                                        </p:attrNameLst>
                                      </p:cBhvr>
                                      <p:to>
                                        <p:strVal val="visible"/>
                                      </p:to>
                                    </p:set>
                                    <p:animEffect transition="in" filter="barn(inVertical)">
                                      <p:cBhvr>
                                        <p:cTn id="19" dur="500"/>
                                        <p:tgtEl>
                                          <p:spTgt spid="36"/>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par>
                                <p:cTn id="23" presetID="14" presetClass="entr" presetSubtype="10" fill="hold" nodeType="withEffect">
                                  <p:stCondLst>
                                    <p:cond delay="325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par>
                                <p:cTn id="26" presetID="14" presetClass="entr" presetSubtype="10" fill="hold" nodeType="withEffect">
                                  <p:stCondLst>
                                    <p:cond delay="3250"/>
                                  </p:stCondLst>
                                  <p:childTnLst>
                                    <p:set>
                                      <p:cBhvr>
                                        <p:cTn id="27" dur="1" fill="hold">
                                          <p:stCondLst>
                                            <p:cond delay="0"/>
                                          </p:stCondLst>
                                        </p:cTn>
                                        <p:tgtEl>
                                          <p:spTgt spid="4"/>
                                        </p:tgtEl>
                                        <p:attrNameLst>
                                          <p:attrName>style.visibility</p:attrName>
                                        </p:attrNameLst>
                                      </p:cBhvr>
                                      <p:to>
                                        <p:strVal val="visible"/>
                                      </p:to>
                                    </p:set>
                                    <p:animEffect transition="in" filter="randombar(horizontal)">
                                      <p:cBhvr>
                                        <p:cTn id="28" dur="500"/>
                                        <p:tgtEl>
                                          <p:spTgt spid="4"/>
                                        </p:tgtEl>
                                      </p:cBhvr>
                                    </p:animEffect>
                                  </p:childTnLst>
                                </p:cTn>
                              </p:par>
                              <p:par>
                                <p:cTn id="29" presetID="14" presetClass="entr" presetSubtype="10" fill="hold" nodeType="withEffect">
                                  <p:stCondLst>
                                    <p:cond delay="325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par>
                                <p:cTn id="32" presetID="14" presetClass="entr" presetSubtype="10" fill="hold" nodeType="withEffect">
                                  <p:stCondLst>
                                    <p:cond delay="325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2"/>
                                        </p:tgtEl>
                                        <p:attrNameLst>
                                          <p:attrName>style.visibility</p:attrName>
                                        </p:attrNameLst>
                                      </p:cBhvr>
                                      <p:to>
                                        <p:strVal val="visible"/>
                                      </p:to>
                                    </p:set>
                                    <p:animEffect transition="in" filter="randombar(horizont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87719" y="1336996"/>
            <a:ext cx="6231994" cy="3019059"/>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椭圆 4"/>
          <p:cNvSpPr/>
          <p:nvPr/>
        </p:nvSpPr>
        <p:spPr>
          <a:xfrm>
            <a:off x="851145" y="2237418"/>
            <a:ext cx="1213335" cy="12182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99"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点击添加文本</a:t>
            </a:r>
          </a:p>
        </p:txBody>
      </p:sp>
      <p:sp>
        <p:nvSpPr>
          <p:cNvPr id="6" name="椭圆 5"/>
          <p:cNvSpPr/>
          <p:nvPr/>
        </p:nvSpPr>
        <p:spPr>
          <a:xfrm>
            <a:off x="7083139" y="2237418"/>
            <a:ext cx="1213335" cy="12182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99"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点击添加文本</a:t>
            </a:r>
          </a:p>
        </p:txBody>
      </p:sp>
      <p:sp>
        <p:nvSpPr>
          <p:cNvPr id="7" name="矩形 6"/>
          <p:cNvSpPr/>
          <p:nvPr/>
        </p:nvSpPr>
        <p:spPr>
          <a:xfrm>
            <a:off x="4009019" y="2230583"/>
            <a:ext cx="1347326" cy="309973"/>
          </a:xfrm>
          <a:prstGeom prst="rect">
            <a:avLst/>
          </a:prstGeom>
        </p:spPr>
        <p:txBody>
          <a:bodyPr wrap="none" lIns="67073" tIns="33536" rIns="67073" bIns="33536">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574" b="0" i="0" u="none" strike="noStrike" kern="1200" cap="none" spc="0" normalizeH="0" baseline="0" noProof="0">
                <a:ln>
                  <a:noFill/>
                </a:ln>
                <a:solidFill>
                  <a:srgbClr val="666666"/>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574"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矩形 7"/>
          <p:cNvSpPr/>
          <p:nvPr/>
        </p:nvSpPr>
        <p:spPr>
          <a:xfrm>
            <a:off x="4009019" y="3190805"/>
            <a:ext cx="1347326" cy="309973"/>
          </a:xfrm>
          <a:prstGeom prst="rect">
            <a:avLst/>
          </a:prstGeom>
        </p:spPr>
        <p:txBody>
          <a:bodyPr wrap="none" lIns="67073" tIns="33536" rIns="67073" bIns="33536">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574" b="0" i="0" u="none" strike="noStrike" kern="1200" cap="none" spc="0" normalizeH="0" baseline="0" noProof="0">
                <a:ln>
                  <a:noFill/>
                </a:ln>
                <a:solidFill>
                  <a:srgbClr val="666666"/>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574"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上箭头 8"/>
          <p:cNvSpPr/>
          <p:nvPr/>
        </p:nvSpPr>
        <p:spPr>
          <a:xfrm>
            <a:off x="4049801" y="1624893"/>
            <a:ext cx="1107828" cy="529660"/>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 name="上箭头 9"/>
          <p:cNvSpPr/>
          <p:nvPr/>
        </p:nvSpPr>
        <p:spPr>
          <a:xfrm flipV="1">
            <a:off x="4049801" y="3561566"/>
            <a:ext cx="1107828" cy="529660"/>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矩形 10"/>
          <p:cNvSpPr/>
          <p:nvPr/>
        </p:nvSpPr>
        <p:spPr>
          <a:xfrm>
            <a:off x="2895874" y="4197158"/>
            <a:ext cx="3323483" cy="3177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574"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点击添加文本</a:t>
            </a:r>
          </a:p>
        </p:txBody>
      </p:sp>
      <p:sp>
        <p:nvSpPr>
          <p:cNvPr id="12" name="矩形 11"/>
          <p:cNvSpPr/>
          <p:nvPr/>
        </p:nvSpPr>
        <p:spPr>
          <a:xfrm>
            <a:off x="2895874" y="1178099"/>
            <a:ext cx="3323483" cy="3177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574"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点击添加文本</a:t>
            </a:r>
          </a:p>
        </p:txBody>
      </p:sp>
      <p:sp>
        <p:nvSpPr>
          <p:cNvPr id="13" name="五边形 2"/>
          <p:cNvSpPr/>
          <p:nvPr/>
        </p:nvSpPr>
        <p:spPr>
          <a:xfrm>
            <a:off x="2434221" y="2886251"/>
            <a:ext cx="4338991" cy="238347"/>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五边形 2"/>
          <p:cNvSpPr/>
          <p:nvPr/>
        </p:nvSpPr>
        <p:spPr>
          <a:xfrm flipH="1">
            <a:off x="2434221" y="2568455"/>
            <a:ext cx="4338991" cy="238347"/>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09501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outVertical)">
                                      <p:cBhvr>
                                        <p:cTn id="46" dur="500"/>
                                        <p:tgtEl>
                                          <p:spTgt spid="11"/>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arn(outVertical)">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a:spLocks/>
          </p:cNvSpPr>
          <p:nvPr/>
        </p:nvSpPr>
        <p:spPr bwMode="gray">
          <a:xfrm flipH="1">
            <a:off x="901505" y="991044"/>
            <a:ext cx="3702909" cy="183748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noFill/>
          <a:ln w="12700">
            <a:solidFill>
              <a:schemeClr val="bg1">
                <a:lumMod val="65000"/>
              </a:schemeClr>
            </a:solidFill>
            <a:miter lim="800000"/>
            <a:headEnd/>
            <a:tailEnd/>
          </a:ln>
          <a:effectLst/>
        </p:spPr>
        <p:txBody>
          <a:bodyPr lIns="95961" tIns="63974" rIns="95961" bIns="127948" anchor="b" anchorCtr="0"/>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5" name="Freeform 9"/>
          <p:cNvSpPr>
            <a:spLocks/>
          </p:cNvSpPr>
          <p:nvPr/>
        </p:nvSpPr>
        <p:spPr bwMode="gray">
          <a:xfrm>
            <a:off x="901505" y="2947362"/>
            <a:ext cx="3702909" cy="1837481"/>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noFill/>
          <a:ln w="12700">
            <a:solidFill>
              <a:schemeClr val="bg1">
                <a:lumMod val="65000"/>
              </a:schemeClr>
            </a:solidFill>
            <a:miter lim="800000"/>
            <a:headEnd/>
            <a:tailEnd/>
          </a:ln>
          <a:effectLst/>
        </p:spPr>
        <p:txBody>
          <a:bodyPr lIns="95961" tIns="127948" rIns="95961" bIns="127948" anchor="t" anchorCtr="0"/>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6" name="Freeform 10"/>
          <p:cNvSpPr>
            <a:spLocks/>
          </p:cNvSpPr>
          <p:nvPr/>
        </p:nvSpPr>
        <p:spPr bwMode="gray">
          <a:xfrm>
            <a:off x="4731391" y="2947362"/>
            <a:ext cx="3702909" cy="1837481"/>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noFill/>
          <a:ln w="12700">
            <a:solidFill>
              <a:schemeClr val="bg1">
                <a:lumMod val="65000"/>
              </a:schemeClr>
            </a:solidFill>
            <a:miter lim="800000"/>
            <a:headEnd/>
            <a:tailEnd/>
          </a:ln>
          <a:effectLst/>
        </p:spPr>
        <p:txBody>
          <a:bodyPr lIns="95961" tIns="127948" rIns="95961" bIns="127948" anchor="t" anchorCtr="0"/>
          <a:lstStyle/>
          <a:p>
            <a:pPr marL="0" marR="0" lvl="0" indent="0" algn="r"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r"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r"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7" name="Freeform 8"/>
          <p:cNvSpPr>
            <a:spLocks/>
          </p:cNvSpPr>
          <p:nvPr/>
        </p:nvSpPr>
        <p:spPr bwMode="gray">
          <a:xfrm>
            <a:off x="4731391" y="991044"/>
            <a:ext cx="3702084" cy="183748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noFill/>
          <a:ln w="12700">
            <a:solidFill>
              <a:schemeClr val="bg1">
                <a:lumMod val="65000"/>
              </a:schemeClr>
            </a:solidFill>
            <a:miter lim="800000"/>
            <a:headEnd/>
            <a:tailEnd/>
          </a:ln>
          <a:effectLst/>
        </p:spPr>
        <p:txBody>
          <a:bodyPr lIns="95961" tIns="63974" rIns="95961" bIns="127948" anchor="b" anchorCtr="0"/>
          <a:lstStyle/>
          <a:p>
            <a:pPr marL="0" marR="0" lvl="0" indent="0" algn="r"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r"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r"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8" name="Rectangle 19"/>
          <p:cNvSpPr>
            <a:spLocks noChangeArrowheads="1"/>
          </p:cNvSpPr>
          <p:nvPr/>
        </p:nvSpPr>
        <p:spPr bwMode="gray">
          <a:xfrm>
            <a:off x="901504" y="4463205"/>
            <a:ext cx="3696204" cy="321638"/>
          </a:xfrm>
          <a:prstGeom prst="rect">
            <a:avLst/>
          </a:prstGeom>
          <a:solidFill>
            <a:schemeClr val="accent1"/>
          </a:solidFill>
          <a:ln w="12700">
            <a:noFill/>
            <a:miter lim="800000"/>
            <a:headEnd/>
            <a:tailEnd/>
          </a:ln>
          <a:effectLst/>
        </p:spPr>
        <p:txBody>
          <a:bodyPr lIns="95961" tIns="63974" rIns="95961" bIns="63974"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24"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endParaRPr kumimoji="0" lang="de-DE" altLang="zh-CN" sz="1424"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endParaRPr>
          </a:p>
        </p:txBody>
      </p:sp>
      <p:sp>
        <p:nvSpPr>
          <p:cNvPr id="9" name="Rectangle 19"/>
          <p:cNvSpPr>
            <a:spLocks noChangeArrowheads="1"/>
          </p:cNvSpPr>
          <p:nvPr/>
        </p:nvSpPr>
        <p:spPr bwMode="gray">
          <a:xfrm>
            <a:off x="4738094" y="4463205"/>
            <a:ext cx="3696204" cy="321638"/>
          </a:xfrm>
          <a:prstGeom prst="rect">
            <a:avLst/>
          </a:prstGeom>
          <a:solidFill>
            <a:schemeClr val="accent1"/>
          </a:solidFill>
          <a:ln w="12700">
            <a:noFill/>
            <a:miter lim="800000"/>
            <a:headEnd/>
            <a:tailEnd/>
          </a:ln>
          <a:effectLst/>
        </p:spPr>
        <p:txBody>
          <a:bodyPr lIns="95961" tIns="63974" rIns="95961" bIns="63974"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24"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endParaRPr kumimoji="0" lang="de-DE" altLang="zh-CN" sz="1424"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endParaRPr>
          </a:p>
        </p:txBody>
      </p:sp>
      <p:sp>
        <p:nvSpPr>
          <p:cNvPr id="10" name="Rectangle 19"/>
          <p:cNvSpPr>
            <a:spLocks noChangeArrowheads="1"/>
          </p:cNvSpPr>
          <p:nvPr/>
        </p:nvSpPr>
        <p:spPr bwMode="gray">
          <a:xfrm>
            <a:off x="4738094" y="991043"/>
            <a:ext cx="3696204" cy="321638"/>
          </a:xfrm>
          <a:prstGeom prst="rect">
            <a:avLst/>
          </a:prstGeom>
          <a:solidFill>
            <a:schemeClr val="accent1"/>
          </a:solidFill>
          <a:ln w="12700">
            <a:noFill/>
            <a:miter lim="800000"/>
            <a:headEnd/>
            <a:tailEnd/>
          </a:ln>
          <a:effectLst/>
        </p:spPr>
        <p:txBody>
          <a:bodyPr lIns="95961" tIns="63974" rIns="95961" bIns="63974"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24"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p>
        </p:txBody>
      </p:sp>
      <p:sp>
        <p:nvSpPr>
          <p:cNvPr id="11" name="Rectangle 19"/>
          <p:cNvSpPr>
            <a:spLocks noChangeArrowheads="1"/>
          </p:cNvSpPr>
          <p:nvPr/>
        </p:nvSpPr>
        <p:spPr bwMode="gray">
          <a:xfrm>
            <a:off x="901504" y="991043"/>
            <a:ext cx="3696204" cy="321638"/>
          </a:xfrm>
          <a:prstGeom prst="rect">
            <a:avLst/>
          </a:prstGeom>
          <a:solidFill>
            <a:schemeClr val="accent1"/>
          </a:solidFill>
          <a:ln w="12700">
            <a:noFill/>
            <a:round/>
            <a:headEnd/>
            <a:tailEnd/>
          </a:ln>
          <a:effectLst/>
        </p:spPr>
        <p:txBody>
          <a:bodyPr wrap="none" lIns="81247" tIns="40624" rIns="81247" bIns="40624" anchor="ct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424" b="1" i="0" u="none" strike="noStrike" kern="1200" cap="none" spc="0" normalizeH="0" baseline="0" noProof="1">
                <a:ln>
                  <a:noFill/>
                </a:ln>
                <a:solidFill>
                  <a:prstClr val="white"/>
                </a:solidFill>
                <a:effectLst/>
                <a:uLnTx/>
                <a:uFillTx/>
                <a:latin typeface="微软雅黑" pitchFamily="34" charset="-122"/>
                <a:ea typeface="微软雅黑" pitchFamily="34" charset="-122"/>
                <a:cs typeface="+mn-cs"/>
              </a:rPr>
              <a:t>点击添加标题</a:t>
            </a:r>
            <a:endParaRPr kumimoji="0" lang="de-DE" sz="1424" b="1" i="0" u="none" strike="noStrike" kern="1200" cap="none" spc="0" normalizeH="0" baseline="0" noProof="1">
              <a:ln>
                <a:noFill/>
              </a:ln>
              <a:solidFill>
                <a:prstClr val="white"/>
              </a:solidFill>
              <a:effectLst/>
              <a:uLnTx/>
              <a:uFillTx/>
              <a:latin typeface="微软雅黑" pitchFamily="34" charset="-122"/>
              <a:ea typeface="微软雅黑" pitchFamily="34" charset="-122"/>
              <a:cs typeface="+mn-cs"/>
            </a:endParaRPr>
          </a:p>
        </p:txBody>
      </p:sp>
      <p:grpSp>
        <p:nvGrpSpPr>
          <p:cNvPr id="12" name="Gruppieren 43"/>
          <p:cNvGrpSpPr/>
          <p:nvPr/>
        </p:nvGrpSpPr>
        <p:grpSpPr bwMode="gray">
          <a:xfrm>
            <a:off x="3798279" y="1998793"/>
            <a:ext cx="1721257" cy="1732959"/>
            <a:chOff x="2804400" y="1911431"/>
            <a:chExt cx="3535200" cy="3535200"/>
          </a:xfrm>
          <a:solidFill>
            <a:schemeClr val="accent1"/>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de-DE" sz="1799" b="0" i="0" u="none" strike="noStrike" kern="1200" cap="none" spc="0" normalizeH="0" baseline="0" noProof="0">
                <a:ln>
                  <a:noFill/>
                </a:ln>
                <a:solidFill>
                  <a:prstClr val="black"/>
                </a:solidFill>
                <a:effectLst/>
                <a:uLnTx/>
                <a:uFillTx/>
                <a:latin typeface="Calibri"/>
                <a:ea typeface="宋体" pitchFamily="2" charset="-122"/>
                <a:cs typeface="+mn-cs"/>
              </a:endParaRPr>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de-DE" sz="1799" b="0" i="0" u="none" strike="noStrike" kern="1200" cap="none" spc="0" normalizeH="0" baseline="0" noProof="0">
                <a:ln>
                  <a:noFill/>
                </a:ln>
                <a:solidFill>
                  <a:prstClr val="black"/>
                </a:solidFill>
                <a:effectLst/>
                <a:uLnTx/>
                <a:uFillTx/>
                <a:latin typeface="Calibri"/>
                <a:ea typeface="宋体" pitchFamily="2" charset="-122"/>
                <a:cs typeface="+mn-cs"/>
              </a:endParaRPr>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de-DE" sz="1799" b="0" i="0" u="none" strike="noStrike" kern="1200" cap="none" spc="0" normalizeH="0" baseline="0" noProof="0">
                <a:ln>
                  <a:noFill/>
                </a:ln>
                <a:solidFill>
                  <a:prstClr val="black"/>
                </a:solidFill>
                <a:effectLst/>
                <a:uLnTx/>
                <a:uFillTx/>
                <a:latin typeface="Calibri"/>
                <a:ea typeface="宋体" pitchFamily="2" charset="-122"/>
                <a:cs typeface="+mn-cs"/>
              </a:endParaRPr>
            </a:p>
          </p:txBody>
        </p:sp>
      </p:grpSp>
    </p:spTree>
    <p:extLst>
      <p:ext uri="{BB962C8B-B14F-4D97-AF65-F5344CB8AC3E}">
        <p14:creationId xmlns:p14="http://schemas.microsoft.com/office/powerpoint/2010/main" val="1606222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ppt_w</p:attrName>
                                        </p:attrNameLst>
                                      </p:cBhvr>
                                      <p:tavLst>
                                        <p:tav tm="0" fmla="#ppt_w*sin(2.5*pi*$)">
                                          <p:val>
                                            <p:fltVal val="0"/>
                                          </p:val>
                                        </p:tav>
                                        <p:tav tm="100000">
                                          <p:val>
                                            <p:fltVal val="1"/>
                                          </p:val>
                                        </p:tav>
                                      </p:tavLst>
                                    </p:anim>
                                    <p:anim calcmode="lin" valueType="num">
                                      <p:cBhvr>
                                        <p:cTn id="9"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0-#ppt_w/2"/>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6"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par>
                                <p:cTn id="46" presetID="14" presetClass="entr" presetSubtype="10" fill="hold" grpId="0" nodeType="withEffect">
                                  <p:stCondLst>
                                    <p:cond delay="60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1466267"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Freeform 7"/>
          <p:cNvSpPr>
            <a:spLocks/>
          </p:cNvSpPr>
          <p:nvPr/>
        </p:nvSpPr>
        <p:spPr bwMode="auto">
          <a:xfrm>
            <a:off x="1466267" y="2096459"/>
            <a:ext cx="234888" cy="443815"/>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Freeform 8"/>
          <p:cNvSpPr>
            <a:spLocks/>
          </p:cNvSpPr>
          <p:nvPr/>
        </p:nvSpPr>
        <p:spPr bwMode="auto">
          <a:xfrm>
            <a:off x="1768084"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 name="Freeform 9"/>
          <p:cNvSpPr>
            <a:spLocks/>
          </p:cNvSpPr>
          <p:nvPr/>
        </p:nvSpPr>
        <p:spPr bwMode="auto">
          <a:xfrm>
            <a:off x="2068640"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Freeform 10"/>
          <p:cNvSpPr>
            <a:spLocks/>
          </p:cNvSpPr>
          <p:nvPr/>
        </p:nvSpPr>
        <p:spPr bwMode="auto">
          <a:xfrm>
            <a:off x="2366669" y="1093766"/>
            <a:ext cx="236149" cy="144650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Freeform 11"/>
          <p:cNvSpPr>
            <a:spLocks/>
          </p:cNvSpPr>
          <p:nvPr/>
        </p:nvSpPr>
        <p:spPr bwMode="auto">
          <a:xfrm>
            <a:off x="1768084" y="1794261"/>
            <a:ext cx="234888" cy="7460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0" name="Freeform 12"/>
          <p:cNvSpPr>
            <a:spLocks/>
          </p:cNvSpPr>
          <p:nvPr/>
        </p:nvSpPr>
        <p:spPr bwMode="auto">
          <a:xfrm>
            <a:off x="2068640" y="1481944"/>
            <a:ext cx="236149" cy="1058328"/>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1" name="Freeform 13"/>
          <p:cNvSpPr>
            <a:spLocks/>
          </p:cNvSpPr>
          <p:nvPr/>
        </p:nvSpPr>
        <p:spPr bwMode="auto">
          <a:xfrm>
            <a:off x="2366669" y="1277108"/>
            <a:ext cx="236149" cy="1263166"/>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2" name="Freeform 14"/>
          <p:cNvSpPr>
            <a:spLocks/>
          </p:cNvSpPr>
          <p:nvPr/>
        </p:nvSpPr>
        <p:spPr bwMode="auto">
          <a:xfrm>
            <a:off x="3085220"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 name="Freeform 15"/>
          <p:cNvSpPr>
            <a:spLocks/>
          </p:cNvSpPr>
          <p:nvPr/>
        </p:nvSpPr>
        <p:spPr bwMode="auto">
          <a:xfrm>
            <a:off x="3385776"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4" name="Freeform 16"/>
          <p:cNvSpPr>
            <a:spLocks/>
          </p:cNvSpPr>
          <p:nvPr/>
        </p:nvSpPr>
        <p:spPr bwMode="auto">
          <a:xfrm>
            <a:off x="3687594"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5" name="Freeform 17"/>
          <p:cNvSpPr>
            <a:spLocks/>
          </p:cNvSpPr>
          <p:nvPr/>
        </p:nvSpPr>
        <p:spPr bwMode="auto">
          <a:xfrm>
            <a:off x="3989412"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 name="Freeform 18"/>
          <p:cNvSpPr>
            <a:spLocks/>
          </p:cNvSpPr>
          <p:nvPr/>
        </p:nvSpPr>
        <p:spPr bwMode="auto">
          <a:xfrm>
            <a:off x="3085220" y="2325321"/>
            <a:ext cx="234888" cy="214953"/>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 name="Freeform 19"/>
          <p:cNvSpPr>
            <a:spLocks/>
          </p:cNvSpPr>
          <p:nvPr/>
        </p:nvSpPr>
        <p:spPr bwMode="auto">
          <a:xfrm>
            <a:off x="3385776" y="1800580"/>
            <a:ext cx="236149" cy="739692"/>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8" name="Freeform 20"/>
          <p:cNvSpPr>
            <a:spLocks/>
          </p:cNvSpPr>
          <p:nvPr/>
        </p:nvSpPr>
        <p:spPr bwMode="auto">
          <a:xfrm>
            <a:off x="3687594" y="1277108"/>
            <a:ext cx="236149" cy="1263166"/>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9" name="Freeform 21"/>
          <p:cNvSpPr>
            <a:spLocks/>
          </p:cNvSpPr>
          <p:nvPr/>
        </p:nvSpPr>
        <p:spPr bwMode="auto">
          <a:xfrm>
            <a:off x="3989412" y="1985190"/>
            <a:ext cx="236149" cy="55508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0" name="Freeform 22"/>
          <p:cNvSpPr>
            <a:spLocks/>
          </p:cNvSpPr>
          <p:nvPr/>
        </p:nvSpPr>
        <p:spPr bwMode="auto">
          <a:xfrm>
            <a:off x="4696598"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Freeform 23"/>
          <p:cNvSpPr>
            <a:spLocks/>
          </p:cNvSpPr>
          <p:nvPr/>
        </p:nvSpPr>
        <p:spPr bwMode="auto">
          <a:xfrm>
            <a:off x="4998416"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2" name="Freeform 24"/>
          <p:cNvSpPr>
            <a:spLocks/>
          </p:cNvSpPr>
          <p:nvPr/>
        </p:nvSpPr>
        <p:spPr bwMode="auto">
          <a:xfrm>
            <a:off x="5300231"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3" name="Freeform 25"/>
          <p:cNvSpPr>
            <a:spLocks/>
          </p:cNvSpPr>
          <p:nvPr/>
        </p:nvSpPr>
        <p:spPr bwMode="auto">
          <a:xfrm>
            <a:off x="5600788"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Freeform 26"/>
          <p:cNvSpPr>
            <a:spLocks/>
          </p:cNvSpPr>
          <p:nvPr/>
        </p:nvSpPr>
        <p:spPr bwMode="auto">
          <a:xfrm>
            <a:off x="5600788" y="1270784"/>
            <a:ext cx="236149" cy="1269488"/>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5" name="Freeform 27"/>
          <p:cNvSpPr>
            <a:spLocks/>
          </p:cNvSpPr>
          <p:nvPr/>
        </p:nvSpPr>
        <p:spPr bwMode="auto">
          <a:xfrm>
            <a:off x="5300231" y="1505971"/>
            <a:ext cx="234888" cy="1034304"/>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6" name="Freeform 28"/>
          <p:cNvSpPr>
            <a:spLocks/>
          </p:cNvSpPr>
          <p:nvPr/>
        </p:nvSpPr>
        <p:spPr bwMode="auto">
          <a:xfrm>
            <a:off x="4998416" y="1800580"/>
            <a:ext cx="234888" cy="739692"/>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7" name="Freeform 29"/>
          <p:cNvSpPr>
            <a:spLocks/>
          </p:cNvSpPr>
          <p:nvPr/>
        </p:nvSpPr>
        <p:spPr bwMode="auto">
          <a:xfrm>
            <a:off x="4696598" y="2106575"/>
            <a:ext cx="236149" cy="433699"/>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8" name="Freeform 30"/>
          <p:cNvSpPr>
            <a:spLocks/>
          </p:cNvSpPr>
          <p:nvPr/>
        </p:nvSpPr>
        <p:spPr bwMode="auto">
          <a:xfrm>
            <a:off x="6395111" y="1093766"/>
            <a:ext cx="236149" cy="144650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9" name="Freeform 31"/>
          <p:cNvSpPr>
            <a:spLocks/>
          </p:cNvSpPr>
          <p:nvPr/>
        </p:nvSpPr>
        <p:spPr bwMode="auto">
          <a:xfrm>
            <a:off x="6693141"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 name="Freeform 32"/>
          <p:cNvSpPr>
            <a:spLocks/>
          </p:cNvSpPr>
          <p:nvPr/>
        </p:nvSpPr>
        <p:spPr bwMode="auto">
          <a:xfrm>
            <a:off x="6994957"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1" name="Freeform 33"/>
          <p:cNvSpPr>
            <a:spLocks/>
          </p:cNvSpPr>
          <p:nvPr/>
        </p:nvSpPr>
        <p:spPr bwMode="auto">
          <a:xfrm>
            <a:off x="7296774"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 name="Freeform 34"/>
          <p:cNvSpPr>
            <a:spLocks/>
          </p:cNvSpPr>
          <p:nvPr/>
        </p:nvSpPr>
        <p:spPr bwMode="auto">
          <a:xfrm>
            <a:off x="7296774" y="1284694"/>
            <a:ext cx="234888" cy="1255580"/>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3" name="Freeform 35"/>
          <p:cNvSpPr>
            <a:spLocks/>
          </p:cNvSpPr>
          <p:nvPr/>
        </p:nvSpPr>
        <p:spPr bwMode="auto">
          <a:xfrm>
            <a:off x="6994957" y="1394699"/>
            <a:ext cx="234888" cy="114557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Freeform 36"/>
          <p:cNvSpPr>
            <a:spLocks/>
          </p:cNvSpPr>
          <p:nvPr/>
        </p:nvSpPr>
        <p:spPr bwMode="auto">
          <a:xfrm>
            <a:off x="6693141" y="2231751"/>
            <a:ext cx="236149" cy="308521"/>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5" name="Freeform 37"/>
          <p:cNvSpPr>
            <a:spLocks/>
          </p:cNvSpPr>
          <p:nvPr/>
        </p:nvSpPr>
        <p:spPr bwMode="auto">
          <a:xfrm>
            <a:off x="6395111" y="1658964"/>
            <a:ext cx="236149" cy="881308"/>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6" name="Oval 38"/>
          <p:cNvSpPr>
            <a:spLocks noChangeArrowheads="1"/>
          </p:cNvSpPr>
          <p:nvPr/>
        </p:nvSpPr>
        <p:spPr bwMode="auto">
          <a:xfrm>
            <a:off x="1728936" y="2781402"/>
            <a:ext cx="596058" cy="598827"/>
          </a:xfrm>
          <a:prstGeom prst="ellipse">
            <a:avLst/>
          </a:prstGeom>
          <a:solidFill>
            <a:schemeClr val="bg1">
              <a:lumMod val="95000"/>
            </a:schemeClr>
          </a:solidFill>
          <a:ln w="12700" cap="flat">
            <a:solidFill>
              <a:schemeClr val="accent1"/>
            </a:solidFill>
            <a:prstDash val="solid"/>
            <a:miter lim="800000"/>
            <a:headEnd/>
            <a:tailEnd/>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7" name="Freeform 39"/>
          <p:cNvSpPr>
            <a:spLocks noEditPoints="1"/>
          </p:cNvSpPr>
          <p:nvPr/>
        </p:nvSpPr>
        <p:spPr bwMode="auto">
          <a:xfrm>
            <a:off x="1870784" y="2920525"/>
            <a:ext cx="316152" cy="320584"/>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8" name="Oval 40"/>
          <p:cNvSpPr>
            <a:spLocks noChangeArrowheads="1"/>
          </p:cNvSpPr>
          <p:nvPr/>
        </p:nvSpPr>
        <p:spPr bwMode="auto">
          <a:xfrm>
            <a:off x="3355051" y="2781402"/>
            <a:ext cx="598072" cy="598827"/>
          </a:xfrm>
          <a:prstGeom prst="ellipse">
            <a:avLst/>
          </a:prstGeom>
          <a:solidFill>
            <a:schemeClr val="bg1">
              <a:lumMod val="95000"/>
            </a:schemeClr>
          </a:solidFill>
          <a:ln w="12700" cap="flat">
            <a:solidFill>
              <a:schemeClr val="accent1"/>
            </a:solidFill>
            <a:prstDash val="solid"/>
            <a:miter lim="800000"/>
            <a:headEnd/>
            <a:tailEnd/>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9" name="Oval 41"/>
          <p:cNvSpPr>
            <a:spLocks noChangeArrowheads="1"/>
          </p:cNvSpPr>
          <p:nvPr/>
        </p:nvSpPr>
        <p:spPr bwMode="auto">
          <a:xfrm>
            <a:off x="4973159" y="2781402"/>
            <a:ext cx="596058" cy="598827"/>
          </a:xfrm>
          <a:prstGeom prst="ellipse">
            <a:avLst/>
          </a:prstGeom>
          <a:solidFill>
            <a:schemeClr val="bg1">
              <a:lumMod val="95000"/>
            </a:schemeClr>
          </a:solidFill>
          <a:ln w="12700" cap="flat">
            <a:solidFill>
              <a:schemeClr val="accent1"/>
            </a:solidFill>
            <a:prstDash val="solid"/>
            <a:miter lim="800000"/>
            <a:headEnd/>
            <a:tailEnd/>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Oval 42"/>
          <p:cNvSpPr>
            <a:spLocks noChangeArrowheads="1"/>
          </p:cNvSpPr>
          <p:nvPr/>
        </p:nvSpPr>
        <p:spPr bwMode="auto">
          <a:xfrm>
            <a:off x="6652412" y="2781402"/>
            <a:ext cx="596058" cy="598827"/>
          </a:xfrm>
          <a:prstGeom prst="ellipse">
            <a:avLst/>
          </a:prstGeom>
          <a:solidFill>
            <a:schemeClr val="bg1">
              <a:lumMod val="95000"/>
            </a:schemeClr>
          </a:solidFill>
          <a:ln w="12700" cap="flat">
            <a:solidFill>
              <a:schemeClr val="accent1"/>
            </a:solidFill>
            <a:prstDash val="solid"/>
            <a:miter lim="800000"/>
            <a:headEnd/>
            <a:tailEnd/>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Freeform 43"/>
          <p:cNvSpPr>
            <a:spLocks noEditPoints="1"/>
          </p:cNvSpPr>
          <p:nvPr/>
        </p:nvSpPr>
        <p:spPr bwMode="auto">
          <a:xfrm>
            <a:off x="5145449" y="2981011"/>
            <a:ext cx="247686" cy="199612"/>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Freeform 44"/>
          <p:cNvSpPr>
            <a:spLocks noEditPoints="1"/>
          </p:cNvSpPr>
          <p:nvPr/>
        </p:nvSpPr>
        <p:spPr bwMode="auto">
          <a:xfrm>
            <a:off x="3482289" y="2932246"/>
            <a:ext cx="342332" cy="298405"/>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45"/>
          <p:cNvSpPr>
            <a:spLocks noEditPoints="1"/>
          </p:cNvSpPr>
          <p:nvPr/>
        </p:nvSpPr>
        <p:spPr bwMode="auto">
          <a:xfrm>
            <a:off x="6823575" y="2937782"/>
            <a:ext cx="253729" cy="282274"/>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4" name="TextBox 43"/>
          <p:cNvSpPr txBox="1"/>
          <p:nvPr/>
        </p:nvSpPr>
        <p:spPr>
          <a:xfrm>
            <a:off x="1255603" y="3770535"/>
            <a:ext cx="1407791" cy="938419"/>
          </a:xfrm>
          <a:prstGeom prst="rect">
            <a:avLst/>
          </a:prstGeom>
          <a:noFill/>
        </p:spPr>
        <p:txBody>
          <a:bodyPr wrap="square" lIns="72728" tIns="36364" rIns="72728" bIns="36364" rtlCol="0">
            <a:spAutoFit/>
          </a:bodyPr>
          <a:lstStyle/>
          <a:p>
            <a:pPr marL="0" marR="0" lvl="0" indent="0" algn="just" defTabSz="914232" rtl="0" eaLnBrk="1" fontAlgn="auto" latinLnBrk="0" hangingPunct="1">
              <a:lnSpc>
                <a:spcPct val="10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您的内容打在这里，或者通过复制您的文本后。您的内容打在这里，或者通过复制您的文本后。</a:t>
            </a:r>
          </a:p>
        </p:txBody>
      </p:sp>
      <p:sp>
        <p:nvSpPr>
          <p:cNvPr id="45" name="TextBox 44"/>
          <p:cNvSpPr txBox="1"/>
          <p:nvPr/>
        </p:nvSpPr>
        <p:spPr>
          <a:xfrm>
            <a:off x="1613597" y="3465411"/>
            <a:ext cx="1411412" cy="215380"/>
          </a:xfrm>
          <a:prstGeom prst="rect">
            <a:avLst/>
          </a:prstGeom>
          <a:noFill/>
        </p:spPr>
        <p:txBody>
          <a:bodyPr wrap="square" lIns="72728" tIns="0" rIns="72728" bIns="0" rtlCol="0" anchor="t">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2099" b="0" i="0" u="none" strike="noStrike" kern="1200" cap="none" spc="0" normalizeH="0" baseline="-3000" noProof="0" dirty="0">
                <a:ln>
                  <a:noFill/>
                </a:ln>
                <a:solidFill>
                  <a:prstClr val="black">
                    <a:lumMod val="85000"/>
                    <a:lumOff val="15000"/>
                  </a:prstClr>
                </a:solidFill>
                <a:effectLst/>
                <a:uLnTx/>
                <a:uFillTx/>
                <a:latin typeface="微软雅黑" pitchFamily="34" charset="-122"/>
                <a:ea typeface="微软雅黑" pitchFamily="34" charset="-122"/>
                <a:cs typeface="+mn-cs"/>
              </a:rPr>
              <a:t>添加标题</a:t>
            </a:r>
          </a:p>
        </p:txBody>
      </p:sp>
      <p:sp>
        <p:nvSpPr>
          <p:cNvPr id="46" name="TextBox 45"/>
          <p:cNvSpPr txBox="1"/>
          <p:nvPr/>
        </p:nvSpPr>
        <p:spPr>
          <a:xfrm>
            <a:off x="2893139" y="3770535"/>
            <a:ext cx="1407791" cy="938419"/>
          </a:xfrm>
          <a:prstGeom prst="rect">
            <a:avLst/>
          </a:prstGeom>
          <a:noFill/>
        </p:spPr>
        <p:txBody>
          <a:bodyPr wrap="square" lIns="72728" tIns="36364" rIns="72728" bIns="36364" rtlCol="0">
            <a:spAutoFit/>
          </a:bodyPr>
          <a:lstStyle/>
          <a:p>
            <a:pPr marL="0" marR="0" lvl="0" indent="0" algn="just" defTabSz="914232" rtl="0" eaLnBrk="1" fontAlgn="auto" latinLnBrk="0" hangingPunct="1">
              <a:lnSpc>
                <a:spcPct val="10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您的内容打在这里，或者通过复制您的文本后。您的内容打在这里，或者通过复制您的文本后。</a:t>
            </a:r>
          </a:p>
        </p:txBody>
      </p:sp>
      <p:sp>
        <p:nvSpPr>
          <p:cNvPr id="47" name="TextBox 46"/>
          <p:cNvSpPr txBox="1"/>
          <p:nvPr/>
        </p:nvSpPr>
        <p:spPr>
          <a:xfrm>
            <a:off x="3251132" y="3495632"/>
            <a:ext cx="1411412" cy="215380"/>
          </a:xfrm>
          <a:prstGeom prst="rect">
            <a:avLst/>
          </a:prstGeom>
          <a:noFill/>
        </p:spPr>
        <p:txBody>
          <a:bodyPr wrap="square" lIns="72728" tIns="0" rIns="72728" bIns="0" rtlCol="0" anchor="t">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2099" b="0" i="0" u="none" strike="noStrike" kern="1200" cap="none" spc="0" normalizeH="0" baseline="-3000" noProof="0" dirty="0">
                <a:ln>
                  <a:noFill/>
                </a:ln>
                <a:solidFill>
                  <a:prstClr val="black">
                    <a:lumMod val="85000"/>
                    <a:lumOff val="15000"/>
                  </a:prstClr>
                </a:solidFill>
                <a:effectLst/>
                <a:uLnTx/>
                <a:uFillTx/>
                <a:latin typeface="微软雅黑" pitchFamily="34" charset="-122"/>
                <a:ea typeface="微软雅黑" pitchFamily="34" charset="-122"/>
                <a:cs typeface="+mn-cs"/>
              </a:rPr>
              <a:t>添加标题</a:t>
            </a:r>
          </a:p>
        </p:txBody>
      </p:sp>
      <p:sp>
        <p:nvSpPr>
          <p:cNvPr id="48" name="TextBox 47"/>
          <p:cNvSpPr txBox="1"/>
          <p:nvPr/>
        </p:nvSpPr>
        <p:spPr>
          <a:xfrm>
            <a:off x="4508664" y="3770535"/>
            <a:ext cx="1407791" cy="938419"/>
          </a:xfrm>
          <a:prstGeom prst="rect">
            <a:avLst/>
          </a:prstGeom>
          <a:noFill/>
        </p:spPr>
        <p:txBody>
          <a:bodyPr wrap="square" lIns="72728" tIns="36364" rIns="72728" bIns="36364" rtlCol="0">
            <a:spAutoFit/>
          </a:bodyPr>
          <a:lstStyle/>
          <a:p>
            <a:pPr marL="0" marR="0" lvl="0" indent="0" algn="just" defTabSz="914232" rtl="0" eaLnBrk="1" fontAlgn="auto" latinLnBrk="0" hangingPunct="1">
              <a:lnSpc>
                <a:spcPct val="10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您的内容打在这里，或者通过复制您的文本后。您的内容打在这里，或者通过复制您的文本后。</a:t>
            </a:r>
          </a:p>
        </p:txBody>
      </p:sp>
      <p:sp>
        <p:nvSpPr>
          <p:cNvPr id="49" name="TextBox 48"/>
          <p:cNvSpPr txBox="1"/>
          <p:nvPr/>
        </p:nvSpPr>
        <p:spPr>
          <a:xfrm>
            <a:off x="4866658" y="3495632"/>
            <a:ext cx="1411412" cy="215380"/>
          </a:xfrm>
          <a:prstGeom prst="rect">
            <a:avLst/>
          </a:prstGeom>
          <a:noFill/>
        </p:spPr>
        <p:txBody>
          <a:bodyPr wrap="square" lIns="72728" tIns="0" rIns="72728" bIns="0" rtlCol="0" anchor="t">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2099" b="0" i="0" u="none" strike="noStrike" kern="1200" cap="none" spc="0" normalizeH="0" baseline="-3000" noProof="0" dirty="0">
                <a:ln>
                  <a:noFill/>
                </a:ln>
                <a:solidFill>
                  <a:prstClr val="black">
                    <a:lumMod val="85000"/>
                    <a:lumOff val="15000"/>
                  </a:prstClr>
                </a:solidFill>
                <a:effectLst/>
                <a:uLnTx/>
                <a:uFillTx/>
                <a:latin typeface="微软雅黑" pitchFamily="34" charset="-122"/>
                <a:ea typeface="微软雅黑" pitchFamily="34" charset="-122"/>
                <a:cs typeface="+mn-cs"/>
              </a:rPr>
              <a:t>添加标题</a:t>
            </a:r>
          </a:p>
        </p:txBody>
      </p:sp>
      <p:sp>
        <p:nvSpPr>
          <p:cNvPr id="50" name="TextBox 49"/>
          <p:cNvSpPr txBox="1"/>
          <p:nvPr/>
        </p:nvSpPr>
        <p:spPr>
          <a:xfrm>
            <a:off x="6186971" y="3783632"/>
            <a:ext cx="1407791" cy="938419"/>
          </a:xfrm>
          <a:prstGeom prst="rect">
            <a:avLst/>
          </a:prstGeom>
          <a:noFill/>
        </p:spPr>
        <p:txBody>
          <a:bodyPr wrap="square" lIns="72728" tIns="36364" rIns="72728" bIns="36364" rtlCol="0">
            <a:spAutoFit/>
          </a:bodyPr>
          <a:lstStyle/>
          <a:p>
            <a:pPr marL="0" marR="0" lvl="0" indent="0" algn="just" defTabSz="914232" rtl="0" eaLnBrk="1" fontAlgn="auto" latinLnBrk="0" hangingPunct="1">
              <a:lnSpc>
                <a:spcPct val="10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您的内容打在这里，或者通过复制您的文本后。您的内容打在这里，或者通过复制您的文本后。</a:t>
            </a:r>
          </a:p>
        </p:txBody>
      </p:sp>
      <p:sp>
        <p:nvSpPr>
          <p:cNvPr id="51" name="TextBox 50"/>
          <p:cNvSpPr txBox="1"/>
          <p:nvPr/>
        </p:nvSpPr>
        <p:spPr>
          <a:xfrm>
            <a:off x="6544965" y="3495632"/>
            <a:ext cx="1411412" cy="215380"/>
          </a:xfrm>
          <a:prstGeom prst="rect">
            <a:avLst/>
          </a:prstGeom>
          <a:noFill/>
        </p:spPr>
        <p:txBody>
          <a:bodyPr wrap="square" lIns="72728" tIns="0" rIns="72728" bIns="0" rtlCol="0" anchor="t">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2099" b="0" i="0" u="none" strike="noStrike" kern="1200" cap="none" spc="0" normalizeH="0" baseline="-3000" noProof="0" dirty="0">
                <a:ln>
                  <a:noFill/>
                </a:ln>
                <a:solidFill>
                  <a:prstClr val="black">
                    <a:lumMod val="85000"/>
                    <a:lumOff val="15000"/>
                  </a:prstClr>
                </a:solidFill>
                <a:effectLst/>
                <a:uLnTx/>
                <a:uFillTx/>
                <a:latin typeface="微软雅黑" pitchFamily="34" charset="-122"/>
                <a:ea typeface="微软雅黑" pitchFamily="34" charset="-122"/>
                <a:cs typeface="+mn-cs"/>
              </a:rPr>
              <a:t>添加标题</a:t>
            </a:r>
          </a:p>
        </p:txBody>
      </p:sp>
    </p:spTree>
    <p:extLst>
      <p:ext uri="{BB962C8B-B14F-4D97-AF65-F5344CB8AC3E}">
        <p14:creationId xmlns:p14="http://schemas.microsoft.com/office/powerpoint/2010/main" val="535086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anim calcmode="lin" valueType="num">
                                      <p:cBhvr>
                                        <p:cTn id="8" dur="500" fill="hold"/>
                                        <p:tgtEl>
                                          <p:spTgt spid="36"/>
                                        </p:tgtEl>
                                        <p:attrNameLst>
                                          <p:attrName>ppt_w</p:attrName>
                                        </p:attrNameLst>
                                      </p:cBhvr>
                                      <p:tavLst>
                                        <p:tav tm="0" fmla="#ppt_w*sin(2.5*pi*$)">
                                          <p:val>
                                            <p:fltVal val="0"/>
                                          </p:val>
                                        </p:tav>
                                        <p:tav tm="100000">
                                          <p:val>
                                            <p:fltVal val="1"/>
                                          </p:val>
                                        </p:tav>
                                      </p:tavLst>
                                    </p:anim>
                                    <p:anim calcmode="lin" valueType="num">
                                      <p:cBhvr>
                                        <p:cTn id="9" dur="500" fill="hold"/>
                                        <p:tgtEl>
                                          <p:spTgt spid="3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anim calcmode="lin" valueType="num">
                                      <p:cBhvr>
                                        <p:cTn id="13" dur="500" fill="hold"/>
                                        <p:tgtEl>
                                          <p:spTgt spid="37"/>
                                        </p:tgtEl>
                                        <p:attrNameLst>
                                          <p:attrName>ppt_w</p:attrName>
                                        </p:attrNameLst>
                                      </p:cBhvr>
                                      <p:tavLst>
                                        <p:tav tm="0" fmla="#ppt_w*sin(2.5*pi*$)">
                                          <p:val>
                                            <p:fltVal val="0"/>
                                          </p:val>
                                        </p:tav>
                                        <p:tav tm="100000">
                                          <p:val>
                                            <p:fltVal val="1"/>
                                          </p:val>
                                        </p:tav>
                                      </p:tavLst>
                                    </p:anim>
                                    <p:anim calcmode="lin" valueType="num">
                                      <p:cBhvr>
                                        <p:cTn id="14" dur="500" fill="hold"/>
                                        <p:tgtEl>
                                          <p:spTgt spid="3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1000"/>
                                        <p:tgtEl>
                                          <p:spTgt spid="45"/>
                                        </p:tgtEl>
                                      </p:cBhvr>
                                    </p:animEffect>
                                    <p:anim calcmode="lin" valueType="num">
                                      <p:cBhvr>
                                        <p:cTn id="19" dur="1000" fill="hold"/>
                                        <p:tgtEl>
                                          <p:spTgt spid="45"/>
                                        </p:tgtEl>
                                        <p:attrNameLst>
                                          <p:attrName>ppt_x</p:attrName>
                                        </p:attrNameLst>
                                      </p:cBhvr>
                                      <p:tavLst>
                                        <p:tav tm="0">
                                          <p:val>
                                            <p:strVal val="#ppt_x"/>
                                          </p:val>
                                        </p:tav>
                                        <p:tav tm="100000">
                                          <p:val>
                                            <p:strVal val="#ppt_x"/>
                                          </p:val>
                                        </p:tav>
                                      </p:tavLst>
                                    </p:anim>
                                    <p:anim calcmode="lin" valueType="num">
                                      <p:cBhvr>
                                        <p:cTn id="20" dur="1000" fill="hold"/>
                                        <p:tgtEl>
                                          <p:spTgt spid="4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anim calcmode="lin" valueType="num">
                                      <p:cBhvr>
                                        <p:cTn id="24" dur="1000" fill="hold"/>
                                        <p:tgtEl>
                                          <p:spTgt spid="44"/>
                                        </p:tgtEl>
                                        <p:attrNameLst>
                                          <p:attrName>ppt_x</p:attrName>
                                        </p:attrNameLst>
                                      </p:cBhvr>
                                      <p:tavLst>
                                        <p:tav tm="0">
                                          <p:val>
                                            <p:strVal val="#ppt_x"/>
                                          </p:val>
                                        </p:tav>
                                        <p:tav tm="100000">
                                          <p:val>
                                            <p:strVal val="#ppt_x"/>
                                          </p:val>
                                        </p:tav>
                                      </p:tavLst>
                                    </p:anim>
                                    <p:anim calcmode="lin" valueType="num">
                                      <p:cBhvr>
                                        <p:cTn id="25" dur="1000" fill="hold"/>
                                        <p:tgtEl>
                                          <p:spTgt spid="4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anim calcmode="lin" valueType="num">
                                      <p:cBhvr>
                                        <p:cTn id="55" dur="500" fill="hold"/>
                                        <p:tgtEl>
                                          <p:spTgt spid="38"/>
                                        </p:tgtEl>
                                        <p:attrNameLst>
                                          <p:attrName>ppt_w</p:attrName>
                                        </p:attrNameLst>
                                      </p:cBhvr>
                                      <p:tavLst>
                                        <p:tav tm="0" fmla="#ppt_w*sin(2.5*pi*$)">
                                          <p:val>
                                            <p:fltVal val="0"/>
                                          </p:val>
                                        </p:tav>
                                        <p:tav tm="100000">
                                          <p:val>
                                            <p:fltVal val="1"/>
                                          </p:val>
                                        </p:tav>
                                      </p:tavLst>
                                    </p:anim>
                                    <p:anim calcmode="lin" valueType="num">
                                      <p:cBhvr>
                                        <p:cTn id="56" dur="500" fill="hold"/>
                                        <p:tgtEl>
                                          <p:spTgt spid="3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anim calcmode="lin" valueType="num">
                                      <p:cBhvr>
                                        <p:cTn id="60" dur="500" fill="hold"/>
                                        <p:tgtEl>
                                          <p:spTgt spid="42"/>
                                        </p:tgtEl>
                                        <p:attrNameLst>
                                          <p:attrName>ppt_w</p:attrName>
                                        </p:attrNameLst>
                                      </p:cBhvr>
                                      <p:tavLst>
                                        <p:tav tm="0" fmla="#ppt_w*sin(2.5*pi*$)">
                                          <p:val>
                                            <p:fltVal val="0"/>
                                          </p:val>
                                        </p:tav>
                                        <p:tav tm="100000">
                                          <p:val>
                                            <p:fltVal val="1"/>
                                          </p:val>
                                        </p:tav>
                                      </p:tavLst>
                                    </p:anim>
                                    <p:anim calcmode="lin" valueType="num">
                                      <p:cBhvr>
                                        <p:cTn id="61" dur="500" fill="hold"/>
                                        <p:tgtEl>
                                          <p:spTgt spid="42"/>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1000"/>
                                        <p:tgtEl>
                                          <p:spTgt spid="47"/>
                                        </p:tgtEl>
                                      </p:cBhvr>
                                    </p:animEffect>
                                    <p:anim calcmode="lin" valueType="num">
                                      <p:cBhvr>
                                        <p:cTn id="66" dur="1000" fill="hold"/>
                                        <p:tgtEl>
                                          <p:spTgt spid="47"/>
                                        </p:tgtEl>
                                        <p:attrNameLst>
                                          <p:attrName>ppt_x</p:attrName>
                                        </p:attrNameLst>
                                      </p:cBhvr>
                                      <p:tavLst>
                                        <p:tav tm="0">
                                          <p:val>
                                            <p:strVal val="#ppt_x"/>
                                          </p:val>
                                        </p:tav>
                                        <p:tav tm="100000">
                                          <p:val>
                                            <p:strVal val="#ppt_x"/>
                                          </p:val>
                                        </p:tav>
                                      </p:tavLst>
                                    </p:anim>
                                    <p:anim calcmode="lin" valueType="num">
                                      <p:cBhvr>
                                        <p:cTn id="67" dur="10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1000"/>
                                        <p:tgtEl>
                                          <p:spTgt spid="46"/>
                                        </p:tgtEl>
                                      </p:cBhvr>
                                    </p:animEffect>
                                    <p:anim calcmode="lin" valueType="num">
                                      <p:cBhvr>
                                        <p:cTn id="71" dur="1000" fill="hold"/>
                                        <p:tgtEl>
                                          <p:spTgt spid="46"/>
                                        </p:tgtEl>
                                        <p:attrNameLst>
                                          <p:attrName>ppt_x</p:attrName>
                                        </p:attrNameLst>
                                      </p:cBhvr>
                                      <p:tavLst>
                                        <p:tav tm="0">
                                          <p:val>
                                            <p:strVal val="#ppt_x"/>
                                          </p:val>
                                        </p:tav>
                                        <p:tav tm="100000">
                                          <p:val>
                                            <p:strVal val="#ppt_x"/>
                                          </p:val>
                                        </p:tav>
                                      </p:tavLst>
                                    </p:anim>
                                    <p:anim calcmode="lin" valueType="num">
                                      <p:cBhvr>
                                        <p:cTn id="72" dur="1000" fill="hold"/>
                                        <p:tgtEl>
                                          <p:spTgt spid="4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13"/>
                                        </p:tgtEl>
                                        <p:attrNameLst>
                                          <p:attrName>style.visibility</p:attrName>
                                        </p:attrNameLst>
                                      </p:cBhvr>
                                      <p:to>
                                        <p:strVal val="visible"/>
                                      </p:to>
                                    </p:set>
                                    <p:animEffect transition="in" filter="wipe(down)">
                                      <p:cBhvr>
                                        <p:cTn id="78" dur="500"/>
                                        <p:tgtEl>
                                          <p:spTgt spid="1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14"/>
                                        </p:tgtEl>
                                        <p:attrNameLst>
                                          <p:attrName>style.visibility</p:attrName>
                                        </p:attrNameLst>
                                      </p:cBhvr>
                                      <p:to>
                                        <p:strVal val="visible"/>
                                      </p:to>
                                    </p:set>
                                    <p:animEffect transition="in" filter="wipe(down)">
                                      <p:cBhvr>
                                        <p:cTn id="81" dur="500"/>
                                        <p:tgtEl>
                                          <p:spTgt spid="1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15"/>
                                        </p:tgtEl>
                                        <p:attrNameLst>
                                          <p:attrName>style.visibility</p:attrName>
                                        </p:attrNameLst>
                                      </p:cBhvr>
                                      <p:to>
                                        <p:strVal val="visible"/>
                                      </p:to>
                                    </p:set>
                                    <p:animEffect transition="in" filter="wipe(down)">
                                      <p:cBhvr>
                                        <p:cTn id="84" dur="500"/>
                                        <p:tgtEl>
                                          <p:spTgt spid="15"/>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down)">
                                      <p:cBhvr>
                                        <p:cTn id="88" dur="500"/>
                                        <p:tgtEl>
                                          <p:spTgt spid="1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down)">
                                      <p:cBhvr>
                                        <p:cTn id="91" dur="500"/>
                                        <p:tgtEl>
                                          <p:spTgt spid="1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down)">
                                      <p:cBhvr>
                                        <p:cTn id="94" dur="500"/>
                                        <p:tgtEl>
                                          <p:spTgt spid="1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wipe(down)">
                                      <p:cBhvr>
                                        <p:cTn id="97" dur="500"/>
                                        <p:tgtEl>
                                          <p:spTgt spid="19"/>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anim calcmode="lin" valueType="num">
                                      <p:cBhvr>
                                        <p:cTn id="102" dur="500" fill="hold"/>
                                        <p:tgtEl>
                                          <p:spTgt spid="39"/>
                                        </p:tgtEl>
                                        <p:attrNameLst>
                                          <p:attrName>ppt_w</p:attrName>
                                        </p:attrNameLst>
                                      </p:cBhvr>
                                      <p:tavLst>
                                        <p:tav tm="0" fmla="#ppt_w*sin(2.5*pi*$)">
                                          <p:val>
                                            <p:fltVal val="0"/>
                                          </p:val>
                                        </p:tav>
                                        <p:tav tm="100000">
                                          <p:val>
                                            <p:fltVal val="1"/>
                                          </p:val>
                                        </p:tav>
                                      </p:tavLst>
                                    </p:anim>
                                    <p:anim calcmode="lin" valueType="num">
                                      <p:cBhvr>
                                        <p:cTn id="103" dur="500" fill="hold"/>
                                        <p:tgtEl>
                                          <p:spTgt spid="3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ppt_w</p:attrName>
                                        </p:attrNameLst>
                                      </p:cBhvr>
                                      <p:tavLst>
                                        <p:tav tm="0" fmla="#ppt_w*sin(2.5*pi*$)">
                                          <p:val>
                                            <p:fltVal val="0"/>
                                          </p:val>
                                        </p:tav>
                                        <p:tav tm="100000">
                                          <p:val>
                                            <p:fltVal val="1"/>
                                          </p:val>
                                        </p:tav>
                                      </p:tavLst>
                                    </p:anim>
                                    <p:anim calcmode="lin" valueType="num">
                                      <p:cBhvr>
                                        <p:cTn id="108" dur="500" fill="hold"/>
                                        <p:tgtEl>
                                          <p:spTgt spid="41"/>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fade">
                                      <p:cBhvr>
                                        <p:cTn id="112" dur="1000"/>
                                        <p:tgtEl>
                                          <p:spTgt spid="49"/>
                                        </p:tgtEl>
                                      </p:cBhvr>
                                    </p:animEffect>
                                    <p:anim calcmode="lin" valueType="num">
                                      <p:cBhvr>
                                        <p:cTn id="113" dur="1000" fill="hold"/>
                                        <p:tgtEl>
                                          <p:spTgt spid="49"/>
                                        </p:tgtEl>
                                        <p:attrNameLst>
                                          <p:attrName>ppt_x</p:attrName>
                                        </p:attrNameLst>
                                      </p:cBhvr>
                                      <p:tavLst>
                                        <p:tav tm="0">
                                          <p:val>
                                            <p:strVal val="#ppt_x"/>
                                          </p:val>
                                        </p:tav>
                                        <p:tav tm="100000">
                                          <p:val>
                                            <p:strVal val="#ppt_x"/>
                                          </p:val>
                                        </p:tav>
                                      </p:tavLst>
                                    </p:anim>
                                    <p:anim calcmode="lin" valueType="num">
                                      <p:cBhvr>
                                        <p:cTn id="114" dur="1000" fill="hold"/>
                                        <p:tgtEl>
                                          <p:spTgt spid="4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wipe(down)">
                                      <p:cBhvr>
                                        <p:cTn id="122" dur="500"/>
                                        <p:tgtEl>
                                          <p:spTgt spid="2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21"/>
                                        </p:tgtEl>
                                        <p:attrNameLst>
                                          <p:attrName>style.visibility</p:attrName>
                                        </p:attrNameLst>
                                      </p:cBhvr>
                                      <p:to>
                                        <p:strVal val="visible"/>
                                      </p:to>
                                    </p:set>
                                    <p:animEffect transition="in" filter="wipe(down)">
                                      <p:cBhvr>
                                        <p:cTn id="125" dur="500"/>
                                        <p:tgtEl>
                                          <p:spTgt spid="2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22"/>
                                        </p:tgtEl>
                                        <p:attrNameLst>
                                          <p:attrName>style.visibility</p:attrName>
                                        </p:attrNameLst>
                                      </p:cBhvr>
                                      <p:to>
                                        <p:strVal val="visible"/>
                                      </p:to>
                                    </p:set>
                                    <p:animEffect transition="in" filter="wipe(down)">
                                      <p:cBhvr>
                                        <p:cTn id="128" dur="500"/>
                                        <p:tgtEl>
                                          <p:spTgt spid="2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23"/>
                                        </p:tgtEl>
                                        <p:attrNameLst>
                                          <p:attrName>style.visibility</p:attrName>
                                        </p:attrNameLst>
                                      </p:cBhvr>
                                      <p:to>
                                        <p:strVal val="visible"/>
                                      </p:to>
                                    </p:set>
                                    <p:animEffect transition="in" filter="wipe(down)">
                                      <p:cBhvr>
                                        <p:cTn id="131" dur="500"/>
                                        <p:tgtEl>
                                          <p:spTgt spid="23"/>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27"/>
                                        </p:tgtEl>
                                        <p:attrNameLst>
                                          <p:attrName>style.visibility</p:attrName>
                                        </p:attrNameLst>
                                      </p:cBhvr>
                                      <p:to>
                                        <p:strVal val="visible"/>
                                      </p:to>
                                    </p:set>
                                    <p:animEffect transition="in" filter="wipe(down)">
                                      <p:cBhvr>
                                        <p:cTn id="135" dur="500"/>
                                        <p:tgtEl>
                                          <p:spTgt spid="2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26"/>
                                        </p:tgtEl>
                                        <p:attrNameLst>
                                          <p:attrName>style.visibility</p:attrName>
                                        </p:attrNameLst>
                                      </p:cBhvr>
                                      <p:to>
                                        <p:strVal val="visible"/>
                                      </p:to>
                                    </p:set>
                                    <p:animEffect transition="in" filter="wipe(down)">
                                      <p:cBhvr>
                                        <p:cTn id="138" dur="500"/>
                                        <p:tgtEl>
                                          <p:spTgt spid="2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25"/>
                                        </p:tgtEl>
                                        <p:attrNameLst>
                                          <p:attrName>style.visibility</p:attrName>
                                        </p:attrNameLst>
                                      </p:cBhvr>
                                      <p:to>
                                        <p:strVal val="visible"/>
                                      </p:to>
                                    </p:set>
                                    <p:animEffect transition="in" filter="wipe(down)">
                                      <p:cBhvr>
                                        <p:cTn id="141" dur="500"/>
                                        <p:tgtEl>
                                          <p:spTgt spid="2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4"/>
                                        </p:tgtEl>
                                        <p:attrNameLst>
                                          <p:attrName>style.visibility</p:attrName>
                                        </p:attrNameLst>
                                      </p:cBhvr>
                                      <p:to>
                                        <p:strVal val="visible"/>
                                      </p:to>
                                    </p:set>
                                    <p:animEffect transition="in" filter="wipe(down)">
                                      <p:cBhvr>
                                        <p:cTn id="144" dur="500"/>
                                        <p:tgtEl>
                                          <p:spTgt spid="24"/>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40"/>
                                        </p:tgtEl>
                                        <p:attrNameLst>
                                          <p:attrName>style.visibility</p:attrName>
                                        </p:attrNameLst>
                                      </p:cBhvr>
                                      <p:to>
                                        <p:strVal val="visible"/>
                                      </p:to>
                                    </p:set>
                                    <p:animEffect transition="in" filter="fade">
                                      <p:cBhvr>
                                        <p:cTn id="148" dur="500"/>
                                        <p:tgtEl>
                                          <p:spTgt spid="40"/>
                                        </p:tgtEl>
                                      </p:cBhvr>
                                    </p:animEffect>
                                    <p:anim calcmode="lin" valueType="num">
                                      <p:cBhvr>
                                        <p:cTn id="149" dur="500" fill="hold"/>
                                        <p:tgtEl>
                                          <p:spTgt spid="40"/>
                                        </p:tgtEl>
                                        <p:attrNameLst>
                                          <p:attrName>ppt_w</p:attrName>
                                        </p:attrNameLst>
                                      </p:cBhvr>
                                      <p:tavLst>
                                        <p:tav tm="0" fmla="#ppt_w*sin(2.5*pi*$)">
                                          <p:val>
                                            <p:fltVal val="0"/>
                                          </p:val>
                                        </p:tav>
                                        <p:tav tm="100000">
                                          <p:val>
                                            <p:fltVal val="1"/>
                                          </p:val>
                                        </p:tav>
                                      </p:tavLst>
                                    </p:anim>
                                    <p:anim calcmode="lin" valueType="num">
                                      <p:cBhvr>
                                        <p:cTn id="150" dur="500" fill="hold"/>
                                        <p:tgtEl>
                                          <p:spTgt spid="4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anim calcmode="lin" valueType="num">
                                      <p:cBhvr>
                                        <p:cTn id="154" dur="500" fill="hold"/>
                                        <p:tgtEl>
                                          <p:spTgt spid="43"/>
                                        </p:tgtEl>
                                        <p:attrNameLst>
                                          <p:attrName>ppt_w</p:attrName>
                                        </p:attrNameLst>
                                      </p:cBhvr>
                                      <p:tavLst>
                                        <p:tav tm="0" fmla="#ppt_w*sin(2.5*pi*$)">
                                          <p:val>
                                            <p:fltVal val="0"/>
                                          </p:val>
                                        </p:tav>
                                        <p:tav tm="100000">
                                          <p:val>
                                            <p:fltVal val="1"/>
                                          </p:val>
                                        </p:tav>
                                      </p:tavLst>
                                    </p:anim>
                                    <p:anim calcmode="lin" valueType="num">
                                      <p:cBhvr>
                                        <p:cTn id="155" dur="500" fill="hold"/>
                                        <p:tgtEl>
                                          <p:spTgt spid="43"/>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1000"/>
                                        <p:tgtEl>
                                          <p:spTgt spid="51"/>
                                        </p:tgtEl>
                                      </p:cBhvr>
                                    </p:animEffect>
                                    <p:anim calcmode="lin" valueType="num">
                                      <p:cBhvr>
                                        <p:cTn id="160" dur="1000" fill="hold"/>
                                        <p:tgtEl>
                                          <p:spTgt spid="51"/>
                                        </p:tgtEl>
                                        <p:attrNameLst>
                                          <p:attrName>ppt_x</p:attrName>
                                        </p:attrNameLst>
                                      </p:cBhvr>
                                      <p:tavLst>
                                        <p:tav tm="0">
                                          <p:val>
                                            <p:strVal val="#ppt_x"/>
                                          </p:val>
                                        </p:tav>
                                        <p:tav tm="100000">
                                          <p:val>
                                            <p:strVal val="#ppt_x"/>
                                          </p:val>
                                        </p:tav>
                                      </p:tavLst>
                                    </p:anim>
                                    <p:anim calcmode="lin" valueType="num">
                                      <p:cBhvr>
                                        <p:cTn id="161" dur="10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fade">
                                      <p:cBhvr>
                                        <p:cTn id="164" dur="1000"/>
                                        <p:tgtEl>
                                          <p:spTgt spid="50"/>
                                        </p:tgtEl>
                                      </p:cBhvr>
                                    </p:animEffect>
                                    <p:anim calcmode="lin" valueType="num">
                                      <p:cBhvr>
                                        <p:cTn id="165" dur="1000" fill="hold"/>
                                        <p:tgtEl>
                                          <p:spTgt spid="50"/>
                                        </p:tgtEl>
                                        <p:attrNameLst>
                                          <p:attrName>ppt_x</p:attrName>
                                        </p:attrNameLst>
                                      </p:cBhvr>
                                      <p:tavLst>
                                        <p:tav tm="0">
                                          <p:val>
                                            <p:strVal val="#ppt_x"/>
                                          </p:val>
                                        </p:tav>
                                        <p:tav tm="100000">
                                          <p:val>
                                            <p:strVal val="#ppt_x"/>
                                          </p:val>
                                        </p:tav>
                                      </p:tavLst>
                                    </p:anim>
                                    <p:anim calcmode="lin" valueType="num">
                                      <p:cBhvr>
                                        <p:cTn id="166" dur="1000" fill="hold"/>
                                        <p:tgtEl>
                                          <p:spTgt spid="5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wipe(down)">
                                      <p:cBhvr>
                                        <p:cTn id="169" dur="500"/>
                                        <p:tgtEl>
                                          <p:spTgt spid="2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29"/>
                                        </p:tgtEl>
                                        <p:attrNameLst>
                                          <p:attrName>style.visibility</p:attrName>
                                        </p:attrNameLst>
                                      </p:cBhvr>
                                      <p:to>
                                        <p:strVal val="visible"/>
                                      </p:to>
                                    </p:set>
                                    <p:animEffect transition="in" filter="wipe(down)">
                                      <p:cBhvr>
                                        <p:cTn id="172" dur="500"/>
                                        <p:tgtEl>
                                          <p:spTgt spid="2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30"/>
                                        </p:tgtEl>
                                        <p:attrNameLst>
                                          <p:attrName>style.visibility</p:attrName>
                                        </p:attrNameLst>
                                      </p:cBhvr>
                                      <p:to>
                                        <p:strVal val="visible"/>
                                      </p:to>
                                    </p:set>
                                    <p:animEffect transition="in" filter="wipe(down)">
                                      <p:cBhvr>
                                        <p:cTn id="175" dur="500"/>
                                        <p:tgtEl>
                                          <p:spTgt spid="3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wipe(down)">
                                      <p:cBhvr>
                                        <p:cTn id="182" dur="500"/>
                                        <p:tgtEl>
                                          <p:spTgt spid="3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down)">
                                      <p:cBhvr>
                                        <p:cTn id="185" dur="500"/>
                                        <p:tgtEl>
                                          <p:spTgt spid="3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3"/>
                                        </p:tgtEl>
                                        <p:attrNameLst>
                                          <p:attrName>style.visibility</p:attrName>
                                        </p:attrNameLst>
                                      </p:cBhvr>
                                      <p:to>
                                        <p:strVal val="visible"/>
                                      </p:to>
                                    </p:set>
                                    <p:animEffect transition="in" filter="wipe(down)">
                                      <p:cBhvr>
                                        <p:cTn id="188" dur="500"/>
                                        <p:tgtEl>
                                          <p:spTgt spid="3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2"/>
                                        </p:tgtEl>
                                        <p:attrNameLst>
                                          <p:attrName>style.visibility</p:attrName>
                                        </p:attrNameLst>
                                      </p:cBhvr>
                                      <p:to>
                                        <p:strVal val="visible"/>
                                      </p:to>
                                    </p:set>
                                    <p:animEffect transition="in" filter="wipe(down)">
                                      <p:cBhvr>
                                        <p:cTn id="1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
          <p:cNvSpPr>
            <a:spLocks/>
          </p:cNvSpPr>
          <p:nvPr/>
        </p:nvSpPr>
        <p:spPr bwMode="auto">
          <a:xfrm>
            <a:off x="547868" y="0"/>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a:spLocks noChangeArrowheads="1"/>
          </p:cNvSpPr>
          <p:nvPr/>
        </p:nvSpPr>
        <p:spPr bwMode="auto">
          <a:xfrm>
            <a:off x="1493476" y="261257"/>
            <a:ext cx="1276227" cy="923920"/>
          </a:xfrm>
          <a:custGeom>
            <a:avLst/>
            <a:gdLst/>
            <a:ahLst/>
            <a:cxnLst/>
            <a:rect l="l" t="t" r="r" b="b"/>
            <a:pathLst>
              <a:path w="1502383" h="1087645">
                <a:moveTo>
                  <a:pt x="333975" y="916251"/>
                </a:moveTo>
                <a:cubicBezTo>
                  <a:pt x="315046" y="916251"/>
                  <a:pt x="300103" y="922733"/>
                  <a:pt x="289147" y="935696"/>
                </a:cubicBezTo>
                <a:cubicBezTo>
                  <a:pt x="278191" y="948660"/>
                  <a:pt x="272713" y="966442"/>
                  <a:pt x="272713" y="989042"/>
                </a:cubicBezTo>
                <a:cubicBezTo>
                  <a:pt x="272713" y="1010954"/>
                  <a:pt x="278249" y="1028219"/>
                  <a:pt x="289320" y="1040839"/>
                </a:cubicBezTo>
                <a:cubicBezTo>
                  <a:pt x="300390" y="1053458"/>
                  <a:pt x="315275" y="1059768"/>
                  <a:pt x="333975" y="1059768"/>
                </a:cubicBezTo>
                <a:cubicBezTo>
                  <a:pt x="353248" y="1059768"/>
                  <a:pt x="367932" y="1053602"/>
                  <a:pt x="378028" y="1041269"/>
                </a:cubicBezTo>
                <a:cubicBezTo>
                  <a:pt x="388124" y="1028936"/>
                  <a:pt x="393171" y="1011241"/>
                  <a:pt x="393171" y="988182"/>
                </a:cubicBezTo>
                <a:cubicBezTo>
                  <a:pt x="393171" y="965008"/>
                  <a:pt x="388124" y="947226"/>
                  <a:pt x="378028" y="934836"/>
                </a:cubicBezTo>
                <a:cubicBezTo>
                  <a:pt x="367932" y="922446"/>
                  <a:pt x="353248" y="916251"/>
                  <a:pt x="333975" y="916251"/>
                </a:cubicBezTo>
                <a:close/>
                <a:moveTo>
                  <a:pt x="907256" y="915563"/>
                </a:moveTo>
                <a:cubicBezTo>
                  <a:pt x="893834" y="915563"/>
                  <a:pt x="882218" y="920553"/>
                  <a:pt x="872410" y="930534"/>
                </a:cubicBezTo>
                <a:cubicBezTo>
                  <a:pt x="862601" y="940515"/>
                  <a:pt x="856434" y="953536"/>
                  <a:pt x="853911" y="969597"/>
                </a:cubicBezTo>
                <a:lnTo>
                  <a:pt x="953374" y="969597"/>
                </a:lnTo>
                <a:cubicBezTo>
                  <a:pt x="953260" y="952388"/>
                  <a:pt x="949187" y="939081"/>
                  <a:pt x="941156" y="929673"/>
                </a:cubicBezTo>
                <a:cubicBezTo>
                  <a:pt x="933126" y="920266"/>
                  <a:pt x="921826" y="915563"/>
                  <a:pt x="907256" y="915563"/>
                </a:cubicBezTo>
                <a:close/>
                <a:moveTo>
                  <a:pt x="1448177" y="888374"/>
                </a:moveTo>
                <a:cubicBezTo>
                  <a:pt x="1464352" y="888374"/>
                  <a:pt x="1479381" y="891184"/>
                  <a:pt x="1493262" y="896806"/>
                </a:cubicBezTo>
                <a:lnTo>
                  <a:pt x="1493262" y="929329"/>
                </a:lnTo>
                <a:cubicBezTo>
                  <a:pt x="1479037" y="920152"/>
                  <a:pt x="1462918" y="915563"/>
                  <a:pt x="1444907" y="915563"/>
                </a:cubicBezTo>
                <a:cubicBezTo>
                  <a:pt x="1434123" y="915563"/>
                  <a:pt x="1425347" y="917914"/>
                  <a:pt x="1418578" y="922618"/>
                </a:cubicBezTo>
                <a:cubicBezTo>
                  <a:pt x="1411810" y="927322"/>
                  <a:pt x="1408426" y="933517"/>
                  <a:pt x="1408426" y="941203"/>
                </a:cubicBezTo>
                <a:cubicBezTo>
                  <a:pt x="1408426" y="948775"/>
                  <a:pt x="1410864" y="954683"/>
                  <a:pt x="1415739" y="958928"/>
                </a:cubicBezTo>
                <a:cubicBezTo>
                  <a:pt x="1420615" y="963172"/>
                  <a:pt x="1431427" y="968621"/>
                  <a:pt x="1448177" y="975275"/>
                </a:cubicBezTo>
                <a:cubicBezTo>
                  <a:pt x="1469400" y="983191"/>
                  <a:pt x="1483740" y="991394"/>
                  <a:pt x="1491197" y="999883"/>
                </a:cubicBezTo>
                <a:cubicBezTo>
                  <a:pt x="1498654" y="1008372"/>
                  <a:pt x="1502383" y="1018869"/>
                  <a:pt x="1502383" y="1031374"/>
                </a:cubicBezTo>
                <a:cubicBezTo>
                  <a:pt x="1502383" y="1048812"/>
                  <a:pt x="1495241" y="1062550"/>
                  <a:pt x="1480958" y="1072588"/>
                </a:cubicBezTo>
                <a:cubicBezTo>
                  <a:pt x="1466676" y="1082626"/>
                  <a:pt x="1448177" y="1087645"/>
                  <a:pt x="1425462" y="1087645"/>
                </a:cubicBezTo>
                <a:cubicBezTo>
                  <a:pt x="1405730" y="1087645"/>
                  <a:pt x="1388521" y="1083917"/>
                  <a:pt x="1373837" y="1076460"/>
                </a:cubicBezTo>
                <a:lnTo>
                  <a:pt x="1373837" y="1042043"/>
                </a:lnTo>
                <a:cubicBezTo>
                  <a:pt x="1390816" y="1054318"/>
                  <a:pt x="1409114" y="1060456"/>
                  <a:pt x="1428731" y="1060456"/>
                </a:cubicBezTo>
                <a:cubicBezTo>
                  <a:pt x="1455003" y="1060456"/>
                  <a:pt x="1468138" y="1051852"/>
                  <a:pt x="1468138" y="1034644"/>
                </a:cubicBezTo>
                <a:cubicBezTo>
                  <a:pt x="1468138" y="1027302"/>
                  <a:pt x="1465270" y="1021250"/>
                  <a:pt x="1459534" y="1016489"/>
                </a:cubicBezTo>
                <a:cubicBezTo>
                  <a:pt x="1453798" y="1011728"/>
                  <a:pt x="1442154" y="1006078"/>
                  <a:pt x="1424601" y="999539"/>
                </a:cubicBezTo>
                <a:cubicBezTo>
                  <a:pt x="1403492" y="991050"/>
                  <a:pt x="1389783" y="982646"/>
                  <a:pt x="1383474" y="974329"/>
                </a:cubicBezTo>
                <a:cubicBezTo>
                  <a:pt x="1377164" y="966012"/>
                  <a:pt x="1374009" y="955945"/>
                  <a:pt x="1374009" y="944128"/>
                </a:cubicBezTo>
                <a:cubicBezTo>
                  <a:pt x="1374009" y="927264"/>
                  <a:pt x="1381150" y="913756"/>
                  <a:pt x="1395433" y="903603"/>
                </a:cubicBezTo>
                <a:cubicBezTo>
                  <a:pt x="1409716" y="893450"/>
                  <a:pt x="1427297" y="888374"/>
                  <a:pt x="1448177" y="888374"/>
                </a:cubicBezTo>
                <a:close/>
                <a:moveTo>
                  <a:pt x="1128964" y="888374"/>
                </a:moveTo>
                <a:cubicBezTo>
                  <a:pt x="1149843" y="888374"/>
                  <a:pt x="1165732" y="895056"/>
                  <a:pt x="1176630" y="908421"/>
                </a:cubicBezTo>
                <a:cubicBezTo>
                  <a:pt x="1187529" y="921786"/>
                  <a:pt x="1192978" y="941260"/>
                  <a:pt x="1192978" y="966843"/>
                </a:cubicBezTo>
                <a:lnTo>
                  <a:pt x="1192978" y="1083171"/>
                </a:lnTo>
                <a:lnTo>
                  <a:pt x="1159422" y="1083171"/>
                </a:lnTo>
                <a:lnTo>
                  <a:pt x="1159422" y="974931"/>
                </a:lnTo>
                <a:cubicBezTo>
                  <a:pt x="1159422" y="935811"/>
                  <a:pt x="1145139" y="916251"/>
                  <a:pt x="1116574" y="916251"/>
                </a:cubicBezTo>
                <a:cubicBezTo>
                  <a:pt x="1101775" y="916251"/>
                  <a:pt x="1089614" y="921758"/>
                  <a:pt x="1080092" y="932771"/>
                </a:cubicBezTo>
                <a:cubicBezTo>
                  <a:pt x="1070570" y="943784"/>
                  <a:pt x="1065809" y="957723"/>
                  <a:pt x="1065809" y="974587"/>
                </a:cubicBezTo>
                <a:lnTo>
                  <a:pt x="1065809" y="1083171"/>
                </a:lnTo>
                <a:lnTo>
                  <a:pt x="1032081" y="1083171"/>
                </a:lnTo>
                <a:lnTo>
                  <a:pt x="1032081" y="892848"/>
                </a:lnTo>
                <a:lnTo>
                  <a:pt x="1065809" y="892848"/>
                </a:lnTo>
                <a:lnTo>
                  <a:pt x="1065809" y="924339"/>
                </a:lnTo>
                <a:lnTo>
                  <a:pt x="1066498" y="924339"/>
                </a:lnTo>
                <a:cubicBezTo>
                  <a:pt x="1080838" y="900362"/>
                  <a:pt x="1101660" y="888374"/>
                  <a:pt x="1128964" y="888374"/>
                </a:cubicBezTo>
                <a:close/>
                <a:moveTo>
                  <a:pt x="907772" y="888374"/>
                </a:moveTo>
                <a:cubicBezTo>
                  <a:pt x="932667" y="888374"/>
                  <a:pt x="952112" y="896376"/>
                  <a:pt x="966108" y="912379"/>
                </a:cubicBezTo>
                <a:cubicBezTo>
                  <a:pt x="980105" y="928383"/>
                  <a:pt x="987103" y="950782"/>
                  <a:pt x="987103" y="979577"/>
                </a:cubicBezTo>
                <a:lnTo>
                  <a:pt x="987103" y="996614"/>
                </a:lnTo>
                <a:lnTo>
                  <a:pt x="853911" y="996614"/>
                </a:lnTo>
                <a:cubicBezTo>
                  <a:pt x="854484" y="1016919"/>
                  <a:pt x="860048" y="1032607"/>
                  <a:pt x="870603" y="1043678"/>
                </a:cubicBezTo>
                <a:cubicBezTo>
                  <a:pt x="881157" y="1054749"/>
                  <a:pt x="895899" y="1060284"/>
                  <a:pt x="914828" y="1060284"/>
                </a:cubicBezTo>
                <a:cubicBezTo>
                  <a:pt x="936166" y="1060284"/>
                  <a:pt x="955726" y="1053458"/>
                  <a:pt x="973508" y="1039806"/>
                </a:cubicBezTo>
                <a:lnTo>
                  <a:pt x="973508" y="1069921"/>
                </a:lnTo>
                <a:cubicBezTo>
                  <a:pt x="956759" y="1081737"/>
                  <a:pt x="934560" y="1087645"/>
                  <a:pt x="906912" y="1087645"/>
                </a:cubicBezTo>
                <a:cubicBezTo>
                  <a:pt x="879379" y="1087645"/>
                  <a:pt x="857897" y="1078926"/>
                  <a:pt x="842467" y="1061489"/>
                </a:cubicBezTo>
                <a:cubicBezTo>
                  <a:pt x="827037" y="1044051"/>
                  <a:pt x="819322" y="1019845"/>
                  <a:pt x="819322" y="988870"/>
                </a:cubicBezTo>
                <a:cubicBezTo>
                  <a:pt x="819322" y="959731"/>
                  <a:pt x="827783" y="935696"/>
                  <a:pt x="844704" y="916767"/>
                </a:cubicBezTo>
                <a:cubicBezTo>
                  <a:pt x="861626" y="897838"/>
                  <a:pt x="882648" y="888374"/>
                  <a:pt x="907772" y="888374"/>
                </a:cubicBezTo>
                <a:close/>
                <a:moveTo>
                  <a:pt x="576514" y="888374"/>
                </a:moveTo>
                <a:cubicBezTo>
                  <a:pt x="597393" y="888374"/>
                  <a:pt x="613282" y="895056"/>
                  <a:pt x="624180" y="908421"/>
                </a:cubicBezTo>
                <a:cubicBezTo>
                  <a:pt x="635079" y="921786"/>
                  <a:pt x="640528" y="941260"/>
                  <a:pt x="640528" y="966843"/>
                </a:cubicBezTo>
                <a:lnTo>
                  <a:pt x="640528" y="1083171"/>
                </a:lnTo>
                <a:lnTo>
                  <a:pt x="606972" y="1083171"/>
                </a:lnTo>
                <a:lnTo>
                  <a:pt x="606972" y="974931"/>
                </a:lnTo>
                <a:cubicBezTo>
                  <a:pt x="606972" y="935811"/>
                  <a:pt x="592689" y="916251"/>
                  <a:pt x="564124" y="916251"/>
                </a:cubicBezTo>
                <a:cubicBezTo>
                  <a:pt x="549324" y="916251"/>
                  <a:pt x="537164" y="921758"/>
                  <a:pt x="527642" y="932771"/>
                </a:cubicBezTo>
                <a:cubicBezTo>
                  <a:pt x="518120" y="943784"/>
                  <a:pt x="513359" y="957723"/>
                  <a:pt x="513359" y="974587"/>
                </a:cubicBezTo>
                <a:lnTo>
                  <a:pt x="513359" y="1083171"/>
                </a:lnTo>
                <a:lnTo>
                  <a:pt x="479631" y="1083171"/>
                </a:lnTo>
                <a:lnTo>
                  <a:pt x="479631" y="892848"/>
                </a:lnTo>
                <a:lnTo>
                  <a:pt x="513359" y="892848"/>
                </a:lnTo>
                <a:lnTo>
                  <a:pt x="513359" y="924339"/>
                </a:lnTo>
                <a:lnTo>
                  <a:pt x="514048" y="924339"/>
                </a:lnTo>
                <a:cubicBezTo>
                  <a:pt x="528388" y="900362"/>
                  <a:pt x="549210" y="888374"/>
                  <a:pt x="576514" y="888374"/>
                </a:cubicBezTo>
                <a:close/>
                <a:moveTo>
                  <a:pt x="336040" y="888374"/>
                </a:moveTo>
                <a:cubicBezTo>
                  <a:pt x="364606" y="888374"/>
                  <a:pt x="387005" y="897121"/>
                  <a:pt x="403238" y="914616"/>
                </a:cubicBezTo>
                <a:cubicBezTo>
                  <a:pt x="419471" y="932111"/>
                  <a:pt x="427588" y="956289"/>
                  <a:pt x="427588" y="987149"/>
                </a:cubicBezTo>
                <a:cubicBezTo>
                  <a:pt x="427588" y="1017206"/>
                  <a:pt x="418926" y="1041470"/>
                  <a:pt x="401603" y="1059940"/>
                </a:cubicBezTo>
                <a:cubicBezTo>
                  <a:pt x="384280" y="1078410"/>
                  <a:pt x="361049" y="1087645"/>
                  <a:pt x="331910" y="1087645"/>
                </a:cubicBezTo>
                <a:cubicBezTo>
                  <a:pt x="303459" y="1087645"/>
                  <a:pt x="280744" y="1078697"/>
                  <a:pt x="263765" y="1060800"/>
                </a:cubicBezTo>
                <a:cubicBezTo>
                  <a:pt x="246786" y="1042904"/>
                  <a:pt x="238297" y="1019328"/>
                  <a:pt x="238297" y="990074"/>
                </a:cubicBezTo>
                <a:cubicBezTo>
                  <a:pt x="238297" y="958641"/>
                  <a:pt x="247073" y="933832"/>
                  <a:pt x="264626" y="915649"/>
                </a:cubicBezTo>
                <a:cubicBezTo>
                  <a:pt x="282178" y="897465"/>
                  <a:pt x="305983" y="888374"/>
                  <a:pt x="336040" y="888374"/>
                </a:cubicBezTo>
                <a:close/>
                <a:moveTo>
                  <a:pt x="1295209" y="836405"/>
                </a:moveTo>
                <a:lnTo>
                  <a:pt x="1295209" y="892848"/>
                </a:lnTo>
                <a:lnTo>
                  <a:pt x="1342532" y="892848"/>
                </a:lnTo>
                <a:lnTo>
                  <a:pt x="1342532" y="920725"/>
                </a:lnTo>
                <a:lnTo>
                  <a:pt x="1295209" y="920725"/>
                </a:lnTo>
                <a:lnTo>
                  <a:pt x="1295209" y="1024663"/>
                </a:lnTo>
                <a:cubicBezTo>
                  <a:pt x="1295209" y="1037168"/>
                  <a:pt x="1297331" y="1046116"/>
                  <a:pt x="1301576" y="1051508"/>
                </a:cubicBezTo>
                <a:cubicBezTo>
                  <a:pt x="1305821" y="1056900"/>
                  <a:pt x="1312876" y="1059596"/>
                  <a:pt x="1322742" y="1059596"/>
                </a:cubicBezTo>
                <a:cubicBezTo>
                  <a:pt x="1330314" y="1059596"/>
                  <a:pt x="1336910" y="1057473"/>
                  <a:pt x="1342532" y="1053229"/>
                </a:cubicBezTo>
                <a:lnTo>
                  <a:pt x="1342532" y="1081278"/>
                </a:lnTo>
                <a:cubicBezTo>
                  <a:pt x="1335190" y="1085293"/>
                  <a:pt x="1325266" y="1087301"/>
                  <a:pt x="1312762" y="1087301"/>
                </a:cubicBezTo>
                <a:cubicBezTo>
                  <a:pt x="1278689" y="1087301"/>
                  <a:pt x="1261653" y="1068429"/>
                  <a:pt x="1261653" y="1030686"/>
                </a:cubicBezTo>
                <a:lnTo>
                  <a:pt x="1261653" y="920725"/>
                </a:lnTo>
                <a:lnTo>
                  <a:pt x="1228957" y="920725"/>
                </a:lnTo>
                <a:lnTo>
                  <a:pt x="1228957" y="892848"/>
                </a:lnTo>
                <a:lnTo>
                  <a:pt x="1261653" y="892848"/>
                </a:lnTo>
                <a:lnTo>
                  <a:pt x="1261653" y="847074"/>
                </a:lnTo>
                <a:close/>
                <a:moveTo>
                  <a:pt x="742759" y="836405"/>
                </a:moveTo>
                <a:lnTo>
                  <a:pt x="742759" y="892848"/>
                </a:lnTo>
                <a:lnTo>
                  <a:pt x="790082" y="892848"/>
                </a:lnTo>
                <a:lnTo>
                  <a:pt x="790082" y="920725"/>
                </a:lnTo>
                <a:lnTo>
                  <a:pt x="742759" y="920725"/>
                </a:lnTo>
                <a:lnTo>
                  <a:pt x="742759" y="1024663"/>
                </a:lnTo>
                <a:cubicBezTo>
                  <a:pt x="742759" y="1037168"/>
                  <a:pt x="744882" y="1046116"/>
                  <a:pt x="749126" y="1051508"/>
                </a:cubicBezTo>
                <a:cubicBezTo>
                  <a:pt x="753371" y="1056900"/>
                  <a:pt x="760426" y="1059596"/>
                  <a:pt x="770292" y="1059596"/>
                </a:cubicBezTo>
                <a:cubicBezTo>
                  <a:pt x="777864" y="1059596"/>
                  <a:pt x="784461" y="1057473"/>
                  <a:pt x="790082" y="1053229"/>
                </a:cubicBezTo>
                <a:lnTo>
                  <a:pt x="790082" y="1081278"/>
                </a:lnTo>
                <a:cubicBezTo>
                  <a:pt x="782740" y="1085293"/>
                  <a:pt x="772816" y="1087301"/>
                  <a:pt x="760312" y="1087301"/>
                </a:cubicBezTo>
                <a:cubicBezTo>
                  <a:pt x="726239" y="1087301"/>
                  <a:pt x="709203" y="1068429"/>
                  <a:pt x="709203" y="1030686"/>
                </a:cubicBezTo>
                <a:lnTo>
                  <a:pt x="709203" y="920725"/>
                </a:lnTo>
                <a:lnTo>
                  <a:pt x="676507" y="920725"/>
                </a:lnTo>
                <a:lnTo>
                  <a:pt x="676507" y="892848"/>
                </a:lnTo>
                <a:lnTo>
                  <a:pt x="709203" y="892848"/>
                </a:lnTo>
                <a:lnTo>
                  <a:pt x="709203" y="847074"/>
                </a:lnTo>
                <a:close/>
                <a:moveTo>
                  <a:pt x="136461" y="812141"/>
                </a:moveTo>
                <a:cubicBezTo>
                  <a:pt x="161930" y="812141"/>
                  <a:pt x="182981" y="815755"/>
                  <a:pt x="199616" y="822982"/>
                </a:cubicBezTo>
                <a:lnTo>
                  <a:pt x="199616" y="858948"/>
                </a:lnTo>
                <a:cubicBezTo>
                  <a:pt x="180572" y="848393"/>
                  <a:pt x="159635" y="843116"/>
                  <a:pt x="136805" y="843116"/>
                </a:cubicBezTo>
                <a:cubicBezTo>
                  <a:pt x="107093" y="843116"/>
                  <a:pt x="82886" y="853011"/>
                  <a:pt x="64187" y="872800"/>
                </a:cubicBezTo>
                <a:cubicBezTo>
                  <a:pt x="45487" y="892590"/>
                  <a:pt x="36137" y="919291"/>
                  <a:pt x="36137" y="952905"/>
                </a:cubicBezTo>
                <a:cubicBezTo>
                  <a:pt x="36137" y="984797"/>
                  <a:pt x="44856" y="1010122"/>
                  <a:pt x="62294" y="1028879"/>
                </a:cubicBezTo>
                <a:cubicBezTo>
                  <a:pt x="79731" y="1047636"/>
                  <a:pt x="102561" y="1057015"/>
                  <a:pt x="130783" y="1057015"/>
                </a:cubicBezTo>
                <a:cubicBezTo>
                  <a:pt x="157169" y="1057015"/>
                  <a:pt x="180113" y="1051049"/>
                  <a:pt x="199616" y="1039118"/>
                </a:cubicBezTo>
                <a:lnTo>
                  <a:pt x="199616" y="1072158"/>
                </a:lnTo>
                <a:cubicBezTo>
                  <a:pt x="179998" y="1082483"/>
                  <a:pt x="155390" y="1087645"/>
                  <a:pt x="125792" y="1087645"/>
                </a:cubicBezTo>
                <a:cubicBezTo>
                  <a:pt x="87590" y="1087645"/>
                  <a:pt x="57074" y="1075513"/>
                  <a:pt x="34244" y="1051250"/>
                </a:cubicBezTo>
                <a:cubicBezTo>
                  <a:pt x="11415" y="1026986"/>
                  <a:pt x="0" y="994893"/>
                  <a:pt x="0" y="954970"/>
                </a:cubicBezTo>
                <a:cubicBezTo>
                  <a:pt x="0" y="912064"/>
                  <a:pt x="12849" y="877532"/>
                  <a:pt x="38546" y="851376"/>
                </a:cubicBezTo>
                <a:cubicBezTo>
                  <a:pt x="64244" y="825219"/>
                  <a:pt x="96882" y="812141"/>
                  <a:pt x="136461" y="812141"/>
                </a:cubicBezTo>
                <a:close/>
                <a:moveTo>
                  <a:pt x="289973" y="374452"/>
                </a:moveTo>
                <a:lnTo>
                  <a:pt x="289973" y="443508"/>
                </a:lnTo>
                <a:lnTo>
                  <a:pt x="590010" y="443508"/>
                </a:lnTo>
                <a:lnTo>
                  <a:pt x="590010" y="374452"/>
                </a:lnTo>
                <a:close/>
                <a:moveTo>
                  <a:pt x="1091859" y="285155"/>
                </a:moveTo>
                <a:lnTo>
                  <a:pt x="1091859" y="309562"/>
                </a:lnTo>
                <a:cubicBezTo>
                  <a:pt x="1106940" y="330994"/>
                  <a:pt x="1124204" y="350242"/>
                  <a:pt x="1143651" y="367308"/>
                </a:cubicBezTo>
                <a:cubicBezTo>
                  <a:pt x="1176989" y="344289"/>
                  <a:pt x="1210326" y="316905"/>
                  <a:pt x="1243664" y="285155"/>
                </a:cubicBezTo>
                <a:close/>
                <a:moveTo>
                  <a:pt x="863854" y="285155"/>
                </a:moveTo>
                <a:cubicBezTo>
                  <a:pt x="888064" y="303014"/>
                  <a:pt x="914456" y="323652"/>
                  <a:pt x="943031" y="347067"/>
                </a:cubicBezTo>
                <a:lnTo>
                  <a:pt x="894215" y="400050"/>
                </a:lnTo>
                <a:cubicBezTo>
                  <a:pt x="935093" y="381000"/>
                  <a:pt x="973789" y="361553"/>
                  <a:pt x="1010301" y="341709"/>
                </a:cubicBezTo>
                <a:lnTo>
                  <a:pt x="1010301" y="285155"/>
                </a:lnTo>
                <a:close/>
                <a:moveTo>
                  <a:pt x="289973" y="232767"/>
                </a:moveTo>
                <a:lnTo>
                  <a:pt x="289973" y="298252"/>
                </a:lnTo>
                <a:lnTo>
                  <a:pt x="590010" y="298252"/>
                </a:lnTo>
                <a:lnTo>
                  <a:pt x="590010" y="232767"/>
                </a:lnTo>
                <a:close/>
                <a:moveTo>
                  <a:pt x="289973" y="91083"/>
                </a:moveTo>
                <a:lnTo>
                  <a:pt x="289973" y="156567"/>
                </a:lnTo>
                <a:lnTo>
                  <a:pt x="590010" y="156567"/>
                </a:lnTo>
                <a:lnTo>
                  <a:pt x="590010" y="91083"/>
                </a:lnTo>
                <a:close/>
                <a:moveTo>
                  <a:pt x="205439" y="12502"/>
                </a:moveTo>
                <a:lnTo>
                  <a:pt x="674545" y="12502"/>
                </a:lnTo>
                <a:lnTo>
                  <a:pt x="674545" y="562570"/>
                </a:lnTo>
                <a:lnTo>
                  <a:pt x="590010" y="562570"/>
                </a:lnTo>
                <a:lnTo>
                  <a:pt x="590010" y="522089"/>
                </a:lnTo>
                <a:lnTo>
                  <a:pt x="289973" y="522089"/>
                </a:lnTo>
                <a:lnTo>
                  <a:pt x="289973" y="562570"/>
                </a:lnTo>
                <a:lnTo>
                  <a:pt x="205439" y="562570"/>
                </a:lnTo>
                <a:close/>
                <a:moveTo>
                  <a:pt x="805514" y="0"/>
                </a:moveTo>
                <a:lnTo>
                  <a:pt x="1261523" y="0"/>
                </a:lnTo>
                <a:lnTo>
                  <a:pt x="1261523" y="215503"/>
                </a:lnTo>
                <a:lnTo>
                  <a:pt x="1344271" y="215503"/>
                </a:lnTo>
                <a:lnTo>
                  <a:pt x="1344271" y="285155"/>
                </a:lnTo>
                <a:lnTo>
                  <a:pt x="1250212" y="285155"/>
                </a:lnTo>
                <a:lnTo>
                  <a:pt x="1305576" y="342900"/>
                </a:lnTo>
                <a:cubicBezTo>
                  <a:pt x="1270254" y="366316"/>
                  <a:pt x="1236718" y="389334"/>
                  <a:pt x="1204968" y="411956"/>
                </a:cubicBezTo>
                <a:cubicBezTo>
                  <a:pt x="1245449" y="435769"/>
                  <a:pt x="1292281" y="454223"/>
                  <a:pt x="1345462" y="467320"/>
                </a:cubicBezTo>
                <a:cubicBezTo>
                  <a:pt x="1321649" y="499070"/>
                  <a:pt x="1303988" y="523875"/>
                  <a:pt x="1292479" y="541734"/>
                </a:cubicBezTo>
                <a:cubicBezTo>
                  <a:pt x="1212707" y="513159"/>
                  <a:pt x="1145834" y="467717"/>
                  <a:pt x="1091859" y="405408"/>
                </a:cubicBezTo>
                <a:lnTo>
                  <a:pt x="1091859" y="470297"/>
                </a:lnTo>
                <a:cubicBezTo>
                  <a:pt x="1091859" y="529828"/>
                  <a:pt x="1067054" y="560784"/>
                  <a:pt x="1017445" y="563166"/>
                </a:cubicBezTo>
                <a:cubicBezTo>
                  <a:pt x="993632" y="564753"/>
                  <a:pt x="963867" y="565745"/>
                  <a:pt x="928148" y="566142"/>
                </a:cubicBezTo>
                <a:cubicBezTo>
                  <a:pt x="922195" y="536377"/>
                  <a:pt x="916242" y="510977"/>
                  <a:pt x="910289" y="489942"/>
                </a:cubicBezTo>
                <a:cubicBezTo>
                  <a:pt x="938070" y="491927"/>
                  <a:pt x="959501" y="492720"/>
                  <a:pt x="974582" y="492323"/>
                </a:cubicBezTo>
                <a:cubicBezTo>
                  <a:pt x="998395" y="492323"/>
                  <a:pt x="1010301" y="479623"/>
                  <a:pt x="1010301" y="454223"/>
                </a:cubicBezTo>
                <a:lnTo>
                  <a:pt x="1010301" y="423863"/>
                </a:lnTo>
                <a:cubicBezTo>
                  <a:pt x="920607" y="470297"/>
                  <a:pt x="848178" y="509389"/>
                  <a:pt x="793012" y="541139"/>
                </a:cubicBezTo>
                <a:lnTo>
                  <a:pt x="753721" y="462558"/>
                </a:lnTo>
                <a:cubicBezTo>
                  <a:pt x="801346" y="442714"/>
                  <a:pt x="846590" y="422672"/>
                  <a:pt x="889453" y="402431"/>
                </a:cubicBezTo>
                <a:cubicBezTo>
                  <a:pt x="856909" y="371475"/>
                  <a:pt x="826746" y="345480"/>
                  <a:pt x="798965" y="324445"/>
                </a:cubicBezTo>
                <a:lnTo>
                  <a:pt x="832898" y="285155"/>
                </a:lnTo>
                <a:lnTo>
                  <a:pt x="756103" y="285155"/>
                </a:lnTo>
                <a:lnTo>
                  <a:pt x="756103" y="215503"/>
                </a:lnTo>
                <a:lnTo>
                  <a:pt x="1179965" y="215503"/>
                </a:lnTo>
                <a:lnTo>
                  <a:pt x="1179965" y="175617"/>
                </a:lnTo>
                <a:lnTo>
                  <a:pt x="826350" y="175617"/>
                </a:lnTo>
                <a:lnTo>
                  <a:pt x="826350" y="109537"/>
                </a:lnTo>
                <a:lnTo>
                  <a:pt x="1179965" y="109537"/>
                </a:lnTo>
                <a:lnTo>
                  <a:pt x="1179965" y="69652"/>
                </a:lnTo>
                <a:lnTo>
                  <a:pt x="805514" y="69652"/>
                </a:lnTo>
                <a:close/>
              </a:path>
            </a:pathLst>
          </a:custGeom>
          <a:solidFill>
            <a:schemeClr val="bg1"/>
          </a:solidFill>
          <a:ln>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endParaRPr lang="en-US" altLang="ko-KR" sz="2800" kern="0" dirty="0">
              <a:solidFill>
                <a:srgbClr val="2F5EB0"/>
              </a:solidFill>
              <a:latin typeface="微软雅黑" panose="020B0503020204020204" pitchFamily="34" charset="-122"/>
              <a:ea typeface="微软雅黑" pitchFamily="34" charset="-122"/>
              <a:sym typeface="微软雅黑" panose="020B0503020204020204" pitchFamily="34" charset="-122"/>
            </a:endParaRPr>
          </a:p>
        </p:txBody>
      </p:sp>
      <p:sp>
        <p:nvSpPr>
          <p:cNvPr id="27" name="任意多边形 26"/>
          <p:cNvSpPr/>
          <p:nvPr>
            <p:custDataLst>
              <p:tags r:id="rId1"/>
            </p:custDataLst>
          </p:nvPr>
        </p:nvSpPr>
        <p:spPr>
          <a:xfrm>
            <a:off x="1493476" y="1977283"/>
            <a:ext cx="4809192" cy="1105193"/>
          </a:xfrm>
          <a:custGeom>
            <a:avLst/>
            <a:gdLst>
              <a:gd name="connsiteX0" fmla="*/ 132647 w 3522133"/>
              <a:gd name="connsiteY0" fmla="*/ 0 h 795866"/>
              <a:gd name="connsiteX1" fmla="*/ 3124200 w 3522133"/>
              <a:gd name="connsiteY1" fmla="*/ 0 h 795866"/>
              <a:gd name="connsiteX2" fmla="*/ 3522133 w 3522133"/>
              <a:gd name="connsiteY2" fmla="*/ 397933 h 795866"/>
              <a:gd name="connsiteX3" fmla="*/ 3124200 w 3522133"/>
              <a:gd name="connsiteY3" fmla="*/ 795866 h 795866"/>
              <a:gd name="connsiteX4" fmla="*/ 132647 w 3522133"/>
              <a:gd name="connsiteY4" fmla="*/ 795866 h 795866"/>
              <a:gd name="connsiteX5" fmla="*/ 0 w 3522133"/>
              <a:gd name="connsiteY5" fmla="*/ 663219 h 795866"/>
              <a:gd name="connsiteX6" fmla="*/ 0 w 3522133"/>
              <a:gd name="connsiteY6" fmla="*/ 132647 h 795866"/>
              <a:gd name="connsiteX7" fmla="*/ 132647 w 3522133"/>
              <a:gd name="connsiteY7" fmla="*/ 0 h 7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2133" h="795866">
                <a:moveTo>
                  <a:pt x="132647" y="0"/>
                </a:moveTo>
                <a:lnTo>
                  <a:pt x="3124200" y="0"/>
                </a:lnTo>
                <a:lnTo>
                  <a:pt x="3522133" y="397933"/>
                </a:lnTo>
                <a:lnTo>
                  <a:pt x="3124200" y="795866"/>
                </a:lnTo>
                <a:lnTo>
                  <a:pt x="132647" y="795866"/>
                </a:lnTo>
                <a:cubicBezTo>
                  <a:pt x="59388" y="795866"/>
                  <a:pt x="0" y="736478"/>
                  <a:pt x="0" y="663219"/>
                </a:cubicBezTo>
                <a:lnTo>
                  <a:pt x="0" y="132647"/>
                </a:lnTo>
                <a:cubicBezTo>
                  <a:pt x="0" y="59388"/>
                  <a:pt x="59388" y="0"/>
                  <a:pt x="132647" y="0"/>
                </a:cubicBezTo>
                <a:close/>
              </a:path>
            </a:pathLst>
          </a:custGeom>
          <a:gradFill>
            <a:gsLst>
              <a:gs pos="0">
                <a:sysClr val="window" lastClr="FFFFFF">
                  <a:lumMod val="95000"/>
                </a:sysClr>
              </a:gs>
              <a:gs pos="51000">
                <a:sysClr val="window" lastClr="FFFFFF"/>
              </a:gs>
              <a:gs pos="100000">
                <a:sysClr val="window" lastClr="FFFFFF">
                  <a:lumMod val="95000"/>
                </a:sysClr>
              </a:gs>
            </a:gsLst>
            <a:lin ang="16200000" scaled="1"/>
          </a:gradFill>
          <a:ln w="3175" cap="flat" cmpd="sng" algn="ctr">
            <a:solidFill>
              <a:sysClr val="window" lastClr="FFFFFF">
                <a:lumMod val="95000"/>
              </a:sysClr>
            </a:solidFill>
            <a:prstDash val="solid"/>
            <a:miter lim="800000"/>
          </a:ln>
          <a:effectLst>
            <a:outerShdw blurRad="50800" dist="38100" dir="2700000" algn="tl" rotWithShape="0">
              <a:prstClr val="black">
                <a:alpha val="20000"/>
              </a:prstClr>
            </a:outerShdw>
          </a:effectLst>
        </p:spPr>
        <p:txBody>
          <a:bodyPr anchor="ctr">
            <a:normAutofit/>
          </a:bodyPr>
          <a:lstStyle/>
          <a:p>
            <a:pPr lvl="0" algn="ctr" fontAlgn="auto">
              <a:lnSpc>
                <a:spcPct val="130000"/>
              </a:lnSpc>
              <a:spcBef>
                <a:spcPts val="0"/>
              </a:spcBef>
              <a:spcAft>
                <a:spcPts val="0"/>
              </a:spcAft>
              <a:defRPr/>
            </a:pPr>
            <a:r>
              <a:rPr lang="zh-CN" altLang="en-US" sz="3600" b="1" kern="0" dirty="0">
                <a:solidFill>
                  <a:srgbClr val="454545"/>
                </a:solidFill>
                <a:latin typeface="微软雅黑" panose="020B0503020204020204" pitchFamily="34" charset="-122"/>
                <a:ea typeface="微软雅黑" panose="020B0503020204020204" pitchFamily="34" charset="-122"/>
              </a:rPr>
              <a:t>单击添加文字标题</a:t>
            </a:r>
          </a:p>
        </p:txBody>
      </p:sp>
      <p:sp>
        <p:nvSpPr>
          <p:cNvPr id="28" name="燕尾形 27"/>
          <p:cNvSpPr/>
          <p:nvPr>
            <p:custDataLst>
              <p:tags r:id="rId2"/>
            </p:custDataLst>
          </p:nvPr>
        </p:nvSpPr>
        <p:spPr>
          <a:xfrm>
            <a:off x="5758681" y="1977283"/>
            <a:ext cx="1976558" cy="1105193"/>
          </a:xfrm>
          <a:prstGeom prst="chevron">
            <a:avLst/>
          </a:prstGeom>
          <a:solidFill>
            <a:srgbClr val="0070C0"/>
          </a:solidFill>
          <a:ln w="12700" cap="flat" cmpd="sng" algn="ctr">
            <a:noFill/>
            <a:prstDash val="solid"/>
            <a:miter lim="800000"/>
          </a:ln>
          <a:effectLst>
            <a:outerShdw blurRad="50800" dist="38100" dir="2700000" algn="tl" rotWithShape="0">
              <a:prstClr val="black">
                <a:alpha val="20000"/>
              </a:prstClr>
            </a:outerShdw>
          </a:effectLst>
        </p:spPr>
        <p:txBody>
          <a:bodyPr lIns="81000" rIns="0" bIns="0" anchor="ctr"/>
          <a:lstStyle/>
          <a:p>
            <a:pPr algn="ctr" fontAlgn="auto">
              <a:spcBef>
                <a:spcPts val="0"/>
              </a:spcBef>
              <a:spcAft>
                <a:spcPts val="0"/>
              </a:spcAft>
              <a:defRPr/>
            </a:pPr>
            <a:r>
              <a:rPr lang="en-US" altLang="zh-CN" sz="4000" b="1" kern="0" dirty="0" smtClean="0">
                <a:solidFill>
                  <a:srgbClr val="FFFFFF"/>
                </a:solidFill>
                <a:ea typeface="微软雅黑" panose="020B0503020204020204" pitchFamily="34" charset="-122"/>
                <a:cs typeface="Arial" panose="020B0604020202020204" pitchFamily="34" charset="0"/>
              </a:rPr>
              <a:t>02</a:t>
            </a:r>
            <a:endParaRPr lang="zh-CN" altLang="en-US" sz="4000" b="1" kern="0" dirty="0">
              <a:solidFill>
                <a:srgbClr val="FFFFFF"/>
              </a:solidFill>
              <a:ea typeface="微软雅黑" panose="020B0503020204020204" pitchFamily="34" charset="-122"/>
              <a:cs typeface="Arial" panose="020B0604020202020204" pitchFamily="34" charset="0"/>
            </a:endParaRPr>
          </a:p>
        </p:txBody>
      </p:sp>
      <p:sp>
        <p:nvSpPr>
          <p:cNvPr id="29" name="文本框 28"/>
          <p:cNvSpPr txBox="1"/>
          <p:nvPr/>
        </p:nvSpPr>
        <p:spPr>
          <a:xfrm>
            <a:off x="2100307" y="3291744"/>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4036967" y="3291744"/>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2100307" y="3721229"/>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4036967" y="3721229"/>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2304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0-#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4"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750"/>
                                        <p:tgtEl>
                                          <p:spTgt spid="27"/>
                                        </p:tgtEl>
                                      </p:cBhvr>
                                    </p:animEffect>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5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ppt_x"/>
                                          </p:val>
                                        </p:tav>
                                        <p:tav tm="100000">
                                          <p:val>
                                            <p:strVal val="#ppt_x"/>
                                          </p:val>
                                        </p:tav>
                                      </p:tavLst>
                                    </p:anim>
                                    <p:anim calcmode="lin" valueType="num">
                                      <p:cBhvr additive="base">
                                        <p:cTn id="25" dur="500" fill="hold"/>
                                        <p:tgtEl>
                                          <p:spTgt spid="3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75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025957" y="3209079"/>
            <a:ext cx="842415" cy="715196"/>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a:t>
            </a:r>
            <a:endPar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文字</a:t>
            </a:r>
          </a:p>
        </p:txBody>
      </p:sp>
      <p:sp>
        <p:nvSpPr>
          <p:cNvPr id="17" name="TextBox 16"/>
          <p:cNvSpPr txBox="1"/>
          <p:nvPr/>
        </p:nvSpPr>
        <p:spPr>
          <a:xfrm>
            <a:off x="2123749" y="2093959"/>
            <a:ext cx="1193420" cy="922817"/>
          </a:xfrm>
          <a:prstGeom prst="rect">
            <a:avLst/>
          </a:prstGeom>
          <a:noFill/>
        </p:spPr>
        <p:txBody>
          <a:bodyPr wrap="square" rtlCol="0" anchor="ctr">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a:t>
            </a:r>
            <a:endPar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文字点击添加</a:t>
            </a:r>
            <a:endPar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文字</a:t>
            </a:r>
          </a:p>
        </p:txBody>
      </p:sp>
      <p:sp>
        <p:nvSpPr>
          <p:cNvPr id="18" name="TextBox 17"/>
          <p:cNvSpPr txBox="1"/>
          <p:nvPr/>
        </p:nvSpPr>
        <p:spPr>
          <a:xfrm>
            <a:off x="3607913" y="3033755"/>
            <a:ext cx="842415" cy="715196"/>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a:t>
            </a:r>
            <a:endPar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文字</a:t>
            </a:r>
          </a:p>
        </p:txBody>
      </p:sp>
      <p:sp>
        <p:nvSpPr>
          <p:cNvPr id="19" name="TextBox 18"/>
          <p:cNvSpPr txBox="1"/>
          <p:nvPr/>
        </p:nvSpPr>
        <p:spPr>
          <a:xfrm>
            <a:off x="4689429" y="2326872"/>
            <a:ext cx="1193420" cy="507575"/>
          </a:xfrm>
          <a:prstGeom prst="rect">
            <a:avLst/>
          </a:prstGeom>
          <a:noFill/>
        </p:spPr>
        <p:txBody>
          <a:bodyPr wrap="square" rtlCol="0" anchor="ctr">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a:t>
            </a:r>
            <a:endPar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文字点击</a:t>
            </a:r>
          </a:p>
        </p:txBody>
      </p:sp>
      <p:sp>
        <p:nvSpPr>
          <p:cNvPr id="20" name="矩形 19"/>
          <p:cNvSpPr/>
          <p:nvPr/>
        </p:nvSpPr>
        <p:spPr>
          <a:xfrm>
            <a:off x="6454228" y="1654126"/>
            <a:ext cx="1943204" cy="2652842"/>
          </a:xfrm>
          <a:prstGeom prst="rect">
            <a:avLst/>
          </a:prstGeom>
        </p:spPr>
        <p:txBody>
          <a:bodyPr wrap="square">
            <a:spAutoFit/>
          </a:bodyPr>
          <a:lstStyle/>
          <a:p>
            <a:pPr marL="0" marR="0" lvl="0" indent="0" algn="l" defTabSz="914232" rtl="0" eaLnBrk="1" fontAlgn="auto" latinLnBrk="0" hangingPunct="1">
              <a:lnSpc>
                <a:spcPct val="150000"/>
              </a:lnSpc>
              <a:spcBef>
                <a:spcPts val="0"/>
              </a:spcBef>
              <a:spcAft>
                <a:spcPts val="0"/>
              </a:spcAft>
              <a:buClrTx/>
              <a:buSzTx/>
              <a:buFontTx/>
              <a:buNone/>
              <a:tabLst/>
              <a:defRPr/>
            </a:pPr>
            <a:r>
              <a:rPr kumimoji="0" lang="zh-CN" altLang="en-US" sz="1499"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点击添加小标题</a:t>
            </a:r>
            <a:endParaRPr kumimoji="0" lang="en-US" altLang="zh-CN" sz="1499"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a:p>
            <a:pPr marL="0" marR="0" lvl="0" indent="0" algn="l" defTabSz="914232" rtl="0" eaLnBrk="1" fontAlgn="auto" latinLnBrk="0" hangingPunct="1">
              <a:lnSpc>
                <a:spcPct val="15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l" defTabSz="914232" rtl="0" eaLnBrk="1" fontAlgn="auto" latinLnBrk="0" hangingPunct="1">
              <a:lnSpc>
                <a:spcPct val="15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p:txBody>
      </p:sp>
      <p:sp>
        <p:nvSpPr>
          <p:cNvPr id="21" name="Freeform 4"/>
          <p:cNvSpPr>
            <a:spLocks/>
          </p:cNvSpPr>
          <p:nvPr/>
        </p:nvSpPr>
        <p:spPr bwMode="auto">
          <a:xfrm>
            <a:off x="1838595" y="1690397"/>
            <a:ext cx="1746805" cy="1746869"/>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bg1">
              <a:lumMod val="65000"/>
            </a:schemeClr>
          </a:solidFill>
          <a:ln w="3175" cap="flat" cmpd="sng" algn="ctr">
            <a:noFill/>
            <a:prstDash val="solid"/>
          </a:ln>
          <a:effectLst/>
          <a:extLst/>
        </p:spPr>
        <p:txBody>
          <a:bodyPr lIns="0" rIns="0" anchor="ctr"/>
          <a:lstStyle/>
          <a:p>
            <a:pPr marL="0" marR="0" lvl="0" indent="0" algn="ctr" defTabSz="685434" rtl="0" eaLnBrk="1" fontAlgn="base" latinLnBrk="0" hangingPunct="1">
              <a:lnSpc>
                <a:spcPct val="120000"/>
              </a:lnSpc>
              <a:spcBef>
                <a:spcPts val="450"/>
              </a:spcBef>
              <a:spcAft>
                <a:spcPts val="450"/>
              </a:spcAft>
              <a:buClrTx/>
              <a:buSzTx/>
              <a:buFontTx/>
              <a:buNone/>
              <a:tabLst/>
              <a:defRPr/>
            </a:pPr>
            <a:endParaRPr kumimoji="0" lang="en-US" sz="2099"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2" name="Freeform 6"/>
          <p:cNvSpPr>
            <a:spLocks/>
          </p:cNvSpPr>
          <p:nvPr/>
        </p:nvSpPr>
        <p:spPr bwMode="auto">
          <a:xfrm>
            <a:off x="3330306" y="2642512"/>
            <a:ext cx="1380704" cy="1380757"/>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solidFill>
          <a:ln w="3175" cap="flat" cmpd="sng" algn="ctr">
            <a:noFill/>
            <a:prstDash val="solid"/>
          </a:ln>
          <a:effectLst/>
          <a:extLst/>
        </p:spPr>
        <p:txBody>
          <a:bodyPr lIns="0" rIns="0" anchor="ctr"/>
          <a:lstStyle/>
          <a:p>
            <a:pPr marL="0" marR="0" lvl="0" indent="0" algn="ctr" defTabSz="685434" rtl="0" eaLnBrk="1" fontAlgn="base" latinLnBrk="0" hangingPunct="1">
              <a:lnSpc>
                <a:spcPct val="120000"/>
              </a:lnSpc>
              <a:spcBef>
                <a:spcPts val="450"/>
              </a:spcBef>
              <a:spcAft>
                <a:spcPts val="450"/>
              </a:spcAft>
              <a:buClrTx/>
              <a:buSzTx/>
              <a:buFontTx/>
              <a:buNone/>
              <a:tabLst/>
              <a:defRPr/>
            </a:pPr>
            <a:endParaRPr kumimoji="0" lang="en-US" sz="2099" b="0" i="0" u="none" strike="noStrike" kern="0" cap="none" spc="0" normalizeH="0" baseline="0" noProof="0" dirty="0">
              <a:ln>
                <a:noFill/>
              </a:ln>
              <a:solidFill>
                <a:srgbClr val="414455"/>
              </a:solidFill>
              <a:effectLst/>
              <a:uLnTx/>
              <a:uFillTx/>
              <a:latin typeface="微软雅黑" pitchFamily="34" charset="-122"/>
              <a:ea typeface="微软雅黑" pitchFamily="34" charset="-122"/>
              <a:cs typeface="+mn-cs"/>
            </a:endParaRPr>
          </a:p>
        </p:txBody>
      </p:sp>
      <p:sp>
        <p:nvSpPr>
          <p:cNvPr id="23" name="Freeform 8"/>
          <p:cNvSpPr>
            <a:spLocks/>
          </p:cNvSpPr>
          <p:nvPr/>
        </p:nvSpPr>
        <p:spPr bwMode="auto">
          <a:xfrm>
            <a:off x="685592" y="2775982"/>
            <a:ext cx="1523907" cy="152306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3175" cap="flat" cmpd="sng" algn="ctr">
            <a:noFill/>
            <a:prstDash val="solid"/>
          </a:ln>
          <a:effectLst/>
          <a:extLst/>
        </p:spPr>
        <p:txBody>
          <a:bodyPr lIns="0" rIns="0" anchor="ctr"/>
          <a:lstStyle/>
          <a:p>
            <a:pPr marL="0" marR="0" lvl="0" indent="0" algn="ctr" defTabSz="685434" rtl="0" eaLnBrk="1" fontAlgn="base" latinLnBrk="0" hangingPunct="1">
              <a:lnSpc>
                <a:spcPct val="120000"/>
              </a:lnSpc>
              <a:spcBef>
                <a:spcPts val="450"/>
              </a:spcBef>
              <a:spcAft>
                <a:spcPts val="450"/>
              </a:spcAft>
              <a:buClrTx/>
              <a:buSzTx/>
              <a:buFontTx/>
              <a:buNone/>
              <a:tabLst/>
              <a:defRPr/>
            </a:pPr>
            <a:endParaRPr kumimoji="0" lang="en-US" sz="2099"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4" name="Freeform 6"/>
          <p:cNvSpPr>
            <a:spLocks/>
          </p:cNvSpPr>
          <p:nvPr/>
        </p:nvSpPr>
        <p:spPr bwMode="auto">
          <a:xfrm>
            <a:off x="4443769" y="1745410"/>
            <a:ext cx="1667814" cy="166787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1">
              <a:lumMod val="65000"/>
            </a:schemeClr>
          </a:solidFill>
          <a:ln w="3175" cap="flat" cmpd="sng" algn="ctr">
            <a:noFill/>
            <a:prstDash val="solid"/>
          </a:ln>
          <a:effectLst/>
          <a:extLst/>
        </p:spPr>
        <p:txBody>
          <a:bodyPr lIns="0" rIns="0" anchor="ctr"/>
          <a:lstStyle/>
          <a:p>
            <a:pPr marL="0" marR="0" lvl="0" indent="0" algn="ctr" defTabSz="685434" rtl="0" eaLnBrk="1" fontAlgn="base" latinLnBrk="0" hangingPunct="1">
              <a:lnSpc>
                <a:spcPct val="120000"/>
              </a:lnSpc>
              <a:spcBef>
                <a:spcPts val="450"/>
              </a:spcBef>
              <a:spcAft>
                <a:spcPts val="450"/>
              </a:spcAft>
              <a:buClrTx/>
              <a:buSzTx/>
              <a:buFontTx/>
              <a:buNone/>
              <a:tabLst/>
              <a:defRPr/>
            </a:pPr>
            <a:endParaRPr kumimoji="0" lang="en-US" sz="2099"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2" name="矩形 11"/>
          <p:cNvSpPr/>
          <p:nvPr/>
        </p:nvSpPr>
        <p:spPr>
          <a:xfrm>
            <a:off x="3114597" y="952414"/>
            <a:ext cx="2880301"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7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点击添加小标题</a:t>
            </a:r>
          </a:p>
        </p:txBody>
      </p:sp>
    </p:spTree>
    <p:extLst>
      <p:ext uri="{BB962C8B-B14F-4D97-AF65-F5344CB8AC3E}">
        <p14:creationId xmlns:p14="http://schemas.microsoft.com/office/powerpoint/2010/main" val="1848097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23"/>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21"/>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22"/>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24"/>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975191" y="4108636"/>
            <a:ext cx="216582"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bwMode="auto">
          <a:xfrm rot="285728">
            <a:off x="1573552" y="3564412"/>
            <a:ext cx="216582"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椭圆 14"/>
          <p:cNvSpPr/>
          <p:nvPr/>
        </p:nvSpPr>
        <p:spPr bwMode="auto">
          <a:xfrm rot="20925770">
            <a:off x="2365445" y="3053664"/>
            <a:ext cx="215391"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椭圆 24"/>
          <p:cNvSpPr/>
          <p:nvPr/>
        </p:nvSpPr>
        <p:spPr bwMode="auto">
          <a:xfrm rot="21146216">
            <a:off x="2966310" y="3636041"/>
            <a:ext cx="216582"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椭圆 25"/>
          <p:cNvSpPr/>
          <p:nvPr/>
        </p:nvSpPr>
        <p:spPr bwMode="auto">
          <a:xfrm rot="372077">
            <a:off x="4402022" y="3265396"/>
            <a:ext cx="215391"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椭圆 26"/>
          <p:cNvSpPr/>
          <p:nvPr/>
        </p:nvSpPr>
        <p:spPr bwMode="auto">
          <a:xfrm rot="444650">
            <a:off x="5091874" y="2833012"/>
            <a:ext cx="215391" cy="2201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椭圆 27"/>
          <p:cNvSpPr/>
          <p:nvPr/>
        </p:nvSpPr>
        <p:spPr bwMode="auto">
          <a:xfrm rot="411978">
            <a:off x="5618992" y="2298715"/>
            <a:ext cx="216582" cy="2201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9" name="椭圆 28"/>
          <p:cNvSpPr/>
          <p:nvPr/>
        </p:nvSpPr>
        <p:spPr bwMode="auto">
          <a:xfrm rot="705091">
            <a:off x="6733054" y="1610140"/>
            <a:ext cx="216582" cy="2201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椭圆 29"/>
          <p:cNvSpPr/>
          <p:nvPr/>
        </p:nvSpPr>
        <p:spPr bwMode="auto">
          <a:xfrm rot="1654378">
            <a:off x="7580831" y="1164709"/>
            <a:ext cx="215391"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文本框 30"/>
          <p:cNvSpPr txBox="1">
            <a:spLocks noChangeArrowheads="1"/>
          </p:cNvSpPr>
          <p:nvPr/>
        </p:nvSpPr>
        <p:spPr bwMode="auto">
          <a:xfrm>
            <a:off x="822009" y="4596629"/>
            <a:ext cx="631904"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3</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32" name="文本框 31"/>
          <p:cNvSpPr txBox="1">
            <a:spLocks noChangeArrowheads="1"/>
          </p:cNvSpPr>
          <p:nvPr/>
        </p:nvSpPr>
        <p:spPr bwMode="auto">
          <a:xfrm>
            <a:off x="1435032" y="4596629"/>
            <a:ext cx="631904"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4</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33" name="文本框 32"/>
          <p:cNvSpPr txBox="1">
            <a:spLocks noChangeArrowheads="1"/>
          </p:cNvSpPr>
          <p:nvPr/>
        </p:nvSpPr>
        <p:spPr bwMode="auto">
          <a:xfrm>
            <a:off x="2207175" y="4596629"/>
            <a:ext cx="631904"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5</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34" name="文本框 33"/>
          <p:cNvSpPr txBox="1">
            <a:spLocks noChangeArrowheads="1"/>
          </p:cNvSpPr>
          <p:nvPr/>
        </p:nvSpPr>
        <p:spPr bwMode="auto">
          <a:xfrm>
            <a:off x="2784327" y="4596629"/>
            <a:ext cx="631904"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6</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35" name="文本框 34"/>
          <p:cNvSpPr txBox="1">
            <a:spLocks noChangeArrowheads="1"/>
          </p:cNvSpPr>
          <p:nvPr/>
        </p:nvSpPr>
        <p:spPr bwMode="auto">
          <a:xfrm>
            <a:off x="4282544" y="4596629"/>
            <a:ext cx="631904"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8</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36" name="文本框 35"/>
          <p:cNvSpPr txBox="1">
            <a:spLocks noChangeArrowheads="1"/>
          </p:cNvSpPr>
          <p:nvPr/>
        </p:nvSpPr>
        <p:spPr bwMode="auto">
          <a:xfrm>
            <a:off x="5001989" y="4596629"/>
            <a:ext cx="631904"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9</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37" name="文本框 36"/>
          <p:cNvSpPr txBox="1">
            <a:spLocks noChangeArrowheads="1"/>
          </p:cNvSpPr>
          <p:nvPr/>
        </p:nvSpPr>
        <p:spPr bwMode="auto">
          <a:xfrm>
            <a:off x="5599541" y="4596629"/>
            <a:ext cx="732893"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10</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38" name="文本框 37"/>
          <p:cNvSpPr txBox="1">
            <a:spLocks noChangeArrowheads="1"/>
          </p:cNvSpPr>
          <p:nvPr/>
        </p:nvSpPr>
        <p:spPr bwMode="auto">
          <a:xfrm>
            <a:off x="6623626" y="4596629"/>
            <a:ext cx="732893"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11</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39" name="文本框 38"/>
          <p:cNvSpPr txBox="1">
            <a:spLocks noChangeArrowheads="1"/>
          </p:cNvSpPr>
          <p:nvPr/>
        </p:nvSpPr>
        <p:spPr bwMode="auto">
          <a:xfrm>
            <a:off x="7471081" y="4596629"/>
            <a:ext cx="732893"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12</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40" name="文本框 39"/>
          <p:cNvSpPr txBox="1">
            <a:spLocks noChangeArrowheads="1"/>
          </p:cNvSpPr>
          <p:nvPr/>
        </p:nvSpPr>
        <p:spPr bwMode="auto">
          <a:xfrm>
            <a:off x="1309947" y="4059629"/>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sp>
        <p:nvSpPr>
          <p:cNvPr id="41" name="文本框 40"/>
          <p:cNvSpPr txBox="1">
            <a:spLocks noChangeArrowheads="1"/>
          </p:cNvSpPr>
          <p:nvPr/>
        </p:nvSpPr>
        <p:spPr bwMode="auto">
          <a:xfrm>
            <a:off x="361725" y="3508962"/>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sp>
        <p:nvSpPr>
          <p:cNvPr id="42" name="文本框 41"/>
          <p:cNvSpPr txBox="1">
            <a:spLocks noChangeArrowheads="1"/>
          </p:cNvSpPr>
          <p:nvPr/>
        </p:nvSpPr>
        <p:spPr bwMode="auto">
          <a:xfrm>
            <a:off x="2009036" y="2731374"/>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sp>
        <p:nvSpPr>
          <p:cNvPr id="43" name="文本框 42"/>
          <p:cNvSpPr txBox="1">
            <a:spLocks noChangeArrowheads="1"/>
          </p:cNvSpPr>
          <p:nvPr/>
        </p:nvSpPr>
        <p:spPr bwMode="auto">
          <a:xfrm>
            <a:off x="2905086" y="3326599"/>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sp>
        <p:nvSpPr>
          <p:cNvPr id="44" name="文本框 43"/>
          <p:cNvSpPr txBox="1">
            <a:spLocks noChangeArrowheads="1"/>
          </p:cNvSpPr>
          <p:nvPr/>
        </p:nvSpPr>
        <p:spPr bwMode="auto">
          <a:xfrm>
            <a:off x="4660601" y="3261665"/>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sp>
        <p:nvSpPr>
          <p:cNvPr id="45" name="文本框 44"/>
          <p:cNvSpPr txBox="1">
            <a:spLocks noChangeArrowheads="1"/>
          </p:cNvSpPr>
          <p:nvPr/>
        </p:nvSpPr>
        <p:spPr bwMode="auto">
          <a:xfrm>
            <a:off x="5352766" y="2842679"/>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sp>
        <p:nvSpPr>
          <p:cNvPr id="46" name="文本框 45"/>
          <p:cNvSpPr txBox="1">
            <a:spLocks noChangeArrowheads="1"/>
          </p:cNvSpPr>
          <p:nvPr/>
        </p:nvSpPr>
        <p:spPr bwMode="auto">
          <a:xfrm>
            <a:off x="5931891" y="2285716"/>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sp>
        <p:nvSpPr>
          <p:cNvPr id="47" name="文本框 46"/>
          <p:cNvSpPr txBox="1">
            <a:spLocks noChangeArrowheads="1"/>
          </p:cNvSpPr>
          <p:nvPr/>
        </p:nvSpPr>
        <p:spPr bwMode="auto">
          <a:xfrm>
            <a:off x="7048651" y="1602737"/>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cxnSp>
        <p:nvCxnSpPr>
          <p:cNvPr id="48" name="直接连接符 47"/>
          <p:cNvCxnSpPr>
            <a:stCxn id="13" idx="7"/>
            <a:endCxn id="14" idx="3"/>
          </p:cNvCxnSpPr>
          <p:nvPr/>
        </p:nvCxnSpPr>
        <p:spPr>
          <a:xfrm flipV="1">
            <a:off x="1167634" y="3746711"/>
            <a:ext cx="431403" cy="4025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1764649" y="3185321"/>
            <a:ext cx="602861" cy="41813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2563083" y="3226250"/>
            <a:ext cx="425311" cy="45296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3593870" y="4013317"/>
            <a:ext cx="216582"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52" name="直接连接符 51"/>
          <p:cNvCxnSpPr>
            <a:stCxn id="25" idx="5"/>
            <a:endCxn id="51" idx="2"/>
          </p:cNvCxnSpPr>
          <p:nvPr/>
        </p:nvCxnSpPr>
        <p:spPr>
          <a:xfrm>
            <a:off x="3160808" y="3814207"/>
            <a:ext cx="436183" cy="28396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3795181" y="3445638"/>
            <a:ext cx="630377" cy="62060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4593878" y="3010449"/>
            <a:ext cx="520136" cy="29604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5285125" y="2476914"/>
            <a:ext cx="356828" cy="39881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5812612" y="1780824"/>
            <a:ext cx="937912" cy="55984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6932166" y="1309498"/>
            <a:ext cx="652635" cy="35010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3866505" y="4002507"/>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sp>
        <p:nvSpPr>
          <p:cNvPr id="59" name="文本框 33"/>
          <p:cNvSpPr txBox="1">
            <a:spLocks noChangeArrowheads="1"/>
          </p:cNvSpPr>
          <p:nvPr/>
        </p:nvSpPr>
        <p:spPr bwMode="auto">
          <a:xfrm>
            <a:off x="3447614" y="4596629"/>
            <a:ext cx="631904"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en-US" altLang="zh-CN"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7</a:t>
            </a:r>
            <a:r>
              <a:rPr kumimoji="0" lang="zh-CN" altLang="en-US" sz="13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Arial" pitchFamily="34" charset="0"/>
              </a:rPr>
              <a:t>月份</a:t>
            </a:r>
          </a:p>
        </p:txBody>
      </p:sp>
      <p:sp>
        <p:nvSpPr>
          <p:cNvPr id="60" name="文本框 46"/>
          <p:cNvSpPr txBox="1">
            <a:spLocks noChangeArrowheads="1"/>
          </p:cNvSpPr>
          <p:nvPr/>
        </p:nvSpPr>
        <p:spPr bwMode="auto">
          <a:xfrm>
            <a:off x="7155774" y="844458"/>
            <a:ext cx="1223412" cy="299954"/>
          </a:xfrm>
          <a:prstGeom prst="rect">
            <a:avLst/>
          </a:prstGeom>
          <a:noFill/>
          <a:ln w="9525">
            <a:noFill/>
            <a:miter lim="800000"/>
            <a:headEnd/>
            <a:tailEnd/>
          </a:ln>
        </p:spPr>
        <p:txBody>
          <a:bodyPr wrap="none">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349"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添加文字内容</a:t>
            </a:r>
          </a:p>
        </p:txBody>
      </p:sp>
      <p:grpSp>
        <p:nvGrpSpPr>
          <p:cNvPr id="61" name="组合 60"/>
          <p:cNvGrpSpPr/>
          <p:nvPr/>
        </p:nvGrpSpPr>
        <p:grpSpPr>
          <a:xfrm>
            <a:off x="408567" y="4462560"/>
            <a:ext cx="8053955" cy="76646"/>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976610" y="898435"/>
            <a:ext cx="3163567" cy="1291892"/>
          </a:xfrm>
          <a:prstGeom prst="rect">
            <a:avLst/>
          </a:prstGeom>
        </p:spPr>
        <p:txBody>
          <a:bodyPr wrap="square">
            <a:spAutoFit/>
          </a:bodyPr>
          <a:lstStyle/>
          <a:p>
            <a:pPr marL="0" marR="0" lvl="0" indent="0" algn="l" defTabSz="914232" rtl="0" eaLnBrk="1" fontAlgn="auto" latinLnBrk="0" hangingPunct="1">
              <a:lnSpc>
                <a:spcPct val="200000"/>
              </a:lnSpc>
              <a:spcBef>
                <a:spcPts val="0"/>
              </a:spcBef>
              <a:spcAft>
                <a:spcPts val="0"/>
              </a:spcAft>
              <a:buClrTx/>
              <a:buSzTx/>
              <a:buFontTx/>
              <a:buNone/>
              <a:tabLst/>
              <a:defRPr/>
            </a:pPr>
            <a:r>
              <a:rPr kumimoji="0" lang="zh-CN" altLang="en-US" sz="1499"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点击添加小标题</a:t>
            </a:r>
            <a:endParaRPr kumimoji="0" lang="en-US" altLang="zh-CN" sz="1499"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295049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500"/>
                                        <p:tgtEl>
                                          <p:spTgt spid="6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500"/>
                                        <p:tgtEl>
                                          <p:spTgt spid="3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up)">
                                      <p:cBhvr>
                                        <p:cTn id="27" dur="500"/>
                                        <p:tgtEl>
                                          <p:spTgt spid="59"/>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up)">
                                      <p:cBhvr>
                                        <p:cTn id="30" dur="500"/>
                                        <p:tgtEl>
                                          <p:spTgt spid="3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up)">
                                      <p:cBhvr>
                                        <p:cTn id="36" dur="500"/>
                                        <p:tgtEl>
                                          <p:spTgt spid="3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500"/>
                                        <p:tgtEl>
                                          <p:spTgt spid="3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down)">
                                      <p:cBhvr>
                                        <p:cTn id="49" dur="500"/>
                                        <p:tgtEl>
                                          <p:spTgt spid="40"/>
                                        </p:tgtEl>
                                      </p:cBhvr>
                                    </p:animEffect>
                                  </p:childTnLst>
                                </p:cTn>
                              </p:par>
                            </p:childTnLst>
                          </p:cTn>
                        </p:par>
                        <p:par>
                          <p:cTn id="50" fill="hold">
                            <p:stCondLst>
                              <p:cond delay="20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down)">
                                      <p:cBhvr>
                                        <p:cTn id="60" dur="500"/>
                                        <p:tgtEl>
                                          <p:spTgt spid="41"/>
                                        </p:tgtEl>
                                      </p:cBhvr>
                                    </p:animEffect>
                                  </p:childTnLst>
                                </p:cTn>
                              </p:par>
                            </p:childTnLst>
                          </p:cTn>
                        </p:par>
                        <p:par>
                          <p:cTn id="61" fill="hold">
                            <p:stCondLst>
                              <p:cond delay="3000"/>
                            </p:stCondLst>
                            <p:childTnLst>
                              <p:par>
                                <p:cTn id="62" presetID="22" presetClass="entr" presetSubtype="4"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down)">
                                      <p:cBhvr>
                                        <p:cTn id="64" dur="500"/>
                                        <p:tgtEl>
                                          <p:spTgt spid="49"/>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down)">
                                      <p:cBhvr>
                                        <p:cTn id="71" dur="500"/>
                                        <p:tgtEl>
                                          <p:spTgt spid="42"/>
                                        </p:tgtEl>
                                      </p:cBhvr>
                                    </p:animEffect>
                                  </p:childTnLst>
                                </p:cTn>
                              </p:par>
                            </p:childTnLst>
                          </p:cTn>
                        </p:par>
                        <p:par>
                          <p:cTn id="72" fill="hold">
                            <p:stCondLst>
                              <p:cond delay="400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down)">
                                      <p:cBhvr>
                                        <p:cTn id="82" dur="500"/>
                                        <p:tgtEl>
                                          <p:spTgt spid="43"/>
                                        </p:tgtEl>
                                      </p:cBhvr>
                                    </p:animEffect>
                                  </p:childTnLst>
                                </p:cTn>
                              </p:par>
                            </p:childTnLst>
                          </p:cTn>
                        </p:par>
                        <p:par>
                          <p:cTn id="83" fill="hold">
                            <p:stCondLst>
                              <p:cond delay="5000"/>
                            </p:stCondLst>
                            <p:childTnLst>
                              <p:par>
                                <p:cTn id="84" presetID="22" presetClass="entr" presetSubtype="1"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up)">
                                      <p:cBhvr>
                                        <p:cTn id="86" dur="500"/>
                                        <p:tgtEl>
                                          <p:spTgt spid="52"/>
                                        </p:tgtEl>
                                      </p:cBhvr>
                                    </p:animEffect>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500"/>
                                        <p:tgtEl>
                                          <p:spTgt spid="51"/>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down)">
                                      <p:cBhvr>
                                        <p:cTn id="93" dur="500"/>
                                        <p:tgtEl>
                                          <p:spTgt spid="58"/>
                                        </p:tgtEl>
                                      </p:cBhvr>
                                    </p:animEffect>
                                  </p:childTnLst>
                                </p:cTn>
                              </p:par>
                            </p:childTnLst>
                          </p:cTn>
                        </p:par>
                        <p:par>
                          <p:cTn id="94" fill="hold">
                            <p:stCondLst>
                              <p:cond delay="6000"/>
                            </p:stCondLst>
                            <p:childTnLst>
                              <p:par>
                                <p:cTn id="95" presetID="22" presetClass="entr" presetSubtype="4" fill="hold" nodeType="after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ipe(down)">
                                      <p:cBhvr>
                                        <p:cTn id="97" dur="500"/>
                                        <p:tgtEl>
                                          <p:spTgt spid="53"/>
                                        </p:tgtEl>
                                      </p:cBhvr>
                                    </p:animEffec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500"/>
                                        <p:tgtEl>
                                          <p:spTgt spid="26"/>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wipe(down)">
                                      <p:cBhvr>
                                        <p:cTn id="104" dur="500"/>
                                        <p:tgtEl>
                                          <p:spTgt spid="44"/>
                                        </p:tgtEl>
                                      </p:cBhvr>
                                    </p:animEffect>
                                  </p:childTnLst>
                                </p:cTn>
                              </p:par>
                            </p:childTnLst>
                          </p:cTn>
                        </p:par>
                        <p:par>
                          <p:cTn id="105" fill="hold">
                            <p:stCondLst>
                              <p:cond delay="7000"/>
                            </p:stCondLst>
                            <p:childTnLst>
                              <p:par>
                                <p:cTn id="106" presetID="22" presetClass="entr" presetSubtype="4"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wipe(down)">
                                      <p:cBhvr>
                                        <p:cTn id="108" dur="500"/>
                                        <p:tgtEl>
                                          <p:spTgt spid="54"/>
                                        </p:tgtEl>
                                      </p:cBhvr>
                                    </p:animEffect>
                                  </p:childTnLst>
                                </p:cTn>
                              </p:par>
                            </p:childTnLst>
                          </p:cTn>
                        </p:par>
                        <p:par>
                          <p:cTn id="109" fill="hold">
                            <p:stCondLst>
                              <p:cond delay="7500"/>
                            </p:stCondLst>
                            <p:childTnLst>
                              <p:par>
                                <p:cTn id="110" presetID="10" presetClass="entr" presetSubtype="0" fill="hold" grpId="0" nodeType="after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45"/>
                                        </p:tgtEl>
                                        <p:attrNameLst>
                                          <p:attrName>style.visibility</p:attrName>
                                        </p:attrNameLst>
                                      </p:cBhvr>
                                      <p:to>
                                        <p:strVal val="visible"/>
                                      </p:to>
                                    </p:set>
                                    <p:animEffect transition="in" filter="wipe(down)">
                                      <p:cBhvr>
                                        <p:cTn id="115" dur="500"/>
                                        <p:tgtEl>
                                          <p:spTgt spid="45"/>
                                        </p:tgtEl>
                                      </p:cBhvr>
                                    </p:animEffect>
                                  </p:childTnLst>
                                </p:cTn>
                              </p:par>
                            </p:childTnLst>
                          </p:cTn>
                        </p:par>
                        <p:par>
                          <p:cTn id="116" fill="hold">
                            <p:stCondLst>
                              <p:cond delay="8000"/>
                            </p:stCondLst>
                            <p:childTnLst>
                              <p:par>
                                <p:cTn id="117" presetID="22" presetClass="entr" presetSubtype="4" fill="hold"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wipe(down)">
                                      <p:cBhvr>
                                        <p:cTn id="119" dur="500"/>
                                        <p:tgtEl>
                                          <p:spTgt spid="55"/>
                                        </p:tgtEl>
                                      </p:cBhvr>
                                    </p:animEffec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wipe(down)">
                                      <p:cBhvr>
                                        <p:cTn id="126" dur="500"/>
                                        <p:tgtEl>
                                          <p:spTgt spid="46"/>
                                        </p:tgtEl>
                                      </p:cBhvr>
                                    </p:animEffect>
                                  </p:childTnLst>
                                </p:cTn>
                              </p:par>
                            </p:childTnLst>
                          </p:cTn>
                        </p:par>
                        <p:par>
                          <p:cTn id="127" fill="hold">
                            <p:stCondLst>
                              <p:cond delay="9000"/>
                            </p:stCondLst>
                            <p:childTnLst>
                              <p:par>
                                <p:cTn id="128" presetID="22" presetClass="entr" presetSubtype="4" fill="hold"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down)">
                                      <p:cBhvr>
                                        <p:cTn id="130" dur="500"/>
                                        <p:tgtEl>
                                          <p:spTgt spid="56"/>
                                        </p:tgtEl>
                                      </p:cBhvr>
                                    </p:animEffect>
                                  </p:childTnLst>
                                </p:cTn>
                              </p:par>
                            </p:childTnLst>
                          </p:cTn>
                        </p:par>
                        <p:par>
                          <p:cTn id="131" fill="hold">
                            <p:stCondLst>
                              <p:cond delay="9500"/>
                            </p:stCondLst>
                            <p:childTnLst>
                              <p:par>
                                <p:cTn id="132" presetID="10" presetClass="entr" presetSubtype="0"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fade">
                                      <p:cBhvr>
                                        <p:cTn id="134" dur="500"/>
                                        <p:tgtEl>
                                          <p:spTgt spid="29"/>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wipe(down)">
                                      <p:cBhvr>
                                        <p:cTn id="137" dur="500"/>
                                        <p:tgtEl>
                                          <p:spTgt spid="47"/>
                                        </p:tgtEl>
                                      </p:cBhvr>
                                    </p:animEffect>
                                  </p:childTnLst>
                                </p:cTn>
                              </p:par>
                            </p:childTnLst>
                          </p:cTn>
                        </p:par>
                        <p:par>
                          <p:cTn id="138" fill="hold">
                            <p:stCondLst>
                              <p:cond delay="10000"/>
                            </p:stCondLst>
                            <p:childTnLst>
                              <p:par>
                                <p:cTn id="139" presetID="22" presetClass="entr" presetSubtype="4"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down)">
                                      <p:cBhvr>
                                        <p:cTn id="141" dur="500"/>
                                        <p:tgtEl>
                                          <p:spTgt spid="57"/>
                                        </p:tgtEl>
                                      </p:cBhvr>
                                    </p:animEffect>
                                  </p:childTnLst>
                                </p:cTn>
                              </p:par>
                            </p:childTnLst>
                          </p:cTn>
                        </p:par>
                        <p:par>
                          <p:cTn id="142" fill="hold">
                            <p:stCondLst>
                              <p:cond delay="10500"/>
                            </p:stCondLst>
                            <p:childTnLst>
                              <p:par>
                                <p:cTn id="143" presetID="10" presetClass="entr" presetSubtype="0" fill="hold" grpId="0" nodeType="after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fade">
                                      <p:cBhvr>
                                        <p:cTn id="145" dur="500"/>
                                        <p:tgtEl>
                                          <p:spTgt spid="30"/>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down)">
                                      <p:cBhvr>
                                        <p:cTn id="14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2673364" y="1570854"/>
            <a:ext cx="3558591" cy="394381"/>
          </a:xfrm>
          <a:prstGeom prst="rightArrow">
            <a:avLst>
              <a:gd name="adj1" fmla="val 50000"/>
              <a:gd name="adj2" fmla="val 50092"/>
            </a:avLst>
          </a:prstGeom>
          <a:solidFill>
            <a:schemeClr val="accent1"/>
          </a:solidFill>
          <a:ln>
            <a:noFill/>
          </a:ln>
          <a:effectLst/>
          <a:extLst/>
        </p:spPr>
        <p:txBody>
          <a:bodyPr lIns="96172" tIns="48084" rIns="96172" bIns="48084" anchor="ctr"/>
          <a:lstStyle/>
          <a:p>
            <a:pPr marL="0" marR="0" lvl="0" indent="0" algn="l" defTabSz="914232" rtl="0" eaLnBrk="1" fontAlgn="auto" latinLnBrk="0" hangingPunct="1">
              <a:lnSpc>
                <a:spcPct val="120000"/>
              </a:lnSpc>
              <a:spcBef>
                <a:spcPts val="0"/>
              </a:spcBef>
              <a:spcAft>
                <a:spcPts val="0"/>
              </a:spcAft>
              <a:buClrTx/>
              <a:buSzTx/>
              <a:buFontTx/>
              <a:buNone/>
              <a:tabLst/>
              <a:defRPr/>
            </a:pPr>
            <a:endParaRPr kumimoji="0" lang="zh-CN" altLang="en-US" sz="1874"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5" name="右箭头 4"/>
          <p:cNvSpPr>
            <a:spLocks noChangeArrowheads="1"/>
          </p:cNvSpPr>
          <p:nvPr/>
        </p:nvSpPr>
        <p:spPr bwMode="auto">
          <a:xfrm flipH="1">
            <a:off x="2804609" y="2162424"/>
            <a:ext cx="3684853" cy="392696"/>
          </a:xfrm>
          <a:prstGeom prst="rightArrow">
            <a:avLst>
              <a:gd name="adj1" fmla="val 50000"/>
              <a:gd name="adj2" fmla="val 50064"/>
            </a:avLst>
          </a:prstGeom>
          <a:solidFill>
            <a:schemeClr val="accent1"/>
          </a:solidFill>
          <a:ln>
            <a:noFill/>
          </a:ln>
          <a:effectLst/>
          <a:extLst/>
        </p:spPr>
        <p:txBody>
          <a:bodyPr lIns="96172" tIns="48084" rIns="96172" bIns="48084" anchor="ctr"/>
          <a:lstStyle/>
          <a:p>
            <a:pPr marL="0" marR="0" lvl="0" indent="0" algn="l" defTabSz="914232" rtl="0" eaLnBrk="1" fontAlgn="auto" latinLnBrk="0" hangingPunct="1">
              <a:lnSpc>
                <a:spcPct val="120000"/>
              </a:lnSpc>
              <a:spcBef>
                <a:spcPts val="0"/>
              </a:spcBef>
              <a:spcAft>
                <a:spcPts val="0"/>
              </a:spcAft>
              <a:buClrTx/>
              <a:buSzTx/>
              <a:buFontTx/>
              <a:buNone/>
              <a:tabLst/>
              <a:defRPr/>
            </a:pPr>
            <a:endParaRPr kumimoji="0" lang="zh-CN" altLang="en-US" sz="1874"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 name="椭圆 5"/>
          <p:cNvSpPr>
            <a:spLocks noChangeArrowheads="1"/>
          </p:cNvSpPr>
          <p:nvPr/>
        </p:nvSpPr>
        <p:spPr bwMode="auto">
          <a:xfrm>
            <a:off x="928954" y="1078722"/>
            <a:ext cx="1875654" cy="1902801"/>
          </a:xfrm>
          <a:prstGeom prst="ellipse">
            <a:avLst/>
          </a:prstGeom>
          <a:solidFill>
            <a:schemeClr val="accent1"/>
          </a:solidFill>
          <a:ln>
            <a:noFill/>
          </a:ln>
          <a:effectLst/>
          <a:extLst/>
        </p:spPr>
        <p:txBody>
          <a:bodyPr lIns="96172" tIns="48084" rIns="96172" bIns="48084" anchor="ctr"/>
          <a:lstStyle/>
          <a:p>
            <a:pPr marL="0" marR="0" lvl="0" indent="0" algn="l" defTabSz="914232" rtl="0" eaLnBrk="1" fontAlgn="auto" latinLnBrk="0" hangingPunct="1">
              <a:lnSpc>
                <a:spcPct val="120000"/>
              </a:lnSpc>
              <a:spcBef>
                <a:spcPts val="0"/>
              </a:spcBef>
              <a:spcAft>
                <a:spcPts val="0"/>
              </a:spcAft>
              <a:buClrTx/>
              <a:buSzTx/>
              <a:buFontTx/>
              <a:buNone/>
              <a:tabLst/>
              <a:defRPr/>
            </a:pPr>
            <a:r>
              <a:rPr kumimoji="0" lang="zh-CN" altLang="en-US" sz="1874"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  添加内容</a:t>
            </a:r>
          </a:p>
        </p:txBody>
      </p:sp>
      <p:sp>
        <p:nvSpPr>
          <p:cNvPr id="7" name="椭圆 6"/>
          <p:cNvSpPr>
            <a:spLocks noChangeArrowheads="1"/>
          </p:cNvSpPr>
          <p:nvPr/>
        </p:nvSpPr>
        <p:spPr bwMode="auto">
          <a:xfrm>
            <a:off x="6295085" y="1078722"/>
            <a:ext cx="1877315" cy="1902801"/>
          </a:xfrm>
          <a:prstGeom prst="ellipse">
            <a:avLst/>
          </a:prstGeom>
          <a:solidFill>
            <a:schemeClr val="accent1"/>
          </a:solidFill>
          <a:ln>
            <a:noFill/>
          </a:ln>
          <a:effectLst/>
          <a:extLst/>
        </p:spPr>
        <p:txBody>
          <a:bodyPr lIns="96172" tIns="48084" rIns="96172" bIns="48084" anchor="ctr"/>
          <a:lstStyle/>
          <a:p>
            <a:pPr marL="0" marR="0" lvl="0" indent="0" algn="l" defTabSz="914232" rtl="0" eaLnBrk="1" fontAlgn="auto" latinLnBrk="0" hangingPunct="1">
              <a:lnSpc>
                <a:spcPct val="120000"/>
              </a:lnSpc>
              <a:spcBef>
                <a:spcPts val="0"/>
              </a:spcBef>
              <a:spcAft>
                <a:spcPts val="0"/>
              </a:spcAft>
              <a:buClrTx/>
              <a:buSzTx/>
              <a:buFontTx/>
              <a:buNone/>
              <a:tabLst/>
              <a:defRPr/>
            </a:pPr>
            <a:r>
              <a:rPr kumimoji="0" lang="zh-CN" altLang="en-US" sz="1874"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  添加内容</a:t>
            </a:r>
          </a:p>
        </p:txBody>
      </p:sp>
      <p:sp>
        <p:nvSpPr>
          <p:cNvPr id="8" name="矩形 7"/>
          <p:cNvSpPr/>
          <p:nvPr/>
        </p:nvSpPr>
        <p:spPr>
          <a:xfrm>
            <a:off x="3676813" y="1441080"/>
            <a:ext cx="1486900" cy="1245501"/>
          </a:xfrm>
          <a:prstGeom prst="rect">
            <a:avLst/>
          </a:prstGeom>
          <a:gradFill>
            <a:gsLst>
              <a:gs pos="33000">
                <a:srgbClr val="F9F9F9"/>
              </a:gs>
              <a:gs pos="100000">
                <a:srgbClr val="D7D7D7"/>
              </a:gs>
            </a:gsLst>
            <a:lin ang="5400000" scaled="0"/>
          </a:gradFill>
          <a:ln w="3175" cap="flat" cmpd="sng" algn="ctr">
            <a:noFill/>
            <a:prstDash val="solid"/>
          </a:ln>
          <a:effectLst/>
        </p:spPr>
        <p:txBody>
          <a:bodyPr lIns="96172" tIns="48084" rIns="96172" bIns="48084" anchor="ctr"/>
          <a:lstStyle/>
          <a:p>
            <a:pPr marL="0" marR="0" lvl="0" indent="0" algn="l" defTabSz="914232" rtl="0" eaLnBrk="1" fontAlgn="auto" latinLnBrk="0" hangingPunct="1">
              <a:lnSpc>
                <a:spcPct val="120000"/>
              </a:lnSpc>
              <a:spcBef>
                <a:spcPts val="0"/>
              </a:spcBef>
              <a:spcAft>
                <a:spcPts val="0"/>
              </a:spcAft>
              <a:buClrTx/>
              <a:buSzTx/>
              <a:buFontTx/>
              <a:buNone/>
              <a:tabLst/>
              <a:defRPr/>
            </a:pPr>
            <a:r>
              <a:rPr kumimoji="0" lang="zh-CN" altLang="en-US" sz="1799" b="0" i="0" u="none" strike="noStrike" kern="0" cap="none" spc="0" normalizeH="0" baseline="0" noProof="0" dirty="0">
                <a:ln>
                  <a:noFill/>
                </a:ln>
                <a:solidFill>
                  <a:srgbClr val="414455"/>
                </a:solidFill>
                <a:effectLst/>
                <a:uLnTx/>
                <a:uFillTx/>
                <a:latin typeface="微软雅黑" pitchFamily="34" charset="-122"/>
                <a:ea typeface="微软雅黑" pitchFamily="34" charset="-122"/>
                <a:cs typeface="+mn-cs"/>
              </a:rPr>
              <a:t>   添加内容</a:t>
            </a:r>
          </a:p>
        </p:txBody>
      </p:sp>
      <p:sp>
        <p:nvSpPr>
          <p:cNvPr id="9" name="下箭头 8"/>
          <p:cNvSpPr>
            <a:spLocks noChangeArrowheads="1"/>
          </p:cNvSpPr>
          <p:nvPr/>
        </p:nvSpPr>
        <p:spPr bwMode="auto">
          <a:xfrm>
            <a:off x="4025694" y="3020287"/>
            <a:ext cx="842301" cy="589884"/>
          </a:xfrm>
          <a:prstGeom prst="downArrow">
            <a:avLst>
              <a:gd name="adj1" fmla="val 50000"/>
              <a:gd name="adj2" fmla="val 50000"/>
            </a:avLst>
          </a:prstGeom>
          <a:solidFill>
            <a:schemeClr val="accent1"/>
          </a:solidFill>
          <a:ln>
            <a:noFill/>
          </a:ln>
          <a:effectLst/>
          <a:extLst/>
        </p:spPr>
        <p:txBody>
          <a:bodyPr lIns="96172" tIns="48084" rIns="96172" bIns="48084" anchor="ctr"/>
          <a:lstStyle/>
          <a:p>
            <a:pPr marL="0" marR="0" lvl="0" indent="0" algn="l" defTabSz="914232" rtl="0" eaLnBrk="1" fontAlgn="auto" latinLnBrk="0" hangingPunct="1">
              <a:lnSpc>
                <a:spcPct val="120000"/>
              </a:lnSpc>
              <a:spcBef>
                <a:spcPts val="0"/>
              </a:spcBef>
              <a:spcAft>
                <a:spcPts val="0"/>
              </a:spcAft>
              <a:buClrTx/>
              <a:buSzTx/>
              <a:buFontTx/>
              <a:buNone/>
              <a:tabLst/>
              <a:defRPr/>
            </a:pPr>
            <a:endParaRPr kumimoji="0" lang="zh-CN" altLang="en-US" sz="1874"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0" name="TextBox 9"/>
          <p:cNvSpPr txBox="1"/>
          <p:nvPr/>
        </p:nvSpPr>
        <p:spPr bwMode="auto">
          <a:xfrm>
            <a:off x="1033753" y="3182083"/>
            <a:ext cx="1551692" cy="1296474"/>
          </a:xfrm>
          <a:prstGeom prst="rect">
            <a:avLst/>
          </a:prstGeom>
          <a:noFill/>
        </p:spPr>
        <p:txBody>
          <a:bodyPr lIns="96172" tIns="48084" rIns="96172" bIns="48084">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11" name="TextBox 10"/>
          <p:cNvSpPr txBox="1"/>
          <p:nvPr/>
        </p:nvSpPr>
        <p:spPr bwMode="auto">
          <a:xfrm>
            <a:off x="6458031" y="3246128"/>
            <a:ext cx="1553354" cy="1296474"/>
          </a:xfrm>
          <a:prstGeom prst="rect">
            <a:avLst/>
          </a:prstGeom>
          <a:noFill/>
        </p:spPr>
        <p:txBody>
          <a:bodyPr lIns="96172" tIns="48084" rIns="96172" bIns="48084">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12" name="TextBox 19"/>
          <p:cNvSpPr txBox="1">
            <a:spLocks noChangeArrowheads="1"/>
          </p:cNvSpPr>
          <p:nvPr/>
        </p:nvSpPr>
        <p:spPr bwMode="auto">
          <a:xfrm>
            <a:off x="3970174" y="3802305"/>
            <a:ext cx="1177890" cy="678548"/>
          </a:xfrm>
          <a:prstGeom prst="rect">
            <a:avLst/>
          </a:prstGeom>
          <a:noFill/>
          <a:ln>
            <a:noFill/>
          </a:ln>
          <a:extLst/>
        </p:spPr>
        <p:txBody>
          <a:bodyPr lIns="96172" tIns="48084" rIns="96172" bIns="4808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232" rtl="0" eaLnBrk="1" fontAlgn="auto" latinLnBrk="0" hangingPunct="1">
              <a:lnSpc>
                <a:spcPct val="120000"/>
              </a:lnSpc>
              <a:spcBef>
                <a:spcPts val="0"/>
              </a:spcBef>
              <a:spcAft>
                <a:spcPts val="0"/>
              </a:spcAft>
              <a:buClrTx/>
              <a:buSzTx/>
              <a:buFontTx/>
              <a:buNone/>
              <a:tabLst/>
              <a:defRPr/>
            </a:pPr>
            <a:r>
              <a:rPr kumimoji="0" lang="zh-CN" altLang="en-US" sz="1574"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rPr>
              <a:t>单击此处添加标题</a:t>
            </a:r>
          </a:p>
        </p:txBody>
      </p:sp>
    </p:spTree>
    <p:extLst>
      <p:ext uri="{BB962C8B-B14F-4D97-AF65-F5344CB8AC3E}">
        <p14:creationId xmlns:p14="http://schemas.microsoft.com/office/powerpoint/2010/main" val="1637391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lide(fromLeft)">
                                      <p:cBhvr>
                                        <p:cTn id="20" dur="500"/>
                                        <p:tgtEl>
                                          <p:spTgt spid="4"/>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lide(fromRight)">
                                      <p:cBhvr>
                                        <p:cTn id="23" dur="500"/>
                                        <p:tgtEl>
                                          <p:spTgt spid="5"/>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amond(in)">
                                      <p:cBhvr>
                                        <p:cTn id="38" dur="500"/>
                                        <p:tgtEl>
                                          <p:spTgt spid="12"/>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amond(in)">
                                      <p:cBhvr>
                                        <p:cTn id="41" dur="500"/>
                                        <p:tgtEl>
                                          <p:spTgt spid="10"/>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amond(in)">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0"/>
          <p:cNvSpPr>
            <a:spLocks noChangeArrowheads="1"/>
          </p:cNvSpPr>
          <p:nvPr/>
        </p:nvSpPr>
        <p:spPr bwMode="auto">
          <a:xfrm>
            <a:off x="2920124" y="2827118"/>
            <a:ext cx="2514481"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232" rtl="0" eaLnBrk="1" fontAlgn="auto" latinLnBrk="1" hangingPunct="1">
              <a:lnSpc>
                <a:spcPct val="100000"/>
              </a:lnSpc>
              <a:spcBef>
                <a:spcPts val="0"/>
              </a:spcBef>
              <a:spcAft>
                <a:spcPts val="0"/>
              </a:spcAft>
              <a:buClr>
                <a:srgbClr val="FF0000"/>
              </a:buClr>
              <a:buSzPct val="70000"/>
              <a:buFontTx/>
              <a:buNone/>
              <a:tabLst/>
              <a:defRPr/>
            </a:pPr>
            <a:r>
              <a:rPr kumimoji="0" lang="en-US" altLang="zh-CN" sz="1799"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10 </a:t>
            </a:r>
            <a:r>
              <a:rPr kumimoji="0" lang="zh-CN" altLang="en-US" sz="11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条成绩，点击添加文本</a:t>
            </a:r>
            <a:endParaRPr kumimoji="0" lang="zh-CN" altLang="en-US" sz="1799"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5" name="Freeform 7"/>
          <p:cNvSpPr>
            <a:spLocks noChangeArrowheads="1"/>
          </p:cNvSpPr>
          <p:nvPr/>
        </p:nvSpPr>
        <p:spPr bwMode="auto">
          <a:xfrm>
            <a:off x="703994" y="952414"/>
            <a:ext cx="4861046" cy="3387034"/>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a:noFill/>
          </a:ln>
          <a:extLst/>
        </p:spPr>
        <p:txBody>
          <a:bodyPr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 name="矩形 8"/>
          <p:cNvSpPr>
            <a:spLocks noChangeArrowheads="1"/>
          </p:cNvSpPr>
          <p:nvPr/>
        </p:nvSpPr>
        <p:spPr bwMode="auto">
          <a:xfrm>
            <a:off x="643167" y="3683084"/>
            <a:ext cx="986168"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en-US" altLang="zh-CN" sz="17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sym typeface="微软雅黑" pitchFamily="34" charset="-122"/>
              </a:rPr>
              <a:t>2001</a:t>
            </a:r>
            <a:r>
              <a:rPr kumimoji="0" lang="zh-CN" altLang="en-US" sz="17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sym typeface="微软雅黑" pitchFamily="34" charset="-122"/>
              </a:rPr>
              <a:t>年</a:t>
            </a:r>
            <a:endParaRPr kumimoji="0" lang="zh-CN" altLang="en-US" sz="1799" b="1" i="0" u="none" strike="noStrike" kern="1200" cap="none" spc="0" normalizeH="0" baseline="0" noProof="0" dirty="0">
              <a:ln>
                <a:noFill/>
              </a:ln>
              <a:solidFill>
                <a:prstClr val="black">
                  <a:lumMod val="85000"/>
                  <a:lumOff val="15000"/>
                </a:prstClr>
              </a:solidFill>
              <a:effectLst/>
              <a:uLnTx/>
              <a:uFillTx/>
              <a:latin typeface="Calibri"/>
              <a:ea typeface="微软雅黑" pitchFamily="34" charset="-122"/>
              <a:cs typeface="+mn-cs"/>
            </a:endParaRPr>
          </a:p>
        </p:txBody>
      </p:sp>
      <p:sp>
        <p:nvSpPr>
          <p:cNvPr id="20" name="矩形 9"/>
          <p:cNvSpPr>
            <a:spLocks noChangeArrowheads="1"/>
          </p:cNvSpPr>
          <p:nvPr/>
        </p:nvSpPr>
        <p:spPr bwMode="auto">
          <a:xfrm>
            <a:off x="1491768" y="2895617"/>
            <a:ext cx="986168"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232" rtl="0" eaLnBrk="1" fontAlgn="auto" latinLnBrk="1" hangingPunct="1">
              <a:lnSpc>
                <a:spcPct val="100000"/>
              </a:lnSpc>
              <a:spcBef>
                <a:spcPts val="0"/>
              </a:spcBef>
              <a:spcAft>
                <a:spcPts val="0"/>
              </a:spcAft>
              <a:buClr>
                <a:srgbClr val="FF0000"/>
              </a:buClr>
              <a:buSzPct val="70000"/>
              <a:buFontTx/>
              <a:buNone/>
              <a:tabLst/>
              <a:defRPr/>
            </a:pPr>
            <a:r>
              <a:rPr kumimoji="0" lang="en-US" altLang="zh-CN" sz="17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sym typeface="微软雅黑" pitchFamily="34" charset="-122"/>
              </a:rPr>
              <a:t>2005</a:t>
            </a:r>
            <a:r>
              <a:rPr kumimoji="0" lang="zh-CN" altLang="en-US" sz="17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sym typeface="微软雅黑" pitchFamily="34" charset="-122"/>
              </a:rPr>
              <a:t>年</a:t>
            </a:r>
          </a:p>
        </p:txBody>
      </p:sp>
      <p:sp>
        <p:nvSpPr>
          <p:cNvPr id="23" name="矩形 10"/>
          <p:cNvSpPr>
            <a:spLocks noChangeArrowheads="1"/>
          </p:cNvSpPr>
          <p:nvPr/>
        </p:nvSpPr>
        <p:spPr bwMode="auto">
          <a:xfrm>
            <a:off x="2444687" y="2085949"/>
            <a:ext cx="986168"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232" rtl="0" eaLnBrk="1" fontAlgn="auto" latinLnBrk="1" hangingPunct="1">
              <a:lnSpc>
                <a:spcPct val="100000"/>
              </a:lnSpc>
              <a:spcBef>
                <a:spcPts val="0"/>
              </a:spcBef>
              <a:spcAft>
                <a:spcPts val="0"/>
              </a:spcAft>
              <a:buClr>
                <a:srgbClr val="FF0000"/>
              </a:buClr>
              <a:buSzPct val="70000"/>
              <a:buFontTx/>
              <a:buNone/>
              <a:tabLst/>
              <a:defRPr/>
            </a:pPr>
            <a:r>
              <a:rPr kumimoji="0" lang="en-US" altLang="zh-CN" sz="17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sym typeface="微软雅黑" pitchFamily="34" charset="-122"/>
              </a:rPr>
              <a:t>2012</a:t>
            </a:r>
            <a:r>
              <a:rPr kumimoji="0" lang="zh-CN" altLang="en-US" sz="17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sym typeface="微软雅黑" pitchFamily="34" charset="-122"/>
              </a:rPr>
              <a:t>年</a:t>
            </a:r>
            <a:endParaRPr kumimoji="0" lang="zh-CN" altLang="en-US" sz="1799" b="1" i="0" u="none" strike="noStrike" kern="1200" cap="none" spc="0" normalizeH="0" baseline="0" noProof="0" dirty="0">
              <a:ln>
                <a:noFill/>
              </a:ln>
              <a:solidFill>
                <a:prstClr val="black">
                  <a:lumMod val="85000"/>
                  <a:lumOff val="15000"/>
                </a:prstClr>
              </a:solidFill>
              <a:effectLst/>
              <a:uLnTx/>
              <a:uFillTx/>
              <a:latin typeface="Calibri"/>
              <a:ea typeface="宋体" panose="02010600030101010101" pitchFamily="2" charset="-122"/>
              <a:cs typeface="+mn-cs"/>
            </a:endParaRPr>
          </a:p>
        </p:txBody>
      </p:sp>
      <p:sp>
        <p:nvSpPr>
          <p:cNvPr id="26" name="矩形 11"/>
          <p:cNvSpPr>
            <a:spLocks noChangeArrowheads="1"/>
          </p:cNvSpPr>
          <p:nvPr/>
        </p:nvSpPr>
        <p:spPr bwMode="auto">
          <a:xfrm>
            <a:off x="3416289" y="1254079"/>
            <a:ext cx="986168"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232" rtl="0" eaLnBrk="1" fontAlgn="auto" latinLnBrk="1" hangingPunct="1">
              <a:lnSpc>
                <a:spcPct val="100000"/>
              </a:lnSpc>
              <a:spcBef>
                <a:spcPts val="0"/>
              </a:spcBef>
              <a:spcAft>
                <a:spcPts val="0"/>
              </a:spcAft>
              <a:buClr>
                <a:srgbClr val="FF0000"/>
              </a:buClr>
              <a:buSzPct val="70000"/>
              <a:buFontTx/>
              <a:buNone/>
              <a:tabLst/>
              <a:defRPr/>
            </a:pPr>
            <a:r>
              <a:rPr kumimoji="0" lang="en-US" altLang="zh-CN" sz="17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sym typeface="微软雅黑" pitchFamily="34" charset="-122"/>
              </a:rPr>
              <a:t>2015</a:t>
            </a:r>
            <a:r>
              <a:rPr kumimoji="0" lang="zh-CN" altLang="en-US" sz="17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sym typeface="微软雅黑" pitchFamily="34" charset="-122"/>
              </a:rPr>
              <a:t>年</a:t>
            </a:r>
          </a:p>
        </p:txBody>
      </p:sp>
      <p:sp>
        <p:nvSpPr>
          <p:cNvPr id="28" name="Text Box 30"/>
          <p:cNvSpPr>
            <a:spLocks noChangeArrowheads="1"/>
          </p:cNvSpPr>
          <p:nvPr/>
        </p:nvSpPr>
        <p:spPr bwMode="auto">
          <a:xfrm>
            <a:off x="3837748" y="2017449"/>
            <a:ext cx="2083699"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232" rtl="0" eaLnBrk="1" fontAlgn="auto" latinLnBrk="1" hangingPunct="1">
              <a:lnSpc>
                <a:spcPct val="100000"/>
              </a:lnSpc>
              <a:spcBef>
                <a:spcPts val="0"/>
              </a:spcBef>
              <a:spcAft>
                <a:spcPts val="0"/>
              </a:spcAft>
              <a:buClr>
                <a:srgbClr val="FF0000"/>
              </a:buClr>
              <a:buSzPct val="70000"/>
              <a:buFontTx/>
              <a:buNone/>
              <a:tabLst/>
              <a:defRPr/>
            </a:pPr>
            <a:r>
              <a:rPr kumimoji="0" lang="en-US" altLang="zh-CN" sz="1799"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10 </a:t>
            </a:r>
            <a:r>
              <a:rPr kumimoji="0" lang="zh-CN" altLang="en-US" sz="11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条成绩，点击添加文本</a:t>
            </a:r>
            <a:endParaRPr kumimoji="0" lang="zh-CN" altLang="en-US" sz="1799"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9" name="Text Box 30"/>
          <p:cNvSpPr>
            <a:spLocks noChangeArrowheads="1"/>
          </p:cNvSpPr>
          <p:nvPr/>
        </p:nvSpPr>
        <p:spPr bwMode="auto">
          <a:xfrm>
            <a:off x="2002500" y="3632287"/>
            <a:ext cx="2513291"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232" rtl="0" eaLnBrk="1" fontAlgn="auto" latinLnBrk="1" hangingPunct="1">
              <a:lnSpc>
                <a:spcPct val="100000"/>
              </a:lnSpc>
              <a:spcBef>
                <a:spcPts val="0"/>
              </a:spcBef>
              <a:spcAft>
                <a:spcPts val="0"/>
              </a:spcAft>
              <a:buClr>
                <a:srgbClr val="FF0000"/>
              </a:buClr>
              <a:buSzPct val="70000"/>
              <a:buFontTx/>
              <a:buNone/>
              <a:tabLst/>
              <a:defRPr/>
            </a:pPr>
            <a:r>
              <a:rPr kumimoji="0" lang="en-US" altLang="zh-CN" sz="1799"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10 </a:t>
            </a:r>
            <a:r>
              <a:rPr kumimoji="0" lang="zh-CN" altLang="en-US" sz="1199"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条成绩，点击添加文本</a:t>
            </a:r>
            <a:endParaRPr kumimoji="0" lang="zh-CN" altLang="en-US" sz="1799"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30" name="Text Box 30"/>
          <p:cNvSpPr>
            <a:spLocks noChangeArrowheads="1"/>
          </p:cNvSpPr>
          <p:nvPr/>
        </p:nvSpPr>
        <p:spPr bwMode="auto">
          <a:xfrm>
            <a:off x="653052" y="4392477"/>
            <a:ext cx="2513291"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232" rtl="0" eaLnBrk="1" fontAlgn="auto" latinLnBrk="1" hangingPunct="1">
              <a:lnSpc>
                <a:spcPct val="100000"/>
              </a:lnSpc>
              <a:spcBef>
                <a:spcPts val="0"/>
              </a:spcBef>
              <a:spcAft>
                <a:spcPts val="0"/>
              </a:spcAft>
              <a:buClr>
                <a:srgbClr val="FF0000"/>
              </a:buClr>
              <a:buSzPct val="70000"/>
              <a:buFontTx/>
              <a:buNone/>
              <a:tabLst/>
              <a:defRPr/>
            </a:pPr>
            <a:r>
              <a:rPr kumimoji="0" lang="en-US" altLang="zh-CN" sz="1799" b="1"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rPr>
              <a:t>10 </a:t>
            </a:r>
            <a:r>
              <a:rPr kumimoji="0" lang="zh-CN" altLang="en-US" sz="1199"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rPr>
              <a:t>条成绩，点击添加文本</a:t>
            </a: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1" name="矩形 30"/>
          <p:cNvSpPr/>
          <p:nvPr/>
        </p:nvSpPr>
        <p:spPr>
          <a:xfrm>
            <a:off x="6245315" y="1708053"/>
            <a:ext cx="2267071" cy="2860398"/>
          </a:xfrm>
          <a:prstGeom prst="rect">
            <a:avLst/>
          </a:prstGeom>
        </p:spPr>
        <p:txBody>
          <a:bodyPr wrap="square">
            <a:spAutoFit/>
          </a:bodyPr>
          <a:lstStyle/>
          <a:p>
            <a:pPr marL="0" marR="0" lvl="0" indent="0" algn="l" defTabSz="914232" rtl="0" eaLnBrk="1" fontAlgn="auto" latinLnBrk="0" hangingPunct="1">
              <a:lnSpc>
                <a:spcPct val="15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l" defTabSz="914232" rtl="0" eaLnBrk="1" fontAlgn="auto" latinLnBrk="0" hangingPunct="1">
              <a:lnSpc>
                <a:spcPct val="15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l" defTabSz="914232" rtl="0" eaLnBrk="1" fontAlgn="auto" latinLnBrk="0" hangingPunct="1">
              <a:lnSpc>
                <a:spcPct val="15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a:p>
            <a:pPr marL="0" marR="0" lvl="0" indent="0" algn="l" defTabSz="914232" rtl="0" eaLnBrk="1" fontAlgn="auto" latinLnBrk="0" hangingPunct="1">
              <a:lnSpc>
                <a:spcPct val="150000"/>
              </a:lnSpc>
              <a:spcBef>
                <a:spcPts val="0"/>
              </a:spcBef>
              <a:spcAft>
                <a:spcPts val="0"/>
              </a:spcAft>
              <a:buClrTx/>
              <a:buSzTx/>
              <a:buFontTx/>
              <a:buNone/>
              <a:tabLst/>
              <a:defRPr/>
            </a:pPr>
            <a:endParaRPr kumimoji="0" lang="en-US" altLang="zh-CN"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11396014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p:cBhvr>
                                        <p:cTn id="7" dur="750"/>
                                        <p:tgtEl>
                                          <p:spTgt spid="15"/>
                                        </p:tgtEl>
                                      </p:cBhvr>
                                    </p:animEffect>
                                  </p:childTnLst>
                                </p:cTn>
                              </p:par>
                            </p:childTnLst>
                          </p:cTn>
                        </p:par>
                        <p:par>
                          <p:cTn id="8" fill="hold">
                            <p:stCondLst>
                              <p:cond delay="750"/>
                            </p:stCondLst>
                            <p:childTnLst>
                              <p:par>
                                <p:cTn id="9" presetID="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ppt_x</p:attrName>
                                        </p:attrNameLst>
                                      </p:cBhvr>
                                      <p:tavLst>
                                        <p:tav tm="0">
                                          <p:val>
                                            <p:strVal val="1+#ppt_w/2"/>
                                          </p:val>
                                        </p:tav>
                                        <p:tav tm="100000">
                                          <p:val>
                                            <p:strVal val="#ppt_x"/>
                                          </p:val>
                                        </p:tav>
                                      </p:tavLst>
                                    </p:anim>
                                    <p:anim calcmode="lin" valueType="num">
                                      <p:cBhvr>
                                        <p:cTn id="12" dur="5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ppt_x</p:attrName>
                                        </p:attrNameLst>
                                      </p:cBhvr>
                                      <p:tavLst>
                                        <p:tav tm="0">
                                          <p:val>
                                            <p:strVal val="1+#ppt_w/2"/>
                                          </p:val>
                                        </p:tav>
                                        <p:tav tm="100000">
                                          <p:val>
                                            <p:strVal val="#ppt_x"/>
                                          </p:val>
                                        </p:tav>
                                      </p:tavLst>
                                    </p:anim>
                                    <p:anim calcmode="lin" valueType="num">
                                      <p:cBhvr>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1+#ppt_w/2"/>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ppt_x</p:attrName>
                                        </p:attrNameLst>
                                      </p:cBhvr>
                                      <p:tavLst>
                                        <p:tav tm="0">
                                          <p:val>
                                            <p:strVal val="1+#ppt_w/2"/>
                                          </p:val>
                                        </p:tav>
                                        <p:tav tm="100000">
                                          <p:val>
                                            <p:strVal val="#ppt_x"/>
                                          </p:val>
                                        </p:tav>
                                      </p:tavLst>
                                    </p:anim>
                                    <p:anim calcmode="lin" valueType="num">
                                      <p:cBhvr>
                                        <p:cTn id="24" dur="500" fill="hold"/>
                                        <p:tgtEl>
                                          <p:spTgt spid="3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animBg="1"/>
      <p:bldP spid="28" grpId="0" bldLvl="0" autoUpdateAnimBg="0"/>
      <p:bldP spid="29" grpId="0" bldLvl="0" autoUpdateAnimBg="0"/>
      <p:bldP spid="30" grpId="0" bldLvl="0" autoUpdateAnimBg="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028717" y="3546197"/>
            <a:ext cx="5845306" cy="642603"/>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a:off x="1393255" y="2566822"/>
            <a:ext cx="5760815" cy="642603"/>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圆角矩形 18"/>
          <p:cNvSpPr/>
          <p:nvPr/>
        </p:nvSpPr>
        <p:spPr>
          <a:xfrm>
            <a:off x="2028717" y="1567218"/>
            <a:ext cx="5845306" cy="642603"/>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0" name="Group 5"/>
          <p:cNvGrpSpPr>
            <a:grpSpLocks/>
          </p:cNvGrpSpPr>
          <p:nvPr/>
        </p:nvGrpSpPr>
        <p:grpSpPr bwMode="auto">
          <a:xfrm>
            <a:off x="1393254" y="1378007"/>
            <a:ext cx="928204" cy="927014"/>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chemeClr val="accent1"/>
              </a:solidFill>
              <a:round/>
              <a:headEnd/>
              <a:tailEnd/>
            </a:ln>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chemeClr val="accent1"/>
              </a:solidFill>
              <a:round/>
              <a:headEnd/>
              <a:tailEnd/>
            </a:ln>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sp>
          <p:nvSpPr>
            <p:cNvPr id="23" name="Oval 8"/>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grpSp>
      <p:grpSp>
        <p:nvGrpSpPr>
          <p:cNvPr id="24" name="Group 12"/>
          <p:cNvGrpSpPr>
            <a:grpSpLocks/>
          </p:cNvGrpSpPr>
          <p:nvPr/>
        </p:nvGrpSpPr>
        <p:grpSpPr bwMode="auto">
          <a:xfrm>
            <a:off x="6900598" y="2393082"/>
            <a:ext cx="928204" cy="927014"/>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chemeClr val="accent1"/>
              </a:solidFill>
              <a:round/>
              <a:headEnd/>
              <a:tailEnd/>
            </a:ln>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sp>
          <p:nvSpPr>
            <p:cNvPr id="26" name="Oval 14"/>
            <p:cNvSpPr>
              <a:spLocks noChangeArrowheads="1"/>
            </p:cNvSpPr>
            <p:nvPr/>
          </p:nvSpPr>
          <p:spPr bwMode="gray">
            <a:xfrm>
              <a:off x="836" y="879"/>
              <a:ext cx="758" cy="758"/>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sp>
          <p:nvSpPr>
            <p:cNvPr id="27" name="Oval 15"/>
            <p:cNvSpPr>
              <a:spLocks noChangeArrowheads="1"/>
            </p:cNvSpPr>
            <p:nvPr/>
          </p:nvSpPr>
          <p:spPr bwMode="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grpSp>
      <p:grpSp>
        <p:nvGrpSpPr>
          <p:cNvPr id="28" name="Group 19"/>
          <p:cNvGrpSpPr>
            <a:grpSpLocks/>
          </p:cNvGrpSpPr>
          <p:nvPr/>
        </p:nvGrpSpPr>
        <p:grpSpPr bwMode="auto">
          <a:xfrm>
            <a:off x="1386114" y="3426006"/>
            <a:ext cx="928204" cy="927014"/>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chemeClr val="accent1"/>
              </a:solidFill>
              <a:round/>
              <a:headEnd/>
              <a:tailEnd/>
            </a:ln>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sp>
          <p:nvSpPr>
            <p:cNvPr id="30" name="Oval 21"/>
            <p:cNvSpPr>
              <a:spLocks noChangeArrowheads="1"/>
            </p:cNvSpPr>
            <p:nvPr/>
          </p:nvSpPr>
          <p:spPr bwMode="ltGray">
            <a:xfrm>
              <a:off x="836" y="879"/>
              <a:ext cx="758" cy="758"/>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sp>
          <p:nvSpPr>
            <p:cNvPr id="31" name="Oval 22"/>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Arial" charset="0"/>
              </a:endParaRPr>
            </a:p>
          </p:txBody>
        </p:sp>
      </p:grpSp>
      <p:sp>
        <p:nvSpPr>
          <p:cNvPr id="32" name="TextBox 69"/>
          <p:cNvSpPr txBox="1"/>
          <p:nvPr/>
        </p:nvSpPr>
        <p:spPr>
          <a:xfrm>
            <a:off x="1402665" y="1692558"/>
            <a:ext cx="910354" cy="323037"/>
          </a:xfrm>
          <a:prstGeom prst="rect">
            <a:avLst/>
          </a:prstGeom>
          <a:noFill/>
        </p:spPr>
        <p:txBody>
          <a:bodyPr>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33" name="TextBox 70"/>
          <p:cNvSpPr txBox="1"/>
          <p:nvPr/>
        </p:nvSpPr>
        <p:spPr>
          <a:xfrm>
            <a:off x="7114948" y="2697418"/>
            <a:ext cx="749703" cy="323037"/>
          </a:xfrm>
          <a:prstGeom prst="rect">
            <a:avLst/>
          </a:prstGeom>
          <a:noFill/>
        </p:spPr>
        <p:txBody>
          <a:bodyP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4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34" name="TextBox 71"/>
          <p:cNvSpPr txBox="1"/>
          <p:nvPr/>
        </p:nvSpPr>
        <p:spPr>
          <a:xfrm>
            <a:off x="1577129" y="3760398"/>
            <a:ext cx="856804" cy="323037"/>
          </a:xfrm>
          <a:prstGeom prst="rect">
            <a:avLst/>
          </a:prstGeom>
          <a:noFill/>
        </p:spPr>
        <p:txBody>
          <a:bodyP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49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35" name="TextBox 73"/>
          <p:cNvSpPr txBox="1"/>
          <p:nvPr/>
        </p:nvSpPr>
        <p:spPr>
          <a:xfrm>
            <a:off x="2410709" y="1647897"/>
            <a:ext cx="5358594" cy="512063"/>
          </a:xfrm>
          <a:prstGeom prst="rect">
            <a:avLst/>
          </a:prstGeom>
          <a:noFill/>
        </p:spPr>
        <p:txBody>
          <a:bodyPr>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p>
        </p:txBody>
      </p:sp>
      <p:sp>
        <p:nvSpPr>
          <p:cNvPr id="36" name="TextBox 74"/>
          <p:cNvSpPr txBox="1"/>
          <p:nvPr/>
        </p:nvSpPr>
        <p:spPr>
          <a:xfrm>
            <a:off x="1484884" y="2614423"/>
            <a:ext cx="5375254" cy="696601"/>
          </a:xfrm>
          <a:prstGeom prst="rect">
            <a:avLst/>
          </a:prstGeom>
          <a:noFill/>
          <a:ln>
            <a:noFill/>
          </a:ln>
        </p:spPr>
        <p:txBody>
          <a:bodyPr>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p>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19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37" name="TextBox 75"/>
          <p:cNvSpPr txBox="1">
            <a:spLocks noChangeArrowheads="1"/>
          </p:cNvSpPr>
          <p:nvPr/>
        </p:nvSpPr>
        <p:spPr bwMode="auto">
          <a:xfrm>
            <a:off x="2307179" y="3590227"/>
            <a:ext cx="5559704" cy="51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285750" marR="0" lvl="0" indent="-285750" algn="l" defTabSz="914232" rtl="0" eaLnBrk="0" fontAlgn="auto" latinLnBrk="0" hangingPunct="0">
              <a:lnSpc>
                <a:spcPct val="13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3782783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1+#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1+#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0-#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0-#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
          <p:cNvSpPr>
            <a:spLocks/>
          </p:cNvSpPr>
          <p:nvPr/>
        </p:nvSpPr>
        <p:spPr bwMode="auto">
          <a:xfrm>
            <a:off x="547868" y="0"/>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a:spLocks noChangeArrowheads="1"/>
          </p:cNvSpPr>
          <p:nvPr/>
        </p:nvSpPr>
        <p:spPr bwMode="auto">
          <a:xfrm>
            <a:off x="1493476" y="261257"/>
            <a:ext cx="1276227" cy="923920"/>
          </a:xfrm>
          <a:custGeom>
            <a:avLst/>
            <a:gdLst/>
            <a:ahLst/>
            <a:cxnLst/>
            <a:rect l="l" t="t" r="r" b="b"/>
            <a:pathLst>
              <a:path w="1502383" h="1087645">
                <a:moveTo>
                  <a:pt x="333975" y="916251"/>
                </a:moveTo>
                <a:cubicBezTo>
                  <a:pt x="315046" y="916251"/>
                  <a:pt x="300103" y="922733"/>
                  <a:pt x="289147" y="935696"/>
                </a:cubicBezTo>
                <a:cubicBezTo>
                  <a:pt x="278191" y="948660"/>
                  <a:pt x="272713" y="966442"/>
                  <a:pt x="272713" y="989042"/>
                </a:cubicBezTo>
                <a:cubicBezTo>
                  <a:pt x="272713" y="1010954"/>
                  <a:pt x="278249" y="1028219"/>
                  <a:pt x="289320" y="1040839"/>
                </a:cubicBezTo>
                <a:cubicBezTo>
                  <a:pt x="300390" y="1053458"/>
                  <a:pt x="315275" y="1059768"/>
                  <a:pt x="333975" y="1059768"/>
                </a:cubicBezTo>
                <a:cubicBezTo>
                  <a:pt x="353248" y="1059768"/>
                  <a:pt x="367932" y="1053602"/>
                  <a:pt x="378028" y="1041269"/>
                </a:cubicBezTo>
                <a:cubicBezTo>
                  <a:pt x="388124" y="1028936"/>
                  <a:pt x="393171" y="1011241"/>
                  <a:pt x="393171" y="988182"/>
                </a:cubicBezTo>
                <a:cubicBezTo>
                  <a:pt x="393171" y="965008"/>
                  <a:pt x="388124" y="947226"/>
                  <a:pt x="378028" y="934836"/>
                </a:cubicBezTo>
                <a:cubicBezTo>
                  <a:pt x="367932" y="922446"/>
                  <a:pt x="353248" y="916251"/>
                  <a:pt x="333975" y="916251"/>
                </a:cubicBezTo>
                <a:close/>
                <a:moveTo>
                  <a:pt x="907256" y="915563"/>
                </a:moveTo>
                <a:cubicBezTo>
                  <a:pt x="893834" y="915563"/>
                  <a:pt x="882218" y="920553"/>
                  <a:pt x="872410" y="930534"/>
                </a:cubicBezTo>
                <a:cubicBezTo>
                  <a:pt x="862601" y="940515"/>
                  <a:pt x="856434" y="953536"/>
                  <a:pt x="853911" y="969597"/>
                </a:cubicBezTo>
                <a:lnTo>
                  <a:pt x="953374" y="969597"/>
                </a:lnTo>
                <a:cubicBezTo>
                  <a:pt x="953260" y="952388"/>
                  <a:pt x="949187" y="939081"/>
                  <a:pt x="941156" y="929673"/>
                </a:cubicBezTo>
                <a:cubicBezTo>
                  <a:pt x="933126" y="920266"/>
                  <a:pt x="921826" y="915563"/>
                  <a:pt x="907256" y="915563"/>
                </a:cubicBezTo>
                <a:close/>
                <a:moveTo>
                  <a:pt x="1448177" y="888374"/>
                </a:moveTo>
                <a:cubicBezTo>
                  <a:pt x="1464352" y="888374"/>
                  <a:pt x="1479381" y="891184"/>
                  <a:pt x="1493262" y="896806"/>
                </a:cubicBezTo>
                <a:lnTo>
                  <a:pt x="1493262" y="929329"/>
                </a:lnTo>
                <a:cubicBezTo>
                  <a:pt x="1479037" y="920152"/>
                  <a:pt x="1462918" y="915563"/>
                  <a:pt x="1444907" y="915563"/>
                </a:cubicBezTo>
                <a:cubicBezTo>
                  <a:pt x="1434123" y="915563"/>
                  <a:pt x="1425347" y="917914"/>
                  <a:pt x="1418578" y="922618"/>
                </a:cubicBezTo>
                <a:cubicBezTo>
                  <a:pt x="1411810" y="927322"/>
                  <a:pt x="1408426" y="933517"/>
                  <a:pt x="1408426" y="941203"/>
                </a:cubicBezTo>
                <a:cubicBezTo>
                  <a:pt x="1408426" y="948775"/>
                  <a:pt x="1410864" y="954683"/>
                  <a:pt x="1415739" y="958928"/>
                </a:cubicBezTo>
                <a:cubicBezTo>
                  <a:pt x="1420615" y="963172"/>
                  <a:pt x="1431427" y="968621"/>
                  <a:pt x="1448177" y="975275"/>
                </a:cubicBezTo>
                <a:cubicBezTo>
                  <a:pt x="1469400" y="983191"/>
                  <a:pt x="1483740" y="991394"/>
                  <a:pt x="1491197" y="999883"/>
                </a:cubicBezTo>
                <a:cubicBezTo>
                  <a:pt x="1498654" y="1008372"/>
                  <a:pt x="1502383" y="1018869"/>
                  <a:pt x="1502383" y="1031374"/>
                </a:cubicBezTo>
                <a:cubicBezTo>
                  <a:pt x="1502383" y="1048812"/>
                  <a:pt x="1495241" y="1062550"/>
                  <a:pt x="1480958" y="1072588"/>
                </a:cubicBezTo>
                <a:cubicBezTo>
                  <a:pt x="1466676" y="1082626"/>
                  <a:pt x="1448177" y="1087645"/>
                  <a:pt x="1425462" y="1087645"/>
                </a:cubicBezTo>
                <a:cubicBezTo>
                  <a:pt x="1405730" y="1087645"/>
                  <a:pt x="1388521" y="1083917"/>
                  <a:pt x="1373837" y="1076460"/>
                </a:cubicBezTo>
                <a:lnTo>
                  <a:pt x="1373837" y="1042043"/>
                </a:lnTo>
                <a:cubicBezTo>
                  <a:pt x="1390816" y="1054318"/>
                  <a:pt x="1409114" y="1060456"/>
                  <a:pt x="1428731" y="1060456"/>
                </a:cubicBezTo>
                <a:cubicBezTo>
                  <a:pt x="1455003" y="1060456"/>
                  <a:pt x="1468138" y="1051852"/>
                  <a:pt x="1468138" y="1034644"/>
                </a:cubicBezTo>
                <a:cubicBezTo>
                  <a:pt x="1468138" y="1027302"/>
                  <a:pt x="1465270" y="1021250"/>
                  <a:pt x="1459534" y="1016489"/>
                </a:cubicBezTo>
                <a:cubicBezTo>
                  <a:pt x="1453798" y="1011728"/>
                  <a:pt x="1442154" y="1006078"/>
                  <a:pt x="1424601" y="999539"/>
                </a:cubicBezTo>
                <a:cubicBezTo>
                  <a:pt x="1403492" y="991050"/>
                  <a:pt x="1389783" y="982646"/>
                  <a:pt x="1383474" y="974329"/>
                </a:cubicBezTo>
                <a:cubicBezTo>
                  <a:pt x="1377164" y="966012"/>
                  <a:pt x="1374009" y="955945"/>
                  <a:pt x="1374009" y="944128"/>
                </a:cubicBezTo>
                <a:cubicBezTo>
                  <a:pt x="1374009" y="927264"/>
                  <a:pt x="1381150" y="913756"/>
                  <a:pt x="1395433" y="903603"/>
                </a:cubicBezTo>
                <a:cubicBezTo>
                  <a:pt x="1409716" y="893450"/>
                  <a:pt x="1427297" y="888374"/>
                  <a:pt x="1448177" y="888374"/>
                </a:cubicBezTo>
                <a:close/>
                <a:moveTo>
                  <a:pt x="1128964" y="888374"/>
                </a:moveTo>
                <a:cubicBezTo>
                  <a:pt x="1149843" y="888374"/>
                  <a:pt x="1165732" y="895056"/>
                  <a:pt x="1176630" y="908421"/>
                </a:cubicBezTo>
                <a:cubicBezTo>
                  <a:pt x="1187529" y="921786"/>
                  <a:pt x="1192978" y="941260"/>
                  <a:pt x="1192978" y="966843"/>
                </a:cubicBezTo>
                <a:lnTo>
                  <a:pt x="1192978" y="1083171"/>
                </a:lnTo>
                <a:lnTo>
                  <a:pt x="1159422" y="1083171"/>
                </a:lnTo>
                <a:lnTo>
                  <a:pt x="1159422" y="974931"/>
                </a:lnTo>
                <a:cubicBezTo>
                  <a:pt x="1159422" y="935811"/>
                  <a:pt x="1145139" y="916251"/>
                  <a:pt x="1116574" y="916251"/>
                </a:cubicBezTo>
                <a:cubicBezTo>
                  <a:pt x="1101775" y="916251"/>
                  <a:pt x="1089614" y="921758"/>
                  <a:pt x="1080092" y="932771"/>
                </a:cubicBezTo>
                <a:cubicBezTo>
                  <a:pt x="1070570" y="943784"/>
                  <a:pt x="1065809" y="957723"/>
                  <a:pt x="1065809" y="974587"/>
                </a:cubicBezTo>
                <a:lnTo>
                  <a:pt x="1065809" y="1083171"/>
                </a:lnTo>
                <a:lnTo>
                  <a:pt x="1032081" y="1083171"/>
                </a:lnTo>
                <a:lnTo>
                  <a:pt x="1032081" y="892848"/>
                </a:lnTo>
                <a:lnTo>
                  <a:pt x="1065809" y="892848"/>
                </a:lnTo>
                <a:lnTo>
                  <a:pt x="1065809" y="924339"/>
                </a:lnTo>
                <a:lnTo>
                  <a:pt x="1066498" y="924339"/>
                </a:lnTo>
                <a:cubicBezTo>
                  <a:pt x="1080838" y="900362"/>
                  <a:pt x="1101660" y="888374"/>
                  <a:pt x="1128964" y="888374"/>
                </a:cubicBezTo>
                <a:close/>
                <a:moveTo>
                  <a:pt x="907772" y="888374"/>
                </a:moveTo>
                <a:cubicBezTo>
                  <a:pt x="932667" y="888374"/>
                  <a:pt x="952112" y="896376"/>
                  <a:pt x="966108" y="912379"/>
                </a:cubicBezTo>
                <a:cubicBezTo>
                  <a:pt x="980105" y="928383"/>
                  <a:pt x="987103" y="950782"/>
                  <a:pt x="987103" y="979577"/>
                </a:cubicBezTo>
                <a:lnTo>
                  <a:pt x="987103" y="996614"/>
                </a:lnTo>
                <a:lnTo>
                  <a:pt x="853911" y="996614"/>
                </a:lnTo>
                <a:cubicBezTo>
                  <a:pt x="854484" y="1016919"/>
                  <a:pt x="860048" y="1032607"/>
                  <a:pt x="870603" y="1043678"/>
                </a:cubicBezTo>
                <a:cubicBezTo>
                  <a:pt x="881157" y="1054749"/>
                  <a:pt x="895899" y="1060284"/>
                  <a:pt x="914828" y="1060284"/>
                </a:cubicBezTo>
                <a:cubicBezTo>
                  <a:pt x="936166" y="1060284"/>
                  <a:pt x="955726" y="1053458"/>
                  <a:pt x="973508" y="1039806"/>
                </a:cubicBezTo>
                <a:lnTo>
                  <a:pt x="973508" y="1069921"/>
                </a:lnTo>
                <a:cubicBezTo>
                  <a:pt x="956759" y="1081737"/>
                  <a:pt x="934560" y="1087645"/>
                  <a:pt x="906912" y="1087645"/>
                </a:cubicBezTo>
                <a:cubicBezTo>
                  <a:pt x="879379" y="1087645"/>
                  <a:pt x="857897" y="1078926"/>
                  <a:pt x="842467" y="1061489"/>
                </a:cubicBezTo>
                <a:cubicBezTo>
                  <a:pt x="827037" y="1044051"/>
                  <a:pt x="819322" y="1019845"/>
                  <a:pt x="819322" y="988870"/>
                </a:cubicBezTo>
                <a:cubicBezTo>
                  <a:pt x="819322" y="959731"/>
                  <a:pt x="827783" y="935696"/>
                  <a:pt x="844704" y="916767"/>
                </a:cubicBezTo>
                <a:cubicBezTo>
                  <a:pt x="861626" y="897838"/>
                  <a:pt x="882648" y="888374"/>
                  <a:pt x="907772" y="888374"/>
                </a:cubicBezTo>
                <a:close/>
                <a:moveTo>
                  <a:pt x="576514" y="888374"/>
                </a:moveTo>
                <a:cubicBezTo>
                  <a:pt x="597393" y="888374"/>
                  <a:pt x="613282" y="895056"/>
                  <a:pt x="624180" y="908421"/>
                </a:cubicBezTo>
                <a:cubicBezTo>
                  <a:pt x="635079" y="921786"/>
                  <a:pt x="640528" y="941260"/>
                  <a:pt x="640528" y="966843"/>
                </a:cubicBezTo>
                <a:lnTo>
                  <a:pt x="640528" y="1083171"/>
                </a:lnTo>
                <a:lnTo>
                  <a:pt x="606972" y="1083171"/>
                </a:lnTo>
                <a:lnTo>
                  <a:pt x="606972" y="974931"/>
                </a:lnTo>
                <a:cubicBezTo>
                  <a:pt x="606972" y="935811"/>
                  <a:pt x="592689" y="916251"/>
                  <a:pt x="564124" y="916251"/>
                </a:cubicBezTo>
                <a:cubicBezTo>
                  <a:pt x="549324" y="916251"/>
                  <a:pt x="537164" y="921758"/>
                  <a:pt x="527642" y="932771"/>
                </a:cubicBezTo>
                <a:cubicBezTo>
                  <a:pt x="518120" y="943784"/>
                  <a:pt x="513359" y="957723"/>
                  <a:pt x="513359" y="974587"/>
                </a:cubicBezTo>
                <a:lnTo>
                  <a:pt x="513359" y="1083171"/>
                </a:lnTo>
                <a:lnTo>
                  <a:pt x="479631" y="1083171"/>
                </a:lnTo>
                <a:lnTo>
                  <a:pt x="479631" y="892848"/>
                </a:lnTo>
                <a:lnTo>
                  <a:pt x="513359" y="892848"/>
                </a:lnTo>
                <a:lnTo>
                  <a:pt x="513359" y="924339"/>
                </a:lnTo>
                <a:lnTo>
                  <a:pt x="514048" y="924339"/>
                </a:lnTo>
                <a:cubicBezTo>
                  <a:pt x="528388" y="900362"/>
                  <a:pt x="549210" y="888374"/>
                  <a:pt x="576514" y="888374"/>
                </a:cubicBezTo>
                <a:close/>
                <a:moveTo>
                  <a:pt x="336040" y="888374"/>
                </a:moveTo>
                <a:cubicBezTo>
                  <a:pt x="364606" y="888374"/>
                  <a:pt x="387005" y="897121"/>
                  <a:pt x="403238" y="914616"/>
                </a:cubicBezTo>
                <a:cubicBezTo>
                  <a:pt x="419471" y="932111"/>
                  <a:pt x="427588" y="956289"/>
                  <a:pt x="427588" y="987149"/>
                </a:cubicBezTo>
                <a:cubicBezTo>
                  <a:pt x="427588" y="1017206"/>
                  <a:pt x="418926" y="1041470"/>
                  <a:pt x="401603" y="1059940"/>
                </a:cubicBezTo>
                <a:cubicBezTo>
                  <a:pt x="384280" y="1078410"/>
                  <a:pt x="361049" y="1087645"/>
                  <a:pt x="331910" y="1087645"/>
                </a:cubicBezTo>
                <a:cubicBezTo>
                  <a:pt x="303459" y="1087645"/>
                  <a:pt x="280744" y="1078697"/>
                  <a:pt x="263765" y="1060800"/>
                </a:cubicBezTo>
                <a:cubicBezTo>
                  <a:pt x="246786" y="1042904"/>
                  <a:pt x="238297" y="1019328"/>
                  <a:pt x="238297" y="990074"/>
                </a:cubicBezTo>
                <a:cubicBezTo>
                  <a:pt x="238297" y="958641"/>
                  <a:pt x="247073" y="933832"/>
                  <a:pt x="264626" y="915649"/>
                </a:cubicBezTo>
                <a:cubicBezTo>
                  <a:pt x="282178" y="897465"/>
                  <a:pt x="305983" y="888374"/>
                  <a:pt x="336040" y="888374"/>
                </a:cubicBezTo>
                <a:close/>
                <a:moveTo>
                  <a:pt x="1295209" y="836405"/>
                </a:moveTo>
                <a:lnTo>
                  <a:pt x="1295209" y="892848"/>
                </a:lnTo>
                <a:lnTo>
                  <a:pt x="1342532" y="892848"/>
                </a:lnTo>
                <a:lnTo>
                  <a:pt x="1342532" y="920725"/>
                </a:lnTo>
                <a:lnTo>
                  <a:pt x="1295209" y="920725"/>
                </a:lnTo>
                <a:lnTo>
                  <a:pt x="1295209" y="1024663"/>
                </a:lnTo>
                <a:cubicBezTo>
                  <a:pt x="1295209" y="1037168"/>
                  <a:pt x="1297331" y="1046116"/>
                  <a:pt x="1301576" y="1051508"/>
                </a:cubicBezTo>
                <a:cubicBezTo>
                  <a:pt x="1305821" y="1056900"/>
                  <a:pt x="1312876" y="1059596"/>
                  <a:pt x="1322742" y="1059596"/>
                </a:cubicBezTo>
                <a:cubicBezTo>
                  <a:pt x="1330314" y="1059596"/>
                  <a:pt x="1336910" y="1057473"/>
                  <a:pt x="1342532" y="1053229"/>
                </a:cubicBezTo>
                <a:lnTo>
                  <a:pt x="1342532" y="1081278"/>
                </a:lnTo>
                <a:cubicBezTo>
                  <a:pt x="1335190" y="1085293"/>
                  <a:pt x="1325266" y="1087301"/>
                  <a:pt x="1312762" y="1087301"/>
                </a:cubicBezTo>
                <a:cubicBezTo>
                  <a:pt x="1278689" y="1087301"/>
                  <a:pt x="1261653" y="1068429"/>
                  <a:pt x="1261653" y="1030686"/>
                </a:cubicBezTo>
                <a:lnTo>
                  <a:pt x="1261653" y="920725"/>
                </a:lnTo>
                <a:lnTo>
                  <a:pt x="1228957" y="920725"/>
                </a:lnTo>
                <a:lnTo>
                  <a:pt x="1228957" y="892848"/>
                </a:lnTo>
                <a:lnTo>
                  <a:pt x="1261653" y="892848"/>
                </a:lnTo>
                <a:lnTo>
                  <a:pt x="1261653" y="847074"/>
                </a:lnTo>
                <a:close/>
                <a:moveTo>
                  <a:pt x="742759" y="836405"/>
                </a:moveTo>
                <a:lnTo>
                  <a:pt x="742759" y="892848"/>
                </a:lnTo>
                <a:lnTo>
                  <a:pt x="790082" y="892848"/>
                </a:lnTo>
                <a:lnTo>
                  <a:pt x="790082" y="920725"/>
                </a:lnTo>
                <a:lnTo>
                  <a:pt x="742759" y="920725"/>
                </a:lnTo>
                <a:lnTo>
                  <a:pt x="742759" y="1024663"/>
                </a:lnTo>
                <a:cubicBezTo>
                  <a:pt x="742759" y="1037168"/>
                  <a:pt x="744882" y="1046116"/>
                  <a:pt x="749126" y="1051508"/>
                </a:cubicBezTo>
                <a:cubicBezTo>
                  <a:pt x="753371" y="1056900"/>
                  <a:pt x="760426" y="1059596"/>
                  <a:pt x="770292" y="1059596"/>
                </a:cubicBezTo>
                <a:cubicBezTo>
                  <a:pt x="777864" y="1059596"/>
                  <a:pt x="784461" y="1057473"/>
                  <a:pt x="790082" y="1053229"/>
                </a:cubicBezTo>
                <a:lnTo>
                  <a:pt x="790082" y="1081278"/>
                </a:lnTo>
                <a:cubicBezTo>
                  <a:pt x="782740" y="1085293"/>
                  <a:pt x="772816" y="1087301"/>
                  <a:pt x="760312" y="1087301"/>
                </a:cubicBezTo>
                <a:cubicBezTo>
                  <a:pt x="726239" y="1087301"/>
                  <a:pt x="709203" y="1068429"/>
                  <a:pt x="709203" y="1030686"/>
                </a:cubicBezTo>
                <a:lnTo>
                  <a:pt x="709203" y="920725"/>
                </a:lnTo>
                <a:lnTo>
                  <a:pt x="676507" y="920725"/>
                </a:lnTo>
                <a:lnTo>
                  <a:pt x="676507" y="892848"/>
                </a:lnTo>
                <a:lnTo>
                  <a:pt x="709203" y="892848"/>
                </a:lnTo>
                <a:lnTo>
                  <a:pt x="709203" y="847074"/>
                </a:lnTo>
                <a:close/>
                <a:moveTo>
                  <a:pt x="136461" y="812141"/>
                </a:moveTo>
                <a:cubicBezTo>
                  <a:pt x="161930" y="812141"/>
                  <a:pt x="182981" y="815755"/>
                  <a:pt x="199616" y="822982"/>
                </a:cubicBezTo>
                <a:lnTo>
                  <a:pt x="199616" y="858948"/>
                </a:lnTo>
                <a:cubicBezTo>
                  <a:pt x="180572" y="848393"/>
                  <a:pt x="159635" y="843116"/>
                  <a:pt x="136805" y="843116"/>
                </a:cubicBezTo>
                <a:cubicBezTo>
                  <a:pt x="107093" y="843116"/>
                  <a:pt x="82886" y="853011"/>
                  <a:pt x="64187" y="872800"/>
                </a:cubicBezTo>
                <a:cubicBezTo>
                  <a:pt x="45487" y="892590"/>
                  <a:pt x="36137" y="919291"/>
                  <a:pt x="36137" y="952905"/>
                </a:cubicBezTo>
                <a:cubicBezTo>
                  <a:pt x="36137" y="984797"/>
                  <a:pt x="44856" y="1010122"/>
                  <a:pt x="62294" y="1028879"/>
                </a:cubicBezTo>
                <a:cubicBezTo>
                  <a:pt x="79731" y="1047636"/>
                  <a:pt x="102561" y="1057015"/>
                  <a:pt x="130783" y="1057015"/>
                </a:cubicBezTo>
                <a:cubicBezTo>
                  <a:pt x="157169" y="1057015"/>
                  <a:pt x="180113" y="1051049"/>
                  <a:pt x="199616" y="1039118"/>
                </a:cubicBezTo>
                <a:lnTo>
                  <a:pt x="199616" y="1072158"/>
                </a:lnTo>
                <a:cubicBezTo>
                  <a:pt x="179998" y="1082483"/>
                  <a:pt x="155390" y="1087645"/>
                  <a:pt x="125792" y="1087645"/>
                </a:cubicBezTo>
                <a:cubicBezTo>
                  <a:pt x="87590" y="1087645"/>
                  <a:pt x="57074" y="1075513"/>
                  <a:pt x="34244" y="1051250"/>
                </a:cubicBezTo>
                <a:cubicBezTo>
                  <a:pt x="11415" y="1026986"/>
                  <a:pt x="0" y="994893"/>
                  <a:pt x="0" y="954970"/>
                </a:cubicBezTo>
                <a:cubicBezTo>
                  <a:pt x="0" y="912064"/>
                  <a:pt x="12849" y="877532"/>
                  <a:pt x="38546" y="851376"/>
                </a:cubicBezTo>
                <a:cubicBezTo>
                  <a:pt x="64244" y="825219"/>
                  <a:pt x="96882" y="812141"/>
                  <a:pt x="136461" y="812141"/>
                </a:cubicBezTo>
                <a:close/>
                <a:moveTo>
                  <a:pt x="289973" y="374452"/>
                </a:moveTo>
                <a:lnTo>
                  <a:pt x="289973" y="443508"/>
                </a:lnTo>
                <a:lnTo>
                  <a:pt x="590010" y="443508"/>
                </a:lnTo>
                <a:lnTo>
                  <a:pt x="590010" y="374452"/>
                </a:lnTo>
                <a:close/>
                <a:moveTo>
                  <a:pt x="1091859" y="285155"/>
                </a:moveTo>
                <a:lnTo>
                  <a:pt x="1091859" y="309562"/>
                </a:lnTo>
                <a:cubicBezTo>
                  <a:pt x="1106940" y="330994"/>
                  <a:pt x="1124204" y="350242"/>
                  <a:pt x="1143651" y="367308"/>
                </a:cubicBezTo>
                <a:cubicBezTo>
                  <a:pt x="1176989" y="344289"/>
                  <a:pt x="1210326" y="316905"/>
                  <a:pt x="1243664" y="285155"/>
                </a:cubicBezTo>
                <a:close/>
                <a:moveTo>
                  <a:pt x="863854" y="285155"/>
                </a:moveTo>
                <a:cubicBezTo>
                  <a:pt x="888064" y="303014"/>
                  <a:pt x="914456" y="323652"/>
                  <a:pt x="943031" y="347067"/>
                </a:cubicBezTo>
                <a:lnTo>
                  <a:pt x="894215" y="400050"/>
                </a:lnTo>
                <a:cubicBezTo>
                  <a:pt x="935093" y="381000"/>
                  <a:pt x="973789" y="361553"/>
                  <a:pt x="1010301" y="341709"/>
                </a:cubicBezTo>
                <a:lnTo>
                  <a:pt x="1010301" y="285155"/>
                </a:lnTo>
                <a:close/>
                <a:moveTo>
                  <a:pt x="289973" y="232767"/>
                </a:moveTo>
                <a:lnTo>
                  <a:pt x="289973" y="298252"/>
                </a:lnTo>
                <a:lnTo>
                  <a:pt x="590010" y="298252"/>
                </a:lnTo>
                <a:lnTo>
                  <a:pt x="590010" y="232767"/>
                </a:lnTo>
                <a:close/>
                <a:moveTo>
                  <a:pt x="289973" y="91083"/>
                </a:moveTo>
                <a:lnTo>
                  <a:pt x="289973" y="156567"/>
                </a:lnTo>
                <a:lnTo>
                  <a:pt x="590010" y="156567"/>
                </a:lnTo>
                <a:lnTo>
                  <a:pt x="590010" y="91083"/>
                </a:lnTo>
                <a:close/>
                <a:moveTo>
                  <a:pt x="205439" y="12502"/>
                </a:moveTo>
                <a:lnTo>
                  <a:pt x="674545" y="12502"/>
                </a:lnTo>
                <a:lnTo>
                  <a:pt x="674545" y="562570"/>
                </a:lnTo>
                <a:lnTo>
                  <a:pt x="590010" y="562570"/>
                </a:lnTo>
                <a:lnTo>
                  <a:pt x="590010" y="522089"/>
                </a:lnTo>
                <a:lnTo>
                  <a:pt x="289973" y="522089"/>
                </a:lnTo>
                <a:lnTo>
                  <a:pt x="289973" y="562570"/>
                </a:lnTo>
                <a:lnTo>
                  <a:pt x="205439" y="562570"/>
                </a:lnTo>
                <a:close/>
                <a:moveTo>
                  <a:pt x="805514" y="0"/>
                </a:moveTo>
                <a:lnTo>
                  <a:pt x="1261523" y="0"/>
                </a:lnTo>
                <a:lnTo>
                  <a:pt x="1261523" y="215503"/>
                </a:lnTo>
                <a:lnTo>
                  <a:pt x="1344271" y="215503"/>
                </a:lnTo>
                <a:lnTo>
                  <a:pt x="1344271" y="285155"/>
                </a:lnTo>
                <a:lnTo>
                  <a:pt x="1250212" y="285155"/>
                </a:lnTo>
                <a:lnTo>
                  <a:pt x="1305576" y="342900"/>
                </a:lnTo>
                <a:cubicBezTo>
                  <a:pt x="1270254" y="366316"/>
                  <a:pt x="1236718" y="389334"/>
                  <a:pt x="1204968" y="411956"/>
                </a:cubicBezTo>
                <a:cubicBezTo>
                  <a:pt x="1245449" y="435769"/>
                  <a:pt x="1292281" y="454223"/>
                  <a:pt x="1345462" y="467320"/>
                </a:cubicBezTo>
                <a:cubicBezTo>
                  <a:pt x="1321649" y="499070"/>
                  <a:pt x="1303988" y="523875"/>
                  <a:pt x="1292479" y="541734"/>
                </a:cubicBezTo>
                <a:cubicBezTo>
                  <a:pt x="1212707" y="513159"/>
                  <a:pt x="1145834" y="467717"/>
                  <a:pt x="1091859" y="405408"/>
                </a:cubicBezTo>
                <a:lnTo>
                  <a:pt x="1091859" y="470297"/>
                </a:lnTo>
                <a:cubicBezTo>
                  <a:pt x="1091859" y="529828"/>
                  <a:pt x="1067054" y="560784"/>
                  <a:pt x="1017445" y="563166"/>
                </a:cubicBezTo>
                <a:cubicBezTo>
                  <a:pt x="993632" y="564753"/>
                  <a:pt x="963867" y="565745"/>
                  <a:pt x="928148" y="566142"/>
                </a:cubicBezTo>
                <a:cubicBezTo>
                  <a:pt x="922195" y="536377"/>
                  <a:pt x="916242" y="510977"/>
                  <a:pt x="910289" y="489942"/>
                </a:cubicBezTo>
                <a:cubicBezTo>
                  <a:pt x="938070" y="491927"/>
                  <a:pt x="959501" y="492720"/>
                  <a:pt x="974582" y="492323"/>
                </a:cubicBezTo>
                <a:cubicBezTo>
                  <a:pt x="998395" y="492323"/>
                  <a:pt x="1010301" y="479623"/>
                  <a:pt x="1010301" y="454223"/>
                </a:cubicBezTo>
                <a:lnTo>
                  <a:pt x="1010301" y="423863"/>
                </a:lnTo>
                <a:cubicBezTo>
                  <a:pt x="920607" y="470297"/>
                  <a:pt x="848178" y="509389"/>
                  <a:pt x="793012" y="541139"/>
                </a:cubicBezTo>
                <a:lnTo>
                  <a:pt x="753721" y="462558"/>
                </a:lnTo>
                <a:cubicBezTo>
                  <a:pt x="801346" y="442714"/>
                  <a:pt x="846590" y="422672"/>
                  <a:pt x="889453" y="402431"/>
                </a:cubicBezTo>
                <a:cubicBezTo>
                  <a:pt x="856909" y="371475"/>
                  <a:pt x="826746" y="345480"/>
                  <a:pt x="798965" y="324445"/>
                </a:cubicBezTo>
                <a:lnTo>
                  <a:pt x="832898" y="285155"/>
                </a:lnTo>
                <a:lnTo>
                  <a:pt x="756103" y="285155"/>
                </a:lnTo>
                <a:lnTo>
                  <a:pt x="756103" y="215503"/>
                </a:lnTo>
                <a:lnTo>
                  <a:pt x="1179965" y="215503"/>
                </a:lnTo>
                <a:lnTo>
                  <a:pt x="1179965" y="175617"/>
                </a:lnTo>
                <a:lnTo>
                  <a:pt x="826350" y="175617"/>
                </a:lnTo>
                <a:lnTo>
                  <a:pt x="826350" y="109537"/>
                </a:lnTo>
                <a:lnTo>
                  <a:pt x="1179965" y="109537"/>
                </a:lnTo>
                <a:lnTo>
                  <a:pt x="1179965" y="69652"/>
                </a:lnTo>
                <a:lnTo>
                  <a:pt x="805514" y="69652"/>
                </a:lnTo>
                <a:close/>
              </a:path>
            </a:pathLst>
          </a:custGeom>
          <a:solidFill>
            <a:schemeClr val="bg1"/>
          </a:solidFill>
          <a:ln>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endParaRPr lang="en-US" altLang="ko-KR" sz="2800" kern="0" dirty="0">
              <a:solidFill>
                <a:srgbClr val="2F5EB0"/>
              </a:solidFill>
              <a:latin typeface="微软雅黑" panose="020B0503020204020204" pitchFamily="34" charset="-122"/>
              <a:ea typeface="微软雅黑" pitchFamily="34" charset="-122"/>
              <a:sym typeface="微软雅黑" panose="020B0503020204020204" pitchFamily="34" charset="-122"/>
            </a:endParaRPr>
          </a:p>
        </p:txBody>
      </p:sp>
      <p:sp>
        <p:nvSpPr>
          <p:cNvPr id="27" name="任意多边形 26"/>
          <p:cNvSpPr/>
          <p:nvPr>
            <p:custDataLst>
              <p:tags r:id="rId1"/>
            </p:custDataLst>
          </p:nvPr>
        </p:nvSpPr>
        <p:spPr>
          <a:xfrm>
            <a:off x="1493476" y="1962768"/>
            <a:ext cx="4809192" cy="1105193"/>
          </a:xfrm>
          <a:custGeom>
            <a:avLst/>
            <a:gdLst>
              <a:gd name="connsiteX0" fmla="*/ 132647 w 3522133"/>
              <a:gd name="connsiteY0" fmla="*/ 0 h 795866"/>
              <a:gd name="connsiteX1" fmla="*/ 3124200 w 3522133"/>
              <a:gd name="connsiteY1" fmla="*/ 0 h 795866"/>
              <a:gd name="connsiteX2" fmla="*/ 3522133 w 3522133"/>
              <a:gd name="connsiteY2" fmla="*/ 397933 h 795866"/>
              <a:gd name="connsiteX3" fmla="*/ 3124200 w 3522133"/>
              <a:gd name="connsiteY3" fmla="*/ 795866 h 795866"/>
              <a:gd name="connsiteX4" fmla="*/ 132647 w 3522133"/>
              <a:gd name="connsiteY4" fmla="*/ 795866 h 795866"/>
              <a:gd name="connsiteX5" fmla="*/ 0 w 3522133"/>
              <a:gd name="connsiteY5" fmla="*/ 663219 h 795866"/>
              <a:gd name="connsiteX6" fmla="*/ 0 w 3522133"/>
              <a:gd name="connsiteY6" fmla="*/ 132647 h 795866"/>
              <a:gd name="connsiteX7" fmla="*/ 132647 w 3522133"/>
              <a:gd name="connsiteY7" fmla="*/ 0 h 7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2133" h="795866">
                <a:moveTo>
                  <a:pt x="132647" y="0"/>
                </a:moveTo>
                <a:lnTo>
                  <a:pt x="3124200" y="0"/>
                </a:lnTo>
                <a:lnTo>
                  <a:pt x="3522133" y="397933"/>
                </a:lnTo>
                <a:lnTo>
                  <a:pt x="3124200" y="795866"/>
                </a:lnTo>
                <a:lnTo>
                  <a:pt x="132647" y="795866"/>
                </a:lnTo>
                <a:cubicBezTo>
                  <a:pt x="59388" y="795866"/>
                  <a:pt x="0" y="736478"/>
                  <a:pt x="0" y="663219"/>
                </a:cubicBezTo>
                <a:lnTo>
                  <a:pt x="0" y="132647"/>
                </a:lnTo>
                <a:cubicBezTo>
                  <a:pt x="0" y="59388"/>
                  <a:pt x="59388" y="0"/>
                  <a:pt x="132647" y="0"/>
                </a:cubicBezTo>
                <a:close/>
              </a:path>
            </a:pathLst>
          </a:custGeom>
          <a:gradFill>
            <a:gsLst>
              <a:gs pos="0">
                <a:sysClr val="window" lastClr="FFFFFF">
                  <a:lumMod val="95000"/>
                </a:sysClr>
              </a:gs>
              <a:gs pos="51000">
                <a:sysClr val="window" lastClr="FFFFFF"/>
              </a:gs>
              <a:gs pos="100000">
                <a:sysClr val="window" lastClr="FFFFFF">
                  <a:lumMod val="95000"/>
                </a:sysClr>
              </a:gs>
            </a:gsLst>
            <a:lin ang="16200000" scaled="1"/>
          </a:gradFill>
          <a:ln w="3175" cap="flat" cmpd="sng" algn="ctr">
            <a:solidFill>
              <a:sysClr val="window" lastClr="FFFFFF">
                <a:lumMod val="95000"/>
              </a:sysClr>
            </a:solidFill>
            <a:prstDash val="solid"/>
            <a:miter lim="800000"/>
          </a:ln>
          <a:effectLst>
            <a:outerShdw blurRad="50800" dist="38100" dir="2700000" algn="tl" rotWithShape="0">
              <a:prstClr val="black">
                <a:alpha val="20000"/>
              </a:prstClr>
            </a:outerShdw>
          </a:effectLst>
        </p:spPr>
        <p:txBody>
          <a:bodyPr anchor="ctr">
            <a:normAutofit/>
          </a:bodyPr>
          <a:lstStyle/>
          <a:p>
            <a:pPr lvl="0" algn="ctr" fontAlgn="auto">
              <a:lnSpc>
                <a:spcPct val="130000"/>
              </a:lnSpc>
              <a:spcBef>
                <a:spcPts val="0"/>
              </a:spcBef>
              <a:spcAft>
                <a:spcPts val="0"/>
              </a:spcAft>
              <a:defRPr/>
            </a:pPr>
            <a:r>
              <a:rPr lang="zh-CN" altLang="en-US" sz="3600" b="1" kern="0" dirty="0">
                <a:solidFill>
                  <a:srgbClr val="454545"/>
                </a:solidFill>
                <a:latin typeface="微软雅黑" panose="020B0503020204020204" pitchFamily="34" charset="-122"/>
                <a:ea typeface="微软雅黑" panose="020B0503020204020204" pitchFamily="34" charset="-122"/>
              </a:rPr>
              <a:t>单击添加文字标题</a:t>
            </a:r>
          </a:p>
        </p:txBody>
      </p:sp>
      <p:sp>
        <p:nvSpPr>
          <p:cNvPr id="28" name="燕尾形 27"/>
          <p:cNvSpPr/>
          <p:nvPr>
            <p:custDataLst>
              <p:tags r:id="rId2"/>
            </p:custDataLst>
          </p:nvPr>
        </p:nvSpPr>
        <p:spPr>
          <a:xfrm>
            <a:off x="5758681" y="1962768"/>
            <a:ext cx="1976558" cy="1105193"/>
          </a:xfrm>
          <a:prstGeom prst="chevron">
            <a:avLst/>
          </a:prstGeom>
          <a:solidFill>
            <a:srgbClr val="0070C0"/>
          </a:solidFill>
          <a:ln w="12700" cap="flat" cmpd="sng" algn="ctr">
            <a:noFill/>
            <a:prstDash val="solid"/>
            <a:miter lim="800000"/>
          </a:ln>
          <a:effectLst>
            <a:outerShdw blurRad="50800" dist="38100" dir="2700000" algn="tl" rotWithShape="0">
              <a:prstClr val="black">
                <a:alpha val="20000"/>
              </a:prstClr>
            </a:outerShdw>
          </a:effectLst>
        </p:spPr>
        <p:txBody>
          <a:bodyPr lIns="81000" rIns="0" bIns="0" anchor="ctr"/>
          <a:lstStyle/>
          <a:p>
            <a:pPr algn="ctr" fontAlgn="auto">
              <a:spcBef>
                <a:spcPts val="0"/>
              </a:spcBef>
              <a:spcAft>
                <a:spcPts val="0"/>
              </a:spcAft>
              <a:defRPr/>
            </a:pPr>
            <a:r>
              <a:rPr lang="en-US" altLang="zh-CN" sz="4000" b="1" kern="0" dirty="0" smtClean="0">
                <a:solidFill>
                  <a:srgbClr val="FFFFFF"/>
                </a:solidFill>
                <a:ea typeface="微软雅黑" panose="020B0503020204020204" pitchFamily="34" charset="-122"/>
                <a:cs typeface="Arial" panose="020B0604020202020204" pitchFamily="34" charset="0"/>
              </a:rPr>
              <a:t>03</a:t>
            </a:r>
            <a:endParaRPr lang="zh-CN" altLang="en-US" sz="4000" b="1" kern="0" dirty="0">
              <a:solidFill>
                <a:srgbClr val="FFFFFF"/>
              </a:solidFill>
              <a:ea typeface="微软雅黑" panose="020B0503020204020204" pitchFamily="34" charset="-122"/>
              <a:cs typeface="Arial" panose="020B0604020202020204" pitchFamily="34" charset="0"/>
            </a:endParaRPr>
          </a:p>
        </p:txBody>
      </p:sp>
      <p:sp>
        <p:nvSpPr>
          <p:cNvPr id="29" name="文本框 28"/>
          <p:cNvSpPr txBox="1"/>
          <p:nvPr/>
        </p:nvSpPr>
        <p:spPr>
          <a:xfrm>
            <a:off x="2100307" y="3277229"/>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4036967" y="3277229"/>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2100307" y="3706714"/>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4036967" y="3706714"/>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1974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0-#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4"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750"/>
                                        <p:tgtEl>
                                          <p:spTgt spid="27"/>
                                        </p:tgtEl>
                                      </p:cBhvr>
                                    </p:animEffect>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5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ppt_x"/>
                                          </p:val>
                                        </p:tav>
                                        <p:tav tm="100000">
                                          <p:val>
                                            <p:strVal val="#ppt_x"/>
                                          </p:val>
                                        </p:tav>
                                      </p:tavLst>
                                    </p:anim>
                                    <p:anim calcmode="lin" valueType="num">
                                      <p:cBhvr additive="base">
                                        <p:cTn id="25" dur="500" fill="hold"/>
                                        <p:tgtEl>
                                          <p:spTgt spid="3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75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4581509" y="1557155"/>
            <a:ext cx="2127836"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67073" tIns="33536" rIns="67073" bIns="33536"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124"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5" name="等腰三角形 21"/>
          <p:cNvSpPr/>
          <p:nvPr/>
        </p:nvSpPr>
        <p:spPr bwMode="auto">
          <a:xfrm rot="5400000">
            <a:off x="2482175" y="1557155"/>
            <a:ext cx="2127836"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67073" tIns="33536" rIns="67073" bIns="33536"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124"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6" name="椭圆 5"/>
          <p:cNvSpPr/>
          <p:nvPr/>
        </p:nvSpPr>
        <p:spPr bwMode="auto">
          <a:xfrm>
            <a:off x="2463415" y="1399766"/>
            <a:ext cx="2672612" cy="2683365"/>
          </a:xfrm>
          <a:prstGeom prst="ellipse">
            <a:avLst/>
          </a:prstGeom>
          <a:noFill/>
          <a:ln w="25400" cap="flat" cmpd="sng" algn="ctr">
            <a:solidFill>
              <a:schemeClr val="bg1">
                <a:lumMod val="50000"/>
              </a:schemeClr>
            </a:solidFill>
            <a:prstDash val="solid"/>
          </a:ln>
          <a:effectLst/>
        </p:spPr>
        <p:txBody>
          <a:bodyPr lIns="67073" tIns="33536" rIns="67073" bIns="33536"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 lastClr="FFFFFF"/>
              </a:solidFill>
              <a:effectLst/>
              <a:uLnTx/>
              <a:uFillTx/>
              <a:latin typeface="Calibri"/>
              <a:ea typeface="微软雅黑" pitchFamily="34" charset="-122"/>
              <a:cs typeface="+mn-cs"/>
            </a:endParaRPr>
          </a:p>
        </p:txBody>
      </p:sp>
      <p:sp>
        <p:nvSpPr>
          <p:cNvPr id="7" name="椭圆 6"/>
          <p:cNvSpPr/>
          <p:nvPr/>
        </p:nvSpPr>
        <p:spPr bwMode="auto">
          <a:xfrm>
            <a:off x="4062562" y="1399766"/>
            <a:ext cx="2673775" cy="2683365"/>
          </a:xfrm>
          <a:prstGeom prst="ellipse">
            <a:avLst/>
          </a:prstGeom>
          <a:noFill/>
          <a:ln w="25400" cap="flat" cmpd="sng" algn="ctr">
            <a:solidFill>
              <a:schemeClr val="bg1">
                <a:lumMod val="50000"/>
              </a:schemeClr>
            </a:solidFill>
            <a:prstDash val="solid"/>
          </a:ln>
          <a:effectLst/>
        </p:spPr>
        <p:txBody>
          <a:bodyPr lIns="67073" tIns="33536" rIns="67073" bIns="33536"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 lastClr="FFFFFF"/>
              </a:solidFill>
              <a:effectLst/>
              <a:uLnTx/>
              <a:uFillTx/>
              <a:latin typeface="Calibri"/>
              <a:ea typeface="微软雅黑" pitchFamily="34" charset="-122"/>
              <a:cs typeface="+mn-cs"/>
            </a:endParaRPr>
          </a:p>
        </p:txBody>
      </p:sp>
      <p:cxnSp>
        <p:nvCxnSpPr>
          <p:cNvPr id="8" name="直接连接符 7"/>
          <p:cNvCxnSpPr>
            <a:cxnSpLocks noChangeShapeType="1"/>
          </p:cNvCxnSpPr>
          <p:nvPr/>
        </p:nvCxnSpPr>
        <p:spPr bwMode="auto">
          <a:xfrm>
            <a:off x="3197278" y="2054844"/>
            <a:ext cx="418686" cy="197340"/>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2973978" y="2660876"/>
            <a:ext cx="432642"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3197277" y="3053223"/>
            <a:ext cx="432642" cy="230036"/>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5638448" y="3043882"/>
            <a:ext cx="432642" cy="230036"/>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5854769" y="2658541"/>
            <a:ext cx="432642"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5652405" y="2054844"/>
            <a:ext cx="418686" cy="197340"/>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3829960" y="1891366"/>
            <a:ext cx="1542159" cy="1548364"/>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marL="0" marR="0" lvl="0" indent="0" algn="ctr" defTabSz="914232" rtl="0" eaLnBrk="1" fontAlgn="auto" latinLnBrk="0" hangingPunct="1">
                <a:lnSpc>
                  <a:spcPct val="120000"/>
                </a:lnSpc>
                <a:spcBef>
                  <a:spcPts val="0"/>
                </a:spcBef>
                <a:spcAft>
                  <a:spcPts val="0"/>
                </a:spcAft>
                <a:buClrTx/>
                <a:buSzTx/>
                <a:buFontTx/>
                <a:buNone/>
                <a:tabLst/>
                <a:defRPr/>
              </a:pPr>
              <a:endParaRPr kumimoji="0" lang="zh-CN" altLang="en-US" sz="675"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16" name="Oval 19"/>
            <p:cNvSpPr>
              <a:spLocks noChangeArrowheads="1"/>
            </p:cNvSpPr>
            <p:nvPr/>
          </p:nvSpPr>
          <p:spPr bwMode="auto">
            <a:xfrm>
              <a:off x="5497512" y="3066331"/>
              <a:ext cx="1139825" cy="1139825"/>
            </a:xfrm>
            <a:prstGeom prst="ellipse">
              <a:avLst/>
            </a:prstGeom>
            <a:solidFill>
              <a:schemeClr val="bg1">
                <a:lumMod val="95000"/>
              </a:schemeClr>
            </a:solidFill>
            <a:ln w="3175" cap="flat" cmpd="sng" algn="ctr">
              <a:solidFill>
                <a:srgbClr val="D7D7D7"/>
              </a:solidFill>
              <a:prstDash val="solid"/>
            </a:ln>
            <a:effectLst/>
          </p:spPr>
          <p:txBody>
            <a:bodyPr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574" b="1" i="0" u="none" strike="noStrike" kern="0" cap="none" spc="0" normalizeH="0" baseline="0" noProof="0" dirty="0">
                  <a:ln>
                    <a:noFill/>
                  </a:ln>
                  <a:solidFill>
                    <a:srgbClr val="4D4D4D"/>
                  </a:solidFill>
                  <a:effectLst/>
                  <a:uLnTx/>
                  <a:uFillTx/>
                  <a:latin typeface="Impact" pitchFamily="34" charset="0"/>
                  <a:ea typeface="微软雅黑" pitchFamily="34" charset="-122"/>
                  <a:cs typeface="+mn-cs"/>
                </a:rPr>
                <a:t>存在不足</a:t>
              </a:r>
            </a:p>
          </p:txBody>
        </p:sp>
      </p:grpSp>
      <p:sp>
        <p:nvSpPr>
          <p:cNvPr id="17" name="Oval 19"/>
          <p:cNvSpPr>
            <a:spLocks noChangeArrowheads="1"/>
          </p:cNvSpPr>
          <p:nvPr/>
        </p:nvSpPr>
        <p:spPr bwMode="auto">
          <a:xfrm>
            <a:off x="2476206" y="1462822"/>
            <a:ext cx="726886" cy="729809"/>
          </a:xfrm>
          <a:prstGeom prst="ellipse">
            <a:avLst/>
          </a:prstGeom>
          <a:solidFill>
            <a:schemeClr val="accent1"/>
          </a:solidFill>
          <a:ln w="9525">
            <a:noFill/>
            <a:round/>
            <a:headEnd/>
            <a:tailEnd/>
          </a:ln>
          <a:effectLst/>
        </p:spPr>
        <p:txBody>
          <a:bodyPr lIns="67073" tIns="33536" rIns="67073" bIns="33536" anchor="ctr"/>
          <a:lstStyle/>
          <a:p>
            <a:pPr marL="0" marR="0" lvl="0" indent="0" algn="ctr" defTabSz="914232" rtl="0" eaLnBrk="1" fontAlgn="auto" latinLnBrk="0" hangingPunct="1">
              <a:lnSpc>
                <a:spcPct val="120000"/>
              </a:lnSpc>
              <a:spcBef>
                <a:spcPts val="0"/>
              </a:spcBef>
              <a:spcAft>
                <a:spcPts val="0"/>
              </a:spcAft>
              <a:buClrTx/>
              <a:buSzTx/>
              <a:buFontTx/>
              <a:buNone/>
              <a:tabLst/>
              <a:defRPr/>
            </a:pPr>
            <a:r>
              <a:rPr kumimoji="0" lang="zh-CN" altLang="en-US" sz="1424" b="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mn-cs"/>
              </a:rPr>
              <a:t>添加文本</a:t>
            </a:r>
          </a:p>
        </p:txBody>
      </p:sp>
      <p:sp>
        <p:nvSpPr>
          <p:cNvPr id="18" name="Oval 19"/>
          <p:cNvSpPr>
            <a:spLocks noChangeArrowheads="1"/>
          </p:cNvSpPr>
          <p:nvPr/>
        </p:nvSpPr>
        <p:spPr bwMode="auto">
          <a:xfrm>
            <a:off x="6033876" y="1474499"/>
            <a:ext cx="726885" cy="730977"/>
          </a:xfrm>
          <a:prstGeom prst="ellipse">
            <a:avLst/>
          </a:prstGeom>
          <a:solidFill>
            <a:schemeClr val="accent1"/>
          </a:solidFill>
          <a:ln w="9525">
            <a:noFill/>
            <a:round/>
            <a:headEnd/>
            <a:tailEnd/>
          </a:ln>
          <a:effectLst/>
        </p:spPr>
        <p:txBody>
          <a:bodyPr lIns="67073" tIns="33536" rIns="67073" bIns="33536" anchor="ctr"/>
          <a:lstStyle/>
          <a:p>
            <a:pPr marL="0" marR="0" lvl="0" indent="0" algn="ctr" defTabSz="914232" rtl="0" eaLnBrk="1" fontAlgn="auto" latinLnBrk="0" hangingPunct="1">
              <a:lnSpc>
                <a:spcPct val="120000"/>
              </a:lnSpc>
              <a:spcBef>
                <a:spcPts val="0"/>
              </a:spcBef>
              <a:spcAft>
                <a:spcPts val="0"/>
              </a:spcAft>
              <a:buClrTx/>
              <a:buSzTx/>
              <a:buFontTx/>
              <a:buNone/>
              <a:tabLst/>
              <a:defRPr/>
            </a:pPr>
            <a:r>
              <a:rPr kumimoji="0" lang="zh-CN" altLang="en-US" sz="1424" b="0" i="0" u="none" strike="noStrike" kern="0" cap="none" spc="0" normalizeH="0" baseline="0" noProof="0" dirty="0">
                <a:ln>
                  <a:noFill/>
                </a:ln>
                <a:solidFill>
                  <a:prstClr val="white"/>
                </a:solidFill>
                <a:effectLst/>
                <a:uLnTx/>
                <a:uFillTx/>
                <a:latin typeface="Arial" pitchFamily="34" charset="0"/>
                <a:ea typeface="微软雅黑" pitchFamily="34" charset="-122"/>
                <a:cs typeface="+mn-cs"/>
              </a:rPr>
              <a:t>添加文本</a:t>
            </a:r>
          </a:p>
        </p:txBody>
      </p:sp>
      <p:sp>
        <p:nvSpPr>
          <p:cNvPr id="19" name="Oval 19"/>
          <p:cNvSpPr>
            <a:spLocks noChangeArrowheads="1"/>
          </p:cNvSpPr>
          <p:nvPr/>
        </p:nvSpPr>
        <p:spPr bwMode="auto">
          <a:xfrm>
            <a:off x="6364172" y="2322246"/>
            <a:ext cx="728048" cy="730977"/>
          </a:xfrm>
          <a:prstGeom prst="ellipse">
            <a:avLst/>
          </a:prstGeom>
          <a:solidFill>
            <a:schemeClr val="accent1"/>
          </a:solidFill>
          <a:ln w="9525">
            <a:noFill/>
            <a:round/>
            <a:headEnd/>
            <a:tailEnd/>
          </a:ln>
          <a:effectLst/>
        </p:spPr>
        <p:txBody>
          <a:bodyPr lIns="67073" tIns="33536" rIns="67073" bIns="33536" anchor="ctr"/>
          <a:lstStyle/>
          <a:p>
            <a:pPr marL="0" marR="0" lvl="0" indent="0" algn="ctr" defTabSz="914232" rtl="0" eaLnBrk="1" fontAlgn="auto" latinLnBrk="0" hangingPunct="1">
              <a:lnSpc>
                <a:spcPct val="120000"/>
              </a:lnSpc>
              <a:spcBef>
                <a:spcPts val="0"/>
              </a:spcBef>
              <a:spcAft>
                <a:spcPts val="0"/>
              </a:spcAft>
              <a:buClrTx/>
              <a:buSzTx/>
              <a:buFontTx/>
              <a:buNone/>
              <a:tabLst/>
              <a:defRPr/>
            </a:pPr>
            <a:r>
              <a:rPr kumimoji="0" lang="zh-CN" altLang="en-US" sz="1424" b="0" i="0" u="none" strike="noStrike" kern="0" cap="none" spc="0" normalizeH="0" baseline="0" noProof="0" dirty="0">
                <a:ln>
                  <a:noFill/>
                </a:ln>
                <a:solidFill>
                  <a:prstClr val="white"/>
                </a:solidFill>
                <a:effectLst/>
                <a:uLnTx/>
                <a:uFillTx/>
                <a:latin typeface="Arial" pitchFamily="34" charset="0"/>
                <a:ea typeface="微软雅黑" pitchFamily="34" charset="-122"/>
                <a:cs typeface="+mn-cs"/>
              </a:rPr>
              <a:t>添加文本</a:t>
            </a:r>
          </a:p>
        </p:txBody>
      </p:sp>
      <p:sp>
        <p:nvSpPr>
          <p:cNvPr id="20" name="Oval 19"/>
          <p:cNvSpPr>
            <a:spLocks noChangeArrowheads="1"/>
          </p:cNvSpPr>
          <p:nvPr/>
        </p:nvSpPr>
        <p:spPr bwMode="auto">
          <a:xfrm>
            <a:off x="6069927" y="3160652"/>
            <a:ext cx="728048" cy="730977"/>
          </a:xfrm>
          <a:prstGeom prst="ellipse">
            <a:avLst/>
          </a:prstGeom>
          <a:solidFill>
            <a:schemeClr val="accent1"/>
          </a:solidFill>
          <a:ln w="9525">
            <a:noFill/>
            <a:round/>
            <a:headEnd/>
            <a:tailEnd/>
          </a:ln>
          <a:effectLst/>
        </p:spPr>
        <p:txBody>
          <a:bodyPr lIns="67073" tIns="33536" rIns="67073" bIns="33536" anchor="ctr"/>
          <a:lstStyle/>
          <a:p>
            <a:pPr marL="0" marR="0" lvl="0" indent="0" algn="ctr" defTabSz="914232" rtl="0" eaLnBrk="1" fontAlgn="auto" latinLnBrk="0" hangingPunct="1">
              <a:lnSpc>
                <a:spcPct val="120000"/>
              </a:lnSpc>
              <a:spcBef>
                <a:spcPts val="0"/>
              </a:spcBef>
              <a:spcAft>
                <a:spcPts val="0"/>
              </a:spcAft>
              <a:buClrTx/>
              <a:buSzTx/>
              <a:buFontTx/>
              <a:buNone/>
              <a:tabLst/>
              <a:defRPr/>
            </a:pPr>
            <a:r>
              <a:rPr kumimoji="0" lang="zh-CN" altLang="en-US" sz="1424" b="0" i="0" u="none" strike="noStrike" kern="0" cap="none" spc="0" normalizeH="0" baseline="0" noProof="0" dirty="0">
                <a:ln>
                  <a:noFill/>
                </a:ln>
                <a:solidFill>
                  <a:prstClr val="white"/>
                </a:solidFill>
                <a:effectLst/>
                <a:uLnTx/>
                <a:uFillTx/>
                <a:latin typeface="Arial" pitchFamily="34" charset="0"/>
                <a:ea typeface="微软雅黑" pitchFamily="34" charset="-122"/>
                <a:cs typeface="+mn-cs"/>
              </a:rPr>
              <a:t>添加文本</a:t>
            </a:r>
          </a:p>
        </p:txBody>
      </p:sp>
      <p:sp>
        <p:nvSpPr>
          <p:cNvPr id="21" name="Oval 19"/>
          <p:cNvSpPr>
            <a:spLocks noChangeArrowheads="1"/>
          </p:cNvSpPr>
          <p:nvPr/>
        </p:nvSpPr>
        <p:spPr bwMode="auto">
          <a:xfrm>
            <a:off x="2150562" y="2294221"/>
            <a:ext cx="728048" cy="730977"/>
          </a:xfrm>
          <a:prstGeom prst="ellipse">
            <a:avLst/>
          </a:prstGeom>
          <a:solidFill>
            <a:schemeClr val="accent1"/>
          </a:solidFill>
          <a:ln w="9525">
            <a:noFill/>
            <a:round/>
            <a:headEnd/>
            <a:tailEnd/>
          </a:ln>
          <a:effectLst/>
        </p:spPr>
        <p:txBody>
          <a:bodyPr lIns="67073" tIns="33536" rIns="67073" bIns="33536" anchor="ctr"/>
          <a:lstStyle/>
          <a:p>
            <a:pPr marL="0" marR="0" lvl="0" indent="0" algn="ctr" defTabSz="914232" rtl="0" eaLnBrk="1" fontAlgn="auto" latinLnBrk="0" hangingPunct="1">
              <a:lnSpc>
                <a:spcPct val="120000"/>
              </a:lnSpc>
              <a:spcBef>
                <a:spcPts val="0"/>
              </a:spcBef>
              <a:spcAft>
                <a:spcPts val="0"/>
              </a:spcAft>
              <a:buClrTx/>
              <a:buSzTx/>
              <a:buFontTx/>
              <a:buNone/>
              <a:tabLst/>
              <a:defRPr/>
            </a:pPr>
            <a:r>
              <a:rPr kumimoji="0" lang="zh-CN" altLang="en-US" sz="1424" b="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mn-cs"/>
              </a:rPr>
              <a:t>添加文本</a:t>
            </a:r>
          </a:p>
        </p:txBody>
      </p:sp>
      <p:sp>
        <p:nvSpPr>
          <p:cNvPr id="22" name="Oval 19"/>
          <p:cNvSpPr>
            <a:spLocks noChangeArrowheads="1"/>
          </p:cNvSpPr>
          <p:nvPr/>
        </p:nvSpPr>
        <p:spPr bwMode="auto">
          <a:xfrm>
            <a:off x="2448295" y="3155980"/>
            <a:ext cx="728048" cy="730977"/>
          </a:xfrm>
          <a:prstGeom prst="ellipse">
            <a:avLst/>
          </a:prstGeom>
          <a:solidFill>
            <a:schemeClr val="accent1"/>
          </a:solidFill>
          <a:ln w="9525">
            <a:noFill/>
            <a:round/>
            <a:headEnd/>
            <a:tailEnd/>
          </a:ln>
          <a:effectLst/>
        </p:spPr>
        <p:txBody>
          <a:bodyPr lIns="67073" tIns="33536" rIns="67073" bIns="33536" anchor="ctr"/>
          <a:lstStyle/>
          <a:p>
            <a:pPr marL="0" marR="0" lvl="0" indent="0" algn="ctr" defTabSz="914232" rtl="0" eaLnBrk="1" fontAlgn="auto" latinLnBrk="0" hangingPunct="1">
              <a:lnSpc>
                <a:spcPct val="120000"/>
              </a:lnSpc>
              <a:spcBef>
                <a:spcPts val="0"/>
              </a:spcBef>
              <a:spcAft>
                <a:spcPts val="0"/>
              </a:spcAft>
              <a:buClrTx/>
              <a:buSzTx/>
              <a:buFontTx/>
              <a:buNone/>
              <a:tabLst/>
              <a:defRPr/>
            </a:pPr>
            <a:r>
              <a:rPr kumimoji="0" lang="zh-CN" altLang="en-US" sz="1424" b="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mn-cs"/>
              </a:rPr>
              <a:t>添加文本</a:t>
            </a:r>
          </a:p>
        </p:txBody>
      </p:sp>
      <p:sp>
        <p:nvSpPr>
          <p:cNvPr id="23" name="TextBox 22"/>
          <p:cNvSpPr txBox="1"/>
          <p:nvPr/>
        </p:nvSpPr>
        <p:spPr>
          <a:xfrm>
            <a:off x="696054" y="1484962"/>
            <a:ext cx="1593307" cy="517466"/>
          </a:xfrm>
          <a:prstGeom prst="rect">
            <a:avLst/>
          </a:prstGeom>
          <a:noFill/>
        </p:spPr>
        <p:txBody>
          <a:bodyPr wrap="square" lIns="67073" tIns="33536" rIns="67073" bIns="33536"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a:t>
            </a:r>
          </a:p>
        </p:txBody>
      </p:sp>
      <p:sp>
        <p:nvSpPr>
          <p:cNvPr id="24" name="TextBox 23"/>
          <p:cNvSpPr txBox="1"/>
          <p:nvPr/>
        </p:nvSpPr>
        <p:spPr>
          <a:xfrm>
            <a:off x="6922083" y="1484962"/>
            <a:ext cx="1571743" cy="517466"/>
          </a:xfrm>
          <a:prstGeom prst="rect">
            <a:avLst/>
          </a:prstGeom>
          <a:noFill/>
        </p:spPr>
        <p:txBody>
          <a:bodyPr wrap="square" lIns="67073" tIns="33536" rIns="67073" bIns="33536"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a:t>
            </a:r>
            <a:r>
              <a:rPr kumimoji="0" lang="zh-CN" altLang="en-US" sz="1124" b="0" i="0" u="none" strike="noStrike" kern="1200" cap="none" spc="0" normalizeH="0" baseline="0" noProof="0">
                <a:ln>
                  <a:noFill/>
                </a:ln>
                <a:solidFill>
                  <a:sysClr val="windowText" lastClr="000000"/>
                </a:solidFill>
                <a:effectLst/>
                <a:uLnTx/>
                <a:uFillTx/>
                <a:latin typeface="微软雅黑" pitchFamily="34" charset="-122"/>
                <a:ea typeface="微软雅黑" pitchFamily="34" charset="-122"/>
                <a:cs typeface="+mn-cs"/>
              </a:rPr>
              <a:t>文本后。</a:t>
            </a:r>
          </a:p>
        </p:txBody>
      </p:sp>
      <p:sp>
        <p:nvSpPr>
          <p:cNvPr id="25" name="TextBox 24"/>
          <p:cNvSpPr txBox="1"/>
          <p:nvPr/>
        </p:nvSpPr>
        <p:spPr>
          <a:xfrm>
            <a:off x="401096" y="2447763"/>
            <a:ext cx="1571743" cy="517466"/>
          </a:xfrm>
          <a:prstGeom prst="rect">
            <a:avLst/>
          </a:prstGeom>
          <a:noFill/>
        </p:spPr>
        <p:txBody>
          <a:bodyPr wrap="square" lIns="67073" tIns="33536" rIns="67073" bIns="33536"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a:t>
            </a:r>
          </a:p>
        </p:txBody>
      </p:sp>
      <p:sp>
        <p:nvSpPr>
          <p:cNvPr id="26" name="TextBox 25"/>
          <p:cNvSpPr txBox="1"/>
          <p:nvPr/>
        </p:nvSpPr>
        <p:spPr>
          <a:xfrm>
            <a:off x="7264510" y="2447763"/>
            <a:ext cx="1571743" cy="517466"/>
          </a:xfrm>
          <a:prstGeom prst="rect">
            <a:avLst/>
          </a:prstGeom>
          <a:noFill/>
        </p:spPr>
        <p:txBody>
          <a:bodyPr wrap="square" lIns="67073" tIns="33536" rIns="67073" bIns="33536"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a:t>
            </a:r>
            <a:r>
              <a:rPr kumimoji="0" lang="zh-CN" altLang="en-US" sz="1124" b="0" i="0" u="none" strike="noStrike" kern="1200" cap="none" spc="0" normalizeH="0" baseline="0" noProof="0">
                <a:ln>
                  <a:noFill/>
                </a:ln>
                <a:solidFill>
                  <a:sysClr val="windowText" lastClr="000000"/>
                </a:solidFill>
                <a:effectLst/>
                <a:uLnTx/>
                <a:uFillTx/>
                <a:latin typeface="微软雅黑" pitchFamily="34" charset="-122"/>
                <a:ea typeface="微软雅黑" pitchFamily="34" charset="-122"/>
                <a:cs typeface="+mn-cs"/>
              </a:rPr>
              <a:t>文本后。</a:t>
            </a:r>
          </a:p>
        </p:txBody>
      </p:sp>
      <p:sp>
        <p:nvSpPr>
          <p:cNvPr id="27" name="TextBox 26"/>
          <p:cNvSpPr txBox="1"/>
          <p:nvPr/>
        </p:nvSpPr>
        <p:spPr>
          <a:xfrm>
            <a:off x="6940989" y="3286169"/>
            <a:ext cx="1571743" cy="517466"/>
          </a:xfrm>
          <a:prstGeom prst="rect">
            <a:avLst/>
          </a:prstGeom>
          <a:noFill/>
        </p:spPr>
        <p:txBody>
          <a:bodyPr wrap="square" lIns="67073" tIns="33536" rIns="67073" bIns="33536"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a:t>
            </a:r>
            <a:r>
              <a:rPr kumimoji="0" lang="zh-CN" altLang="en-US" sz="1124" b="0" i="0" u="none" strike="noStrike" kern="1200" cap="none" spc="0" normalizeH="0" baseline="0" noProof="0">
                <a:ln>
                  <a:noFill/>
                </a:ln>
                <a:solidFill>
                  <a:sysClr val="windowText" lastClr="000000"/>
                </a:solidFill>
                <a:effectLst/>
                <a:uLnTx/>
                <a:uFillTx/>
                <a:latin typeface="微软雅黑" pitchFamily="34" charset="-122"/>
                <a:ea typeface="微软雅黑" pitchFamily="34" charset="-122"/>
                <a:cs typeface="+mn-cs"/>
              </a:rPr>
              <a:t>文本后。</a:t>
            </a:r>
          </a:p>
        </p:txBody>
      </p:sp>
      <p:sp>
        <p:nvSpPr>
          <p:cNvPr id="28" name="TextBox 27"/>
          <p:cNvSpPr txBox="1"/>
          <p:nvPr/>
        </p:nvSpPr>
        <p:spPr>
          <a:xfrm>
            <a:off x="696054" y="3286169"/>
            <a:ext cx="1571743" cy="517466"/>
          </a:xfrm>
          <a:prstGeom prst="rect">
            <a:avLst/>
          </a:prstGeom>
          <a:noFill/>
        </p:spPr>
        <p:txBody>
          <a:bodyPr wrap="square" lIns="67073" tIns="33536" rIns="67073" bIns="33536"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a:t>
            </a:r>
            <a:r>
              <a:rPr kumimoji="0" lang="zh-CN" altLang="en-US" sz="1124" b="0" i="0" u="none" strike="noStrike" kern="1200" cap="none" spc="0" normalizeH="0" baseline="0" noProof="0">
                <a:ln>
                  <a:noFill/>
                </a:ln>
                <a:solidFill>
                  <a:sysClr val="windowText" lastClr="000000"/>
                </a:solidFill>
                <a:effectLst/>
                <a:uLnTx/>
                <a:uFillTx/>
                <a:latin typeface="微软雅黑" pitchFamily="34" charset="-122"/>
                <a:ea typeface="微软雅黑" pitchFamily="34" charset="-122"/>
                <a:cs typeface="+mn-cs"/>
              </a:rPr>
              <a:t>文本后。</a:t>
            </a:r>
          </a:p>
        </p:txBody>
      </p:sp>
    </p:spTree>
    <p:extLst>
      <p:ext uri="{BB962C8B-B14F-4D97-AF65-F5344CB8AC3E}">
        <p14:creationId xmlns:p14="http://schemas.microsoft.com/office/powerpoint/2010/main" val="3372991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9"/>
                                        </p:tgtEl>
                                        <p:attrNameLst>
                                          <p:attrName>style.visibility</p:attrName>
                                        </p:attrNameLst>
                                      </p:cBhvr>
                                      <p:to>
                                        <p:strVal val="visible"/>
                                      </p:to>
                                    </p:set>
                                    <p:animScale>
                                      <p:cBhvr>
                                        <p:cTn id="4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9"/>
                                        </p:tgtEl>
                                        <p:attrNameLst>
                                          <p:attrName>ppt_x</p:attrName>
                                          <p:attrName>ppt_y</p:attrName>
                                        </p:attrNameLst>
                                      </p:cBhvr>
                                    </p:animMotion>
                                    <p:animEffect transition="in" filter="fade">
                                      <p:cBhvr>
                                        <p:cTn id="44" dur="1000"/>
                                        <p:tgtEl>
                                          <p:spTgt spid="19"/>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22"/>
                                        </p:tgtEl>
                                        <p:attrNameLst>
                                          <p:attrName>style.visibility</p:attrName>
                                        </p:attrNameLst>
                                      </p:cBhvr>
                                      <p:to>
                                        <p:strVal val="visible"/>
                                      </p:to>
                                    </p:set>
                                    <p:animScale>
                                      <p:cBhvr>
                                        <p:cTn id="4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2"/>
                                        </p:tgtEl>
                                        <p:attrNameLst>
                                          <p:attrName>ppt_x</p:attrName>
                                          <p:attrName>ppt_y</p:attrName>
                                        </p:attrNameLst>
                                      </p:cBhvr>
                                    </p:animMotion>
                                    <p:animEffect transition="in" filter="fade">
                                      <p:cBhvr>
                                        <p:cTn id="49" dur="1000"/>
                                        <p:tgtEl>
                                          <p:spTgt spid="22"/>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childTnLst>
                          </p:cTn>
                        </p:par>
                        <p:par>
                          <p:cTn id="55" fill="hold">
                            <p:stCondLst>
                              <p:cond delay="3000"/>
                            </p:stCondLst>
                            <p:childTnLst>
                              <p:par>
                                <p:cTn id="56" presetID="1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p:tgtEl>
                                          <p:spTgt spid="8"/>
                                        </p:tgtEl>
                                        <p:attrNameLst>
                                          <p:attrName>ppt_x</p:attrName>
                                        </p:attrNameLst>
                                      </p:cBhvr>
                                      <p:tavLst>
                                        <p:tav tm="0">
                                          <p:val>
                                            <p:strVal val="#ppt_x-#ppt_w*1.125000"/>
                                          </p:val>
                                        </p:tav>
                                        <p:tav tm="100000">
                                          <p:val>
                                            <p:strVal val="#ppt_x"/>
                                          </p:val>
                                        </p:tav>
                                      </p:tavLst>
                                    </p:anim>
                                    <p:animEffect transition="in" filter="wipe(right)">
                                      <p:cBhvr>
                                        <p:cTn id="59" dur="500"/>
                                        <p:tgtEl>
                                          <p:spTgt spid="8"/>
                                        </p:tgtEl>
                                      </p:cBhvr>
                                    </p:animEffect>
                                  </p:childTnLst>
                                </p:cTn>
                              </p:par>
                              <p:par>
                                <p:cTn id="60" presetID="12" presetClass="entr" presetSubtype="8"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12" presetClass="entr" presetSubtype="8"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p:tgtEl>
                                          <p:spTgt spid="10"/>
                                        </p:tgtEl>
                                        <p:attrNameLst>
                                          <p:attrName>ppt_x</p:attrName>
                                        </p:attrNameLst>
                                      </p:cBhvr>
                                      <p:tavLst>
                                        <p:tav tm="0">
                                          <p:val>
                                            <p:strVal val="#ppt_x-#ppt_w*1.125000"/>
                                          </p:val>
                                        </p:tav>
                                        <p:tav tm="100000">
                                          <p:val>
                                            <p:strVal val="#ppt_x"/>
                                          </p:val>
                                        </p:tav>
                                      </p:tavLst>
                                    </p:anim>
                                    <p:animEffect transition="in" filter="wipe(right)">
                                      <p:cBhvr>
                                        <p:cTn id="67" dur="500"/>
                                        <p:tgtEl>
                                          <p:spTgt spid="10"/>
                                        </p:tgtEl>
                                      </p:cBhvr>
                                    </p:animEffect>
                                  </p:childTnLst>
                                </p:cTn>
                              </p:par>
                              <p:par>
                                <p:cTn id="68" presetID="12" presetClass="entr" presetSubtype="2"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p:tgtEl>
                                          <p:spTgt spid="13"/>
                                        </p:tgtEl>
                                        <p:attrNameLst>
                                          <p:attrName>ppt_x</p:attrName>
                                        </p:attrNameLst>
                                      </p:cBhvr>
                                      <p:tavLst>
                                        <p:tav tm="0">
                                          <p:val>
                                            <p:strVal val="#ppt_x+#ppt_w*1.125000"/>
                                          </p:val>
                                        </p:tav>
                                        <p:tav tm="100000">
                                          <p:val>
                                            <p:strVal val="#ppt_x"/>
                                          </p:val>
                                        </p:tav>
                                      </p:tavLst>
                                    </p:anim>
                                    <p:animEffect transition="in" filter="wipe(left)">
                                      <p:cBhvr>
                                        <p:cTn id="71" dur="500"/>
                                        <p:tgtEl>
                                          <p:spTgt spid="13"/>
                                        </p:tgtEl>
                                      </p:cBhvr>
                                    </p:animEffect>
                                  </p:childTnLst>
                                </p:cTn>
                              </p:par>
                              <p:par>
                                <p:cTn id="72" presetID="12" presetClass="entr" presetSubtype="2"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p:tgtEl>
                                          <p:spTgt spid="12"/>
                                        </p:tgtEl>
                                        <p:attrNameLst>
                                          <p:attrName>ppt_x</p:attrName>
                                        </p:attrNameLst>
                                      </p:cBhvr>
                                      <p:tavLst>
                                        <p:tav tm="0">
                                          <p:val>
                                            <p:strVal val="#ppt_x+#ppt_w*1.125000"/>
                                          </p:val>
                                        </p:tav>
                                        <p:tav tm="100000">
                                          <p:val>
                                            <p:strVal val="#ppt_x"/>
                                          </p:val>
                                        </p:tav>
                                      </p:tavLst>
                                    </p:anim>
                                    <p:animEffect transition="in" filter="wipe(left)">
                                      <p:cBhvr>
                                        <p:cTn id="75" dur="500"/>
                                        <p:tgtEl>
                                          <p:spTgt spid="12"/>
                                        </p:tgtEl>
                                      </p:cBhvr>
                                    </p:animEffect>
                                  </p:childTnLst>
                                </p:cTn>
                              </p:par>
                              <p:par>
                                <p:cTn id="76" presetID="12" presetClass="entr" presetSubtype="2"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p:tgtEl>
                                          <p:spTgt spid="11"/>
                                        </p:tgtEl>
                                        <p:attrNameLst>
                                          <p:attrName>ppt_x</p:attrName>
                                        </p:attrNameLst>
                                      </p:cBhvr>
                                      <p:tavLst>
                                        <p:tav tm="0">
                                          <p:val>
                                            <p:strVal val="#ppt_x+#ppt_w*1.125000"/>
                                          </p:val>
                                        </p:tav>
                                        <p:tav tm="100000">
                                          <p:val>
                                            <p:strVal val="#ppt_x"/>
                                          </p:val>
                                        </p:tav>
                                      </p:tavLst>
                                    </p:anim>
                                    <p:animEffect transition="in" filter="wipe(left)">
                                      <p:cBhvr>
                                        <p:cTn id="79" dur="500"/>
                                        <p:tgtEl>
                                          <p:spTgt spid="11"/>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2"/>
          <p:cNvGrpSpPr>
            <a:grpSpLocks/>
          </p:cNvGrpSpPr>
          <p:nvPr/>
        </p:nvGrpSpPr>
        <p:grpSpPr bwMode="auto">
          <a:xfrm>
            <a:off x="4435882" y="1870038"/>
            <a:ext cx="1643313" cy="1739623"/>
            <a:chOff x="0" y="0"/>
            <a:chExt cx="1186" cy="1256"/>
          </a:xfrm>
        </p:grpSpPr>
        <p:sp>
          <p:nvSpPr>
            <p:cNvPr id="67"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8"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69" name="Group 5"/>
          <p:cNvGrpSpPr>
            <a:grpSpLocks/>
          </p:cNvGrpSpPr>
          <p:nvPr/>
        </p:nvGrpSpPr>
        <p:grpSpPr bwMode="auto">
          <a:xfrm>
            <a:off x="6079195" y="2016009"/>
            <a:ext cx="1643313" cy="1593652"/>
            <a:chOff x="0" y="0"/>
            <a:chExt cx="1185" cy="1151"/>
          </a:xfrm>
        </p:grpSpPr>
        <p:sp>
          <p:nvSpPr>
            <p:cNvPr id="70"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1"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72" name="Group 8"/>
          <p:cNvGrpSpPr>
            <a:grpSpLocks/>
          </p:cNvGrpSpPr>
          <p:nvPr/>
        </p:nvGrpSpPr>
        <p:grpSpPr bwMode="auto">
          <a:xfrm>
            <a:off x="3754178" y="2064165"/>
            <a:ext cx="2323512" cy="1543991"/>
            <a:chOff x="0" y="0"/>
            <a:chExt cx="1676" cy="1115"/>
          </a:xfrm>
        </p:grpSpPr>
        <p:sp>
          <p:nvSpPr>
            <p:cNvPr id="73"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4"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232" rtl="0" eaLnBrk="1" fontAlgn="auto" latinLnBrk="1" hangingPunct="1">
                <a:lnSpc>
                  <a:spcPct val="100000"/>
                </a:lnSpc>
                <a:spcBef>
                  <a:spcPts val="0"/>
                </a:spcBef>
                <a:spcAft>
                  <a:spcPts val="0"/>
                </a:spcAft>
                <a:buClrTx/>
                <a:buSzTx/>
                <a:buFontTx/>
                <a:buNone/>
                <a:tabLst/>
                <a:defRPr/>
              </a:pPr>
              <a:endParaRPr kumimoji="0" lang="zh-CN" altLang="en-US" sz="1799" b="1" i="0" u="none" strike="noStrike" kern="1200" cap="none" spc="0" normalizeH="0" baseline="0" noProof="0">
                <a:ln>
                  <a:noFill/>
                </a:ln>
                <a:solidFill>
                  <a:srgbClr val="000000"/>
                </a:solidFill>
                <a:effectLst/>
                <a:uLnTx/>
                <a:uFillTx/>
                <a:latin typeface="Gulim" pitchFamily="34" charset="-127"/>
                <a:ea typeface="宋体" panose="02010600030101010101" pitchFamily="2" charset="-122"/>
                <a:cs typeface="+mn-cs"/>
                <a:sym typeface="Gulim" pitchFamily="34" charset="-127"/>
              </a:endParaRPr>
            </a:p>
          </p:txBody>
        </p:sp>
      </p:grpSp>
      <p:grpSp>
        <p:nvGrpSpPr>
          <p:cNvPr id="75" name="Group 11"/>
          <p:cNvGrpSpPr>
            <a:grpSpLocks/>
          </p:cNvGrpSpPr>
          <p:nvPr/>
        </p:nvGrpSpPr>
        <p:grpSpPr bwMode="auto">
          <a:xfrm>
            <a:off x="6079194" y="2502081"/>
            <a:ext cx="2322007" cy="1107580"/>
            <a:chOff x="0" y="0"/>
            <a:chExt cx="1675" cy="800"/>
          </a:xfrm>
        </p:grpSpPr>
        <p:sp>
          <p:nvSpPr>
            <p:cNvPr id="76"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7" name="Rectangle 19"/>
            <p:cNvSpPr>
              <a:spLocks noChangeArrowheads="1"/>
            </p:cNvSpPr>
            <p:nvPr/>
          </p:nvSpPr>
          <p:spPr bwMode="auto">
            <a:xfrm>
              <a:off x="0" y="591"/>
              <a:ext cx="1675" cy="209"/>
            </a:xfrm>
            <a:prstGeom prst="rect">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232" rtl="0" eaLnBrk="1" fontAlgn="auto" latinLnBrk="1" hangingPunct="1">
                <a:lnSpc>
                  <a:spcPct val="100000"/>
                </a:lnSpc>
                <a:spcBef>
                  <a:spcPts val="0"/>
                </a:spcBef>
                <a:spcAft>
                  <a:spcPts val="0"/>
                </a:spcAft>
                <a:buClrTx/>
                <a:buSzTx/>
                <a:buFontTx/>
                <a:buNone/>
                <a:tabLst/>
                <a:defRPr/>
              </a:pPr>
              <a:endParaRPr kumimoji="0" lang="zh-CN" altLang="en-US" sz="1799" b="1" i="0" u="none" strike="noStrike" kern="1200" cap="none" spc="0" normalizeH="0" baseline="0" noProof="0">
                <a:ln>
                  <a:noFill/>
                </a:ln>
                <a:solidFill>
                  <a:srgbClr val="000000"/>
                </a:solidFill>
                <a:effectLst/>
                <a:uLnTx/>
                <a:uFillTx/>
                <a:latin typeface="Gulim" pitchFamily="34" charset="-127"/>
                <a:ea typeface="宋体" panose="02010600030101010101" pitchFamily="2" charset="-122"/>
                <a:cs typeface="+mn-cs"/>
                <a:sym typeface="Gulim" pitchFamily="34" charset="-127"/>
              </a:endParaRPr>
            </a:p>
          </p:txBody>
        </p:sp>
      </p:grpSp>
      <p:grpSp>
        <p:nvGrpSpPr>
          <p:cNvPr id="78" name="Group 14"/>
          <p:cNvGrpSpPr>
            <a:grpSpLocks/>
          </p:cNvGrpSpPr>
          <p:nvPr/>
        </p:nvGrpSpPr>
        <p:grpSpPr bwMode="auto">
          <a:xfrm>
            <a:off x="3760122" y="2739849"/>
            <a:ext cx="2322006" cy="1689963"/>
            <a:chOff x="0" y="0"/>
            <a:chExt cx="1676" cy="1221"/>
          </a:xfrm>
        </p:grpSpPr>
        <p:sp>
          <p:nvSpPr>
            <p:cNvPr id="79"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0"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1"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82" name="Group 18"/>
          <p:cNvGrpSpPr>
            <a:grpSpLocks/>
          </p:cNvGrpSpPr>
          <p:nvPr/>
        </p:nvGrpSpPr>
        <p:grpSpPr bwMode="auto">
          <a:xfrm>
            <a:off x="6082423" y="3465194"/>
            <a:ext cx="2322007" cy="964618"/>
            <a:chOff x="0" y="0"/>
            <a:chExt cx="1675" cy="697"/>
          </a:xfrm>
        </p:grpSpPr>
        <p:sp>
          <p:nvSpPr>
            <p:cNvPr id="83"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4"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5"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8" name="Text Box 30"/>
          <p:cNvSpPr>
            <a:spLocks noChangeArrowheads="1"/>
          </p:cNvSpPr>
          <p:nvPr/>
        </p:nvSpPr>
        <p:spPr bwMode="auto">
          <a:xfrm>
            <a:off x="7127103" y="3582272"/>
            <a:ext cx="1154974"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232" rtl="0" eaLnBrk="1" fontAlgn="auto" latinLnBrk="1"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Arial Black" pitchFamily="34" charset="0"/>
              </a:rPr>
              <a:t>在此插入内容</a:t>
            </a:r>
            <a:endPar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89" name="Text Box 31"/>
          <p:cNvSpPr>
            <a:spLocks noChangeArrowheads="1"/>
          </p:cNvSpPr>
          <p:nvPr/>
        </p:nvSpPr>
        <p:spPr bwMode="auto">
          <a:xfrm>
            <a:off x="7051352" y="2864454"/>
            <a:ext cx="1079335" cy="46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a:t>
            </a:r>
            <a:endParaRPr kumimoji="0" 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p:txBody>
      </p:sp>
      <p:sp>
        <p:nvSpPr>
          <p:cNvPr id="90" name="Text Box 32"/>
          <p:cNvSpPr>
            <a:spLocks noChangeArrowheads="1"/>
          </p:cNvSpPr>
          <p:nvPr/>
        </p:nvSpPr>
        <p:spPr bwMode="auto">
          <a:xfrm>
            <a:off x="4158319" y="2880560"/>
            <a:ext cx="1169775"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a:t>
            </a:r>
            <a:endParaRPr kumimoji="0" 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p:txBody>
      </p:sp>
      <p:sp>
        <p:nvSpPr>
          <p:cNvPr id="91" name="Text Box 33"/>
          <p:cNvSpPr>
            <a:spLocks noChangeArrowheads="1"/>
          </p:cNvSpPr>
          <p:nvPr/>
        </p:nvSpPr>
        <p:spPr bwMode="auto">
          <a:xfrm>
            <a:off x="4967020" y="2083869"/>
            <a:ext cx="1080525" cy="46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a:t>
            </a:r>
            <a:endParaRPr kumimoji="0" 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p:txBody>
      </p:sp>
      <p:sp>
        <p:nvSpPr>
          <p:cNvPr id="92" name="Text Box 34"/>
          <p:cNvSpPr>
            <a:spLocks noChangeArrowheads="1"/>
          </p:cNvSpPr>
          <p:nvPr/>
        </p:nvSpPr>
        <p:spPr bwMode="auto">
          <a:xfrm>
            <a:off x="3996386" y="2394759"/>
            <a:ext cx="1218566"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232" rtl="0" eaLnBrk="1" fontAlgn="auto" latinLnBrk="1"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Arial Black" pitchFamily="34" charset="0"/>
              </a:rPr>
              <a:t>在此插入内容</a:t>
            </a:r>
            <a:endPar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93" name="Text Box 35"/>
          <p:cNvSpPr>
            <a:spLocks noChangeArrowheads="1"/>
          </p:cNvSpPr>
          <p:nvPr/>
        </p:nvSpPr>
        <p:spPr bwMode="auto">
          <a:xfrm>
            <a:off x="6209479" y="2270697"/>
            <a:ext cx="1100959"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232" rtl="0" eaLnBrk="1" fontAlgn="auto" latinLnBrk="1"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Arial Black" pitchFamily="34" charset="0"/>
              </a:rPr>
              <a:t>在此插入内容</a:t>
            </a:r>
            <a:endParaRPr kumimoji="0" lang="zh-CN" altLang="en-US" sz="119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94" name="Text Box 36"/>
          <p:cNvSpPr>
            <a:spLocks noChangeArrowheads="1"/>
          </p:cNvSpPr>
          <p:nvPr/>
        </p:nvSpPr>
        <p:spPr bwMode="auto">
          <a:xfrm>
            <a:off x="3862134" y="898436"/>
            <a:ext cx="3363777" cy="119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232" rtl="0" eaLnBrk="1" fontAlgn="auto" latinLnBrk="0" hangingPunct="1">
              <a:lnSpc>
                <a:spcPct val="200000"/>
              </a:lnSpc>
              <a:spcBef>
                <a:spcPts val="0"/>
              </a:spcBef>
              <a:spcAft>
                <a:spcPts val="0"/>
              </a:spcAft>
              <a:buClrTx/>
              <a:buSzTx/>
              <a:buFontTx/>
              <a:buNone/>
              <a:tabLst/>
              <a:defRPr/>
            </a:pPr>
            <a:r>
              <a:rPr kumimoji="0" lang="zh-CN" altLang="en-US" sz="1499" b="1"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在此添加标题内容</a:t>
            </a:r>
            <a:endParaRPr kumimoji="0" lang="en-US" sz="1499" b="1"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a:t>
            </a:r>
            <a:endParaRPr kumimoji="0" 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a:t>
            </a:r>
            <a:endParaRPr kumimoji="0" 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p:txBody>
      </p:sp>
      <p:sp>
        <p:nvSpPr>
          <p:cNvPr id="31" name="Text Box 36"/>
          <p:cNvSpPr>
            <a:spLocks noChangeArrowheads="1"/>
          </p:cNvSpPr>
          <p:nvPr/>
        </p:nvSpPr>
        <p:spPr bwMode="auto">
          <a:xfrm>
            <a:off x="677439" y="1492192"/>
            <a:ext cx="2321049" cy="309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232" rtl="0" eaLnBrk="1" fontAlgn="auto" latinLnBrk="0" hangingPunct="1">
              <a:lnSpc>
                <a:spcPct val="200000"/>
              </a:lnSpc>
              <a:spcBef>
                <a:spcPts val="0"/>
              </a:spcBef>
              <a:spcAft>
                <a:spcPts val="0"/>
              </a:spcAft>
              <a:buClrTx/>
              <a:buSzTx/>
              <a:buFontTx/>
              <a:buNone/>
              <a:tabLst/>
              <a:defRPr/>
            </a:pPr>
            <a:r>
              <a:rPr kumimoji="0" lang="zh-CN" altLang="en-US" sz="1349" b="1"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a:t>
            </a:r>
            <a:endParaRPr kumimoji="0" lang="en-US" sz="1349" b="1"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a:t>
            </a:r>
            <a:endParaRPr kumimoji="0" 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在此插入内容在此插入内容在此插入内容在此插入内容在此插入内容在此插入内容在此插入内容在此插入内容</a:t>
            </a:r>
            <a:endParaRPr kumimoji="0" lang="en-US" altLang="zh-CN"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a:t>
            </a:r>
            <a:endParaRPr kumimoji="0" lang="en-US" altLang="zh-CN"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a:t>
            </a:r>
            <a:endParaRPr kumimoji="0" lang="en-US" altLang="zh-CN"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a:t>
            </a:r>
            <a:endParaRPr kumimoji="0" lang="en-US" altLang="zh-CN"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a:t>
            </a:r>
            <a:endParaRPr kumimoji="0" lang="en-US" altLang="zh-CN"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rPr>
              <a:t>在此插入内容在此插入内容在此插入内容在此插入内容</a:t>
            </a:r>
            <a:endParaRPr kumimoji="0" lang="en-US" altLang="zh-CN"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049"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sym typeface="微软雅黑" pitchFamily="34" charset="-122"/>
            </a:endParaRPr>
          </a:p>
        </p:txBody>
      </p:sp>
    </p:spTree>
    <p:extLst>
      <p:ext uri="{BB962C8B-B14F-4D97-AF65-F5344CB8AC3E}">
        <p14:creationId xmlns:p14="http://schemas.microsoft.com/office/powerpoint/2010/main" val="3155039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fade">
                                      <p:cBhvr>
                                        <p:cTn id="11" dur="500"/>
                                        <p:tgtEl>
                                          <p:spTgt spid="7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500"/>
                                        <p:tgtEl>
                                          <p:spTgt spid="6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500"/>
                                        <p:tgtEl>
                                          <p:spTgt spid="7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wipe(left)">
                                      <p:cBhvr>
                                        <p:cTn id="31" dur="500"/>
                                        <p:tgtEl>
                                          <p:spTgt spid="8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ipe(left)">
                                      <p:cBhvr>
                                        <p:cTn id="35" dur="500"/>
                                        <p:tgtEl>
                                          <p:spTgt spid="8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wipe(left)">
                                      <p:cBhvr>
                                        <p:cTn id="39" dur="500"/>
                                        <p:tgtEl>
                                          <p:spTgt spid="93"/>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wipe(left)">
                                      <p:cBhvr>
                                        <p:cTn id="43" dur="500"/>
                                        <p:tgtEl>
                                          <p:spTgt spid="9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92"/>
                                        </p:tgtEl>
                                        <p:attrNameLst>
                                          <p:attrName>style.visibility</p:attrName>
                                        </p:attrNameLst>
                                      </p:cBhvr>
                                      <p:to>
                                        <p:strVal val="visible"/>
                                      </p:to>
                                    </p:set>
                                    <p:animEffect transition="in" filter="wipe(left)">
                                      <p:cBhvr>
                                        <p:cTn id="47" dur="500"/>
                                        <p:tgtEl>
                                          <p:spTgt spid="92"/>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wipe(left)">
                                      <p:cBhvr>
                                        <p:cTn id="51" dur="500"/>
                                        <p:tgtEl>
                                          <p:spTgt spid="9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94"/>
                                        </p:tgtEl>
                                        <p:attrNameLst>
                                          <p:attrName>style.visibility</p:attrName>
                                        </p:attrNameLst>
                                      </p:cBhvr>
                                      <p:to>
                                        <p:strVal val="visible"/>
                                      </p:to>
                                    </p:set>
                                    <p:animEffect transition="in" filter="wipe(left)">
                                      <p:cBhvr>
                                        <p:cTn id="56" dur="500"/>
                                        <p:tgtEl>
                                          <p:spTgt spid="9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down)">
                                      <p:cBhvr>
                                        <p:cTn id="6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箭头3"/>
          <p:cNvSpPr>
            <a:spLocks/>
          </p:cNvSpPr>
          <p:nvPr/>
        </p:nvSpPr>
        <p:spPr bwMode="gray">
          <a:xfrm flipV="1">
            <a:off x="1890274" y="2625728"/>
            <a:ext cx="1206386" cy="140658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49" b="0" i="0" u="none" strike="noStrike" kern="1200" cap="none" spc="0" normalizeH="0" baseline="0" noProof="0">
              <a:ln>
                <a:noFill/>
              </a:ln>
              <a:solidFill>
                <a:sysClr val="windowText" lastClr="000000"/>
              </a:solidFill>
              <a:effectLst/>
              <a:uLnTx/>
              <a:uFillTx/>
              <a:latin typeface="Calibri"/>
              <a:ea typeface="宋体" panose="02010600030101010101" pitchFamily="2" charset="-122"/>
              <a:cs typeface="+mn-cs"/>
            </a:endParaRPr>
          </a:p>
        </p:txBody>
      </p:sp>
      <p:sp>
        <p:nvSpPr>
          <p:cNvPr id="212" name="箭头2"/>
          <p:cNvSpPr>
            <a:spLocks/>
          </p:cNvSpPr>
          <p:nvPr/>
        </p:nvSpPr>
        <p:spPr bwMode="gray">
          <a:xfrm rot="16200000">
            <a:off x="2208343" y="2107498"/>
            <a:ext cx="358192" cy="1433957"/>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49" b="0" i="0" u="none" strike="noStrike" kern="1200" cap="none" spc="0" normalizeH="0" baseline="0" noProof="0">
              <a:ln>
                <a:noFill/>
              </a:ln>
              <a:solidFill>
                <a:sysClr val="windowText" lastClr="000000"/>
              </a:solidFill>
              <a:effectLst/>
              <a:uLnTx/>
              <a:uFillTx/>
              <a:latin typeface="Calibri"/>
              <a:ea typeface="宋体" panose="02010600030101010101" pitchFamily="2" charset="-122"/>
              <a:cs typeface="+mn-cs"/>
            </a:endParaRPr>
          </a:p>
        </p:txBody>
      </p:sp>
      <p:sp>
        <p:nvSpPr>
          <p:cNvPr id="213" name="箭头1"/>
          <p:cNvSpPr>
            <a:spLocks/>
          </p:cNvSpPr>
          <p:nvPr/>
        </p:nvSpPr>
        <p:spPr bwMode="gray">
          <a:xfrm>
            <a:off x="1882515" y="1543009"/>
            <a:ext cx="1206386" cy="140658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349" b="0" i="0" u="none" strike="noStrike" kern="1200" cap="none" spc="0" normalizeH="0" baseline="0" noProof="0">
              <a:ln>
                <a:noFill/>
              </a:ln>
              <a:solidFill>
                <a:sysClr val="windowText" lastClr="000000"/>
              </a:solidFill>
              <a:effectLst/>
              <a:uLnTx/>
              <a:uFillTx/>
              <a:latin typeface="Calibri"/>
              <a:ea typeface="宋体" panose="02010600030101010101" pitchFamily="2" charset="-122"/>
              <a:cs typeface="+mn-cs"/>
            </a:endParaRPr>
          </a:p>
        </p:txBody>
      </p:sp>
      <p:sp>
        <p:nvSpPr>
          <p:cNvPr id="214" name="文本1"/>
          <p:cNvSpPr>
            <a:spLocks noChangeArrowheads="1"/>
          </p:cNvSpPr>
          <p:nvPr/>
        </p:nvSpPr>
        <p:spPr bwMode="gray">
          <a:xfrm>
            <a:off x="5165637" y="1276280"/>
            <a:ext cx="2534581" cy="866249"/>
          </a:xfrm>
          <a:prstGeom prst="roundRect">
            <a:avLst>
              <a:gd name="adj" fmla="val 11505"/>
            </a:avLst>
          </a:prstGeom>
          <a:solidFill>
            <a:schemeClr val="bg1">
              <a:lumMod val="85000"/>
            </a:schemeClr>
          </a:solidFill>
          <a:ln w="25400" cap="flat" cmpd="sng" algn="ctr">
            <a:no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    点击添加文字，点击添加文字</a:t>
            </a:r>
            <a:endParaRPr kumimoji="0" lang="zh-CN" altLang="zh-CN"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15" name="标题1"/>
          <p:cNvSpPr>
            <a:spLocks noChangeArrowheads="1"/>
          </p:cNvSpPr>
          <p:nvPr/>
        </p:nvSpPr>
        <p:spPr bwMode="gray">
          <a:xfrm>
            <a:off x="3172247" y="1276280"/>
            <a:ext cx="1993390" cy="866249"/>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349"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rPr>
              <a:t>        点击添加文本</a:t>
            </a:r>
            <a:endParaRPr kumimoji="0" lang="zh-CN" altLang="zh-CN" sz="1349"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endParaRPr>
          </a:p>
        </p:txBody>
      </p:sp>
      <p:sp>
        <p:nvSpPr>
          <p:cNvPr id="216" name="文本2"/>
          <p:cNvSpPr>
            <a:spLocks noChangeArrowheads="1"/>
          </p:cNvSpPr>
          <p:nvPr/>
        </p:nvSpPr>
        <p:spPr bwMode="gray">
          <a:xfrm>
            <a:off x="5165637" y="2353235"/>
            <a:ext cx="2534581" cy="866249"/>
          </a:xfrm>
          <a:prstGeom prst="roundRect">
            <a:avLst>
              <a:gd name="adj" fmla="val 11505"/>
            </a:avLst>
          </a:prstGeom>
          <a:solidFill>
            <a:schemeClr val="bg1">
              <a:lumMod val="85000"/>
            </a:schemeClr>
          </a:solidFill>
          <a:ln w="25400" cap="flat" cmpd="sng" algn="ctr">
            <a:no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endParaRPr kumimoji="0" lang="en-US" altLang="zh-CN"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20000"/>
              </a:lnSpc>
              <a:spcBef>
                <a:spcPct val="0"/>
              </a:spcBef>
              <a:spcAft>
                <a:spcPct val="0"/>
              </a:spcAft>
              <a:buClrTx/>
              <a:buSzTx/>
              <a:buFontTx/>
              <a:buNone/>
              <a:tabLst/>
              <a:defRPr/>
            </a:pPr>
            <a:r>
              <a:rPr kumimoji="0" lang="en-US" altLang="zh-CN"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    </a:t>
            </a:r>
            <a:r>
              <a:rPr kumimoji="0" lang="zh-CN" altLang="en-US"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点击添加文字，点击添加文字</a:t>
            </a:r>
            <a:endParaRPr kumimoji="0" lang="zh-CN" altLang="zh-CN"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20000"/>
              </a:lnSpc>
              <a:spcBef>
                <a:spcPct val="0"/>
              </a:spcBef>
              <a:spcAft>
                <a:spcPct val="0"/>
              </a:spcAft>
              <a:buClrTx/>
              <a:buSzTx/>
              <a:buFontTx/>
              <a:buNone/>
              <a:tabLst/>
              <a:defRPr/>
            </a:pPr>
            <a:endParaRPr kumimoji="0" lang="zh-CN" altLang="zh-CN"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17" name="标题2"/>
          <p:cNvSpPr>
            <a:spLocks noChangeArrowheads="1"/>
          </p:cNvSpPr>
          <p:nvPr/>
        </p:nvSpPr>
        <p:spPr bwMode="gray">
          <a:xfrm>
            <a:off x="3181768" y="2353235"/>
            <a:ext cx="1983869" cy="866249"/>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1349"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rPr>
              <a:t>点击添加文本</a:t>
            </a:r>
            <a:endParaRPr kumimoji="0" lang="zh-CN" altLang="zh-CN" sz="1349"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endParaRPr>
          </a:p>
        </p:txBody>
      </p:sp>
      <p:sp>
        <p:nvSpPr>
          <p:cNvPr id="218" name="文本3"/>
          <p:cNvSpPr>
            <a:spLocks noChangeArrowheads="1"/>
          </p:cNvSpPr>
          <p:nvPr/>
        </p:nvSpPr>
        <p:spPr bwMode="ltGray">
          <a:xfrm>
            <a:off x="5165637" y="3440714"/>
            <a:ext cx="2536961" cy="858328"/>
          </a:xfrm>
          <a:prstGeom prst="roundRect">
            <a:avLst>
              <a:gd name="adj" fmla="val 11505"/>
            </a:avLst>
          </a:prstGeom>
          <a:solidFill>
            <a:schemeClr val="bg1">
              <a:lumMod val="85000"/>
            </a:schemeClr>
          </a:solidFill>
          <a:ln w="25400" cap="flat" cmpd="sng" algn="ctr">
            <a:no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    点击添加文字，点击添加文字</a:t>
            </a:r>
            <a:endParaRPr kumimoji="0" lang="zh-CN" altLang="zh-CN" sz="1199"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19" name="标题3"/>
          <p:cNvSpPr>
            <a:spLocks noChangeArrowheads="1"/>
          </p:cNvSpPr>
          <p:nvPr/>
        </p:nvSpPr>
        <p:spPr bwMode="gray">
          <a:xfrm>
            <a:off x="3167487" y="3433574"/>
            <a:ext cx="1998150" cy="865468"/>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1349"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rPr>
              <a:t>点击添加文本</a:t>
            </a:r>
            <a:endParaRPr kumimoji="0" lang="zh-CN" altLang="zh-CN" sz="1349"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mn-cs"/>
            </a:endParaRPr>
          </a:p>
        </p:txBody>
      </p:sp>
      <p:sp>
        <p:nvSpPr>
          <p:cNvPr id="220" name="Oval 19"/>
          <p:cNvSpPr>
            <a:spLocks noChangeArrowheads="1"/>
          </p:cNvSpPr>
          <p:nvPr/>
        </p:nvSpPr>
        <p:spPr bwMode="auto">
          <a:xfrm>
            <a:off x="1495260" y="2248002"/>
            <a:ext cx="1079438" cy="1079438"/>
          </a:xfrm>
          <a:prstGeom prst="roundRect">
            <a:avLst/>
          </a:prstGeom>
          <a:solidFill>
            <a:schemeClr val="accent1"/>
          </a:solidFill>
          <a:ln w="3175" cap="flat" cmpd="sng" algn="ctr">
            <a:noFill/>
            <a:prstDash val="solid"/>
          </a:ln>
          <a:effectLst/>
        </p:spPr>
        <p:txBody>
          <a:bodyPr lIns="94451" rIns="94451" bIns="134930" anchor="ctr"/>
          <a:lstStyle/>
          <a:p>
            <a:pPr marL="0" marR="0" lvl="0" indent="0" algn="ctr" defTabSz="914232" rtl="0" eaLnBrk="1" fontAlgn="auto" latinLnBrk="0" hangingPunct="1">
              <a:lnSpc>
                <a:spcPct val="120000"/>
              </a:lnSpc>
              <a:spcBef>
                <a:spcPts val="0"/>
              </a:spcBef>
              <a:spcAft>
                <a:spcPts val="0"/>
              </a:spcAft>
              <a:buClrTx/>
              <a:buSzTx/>
              <a:buFontTx/>
              <a:buNone/>
              <a:tabLst/>
              <a:defRPr/>
            </a:pPr>
            <a:r>
              <a:rPr kumimoji="0" lang="zh-CN" altLang="en-US" sz="1499" b="1"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添加内容</a:t>
            </a:r>
          </a:p>
        </p:txBody>
      </p:sp>
    </p:spTree>
    <p:extLst>
      <p:ext uri="{BB962C8B-B14F-4D97-AF65-F5344CB8AC3E}">
        <p14:creationId xmlns:p14="http://schemas.microsoft.com/office/powerpoint/2010/main" val="2205296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wheel(1)">
                                      <p:cBhvr>
                                        <p:cTn id="7" dur="500"/>
                                        <p:tgtEl>
                                          <p:spTgt spid="2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3"/>
                                        </p:tgtEl>
                                        <p:attrNameLst>
                                          <p:attrName>style.visibility</p:attrName>
                                        </p:attrNameLst>
                                      </p:cBhvr>
                                      <p:to>
                                        <p:strVal val="visible"/>
                                      </p:to>
                                    </p:set>
                                    <p:animEffect transition="in" filter="wipe(left)">
                                      <p:cBhvr>
                                        <p:cTn id="11" dur="500"/>
                                        <p:tgtEl>
                                          <p:spTgt spid="2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5"/>
                                        </p:tgtEl>
                                        <p:attrNameLst>
                                          <p:attrName>style.visibility</p:attrName>
                                        </p:attrNameLst>
                                      </p:cBhvr>
                                      <p:to>
                                        <p:strVal val="visible"/>
                                      </p:to>
                                    </p:set>
                                    <p:animEffect transition="in" filter="wipe(left)">
                                      <p:cBhvr>
                                        <p:cTn id="15" dur="500"/>
                                        <p:tgtEl>
                                          <p:spTgt spid="21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4"/>
                                        </p:tgtEl>
                                        <p:attrNameLst>
                                          <p:attrName>style.visibility</p:attrName>
                                        </p:attrNameLst>
                                      </p:cBhvr>
                                      <p:to>
                                        <p:strVal val="visible"/>
                                      </p:to>
                                    </p:set>
                                    <p:animEffect transition="in" filter="wipe(left)">
                                      <p:cBhvr>
                                        <p:cTn id="19" dur="500"/>
                                        <p:tgtEl>
                                          <p:spTgt spid="2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12"/>
                                        </p:tgtEl>
                                        <p:attrNameLst>
                                          <p:attrName>style.visibility</p:attrName>
                                        </p:attrNameLst>
                                      </p:cBhvr>
                                      <p:to>
                                        <p:strVal val="visible"/>
                                      </p:to>
                                    </p:set>
                                    <p:animEffect transition="in" filter="wipe(left)">
                                      <p:cBhvr>
                                        <p:cTn id="22" dur="500"/>
                                        <p:tgtEl>
                                          <p:spTgt spid="212"/>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17"/>
                                        </p:tgtEl>
                                        <p:attrNameLst>
                                          <p:attrName>style.visibility</p:attrName>
                                        </p:attrNameLst>
                                      </p:cBhvr>
                                      <p:to>
                                        <p:strVal val="visible"/>
                                      </p:to>
                                    </p:set>
                                    <p:animEffect transition="in" filter="wipe(left)">
                                      <p:cBhvr>
                                        <p:cTn id="26" dur="500"/>
                                        <p:tgtEl>
                                          <p:spTgt spid="217"/>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16"/>
                                        </p:tgtEl>
                                        <p:attrNameLst>
                                          <p:attrName>style.visibility</p:attrName>
                                        </p:attrNameLst>
                                      </p:cBhvr>
                                      <p:to>
                                        <p:strVal val="visible"/>
                                      </p:to>
                                    </p:set>
                                    <p:animEffect transition="in" filter="wipe(left)">
                                      <p:cBhvr>
                                        <p:cTn id="30" dur="500"/>
                                        <p:tgtEl>
                                          <p:spTgt spid="21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11"/>
                                        </p:tgtEl>
                                        <p:attrNameLst>
                                          <p:attrName>style.visibility</p:attrName>
                                        </p:attrNameLst>
                                      </p:cBhvr>
                                      <p:to>
                                        <p:strVal val="visible"/>
                                      </p:to>
                                    </p:set>
                                    <p:animEffect transition="in" filter="wipe(left)">
                                      <p:cBhvr>
                                        <p:cTn id="33" dur="500"/>
                                        <p:tgtEl>
                                          <p:spTgt spid="211"/>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19"/>
                                        </p:tgtEl>
                                        <p:attrNameLst>
                                          <p:attrName>style.visibility</p:attrName>
                                        </p:attrNameLst>
                                      </p:cBhvr>
                                      <p:to>
                                        <p:strVal val="visible"/>
                                      </p:to>
                                    </p:set>
                                    <p:animEffect transition="in" filter="wipe(left)">
                                      <p:cBhvr>
                                        <p:cTn id="37" dur="500"/>
                                        <p:tgtEl>
                                          <p:spTgt spid="219"/>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18"/>
                                        </p:tgtEl>
                                        <p:attrNameLst>
                                          <p:attrName>style.visibility</p:attrName>
                                        </p:attrNameLst>
                                      </p:cBhvr>
                                      <p:to>
                                        <p:strVal val="visible"/>
                                      </p:to>
                                    </p:set>
                                    <p:animEffect transition="in" filter="wipe(left)">
                                      <p:cBhvr>
                                        <p:cTn id="41"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a:spLocks noChangeArrowheads="1"/>
          </p:cNvSpPr>
          <p:nvPr/>
        </p:nvSpPr>
        <p:spPr bwMode="auto">
          <a:xfrm>
            <a:off x="4243170" y="844458"/>
            <a:ext cx="956779" cy="970672"/>
          </a:xfrm>
          <a:prstGeom prst="ellipse">
            <a:avLst/>
          </a:prstGeom>
          <a:solidFill>
            <a:schemeClr val="bg1">
              <a:lumMod val="65000"/>
            </a:schemeClr>
          </a:solidFill>
          <a:ln w="12700">
            <a:noFill/>
            <a:round/>
            <a:headEnd/>
            <a:tailEnd/>
          </a:ln>
          <a:effectLst/>
        </p:spPr>
        <p:txBody>
          <a:bodyPr wrap="none" lIns="72148" tIns="36075" rIns="72148" bIns="36075"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ko-KR" altLang="en-US" sz="1799" b="0" i="0" u="none" strike="noStrike" kern="120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5" name="Oval 4"/>
          <p:cNvSpPr>
            <a:spLocks noChangeArrowheads="1"/>
          </p:cNvSpPr>
          <p:nvPr/>
        </p:nvSpPr>
        <p:spPr bwMode="auto">
          <a:xfrm>
            <a:off x="4236524" y="857226"/>
            <a:ext cx="956779" cy="970672"/>
          </a:xfrm>
          <a:prstGeom prst="ellipse">
            <a:avLst/>
          </a:prstGeom>
          <a:solidFill>
            <a:schemeClr val="accent1"/>
          </a:solidFill>
          <a:ln w="12700">
            <a:noFill/>
            <a:round/>
            <a:headEnd/>
            <a:tailEnd/>
          </a:ln>
        </p:spPr>
        <p:txBody>
          <a:bodyPr wrap="none" lIns="72148" tIns="36075" rIns="72148" bIns="36075"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ko-KR" altLang="en-US" sz="1799" b="0" i="0" u="none" strike="noStrike" kern="120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6" name="Oval 4"/>
          <p:cNvSpPr>
            <a:spLocks noChangeArrowheads="1"/>
          </p:cNvSpPr>
          <p:nvPr/>
        </p:nvSpPr>
        <p:spPr bwMode="auto">
          <a:xfrm>
            <a:off x="3179138" y="1283285"/>
            <a:ext cx="1308991" cy="1328000"/>
          </a:xfrm>
          <a:prstGeom prst="ellipse">
            <a:avLst/>
          </a:prstGeom>
          <a:solidFill>
            <a:schemeClr val="bg1">
              <a:lumMod val="65000"/>
            </a:schemeClr>
          </a:solidFill>
          <a:ln w="12700">
            <a:noFill/>
            <a:round/>
            <a:headEnd/>
            <a:tailEnd/>
          </a:ln>
          <a:effectLst/>
        </p:spPr>
        <p:txBody>
          <a:bodyPr wrap="none" lIns="72148" tIns="36075" rIns="72148" bIns="36075"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ko-KR" altLang="en-US" sz="1799" b="0" i="0" u="none" strike="noStrike" kern="120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7" name="Oval 4"/>
          <p:cNvSpPr>
            <a:spLocks noChangeArrowheads="1"/>
          </p:cNvSpPr>
          <p:nvPr/>
        </p:nvSpPr>
        <p:spPr bwMode="auto">
          <a:xfrm>
            <a:off x="3179138" y="1679829"/>
            <a:ext cx="1308991" cy="931457"/>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accent1"/>
          </a:solidFill>
          <a:ln w="12700">
            <a:noFill/>
            <a:round/>
            <a:headEnd/>
            <a:tailEnd/>
          </a:ln>
        </p:spPr>
        <p:txBody>
          <a:bodyPr wrap="none" lIns="72148" tIns="36075" rIns="72148" bIns="36075"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ko-KR" altLang="en-US" sz="1799" b="0" i="0" u="none" strike="noStrike" kern="120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8" name="Oval 4"/>
          <p:cNvSpPr>
            <a:spLocks noChangeArrowheads="1"/>
          </p:cNvSpPr>
          <p:nvPr/>
        </p:nvSpPr>
        <p:spPr bwMode="auto">
          <a:xfrm>
            <a:off x="1944377" y="1893225"/>
            <a:ext cx="1613309" cy="1636951"/>
          </a:xfrm>
          <a:prstGeom prst="ellipse">
            <a:avLst/>
          </a:prstGeom>
          <a:solidFill>
            <a:schemeClr val="bg1">
              <a:lumMod val="65000"/>
            </a:schemeClr>
          </a:solidFill>
          <a:ln w="12700">
            <a:noFill/>
            <a:round/>
            <a:headEnd/>
            <a:tailEnd/>
          </a:ln>
          <a:effectLst/>
        </p:spPr>
        <p:txBody>
          <a:bodyPr wrap="none" lIns="72148" tIns="36075" rIns="72148" bIns="36075"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ko-KR" altLang="en-US" sz="1799" b="0" i="0" u="none" strike="noStrike" kern="120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9" name="Oval 4"/>
          <p:cNvSpPr>
            <a:spLocks noChangeArrowheads="1"/>
          </p:cNvSpPr>
          <p:nvPr/>
        </p:nvSpPr>
        <p:spPr bwMode="auto">
          <a:xfrm>
            <a:off x="1944377" y="2697960"/>
            <a:ext cx="1613309" cy="832217"/>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accent1"/>
          </a:solidFill>
          <a:ln w="12700">
            <a:noFill/>
            <a:round/>
            <a:headEnd/>
            <a:tailEnd/>
          </a:ln>
        </p:spPr>
        <p:txBody>
          <a:bodyPr wrap="none" lIns="72148" tIns="36075" rIns="72148" bIns="36075"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ko-KR" altLang="en-US" sz="1799" b="0" i="0" u="none" strike="noStrike" kern="120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10" name="Oval 4"/>
          <p:cNvSpPr>
            <a:spLocks noChangeArrowheads="1"/>
          </p:cNvSpPr>
          <p:nvPr/>
        </p:nvSpPr>
        <p:spPr bwMode="auto">
          <a:xfrm>
            <a:off x="486383" y="2676686"/>
            <a:ext cx="1980161" cy="2009180"/>
          </a:xfrm>
          <a:prstGeom prst="ellipse">
            <a:avLst/>
          </a:prstGeom>
          <a:solidFill>
            <a:schemeClr val="bg1">
              <a:lumMod val="65000"/>
            </a:schemeClr>
          </a:solidFill>
          <a:ln w="12700">
            <a:noFill/>
            <a:round/>
            <a:headEnd/>
            <a:tailEnd/>
          </a:ln>
          <a:effectLst/>
        </p:spPr>
        <p:txBody>
          <a:bodyPr wrap="none" lIns="72148" tIns="36075" rIns="72148" bIns="36075"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ko-KR" altLang="en-US" sz="1799" b="0" i="0" u="none" strike="noStrike" kern="120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11" name="Oval 4"/>
          <p:cNvSpPr>
            <a:spLocks noChangeArrowheads="1"/>
          </p:cNvSpPr>
          <p:nvPr/>
        </p:nvSpPr>
        <p:spPr bwMode="auto">
          <a:xfrm>
            <a:off x="656986" y="4245002"/>
            <a:ext cx="1638957" cy="440863"/>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accent1"/>
          </a:solidFill>
          <a:ln w="12700">
            <a:noFill/>
            <a:round/>
            <a:headEnd/>
            <a:tailEnd/>
          </a:ln>
        </p:spPr>
        <p:txBody>
          <a:bodyPr wrap="none" lIns="72148" tIns="36075" rIns="72148" bIns="36075"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ko-KR" altLang="en-US" sz="1799" b="0" i="0" u="none" strike="noStrike" kern="120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12" name="TextBox 11"/>
          <p:cNvSpPr txBox="1"/>
          <p:nvPr/>
        </p:nvSpPr>
        <p:spPr>
          <a:xfrm>
            <a:off x="840249" y="3477560"/>
            <a:ext cx="1261395" cy="407433"/>
          </a:xfrm>
          <a:prstGeom prst="rect">
            <a:avLst/>
          </a:prstGeom>
          <a:noFill/>
        </p:spPr>
        <p:txBody>
          <a:bodyPr wrap="none" lIns="72148" tIns="36075" rIns="72148" bIns="36075" rtlCol="0" anchor="ct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2174"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添加文字</a:t>
            </a:r>
          </a:p>
        </p:txBody>
      </p:sp>
      <p:sp>
        <p:nvSpPr>
          <p:cNvPr id="13" name="TextBox 12"/>
          <p:cNvSpPr txBox="1"/>
          <p:nvPr/>
        </p:nvSpPr>
        <p:spPr>
          <a:xfrm>
            <a:off x="2201842" y="2222281"/>
            <a:ext cx="1107507" cy="361267"/>
          </a:xfrm>
          <a:prstGeom prst="rect">
            <a:avLst/>
          </a:prstGeom>
          <a:noFill/>
        </p:spPr>
        <p:txBody>
          <a:bodyPr wrap="none" lIns="72148" tIns="36075" rIns="72148" bIns="36075" rtlCol="0" anchor="ct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874"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添加文字</a:t>
            </a:r>
          </a:p>
        </p:txBody>
      </p:sp>
      <p:sp>
        <p:nvSpPr>
          <p:cNvPr id="14" name="TextBox 13"/>
          <p:cNvSpPr txBox="1"/>
          <p:nvPr/>
        </p:nvSpPr>
        <p:spPr>
          <a:xfrm>
            <a:off x="3358485" y="1786838"/>
            <a:ext cx="1069035" cy="349725"/>
          </a:xfrm>
          <a:prstGeom prst="rect">
            <a:avLst/>
          </a:prstGeom>
          <a:noFill/>
        </p:spPr>
        <p:txBody>
          <a:bodyPr wrap="none" lIns="72148" tIns="36075" rIns="72148" bIns="36075" rtlCol="0" anchor="ct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7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添加文字</a:t>
            </a:r>
          </a:p>
        </p:txBody>
      </p:sp>
      <p:cxnSp>
        <p:nvCxnSpPr>
          <p:cNvPr id="15" name="直接连接符 14"/>
          <p:cNvCxnSpPr/>
          <p:nvPr/>
        </p:nvCxnSpPr>
        <p:spPr>
          <a:xfrm>
            <a:off x="4722884" y="1464621"/>
            <a:ext cx="84132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3824870" y="2196345"/>
            <a:ext cx="1739344"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2713996" y="3030022"/>
            <a:ext cx="2850217"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476463" y="3898541"/>
            <a:ext cx="4087750"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5630192" y="3681276"/>
            <a:ext cx="3029977" cy="552601"/>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a:t>
            </a:r>
          </a:p>
        </p:txBody>
      </p:sp>
      <p:sp>
        <p:nvSpPr>
          <p:cNvPr id="20" name="TextBox 19"/>
          <p:cNvSpPr txBox="1"/>
          <p:nvPr/>
        </p:nvSpPr>
        <p:spPr>
          <a:xfrm>
            <a:off x="5630192" y="2826104"/>
            <a:ext cx="3029977" cy="552601"/>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a:t>
            </a:r>
          </a:p>
        </p:txBody>
      </p:sp>
      <p:sp>
        <p:nvSpPr>
          <p:cNvPr id="21" name="TextBox 20"/>
          <p:cNvSpPr txBox="1"/>
          <p:nvPr/>
        </p:nvSpPr>
        <p:spPr>
          <a:xfrm>
            <a:off x="5630192" y="1970932"/>
            <a:ext cx="3029977" cy="552601"/>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a:t>
            </a:r>
          </a:p>
        </p:txBody>
      </p:sp>
      <p:sp>
        <p:nvSpPr>
          <p:cNvPr id="22" name="TextBox 21"/>
          <p:cNvSpPr txBox="1"/>
          <p:nvPr/>
        </p:nvSpPr>
        <p:spPr>
          <a:xfrm>
            <a:off x="5630192" y="1280153"/>
            <a:ext cx="3029977" cy="552601"/>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a:t>
            </a:r>
          </a:p>
        </p:txBody>
      </p:sp>
      <p:sp>
        <p:nvSpPr>
          <p:cNvPr id="23" name="TextBox 22"/>
          <p:cNvSpPr txBox="1"/>
          <p:nvPr/>
        </p:nvSpPr>
        <p:spPr>
          <a:xfrm>
            <a:off x="4328272" y="1201097"/>
            <a:ext cx="761258" cy="257392"/>
          </a:xfrm>
          <a:prstGeom prst="rect">
            <a:avLst/>
          </a:prstGeom>
          <a:noFill/>
        </p:spPr>
        <p:txBody>
          <a:bodyPr wrap="none" lIns="72148" tIns="36075" rIns="72148" bIns="36075" rtlCol="0" anchor="ctr">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添加文字</a:t>
            </a:r>
          </a:p>
        </p:txBody>
      </p:sp>
    </p:spTree>
    <p:extLst>
      <p:ext uri="{BB962C8B-B14F-4D97-AF65-F5344CB8AC3E}">
        <p14:creationId xmlns:p14="http://schemas.microsoft.com/office/powerpoint/2010/main" val="2444874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2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2000">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14:bounceEnd="42000">
                                          <p:cBhvr additive="base">
                                            <p:cTn id="11"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2000">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14:bounceEnd="42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14:bounceEnd="42000">
                                          <p:cBhvr additive="base">
                                            <p:cTn id="19"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1100"/>
                                </p:stCondLst>
                                <p:childTnLst>
                                  <p:par>
                                    <p:cTn id="22" presetID="2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par>
                              <p:cTn id="25" fill="hold">
                                <p:stCondLst>
                                  <p:cond delay="160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600"/>
                                </p:stCondLst>
                                <p:childTnLst>
                                  <p:par>
                                    <p:cTn id="32" presetID="2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31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3600"/>
                                </p:stCondLst>
                                <p:childTnLst>
                                  <p:par>
                                    <p:cTn id="40" presetID="2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4100"/>
                                </p:stCondLst>
                                <p:childTnLst>
                                  <p:par>
                                    <p:cTn id="44" presetID="42"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51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5600"/>
                                </p:stCondLst>
                                <p:childTnLst>
                                  <p:par>
                                    <p:cTn id="54" presetID="22" presetClass="entr" presetSubtype="8"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6100"/>
                                </p:stCondLst>
                                <p:childTnLst>
                                  <p:par>
                                    <p:cTn id="58" presetID="22" presetClass="entr" presetSubtype="4"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down)">
                                          <p:cBhvr>
                                            <p:cTn id="60" dur="500"/>
                                            <p:tgtEl>
                                              <p:spTgt spid="7"/>
                                            </p:tgtEl>
                                          </p:cBhvr>
                                        </p:animEffect>
                                      </p:childTnLst>
                                    </p:cTn>
                                  </p:par>
                                </p:childTnLst>
                              </p:cTn>
                            </p:par>
                            <p:par>
                              <p:cTn id="61" fill="hold">
                                <p:stCondLst>
                                  <p:cond delay="6600"/>
                                </p:stCondLst>
                                <p:childTnLst>
                                  <p:par>
                                    <p:cTn id="62" presetID="42"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000"/>
                                            <p:tgtEl>
                                              <p:spTgt spid="14"/>
                                            </p:tgtEl>
                                          </p:cBhvr>
                                        </p:animEffect>
                                        <p:anim calcmode="lin" valueType="num">
                                          <p:cBhvr>
                                            <p:cTn id="65" dur="1000" fill="hold"/>
                                            <p:tgtEl>
                                              <p:spTgt spid="14"/>
                                            </p:tgtEl>
                                            <p:attrNameLst>
                                              <p:attrName>ppt_x</p:attrName>
                                            </p:attrNameLst>
                                          </p:cBhvr>
                                          <p:tavLst>
                                            <p:tav tm="0">
                                              <p:val>
                                                <p:strVal val="#ppt_x"/>
                                              </p:val>
                                            </p:tav>
                                            <p:tav tm="100000">
                                              <p:val>
                                                <p:strVal val="#ppt_x"/>
                                              </p:val>
                                            </p:tav>
                                          </p:tavLst>
                                        </p:anim>
                                        <p:anim calcmode="lin" valueType="num">
                                          <p:cBhvr>
                                            <p:cTn id="66" dur="1000" fill="hold"/>
                                            <p:tgtEl>
                                              <p:spTgt spid="14"/>
                                            </p:tgtEl>
                                            <p:attrNameLst>
                                              <p:attrName>ppt_y</p:attrName>
                                            </p:attrNameLst>
                                          </p:cBhvr>
                                          <p:tavLst>
                                            <p:tav tm="0">
                                              <p:val>
                                                <p:strVal val="#ppt_y+.1"/>
                                              </p:val>
                                            </p:tav>
                                            <p:tav tm="100000">
                                              <p:val>
                                                <p:strVal val="#ppt_y"/>
                                              </p:val>
                                            </p:tav>
                                          </p:tavLst>
                                        </p:anim>
                                      </p:childTnLst>
                                    </p:cTn>
                                  </p:par>
                                </p:childTnLst>
                              </p:cTn>
                            </p:par>
                            <p:par>
                              <p:cTn id="67" fill="hold">
                                <p:stCondLst>
                                  <p:cond delay="7600"/>
                                </p:stCondLst>
                                <p:childTnLst>
                                  <p:par>
                                    <p:cTn id="68" presetID="22" presetClass="entr" presetSubtype="8"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par>
                              <p:cTn id="71" fill="hold">
                                <p:stCondLst>
                                  <p:cond delay="81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8600"/>
                                </p:stCondLst>
                                <p:childTnLst>
                                  <p:par>
                                    <p:cTn id="76" presetID="22" presetClass="entr" presetSubtype="4" fill="hold" grpId="0"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wipe(down)">
                                          <p:cBhvr>
                                            <p:cTn id="78" dur="500"/>
                                            <p:tgtEl>
                                              <p:spTgt spid="5"/>
                                            </p:tgtEl>
                                          </p:cBhvr>
                                        </p:animEffect>
                                      </p:childTnLst>
                                    </p:cTn>
                                  </p:par>
                                </p:childTnLst>
                              </p:cTn>
                            </p:par>
                            <p:par>
                              <p:cTn id="79" fill="hold">
                                <p:stCondLst>
                                  <p:cond delay="91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anim calcmode="lin" valueType="num">
                                          <p:cBhvr>
                                            <p:cTn id="83" dur="1000" fill="hold"/>
                                            <p:tgtEl>
                                              <p:spTgt spid="23"/>
                                            </p:tgtEl>
                                            <p:attrNameLst>
                                              <p:attrName>ppt_x</p:attrName>
                                            </p:attrNameLst>
                                          </p:cBhvr>
                                          <p:tavLst>
                                            <p:tav tm="0">
                                              <p:val>
                                                <p:strVal val="#ppt_x"/>
                                              </p:val>
                                            </p:tav>
                                            <p:tav tm="100000">
                                              <p:val>
                                                <p:strVal val="#ppt_x"/>
                                              </p:val>
                                            </p:tav>
                                          </p:tavLst>
                                        </p:anim>
                                        <p:anim calcmode="lin" valueType="num">
                                          <p:cBhvr>
                                            <p:cTn id="84" dur="1000" fill="hold"/>
                                            <p:tgtEl>
                                              <p:spTgt spid="23"/>
                                            </p:tgtEl>
                                            <p:attrNameLst>
                                              <p:attrName>ppt_y</p:attrName>
                                            </p:attrNameLst>
                                          </p:cBhvr>
                                          <p:tavLst>
                                            <p:tav tm="0">
                                              <p:val>
                                                <p:strVal val="#ppt_y+.1"/>
                                              </p:val>
                                            </p:tav>
                                            <p:tav tm="100000">
                                              <p:val>
                                                <p:strVal val="#ppt_y"/>
                                              </p:val>
                                            </p:tav>
                                          </p:tavLst>
                                        </p:anim>
                                      </p:childTnLst>
                                    </p:cTn>
                                  </p:par>
                                </p:childTnLst>
                              </p:cTn>
                            </p:par>
                            <p:par>
                              <p:cTn id="85" fill="hold">
                                <p:stCondLst>
                                  <p:cond delay="10100"/>
                                </p:stCondLst>
                                <p:childTnLst>
                                  <p:par>
                                    <p:cTn id="86" presetID="22" presetClass="entr" presetSubtype="8"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childTnLst>
                              </p:cTn>
                            </p:par>
                            <p:par>
                              <p:cTn id="89" fill="hold">
                                <p:stCondLst>
                                  <p:cond delay="10600"/>
                                </p:stCondLst>
                                <p:childTnLst>
                                  <p:par>
                                    <p:cTn id="90" presetID="22" presetClass="entr" presetSubtype="8"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wipe(left)">
                                          <p:cBhvr>
                                            <p:cTn id="9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1100"/>
                                </p:stCondLst>
                                <p:childTnLst>
                                  <p:par>
                                    <p:cTn id="22" presetID="2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par>
                              <p:cTn id="25" fill="hold">
                                <p:stCondLst>
                                  <p:cond delay="160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600"/>
                                </p:stCondLst>
                                <p:childTnLst>
                                  <p:par>
                                    <p:cTn id="32" presetID="2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31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3600"/>
                                </p:stCondLst>
                                <p:childTnLst>
                                  <p:par>
                                    <p:cTn id="40" presetID="2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4100"/>
                                </p:stCondLst>
                                <p:childTnLst>
                                  <p:par>
                                    <p:cTn id="44" presetID="42"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51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5600"/>
                                </p:stCondLst>
                                <p:childTnLst>
                                  <p:par>
                                    <p:cTn id="54" presetID="22" presetClass="entr" presetSubtype="8"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6100"/>
                                </p:stCondLst>
                                <p:childTnLst>
                                  <p:par>
                                    <p:cTn id="58" presetID="22" presetClass="entr" presetSubtype="4"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down)">
                                          <p:cBhvr>
                                            <p:cTn id="60" dur="500"/>
                                            <p:tgtEl>
                                              <p:spTgt spid="7"/>
                                            </p:tgtEl>
                                          </p:cBhvr>
                                        </p:animEffect>
                                      </p:childTnLst>
                                    </p:cTn>
                                  </p:par>
                                </p:childTnLst>
                              </p:cTn>
                            </p:par>
                            <p:par>
                              <p:cTn id="61" fill="hold">
                                <p:stCondLst>
                                  <p:cond delay="6600"/>
                                </p:stCondLst>
                                <p:childTnLst>
                                  <p:par>
                                    <p:cTn id="62" presetID="42"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000"/>
                                            <p:tgtEl>
                                              <p:spTgt spid="14"/>
                                            </p:tgtEl>
                                          </p:cBhvr>
                                        </p:animEffect>
                                        <p:anim calcmode="lin" valueType="num">
                                          <p:cBhvr>
                                            <p:cTn id="65" dur="1000" fill="hold"/>
                                            <p:tgtEl>
                                              <p:spTgt spid="14"/>
                                            </p:tgtEl>
                                            <p:attrNameLst>
                                              <p:attrName>ppt_x</p:attrName>
                                            </p:attrNameLst>
                                          </p:cBhvr>
                                          <p:tavLst>
                                            <p:tav tm="0">
                                              <p:val>
                                                <p:strVal val="#ppt_x"/>
                                              </p:val>
                                            </p:tav>
                                            <p:tav tm="100000">
                                              <p:val>
                                                <p:strVal val="#ppt_x"/>
                                              </p:val>
                                            </p:tav>
                                          </p:tavLst>
                                        </p:anim>
                                        <p:anim calcmode="lin" valueType="num">
                                          <p:cBhvr>
                                            <p:cTn id="66" dur="1000" fill="hold"/>
                                            <p:tgtEl>
                                              <p:spTgt spid="14"/>
                                            </p:tgtEl>
                                            <p:attrNameLst>
                                              <p:attrName>ppt_y</p:attrName>
                                            </p:attrNameLst>
                                          </p:cBhvr>
                                          <p:tavLst>
                                            <p:tav tm="0">
                                              <p:val>
                                                <p:strVal val="#ppt_y+.1"/>
                                              </p:val>
                                            </p:tav>
                                            <p:tav tm="100000">
                                              <p:val>
                                                <p:strVal val="#ppt_y"/>
                                              </p:val>
                                            </p:tav>
                                          </p:tavLst>
                                        </p:anim>
                                      </p:childTnLst>
                                    </p:cTn>
                                  </p:par>
                                </p:childTnLst>
                              </p:cTn>
                            </p:par>
                            <p:par>
                              <p:cTn id="67" fill="hold">
                                <p:stCondLst>
                                  <p:cond delay="7600"/>
                                </p:stCondLst>
                                <p:childTnLst>
                                  <p:par>
                                    <p:cTn id="68" presetID="22" presetClass="entr" presetSubtype="8"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par>
                              <p:cTn id="71" fill="hold">
                                <p:stCondLst>
                                  <p:cond delay="81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8600"/>
                                </p:stCondLst>
                                <p:childTnLst>
                                  <p:par>
                                    <p:cTn id="76" presetID="22" presetClass="entr" presetSubtype="4" fill="hold" grpId="0"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wipe(down)">
                                          <p:cBhvr>
                                            <p:cTn id="78" dur="500"/>
                                            <p:tgtEl>
                                              <p:spTgt spid="5"/>
                                            </p:tgtEl>
                                          </p:cBhvr>
                                        </p:animEffect>
                                      </p:childTnLst>
                                    </p:cTn>
                                  </p:par>
                                </p:childTnLst>
                              </p:cTn>
                            </p:par>
                            <p:par>
                              <p:cTn id="79" fill="hold">
                                <p:stCondLst>
                                  <p:cond delay="91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anim calcmode="lin" valueType="num">
                                          <p:cBhvr>
                                            <p:cTn id="83" dur="1000" fill="hold"/>
                                            <p:tgtEl>
                                              <p:spTgt spid="23"/>
                                            </p:tgtEl>
                                            <p:attrNameLst>
                                              <p:attrName>ppt_x</p:attrName>
                                            </p:attrNameLst>
                                          </p:cBhvr>
                                          <p:tavLst>
                                            <p:tav tm="0">
                                              <p:val>
                                                <p:strVal val="#ppt_x"/>
                                              </p:val>
                                            </p:tav>
                                            <p:tav tm="100000">
                                              <p:val>
                                                <p:strVal val="#ppt_x"/>
                                              </p:val>
                                            </p:tav>
                                          </p:tavLst>
                                        </p:anim>
                                        <p:anim calcmode="lin" valueType="num">
                                          <p:cBhvr>
                                            <p:cTn id="84" dur="1000" fill="hold"/>
                                            <p:tgtEl>
                                              <p:spTgt spid="23"/>
                                            </p:tgtEl>
                                            <p:attrNameLst>
                                              <p:attrName>ppt_y</p:attrName>
                                            </p:attrNameLst>
                                          </p:cBhvr>
                                          <p:tavLst>
                                            <p:tav tm="0">
                                              <p:val>
                                                <p:strVal val="#ppt_y+.1"/>
                                              </p:val>
                                            </p:tav>
                                            <p:tav tm="100000">
                                              <p:val>
                                                <p:strVal val="#ppt_y"/>
                                              </p:val>
                                            </p:tav>
                                          </p:tavLst>
                                        </p:anim>
                                      </p:childTnLst>
                                    </p:cTn>
                                  </p:par>
                                </p:childTnLst>
                              </p:cTn>
                            </p:par>
                            <p:par>
                              <p:cTn id="85" fill="hold">
                                <p:stCondLst>
                                  <p:cond delay="10100"/>
                                </p:stCondLst>
                                <p:childTnLst>
                                  <p:par>
                                    <p:cTn id="86" presetID="22" presetClass="entr" presetSubtype="8"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childTnLst>
                              </p:cTn>
                            </p:par>
                            <p:par>
                              <p:cTn id="89" fill="hold">
                                <p:stCondLst>
                                  <p:cond delay="10600"/>
                                </p:stCondLst>
                                <p:childTnLst>
                                  <p:par>
                                    <p:cTn id="90" presetID="22" presetClass="entr" presetSubtype="8"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wipe(left)">
                                          <p:cBhvr>
                                            <p:cTn id="9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985404" y="2909726"/>
            <a:ext cx="2689493" cy="75422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1">
              <a:lumMod val="65000"/>
            </a:schemeClr>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72148" tIns="36075" rIns="72148" bIns="36075"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21" name="AutoShape 3"/>
          <p:cNvSpPr>
            <a:spLocks noChangeArrowheads="1"/>
          </p:cNvSpPr>
          <p:nvPr/>
        </p:nvSpPr>
        <p:spPr bwMode="auto">
          <a:xfrm rot="10800000">
            <a:off x="1782861" y="1879316"/>
            <a:ext cx="1094578" cy="305403"/>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1">
              <a:lumMod val="65000"/>
            </a:schemeClr>
          </a:solidFill>
          <a:ln>
            <a:noFill/>
          </a:ln>
          <a:extLst/>
        </p:spPr>
        <p:style>
          <a:lnRef idx="2">
            <a:schemeClr val="accent5">
              <a:shade val="50000"/>
            </a:schemeClr>
          </a:lnRef>
          <a:fillRef idx="1">
            <a:schemeClr val="accent5"/>
          </a:fillRef>
          <a:effectRef idx="0">
            <a:schemeClr val="accent5"/>
          </a:effectRef>
          <a:fontRef idx="minor">
            <a:schemeClr val="lt1"/>
          </a:fontRef>
        </p:style>
        <p:txBody>
          <a:bodyPr lIns="72148" tIns="36075" rIns="72148" bIns="36075"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22" name="AutoShape 6"/>
          <p:cNvSpPr>
            <a:spLocks noChangeArrowheads="1"/>
          </p:cNvSpPr>
          <p:nvPr/>
        </p:nvSpPr>
        <p:spPr bwMode="auto">
          <a:xfrm>
            <a:off x="1987486" y="1207167"/>
            <a:ext cx="685327" cy="583418"/>
          </a:xfrm>
          <a:prstGeom prst="triangle">
            <a:avLst>
              <a:gd name="adj" fmla="val 50000"/>
            </a:avLst>
          </a:prstGeom>
          <a:solidFill>
            <a:schemeClr val="accent1"/>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23" name="AutoShape 4"/>
          <p:cNvSpPr>
            <a:spLocks noChangeArrowheads="1"/>
          </p:cNvSpPr>
          <p:nvPr/>
        </p:nvSpPr>
        <p:spPr bwMode="auto">
          <a:xfrm rot="10800000">
            <a:off x="1455649" y="2306343"/>
            <a:ext cx="1749002" cy="49135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24" name="AutoShape 5"/>
          <p:cNvSpPr>
            <a:spLocks noChangeArrowheads="1"/>
          </p:cNvSpPr>
          <p:nvPr/>
        </p:nvSpPr>
        <p:spPr bwMode="auto">
          <a:xfrm rot="10800000">
            <a:off x="543727" y="3760104"/>
            <a:ext cx="3572846" cy="70713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accent1"/>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cxnSp>
        <p:nvCxnSpPr>
          <p:cNvPr id="25" name="直接连接符 24"/>
          <p:cNvCxnSpPr/>
          <p:nvPr/>
        </p:nvCxnSpPr>
        <p:spPr>
          <a:xfrm>
            <a:off x="2356051" y="1527389"/>
            <a:ext cx="28243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2345128" y="2030985"/>
            <a:ext cx="283524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2356051" y="2553469"/>
            <a:ext cx="28243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2330151" y="3318088"/>
            <a:ext cx="285021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2330151" y="4075090"/>
            <a:ext cx="285021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5315812" y="3937099"/>
            <a:ext cx="3029977" cy="522593"/>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a:t>
            </a:r>
            <a:r>
              <a:rPr kumimoji="0" lang="zh-CN" altLang="en-US" sz="1124"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选择粘贴，并选择只保留文字。</a:t>
            </a:r>
          </a:p>
        </p:txBody>
      </p:sp>
      <p:sp>
        <p:nvSpPr>
          <p:cNvPr id="31" name="TextBox 30"/>
          <p:cNvSpPr txBox="1"/>
          <p:nvPr/>
        </p:nvSpPr>
        <p:spPr>
          <a:xfrm>
            <a:off x="4325608" y="3705155"/>
            <a:ext cx="876675" cy="292017"/>
          </a:xfrm>
          <a:prstGeom prst="rect">
            <a:avLst/>
          </a:prstGeom>
          <a:noFill/>
        </p:spPr>
        <p:txBody>
          <a:bodyPr wrap="none" lIns="72148" tIns="36075" rIns="72148" bIns="36075"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2" name="TextBox 31"/>
          <p:cNvSpPr txBox="1"/>
          <p:nvPr/>
        </p:nvSpPr>
        <p:spPr>
          <a:xfrm>
            <a:off x="5315812" y="3184688"/>
            <a:ext cx="3029977" cy="522593"/>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a:t>
            </a:r>
            <a:r>
              <a:rPr kumimoji="0" lang="zh-CN" altLang="en-US" sz="1124"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选择粘贴，并选择只保留文字。</a:t>
            </a:r>
          </a:p>
        </p:txBody>
      </p:sp>
      <p:sp>
        <p:nvSpPr>
          <p:cNvPr id="33" name="TextBox 32"/>
          <p:cNvSpPr txBox="1"/>
          <p:nvPr/>
        </p:nvSpPr>
        <p:spPr>
          <a:xfrm>
            <a:off x="4325608" y="2959557"/>
            <a:ext cx="876675" cy="292017"/>
          </a:xfrm>
          <a:prstGeom prst="rect">
            <a:avLst/>
          </a:prstGeom>
          <a:noFill/>
        </p:spPr>
        <p:txBody>
          <a:bodyPr wrap="none" lIns="72148" tIns="36075" rIns="72148" bIns="36075"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4" name="TextBox 33"/>
          <p:cNvSpPr txBox="1"/>
          <p:nvPr/>
        </p:nvSpPr>
        <p:spPr>
          <a:xfrm>
            <a:off x="5315812" y="2450333"/>
            <a:ext cx="3029977" cy="522593"/>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a:t>
            </a:r>
            <a:r>
              <a:rPr kumimoji="0" lang="zh-CN" altLang="en-US" sz="1124"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选择粘贴，并选择只保留文字。</a:t>
            </a:r>
          </a:p>
        </p:txBody>
      </p:sp>
      <p:sp>
        <p:nvSpPr>
          <p:cNvPr id="35" name="TextBox 34"/>
          <p:cNvSpPr txBox="1"/>
          <p:nvPr/>
        </p:nvSpPr>
        <p:spPr>
          <a:xfrm>
            <a:off x="4325608" y="2202438"/>
            <a:ext cx="876675" cy="292017"/>
          </a:xfrm>
          <a:prstGeom prst="rect">
            <a:avLst/>
          </a:prstGeom>
          <a:noFill/>
        </p:spPr>
        <p:txBody>
          <a:bodyPr wrap="none" lIns="72148" tIns="36075" rIns="72148" bIns="36075"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6" name="TextBox 35"/>
          <p:cNvSpPr txBox="1"/>
          <p:nvPr/>
        </p:nvSpPr>
        <p:spPr>
          <a:xfrm>
            <a:off x="5315812" y="1894035"/>
            <a:ext cx="3029977" cy="522593"/>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a:t>
            </a:r>
            <a:r>
              <a:rPr kumimoji="0" lang="zh-CN" altLang="en-US" sz="1124"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选择粘贴，并选择只保留文字。</a:t>
            </a:r>
          </a:p>
        </p:txBody>
      </p:sp>
      <p:sp>
        <p:nvSpPr>
          <p:cNvPr id="37" name="TextBox 36"/>
          <p:cNvSpPr txBox="1"/>
          <p:nvPr/>
        </p:nvSpPr>
        <p:spPr>
          <a:xfrm>
            <a:off x="4325608" y="1688025"/>
            <a:ext cx="876675" cy="292017"/>
          </a:xfrm>
          <a:prstGeom prst="rect">
            <a:avLst/>
          </a:prstGeom>
          <a:noFill/>
        </p:spPr>
        <p:txBody>
          <a:bodyPr wrap="none" lIns="72148" tIns="36075" rIns="72148" bIns="36075"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8" name="TextBox 37"/>
          <p:cNvSpPr txBox="1"/>
          <p:nvPr/>
        </p:nvSpPr>
        <p:spPr>
          <a:xfrm>
            <a:off x="5315812" y="1374337"/>
            <a:ext cx="3029977" cy="522593"/>
          </a:xfrm>
          <a:prstGeom prst="rect">
            <a:avLst/>
          </a:prstGeom>
          <a:noFill/>
        </p:spPr>
        <p:txBody>
          <a:bodyPr wrap="square" lIns="72148" tIns="36075" rIns="72148" bIns="36075"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2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39" name="TextBox 38"/>
          <p:cNvSpPr txBox="1"/>
          <p:nvPr/>
        </p:nvSpPr>
        <p:spPr>
          <a:xfrm>
            <a:off x="4325608" y="1168325"/>
            <a:ext cx="876675" cy="292017"/>
          </a:xfrm>
          <a:prstGeom prst="rect">
            <a:avLst/>
          </a:prstGeom>
          <a:noFill/>
        </p:spPr>
        <p:txBody>
          <a:bodyPr wrap="none" lIns="72148" tIns="36075" rIns="72148" bIns="36075" rtlCol="0">
            <a:sp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Tree>
    <p:extLst>
      <p:ext uri="{BB962C8B-B14F-4D97-AF65-F5344CB8AC3E}">
        <p14:creationId xmlns:p14="http://schemas.microsoft.com/office/powerpoint/2010/main" val="24411160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64000">
                                          <p:cBhvr additive="base">
                                            <p:cTn id="7"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14:bounceEnd="64000">
                                          <p:cBhvr additive="base">
                                            <p:cTn id="11"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23"/>
                                            </p:tgtEl>
                                            <p:attrNameLst>
                                              <p:attrName>style.visibility</p:attrName>
                                            </p:attrNameLst>
                                          </p:cBhvr>
                                          <p:to>
                                            <p:strVal val="visible"/>
                                          </p:to>
                                        </p:set>
                                        <p:anim calcmode="lin" valueType="num" p14:bounceEnd="64000">
                                          <p:cBhvr additive="base">
                                            <p:cTn id="15"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600"/>
                                      </p:stCondLst>
                                      <p:childTnLst>
                                        <p:set>
                                          <p:cBhvr>
                                            <p:cTn id="18" dur="1" fill="hold">
                                              <p:stCondLst>
                                                <p:cond delay="0"/>
                                              </p:stCondLst>
                                            </p:cTn>
                                            <p:tgtEl>
                                              <p:spTgt spid="21"/>
                                            </p:tgtEl>
                                            <p:attrNameLst>
                                              <p:attrName>style.visibility</p:attrName>
                                            </p:attrNameLst>
                                          </p:cBhvr>
                                          <p:to>
                                            <p:strVal val="visible"/>
                                          </p:to>
                                        </p:set>
                                        <p:anim calcmode="lin" valueType="num" p14:bounceEnd="64000">
                                          <p:cBhvr additive="base">
                                            <p:cTn id="19"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800"/>
                                      </p:stCondLst>
                                      <p:childTnLst>
                                        <p:set>
                                          <p:cBhvr>
                                            <p:cTn id="22" dur="1" fill="hold">
                                              <p:stCondLst>
                                                <p:cond delay="0"/>
                                              </p:stCondLst>
                                            </p:cTn>
                                            <p:tgtEl>
                                              <p:spTgt spid="22"/>
                                            </p:tgtEl>
                                            <p:attrNameLst>
                                              <p:attrName>style.visibility</p:attrName>
                                            </p:attrNameLst>
                                          </p:cBhvr>
                                          <p:to>
                                            <p:strVal val="visible"/>
                                          </p:to>
                                        </p:set>
                                        <p:anim calcmode="lin" valueType="num" p14:bounceEnd="64000">
                                          <p:cBhvr additive="base">
                                            <p:cTn id="23"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par>
                                    <p:cTn id="29" presetID="22" presetClass="entr" presetSubtype="8"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par>
                                    <p:cTn id="32" presetID="22" presetClass="entr" presetSubtype="8"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8"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23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9"/>
                                            </p:tgtEl>
                                            <p:attrNameLst>
                                              <p:attrName>style.visibility</p:attrName>
                                            </p:attrNameLst>
                                          </p:cBhvr>
                                          <p:to>
                                            <p:strVal val="visible"/>
                                          </p:to>
                                        </p:set>
                                        <p:anim calcmode="lin" valueType="num">
                                          <p:cBhvr>
                                            <p:cTn id="44" dur="250" fill="hold"/>
                                            <p:tgtEl>
                                              <p:spTgt spid="39"/>
                                            </p:tgtEl>
                                            <p:attrNameLst>
                                              <p:attrName>ppt_x</p:attrName>
                                            </p:attrNameLst>
                                          </p:cBhvr>
                                          <p:tavLst>
                                            <p:tav tm="0">
                                              <p:val>
                                                <p:strVal val="#ppt_x"/>
                                              </p:val>
                                            </p:tav>
                                            <p:tav tm="100000">
                                              <p:val>
                                                <p:strVal val="#ppt_x"/>
                                              </p:val>
                                            </p:tav>
                                          </p:tavLst>
                                        </p:anim>
                                        <p:anim calcmode="lin" valueType="num">
                                          <p:cBhvr>
                                            <p:cTn id="45" dur="250" fill="hold"/>
                                            <p:tgtEl>
                                              <p:spTgt spid="39"/>
                                            </p:tgtEl>
                                            <p:attrNameLst>
                                              <p:attrName>ppt_y</p:attrName>
                                            </p:attrNameLst>
                                          </p:cBhvr>
                                          <p:tavLst>
                                            <p:tav tm="0">
                                              <p:val>
                                                <p:strVal val="#ppt_y-#ppt_h/2"/>
                                              </p:val>
                                            </p:tav>
                                            <p:tav tm="100000">
                                              <p:val>
                                                <p:strVal val="#ppt_y"/>
                                              </p:val>
                                            </p:tav>
                                          </p:tavLst>
                                        </p:anim>
                                        <p:anim calcmode="lin" valueType="num">
                                          <p:cBhvr>
                                            <p:cTn id="46" dur="250" fill="hold"/>
                                            <p:tgtEl>
                                              <p:spTgt spid="39"/>
                                            </p:tgtEl>
                                            <p:attrNameLst>
                                              <p:attrName>ppt_w</p:attrName>
                                            </p:attrNameLst>
                                          </p:cBhvr>
                                          <p:tavLst>
                                            <p:tav tm="0">
                                              <p:val>
                                                <p:strVal val="#ppt_w"/>
                                              </p:val>
                                            </p:tav>
                                            <p:tav tm="100000">
                                              <p:val>
                                                <p:strVal val="#ppt_w"/>
                                              </p:val>
                                            </p:tav>
                                          </p:tavLst>
                                        </p:anim>
                                        <p:anim calcmode="lin" valueType="num">
                                          <p:cBhvr>
                                            <p:cTn id="47" dur="250" fill="hold"/>
                                            <p:tgtEl>
                                              <p:spTgt spid="3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37"/>
                                            </p:tgtEl>
                                            <p:attrNameLst>
                                              <p:attrName>style.visibility</p:attrName>
                                            </p:attrNameLst>
                                          </p:cBhvr>
                                          <p:to>
                                            <p:strVal val="visible"/>
                                          </p:to>
                                        </p:set>
                                        <p:anim calcmode="lin" valueType="num">
                                          <p:cBhvr>
                                            <p:cTn id="50" dur="250" fill="hold"/>
                                            <p:tgtEl>
                                              <p:spTgt spid="37"/>
                                            </p:tgtEl>
                                            <p:attrNameLst>
                                              <p:attrName>ppt_x</p:attrName>
                                            </p:attrNameLst>
                                          </p:cBhvr>
                                          <p:tavLst>
                                            <p:tav tm="0">
                                              <p:val>
                                                <p:strVal val="#ppt_x"/>
                                              </p:val>
                                            </p:tav>
                                            <p:tav tm="100000">
                                              <p:val>
                                                <p:strVal val="#ppt_x"/>
                                              </p:val>
                                            </p:tav>
                                          </p:tavLst>
                                        </p:anim>
                                        <p:anim calcmode="lin" valueType="num">
                                          <p:cBhvr>
                                            <p:cTn id="51" dur="250" fill="hold"/>
                                            <p:tgtEl>
                                              <p:spTgt spid="37"/>
                                            </p:tgtEl>
                                            <p:attrNameLst>
                                              <p:attrName>ppt_y</p:attrName>
                                            </p:attrNameLst>
                                          </p:cBhvr>
                                          <p:tavLst>
                                            <p:tav tm="0">
                                              <p:val>
                                                <p:strVal val="#ppt_y-#ppt_h/2"/>
                                              </p:val>
                                            </p:tav>
                                            <p:tav tm="100000">
                                              <p:val>
                                                <p:strVal val="#ppt_y"/>
                                              </p:val>
                                            </p:tav>
                                          </p:tavLst>
                                        </p:anim>
                                        <p:anim calcmode="lin" valueType="num">
                                          <p:cBhvr>
                                            <p:cTn id="52" dur="250" fill="hold"/>
                                            <p:tgtEl>
                                              <p:spTgt spid="37"/>
                                            </p:tgtEl>
                                            <p:attrNameLst>
                                              <p:attrName>ppt_w</p:attrName>
                                            </p:attrNameLst>
                                          </p:cBhvr>
                                          <p:tavLst>
                                            <p:tav tm="0">
                                              <p:val>
                                                <p:strVal val="#ppt_w"/>
                                              </p:val>
                                            </p:tav>
                                            <p:tav tm="100000">
                                              <p:val>
                                                <p:strVal val="#ppt_w"/>
                                              </p:val>
                                            </p:tav>
                                          </p:tavLst>
                                        </p:anim>
                                        <p:anim calcmode="lin" valueType="num">
                                          <p:cBhvr>
                                            <p:cTn id="53" dur="250" fill="hold"/>
                                            <p:tgtEl>
                                              <p:spTgt spid="3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35"/>
                                            </p:tgtEl>
                                            <p:attrNameLst>
                                              <p:attrName>style.visibility</p:attrName>
                                            </p:attrNameLst>
                                          </p:cBhvr>
                                          <p:to>
                                            <p:strVal val="visible"/>
                                          </p:to>
                                        </p:set>
                                        <p:anim calcmode="lin" valueType="num">
                                          <p:cBhvr>
                                            <p:cTn id="56" dur="250" fill="hold"/>
                                            <p:tgtEl>
                                              <p:spTgt spid="35"/>
                                            </p:tgtEl>
                                            <p:attrNameLst>
                                              <p:attrName>ppt_x</p:attrName>
                                            </p:attrNameLst>
                                          </p:cBhvr>
                                          <p:tavLst>
                                            <p:tav tm="0">
                                              <p:val>
                                                <p:strVal val="#ppt_x"/>
                                              </p:val>
                                            </p:tav>
                                            <p:tav tm="100000">
                                              <p:val>
                                                <p:strVal val="#ppt_x"/>
                                              </p:val>
                                            </p:tav>
                                          </p:tavLst>
                                        </p:anim>
                                        <p:anim calcmode="lin" valueType="num">
                                          <p:cBhvr>
                                            <p:cTn id="57" dur="250" fill="hold"/>
                                            <p:tgtEl>
                                              <p:spTgt spid="35"/>
                                            </p:tgtEl>
                                            <p:attrNameLst>
                                              <p:attrName>ppt_y</p:attrName>
                                            </p:attrNameLst>
                                          </p:cBhvr>
                                          <p:tavLst>
                                            <p:tav tm="0">
                                              <p:val>
                                                <p:strVal val="#ppt_y-#ppt_h/2"/>
                                              </p:val>
                                            </p:tav>
                                            <p:tav tm="100000">
                                              <p:val>
                                                <p:strVal val="#ppt_y"/>
                                              </p:val>
                                            </p:tav>
                                          </p:tavLst>
                                        </p:anim>
                                        <p:anim calcmode="lin" valueType="num">
                                          <p:cBhvr>
                                            <p:cTn id="58" dur="250" fill="hold"/>
                                            <p:tgtEl>
                                              <p:spTgt spid="35"/>
                                            </p:tgtEl>
                                            <p:attrNameLst>
                                              <p:attrName>ppt_w</p:attrName>
                                            </p:attrNameLst>
                                          </p:cBhvr>
                                          <p:tavLst>
                                            <p:tav tm="0">
                                              <p:val>
                                                <p:strVal val="#ppt_w"/>
                                              </p:val>
                                            </p:tav>
                                            <p:tav tm="100000">
                                              <p:val>
                                                <p:strVal val="#ppt_w"/>
                                              </p:val>
                                            </p:tav>
                                          </p:tavLst>
                                        </p:anim>
                                        <p:anim calcmode="lin" valueType="num">
                                          <p:cBhvr>
                                            <p:cTn id="59" dur="250" fill="hold"/>
                                            <p:tgtEl>
                                              <p:spTgt spid="3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33"/>
                                            </p:tgtEl>
                                            <p:attrNameLst>
                                              <p:attrName>style.visibility</p:attrName>
                                            </p:attrNameLst>
                                          </p:cBhvr>
                                          <p:to>
                                            <p:strVal val="visible"/>
                                          </p:to>
                                        </p:se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ppt_h/2"/>
                                              </p:val>
                                            </p:tav>
                                            <p:tav tm="100000">
                                              <p:val>
                                                <p:strVal val="#ppt_y"/>
                                              </p:val>
                                            </p:tav>
                                          </p:tavLst>
                                        </p:anim>
                                        <p:anim calcmode="lin" valueType="num">
                                          <p:cBhvr>
                                            <p:cTn id="64" dur="250" fill="hold"/>
                                            <p:tgtEl>
                                              <p:spTgt spid="33"/>
                                            </p:tgtEl>
                                            <p:attrNameLst>
                                              <p:attrName>ppt_w</p:attrName>
                                            </p:attrNameLst>
                                          </p:cBhvr>
                                          <p:tavLst>
                                            <p:tav tm="0">
                                              <p:val>
                                                <p:strVal val="#ppt_w"/>
                                              </p:val>
                                            </p:tav>
                                            <p:tav tm="100000">
                                              <p:val>
                                                <p:strVal val="#ppt_w"/>
                                              </p:val>
                                            </p:tav>
                                          </p:tavLst>
                                        </p:anim>
                                        <p:anim calcmode="lin" valueType="num">
                                          <p:cBhvr>
                                            <p:cTn id="65" dur="250" fill="hold"/>
                                            <p:tgtEl>
                                              <p:spTgt spid="3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31"/>
                                            </p:tgtEl>
                                            <p:attrNameLst>
                                              <p:attrName>style.visibility</p:attrName>
                                            </p:attrNameLst>
                                          </p:cBhvr>
                                          <p:to>
                                            <p:strVal val="visible"/>
                                          </p:to>
                                        </p:se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ppt_h/2"/>
                                              </p:val>
                                            </p:tav>
                                            <p:tav tm="100000">
                                              <p:val>
                                                <p:strVal val="#ppt_y"/>
                                              </p:val>
                                            </p:tav>
                                          </p:tavLst>
                                        </p:anim>
                                        <p:anim calcmode="lin" valueType="num">
                                          <p:cBhvr>
                                            <p:cTn id="70" dur="250" fill="hold"/>
                                            <p:tgtEl>
                                              <p:spTgt spid="31"/>
                                            </p:tgtEl>
                                            <p:attrNameLst>
                                              <p:attrName>ppt_w</p:attrName>
                                            </p:attrNameLst>
                                          </p:cBhvr>
                                          <p:tavLst>
                                            <p:tav tm="0">
                                              <p:val>
                                                <p:strVal val="#ppt_w"/>
                                              </p:val>
                                            </p:tav>
                                            <p:tav tm="100000">
                                              <p:val>
                                                <p:strVal val="#ppt_w"/>
                                              </p:val>
                                            </p:tav>
                                          </p:tavLst>
                                        </p:anim>
                                        <p:anim calcmode="lin" valueType="num">
                                          <p:cBhvr>
                                            <p:cTn id="71" dur="250" fill="hold"/>
                                            <p:tgtEl>
                                              <p:spTgt spid="3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36"/>
                                            </p:tgtEl>
                                            <p:attrNameLst>
                                              <p:attrName>style.visibility</p:attrName>
                                            </p:attrNameLst>
                                          </p:cBhvr>
                                          <p:to>
                                            <p:strVal val="visible"/>
                                          </p:to>
                                        </p:set>
                                        <p:animEffect transition="in" filter="wipe(left)">
                                          <p:cBhvr>
                                            <p:cTn id="78" dur="500"/>
                                            <p:tgtEl>
                                              <p:spTgt spid="3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32"/>
                                            </p:tgtEl>
                                            <p:attrNameLst>
                                              <p:attrName>style.visibility</p:attrName>
                                            </p:attrNameLst>
                                          </p:cBhvr>
                                          <p:to>
                                            <p:strVal val="visible"/>
                                          </p:to>
                                        </p:set>
                                        <p:animEffect transition="in" filter="wipe(left)">
                                          <p:cBhvr>
                                            <p:cTn id="84" dur="500"/>
                                            <p:tgtEl>
                                              <p:spTgt spid="3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30"/>
                                            </p:tgtEl>
                                            <p:attrNameLst>
                                              <p:attrName>style.visibility</p:attrName>
                                            </p:attrNameLst>
                                          </p:cBhvr>
                                          <p:to>
                                            <p:strVal val="visible"/>
                                          </p:to>
                                        </p:set>
                                        <p:animEffect transition="in" filter="wipe(left)">
                                          <p:cBhvr>
                                            <p:cTn id="8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ppt_x"/>
                                              </p:val>
                                            </p:tav>
                                            <p:tav tm="100000">
                                              <p:val>
                                                <p:strVal val="#ppt_x"/>
                                              </p:val>
                                            </p:tav>
                                          </p:tavLst>
                                        </p:anim>
                                        <p:anim calcmode="lin" valueType="num">
                                          <p:cBhvr additive="base">
                                            <p:cTn id="12" dur="10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ppt_x"/>
                                              </p:val>
                                            </p:tav>
                                            <p:tav tm="100000">
                                              <p:val>
                                                <p:strVal val="#ppt_x"/>
                                              </p:val>
                                            </p:tav>
                                          </p:tavLst>
                                        </p:anim>
                                        <p:anim calcmode="lin" valueType="num">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ppt_x"/>
                                              </p:val>
                                            </p:tav>
                                            <p:tav tm="100000">
                                              <p:val>
                                                <p:strVal val="#ppt_x"/>
                                              </p:val>
                                            </p:tav>
                                          </p:tavLst>
                                        </p:anim>
                                        <p:anim calcmode="lin" valueType="num">
                                          <p:cBhvr additive="base">
                                            <p:cTn id="20" dur="100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1000" fill="hold"/>
                                            <p:tgtEl>
                                              <p:spTgt spid="22"/>
                                            </p:tgtEl>
                                            <p:attrNameLst>
                                              <p:attrName>ppt_x</p:attrName>
                                            </p:attrNameLst>
                                          </p:cBhvr>
                                          <p:tavLst>
                                            <p:tav tm="0">
                                              <p:val>
                                                <p:strVal val="#ppt_x"/>
                                              </p:val>
                                            </p:tav>
                                            <p:tav tm="100000">
                                              <p:val>
                                                <p:strVal val="#ppt_x"/>
                                              </p:val>
                                            </p:tav>
                                          </p:tavLst>
                                        </p:anim>
                                        <p:anim calcmode="lin" valueType="num">
                                          <p:cBhvr additive="base">
                                            <p:cTn id="24" dur="100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par>
                                    <p:cTn id="29" presetID="22" presetClass="entr" presetSubtype="8"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par>
                                    <p:cTn id="32" presetID="22" presetClass="entr" presetSubtype="8"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8"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23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9"/>
                                            </p:tgtEl>
                                            <p:attrNameLst>
                                              <p:attrName>style.visibility</p:attrName>
                                            </p:attrNameLst>
                                          </p:cBhvr>
                                          <p:to>
                                            <p:strVal val="visible"/>
                                          </p:to>
                                        </p:set>
                                        <p:anim calcmode="lin" valueType="num">
                                          <p:cBhvr>
                                            <p:cTn id="44" dur="250" fill="hold"/>
                                            <p:tgtEl>
                                              <p:spTgt spid="39"/>
                                            </p:tgtEl>
                                            <p:attrNameLst>
                                              <p:attrName>ppt_x</p:attrName>
                                            </p:attrNameLst>
                                          </p:cBhvr>
                                          <p:tavLst>
                                            <p:tav tm="0">
                                              <p:val>
                                                <p:strVal val="#ppt_x"/>
                                              </p:val>
                                            </p:tav>
                                            <p:tav tm="100000">
                                              <p:val>
                                                <p:strVal val="#ppt_x"/>
                                              </p:val>
                                            </p:tav>
                                          </p:tavLst>
                                        </p:anim>
                                        <p:anim calcmode="lin" valueType="num">
                                          <p:cBhvr>
                                            <p:cTn id="45" dur="250" fill="hold"/>
                                            <p:tgtEl>
                                              <p:spTgt spid="39"/>
                                            </p:tgtEl>
                                            <p:attrNameLst>
                                              <p:attrName>ppt_y</p:attrName>
                                            </p:attrNameLst>
                                          </p:cBhvr>
                                          <p:tavLst>
                                            <p:tav tm="0">
                                              <p:val>
                                                <p:strVal val="#ppt_y-#ppt_h/2"/>
                                              </p:val>
                                            </p:tav>
                                            <p:tav tm="100000">
                                              <p:val>
                                                <p:strVal val="#ppt_y"/>
                                              </p:val>
                                            </p:tav>
                                          </p:tavLst>
                                        </p:anim>
                                        <p:anim calcmode="lin" valueType="num">
                                          <p:cBhvr>
                                            <p:cTn id="46" dur="250" fill="hold"/>
                                            <p:tgtEl>
                                              <p:spTgt spid="39"/>
                                            </p:tgtEl>
                                            <p:attrNameLst>
                                              <p:attrName>ppt_w</p:attrName>
                                            </p:attrNameLst>
                                          </p:cBhvr>
                                          <p:tavLst>
                                            <p:tav tm="0">
                                              <p:val>
                                                <p:strVal val="#ppt_w"/>
                                              </p:val>
                                            </p:tav>
                                            <p:tav tm="100000">
                                              <p:val>
                                                <p:strVal val="#ppt_w"/>
                                              </p:val>
                                            </p:tav>
                                          </p:tavLst>
                                        </p:anim>
                                        <p:anim calcmode="lin" valueType="num">
                                          <p:cBhvr>
                                            <p:cTn id="47" dur="250" fill="hold"/>
                                            <p:tgtEl>
                                              <p:spTgt spid="3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37"/>
                                            </p:tgtEl>
                                            <p:attrNameLst>
                                              <p:attrName>style.visibility</p:attrName>
                                            </p:attrNameLst>
                                          </p:cBhvr>
                                          <p:to>
                                            <p:strVal val="visible"/>
                                          </p:to>
                                        </p:set>
                                        <p:anim calcmode="lin" valueType="num">
                                          <p:cBhvr>
                                            <p:cTn id="50" dur="250" fill="hold"/>
                                            <p:tgtEl>
                                              <p:spTgt spid="37"/>
                                            </p:tgtEl>
                                            <p:attrNameLst>
                                              <p:attrName>ppt_x</p:attrName>
                                            </p:attrNameLst>
                                          </p:cBhvr>
                                          <p:tavLst>
                                            <p:tav tm="0">
                                              <p:val>
                                                <p:strVal val="#ppt_x"/>
                                              </p:val>
                                            </p:tav>
                                            <p:tav tm="100000">
                                              <p:val>
                                                <p:strVal val="#ppt_x"/>
                                              </p:val>
                                            </p:tav>
                                          </p:tavLst>
                                        </p:anim>
                                        <p:anim calcmode="lin" valueType="num">
                                          <p:cBhvr>
                                            <p:cTn id="51" dur="250" fill="hold"/>
                                            <p:tgtEl>
                                              <p:spTgt spid="37"/>
                                            </p:tgtEl>
                                            <p:attrNameLst>
                                              <p:attrName>ppt_y</p:attrName>
                                            </p:attrNameLst>
                                          </p:cBhvr>
                                          <p:tavLst>
                                            <p:tav tm="0">
                                              <p:val>
                                                <p:strVal val="#ppt_y-#ppt_h/2"/>
                                              </p:val>
                                            </p:tav>
                                            <p:tav tm="100000">
                                              <p:val>
                                                <p:strVal val="#ppt_y"/>
                                              </p:val>
                                            </p:tav>
                                          </p:tavLst>
                                        </p:anim>
                                        <p:anim calcmode="lin" valueType="num">
                                          <p:cBhvr>
                                            <p:cTn id="52" dur="250" fill="hold"/>
                                            <p:tgtEl>
                                              <p:spTgt spid="37"/>
                                            </p:tgtEl>
                                            <p:attrNameLst>
                                              <p:attrName>ppt_w</p:attrName>
                                            </p:attrNameLst>
                                          </p:cBhvr>
                                          <p:tavLst>
                                            <p:tav tm="0">
                                              <p:val>
                                                <p:strVal val="#ppt_w"/>
                                              </p:val>
                                            </p:tav>
                                            <p:tav tm="100000">
                                              <p:val>
                                                <p:strVal val="#ppt_w"/>
                                              </p:val>
                                            </p:tav>
                                          </p:tavLst>
                                        </p:anim>
                                        <p:anim calcmode="lin" valueType="num">
                                          <p:cBhvr>
                                            <p:cTn id="53" dur="250" fill="hold"/>
                                            <p:tgtEl>
                                              <p:spTgt spid="3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35"/>
                                            </p:tgtEl>
                                            <p:attrNameLst>
                                              <p:attrName>style.visibility</p:attrName>
                                            </p:attrNameLst>
                                          </p:cBhvr>
                                          <p:to>
                                            <p:strVal val="visible"/>
                                          </p:to>
                                        </p:set>
                                        <p:anim calcmode="lin" valueType="num">
                                          <p:cBhvr>
                                            <p:cTn id="56" dur="250" fill="hold"/>
                                            <p:tgtEl>
                                              <p:spTgt spid="35"/>
                                            </p:tgtEl>
                                            <p:attrNameLst>
                                              <p:attrName>ppt_x</p:attrName>
                                            </p:attrNameLst>
                                          </p:cBhvr>
                                          <p:tavLst>
                                            <p:tav tm="0">
                                              <p:val>
                                                <p:strVal val="#ppt_x"/>
                                              </p:val>
                                            </p:tav>
                                            <p:tav tm="100000">
                                              <p:val>
                                                <p:strVal val="#ppt_x"/>
                                              </p:val>
                                            </p:tav>
                                          </p:tavLst>
                                        </p:anim>
                                        <p:anim calcmode="lin" valueType="num">
                                          <p:cBhvr>
                                            <p:cTn id="57" dur="250" fill="hold"/>
                                            <p:tgtEl>
                                              <p:spTgt spid="35"/>
                                            </p:tgtEl>
                                            <p:attrNameLst>
                                              <p:attrName>ppt_y</p:attrName>
                                            </p:attrNameLst>
                                          </p:cBhvr>
                                          <p:tavLst>
                                            <p:tav tm="0">
                                              <p:val>
                                                <p:strVal val="#ppt_y-#ppt_h/2"/>
                                              </p:val>
                                            </p:tav>
                                            <p:tav tm="100000">
                                              <p:val>
                                                <p:strVal val="#ppt_y"/>
                                              </p:val>
                                            </p:tav>
                                          </p:tavLst>
                                        </p:anim>
                                        <p:anim calcmode="lin" valueType="num">
                                          <p:cBhvr>
                                            <p:cTn id="58" dur="250" fill="hold"/>
                                            <p:tgtEl>
                                              <p:spTgt spid="35"/>
                                            </p:tgtEl>
                                            <p:attrNameLst>
                                              <p:attrName>ppt_w</p:attrName>
                                            </p:attrNameLst>
                                          </p:cBhvr>
                                          <p:tavLst>
                                            <p:tav tm="0">
                                              <p:val>
                                                <p:strVal val="#ppt_w"/>
                                              </p:val>
                                            </p:tav>
                                            <p:tav tm="100000">
                                              <p:val>
                                                <p:strVal val="#ppt_w"/>
                                              </p:val>
                                            </p:tav>
                                          </p:tavLst>
                                        </p:anim>
                                        <p:anim calcmode="lin" valueType="num">
                                          <p:cBhvr>
                                            <p:cTn id="59" dur="250" fill="hold"/>
                                            <p:tgtEl>
                                              <p:spTgt spid="3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33"/>
                                            </p:tgtEl>
                                            <p:attrNameLst>
                                              <p:attrName>style.visibility</p:attrName>
                                            </p:attrNameLst>
                                          </p:cBhvr>
                                          <p:to>
                                            <p:strVal val="visible"/>
                                          </p:to>
                                        </p:se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ppt_h/2"/>
                                              </p:val>
                                            </p:tav>
                                            <p:tav tm="100000">
                                              <p:val>
                                                <p:strVal val="#ppt_y"/>
                                              </p:val>
                                            </p:tav>
                                          </p:tavLst>
                                        </p:anim>
                                        <p:anim calcmode="lin" valueType="num">
                                          <p:cBhvr>
                                            <p:cTn id="64" dur="250" fill="hold"/>
                                            <p:tgtEl>
                                              <p:spTgt spid="33"/>
                                            </p:tgtEl>
                                            <p:attrNameLst>
                                              <p:attrName>ppt_w</p:attrName>
                                            </p:attrNameLst>
                                          </p:cBhvr>
                                          <p:tavLst>
                                            <p:tav tm="0">
                                              <p:val>
                                                <p:strVal val="#ppt_w"/>
                                              </p:val>
                                            </p:tav>
                                            <p:tav tm="100000">
                                              <p:val>
                                                <p:strVal val="#ppt_w"/>
                                              </p:val>
                                            </p:tav>
                                          </p:tavLst>
                                        </p:anim>
                                        <p:anim calcmode="lin" valueType="num">
                                          <p:cBhvr>
                                            <p:cTn id="65" dur="250" fill="hold"/>
                                            <p:tgtEl>
                                              <p:spTgt spid="3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31"/>
                                            </p:tgtEl>
                                            <p:attrNameLst>
                                              <p:attrName>style.visibility</p:attrName>
                                            </p:attrNameLst>
                                          </p:cBhvr>
                                          <p:to>
                                            <p:strVal val="visible"/>
                                          </p:to>
                                        </p:se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ppt_h/2"/>
                                              </p:val>
                                            </p:tav>
                                            <p:tav tm="100000">
                                              <p:val>
                                                <p:strVal val="#ppt_y"/>
                                              </p:val>
                                            </p:tav>
                                          </p:tavLst>
                                        </p:anim>
                                        <p:anim calcmode="lin" valueType="num">
                                          <p:cBhvr>
                                            <p:cTn id="70" dur="250" fill="hold"/>
                                            <p:tgtEl>
                                              <p:spTgt spid="31"/>
                                            </p:tgtEl>
                                            <p:attrNameLst>
                                              <p:attrName>ppt_w</p:attrName>
                                            </p:attrNameLst>
                                          </p:cBhvr>
                                          <p:tavLst>
                                            <p:tav tm="0">
                                              <p:val>
                                                <p:strVal val="#ppt_w"/>
                                              </p:val>
                                            </p:tav>
                                            <p:tav tm="100000">
                                              <p:val>
                                                <p:strVal val="#ppt_w"/>
                                              </p:val>
                                            </p:tav>
                                          </p:tavLst>
                                        </p:anim>
                                        <p:anim calcmode="lin" valueType="num">
                                          <p:cBhvr>
                                            <p:cTn id="71" dur="250" fill="hold"/>
                                            <p:tgtEl>
                                              <p:spTgt spid="3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36"/>
                                            </p:tgtEl>
                                            <p:attrNameLst>
                                              <p:attrName>style.visibility</p:attrName>
                                            </p:attrNameLst>
                                          </p:cBhvr>
                                          <p:to>
                                            <p:strVal val="visible"/>
                                          </p:to>
                                        </p:set>
                                        <p:animEffect transition="in" filter="wipe(left)">
                                          <p:cBhvr>
                                            <p:cTn id="78" dur="500"/>
                                            <p:tgtEl>
                                              <p:spTgt spid="3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32"/>
                                            </p:tgtEl>
                                            <p:attrNameLst>
                                              <p:attrName>style.visibility</p:attrName>
                                            </p:attrNameLst>
                                          </p:cBhvr>
                                          <p:to>
                                            <p:strVal val="visible"/>
                                          </p:to>
                                        </p:set>
                                        <p:animEffect transition="in" filter="wipe(left)">
                                          <p:cBhvr>
                                            <p:cTn id="84" dur="500"/>
                                            <p:tgtEl>
                                              <p:spTgt spid="3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30"/>
                                            </p:tgtEl>
                                            <p:attrNameLst>
                                              <p:attrName>style.visibility</p:attrName>
                                            </p:attrNameLst>
                                          </p:cBhvr>
                                          <p:to>
                                            <p:strVal val="visible"/>
                                          </p:to>
                                        </p:set>
                                        <p:animEffect transition="in" filter="wipe(left)">
                                          <p:cBhvr>
                                            <p:cTn id="8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
          <p:cNvSpPr>
            <a:spLocks/>
          </p:cNvSpPr>
          <p:nvPr/>
        </p:nvSpPr>
        <p:spPr bwMode="auto">
          <a:xfrm>
            <a:off x="547868" y="0"/>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a:spLocks noChangeArrowheads="1"/>
          </p:cNvSpPr>
          <p:nvPr/>
        </p:nvSpPr>
        <p:spPr bwMode="auto">
          <a:xfrm>
            <a:off x="1493476" y="261257"/>
            <a:ext cx="1276227" cy="923920"/>
          </a:xfrm>
          <a:custGeom>
            <a:avLst/>
            <a:gdLst/>
            <a:ahLst/>
            <a:cxnLst/>
            <a:rect l="l" t="t" r="r" b="b"/>
            <a:pathLst>
              <a:path w="1502383" h="1087645">
                <a:moveTo>
                  <a:pt x="333975" y="916251"/>
                </a:moveTo>
                <a:cubicBezTo>
                  <a:pt x="315046" y="916251"/>
                  <a:pt x="300103" y="922733"/>
                  <a:pt x="289147" y="935696"/>
                </a:cubicBezTo>
                <a:cubicBezTo>
                  <a:pt x="278191" y="948660"/>
                  <a:pt x="272713" y="966442"/>
                  <a:pt x="272713" y="989042"/>
                </a:cubicBezTo>
                <a:cubicBezTo>
                  <a:pt x="272713" y="1010954"/>
                  <a:pt x="278249" y="1028219"/>
                  <a:pt x="289320" y="1040839"/>
                </a:cubicBezTo>
                <a:cubicBezTo>
                  <a:pt x="300390" y="1053458"/>
                  <a:pt x="315275" y="1059768"/>
                  <a:pt x="333975" y="1059768"/>
                </a:cubicBezTo>
                <a:cubicBezTo>
                  <a:pt x="353248" y="1059768"/>
                  <a:pt x="367932" y="1053602"/>
                  <a:pt x="378028" y="1041269"/>
                </a:cubicBezTo>
                <a:cubicBezTo>
                  <a:pt x="388124" y="1028936"/>
                  <a:pt x="393171" y="1011241"/>
                  <a:pt x="393171" y="988182"/>
                </a:cubicBezTo>
                <a:cubicBezTo>
                  <a:pt x="393171" y="965008"/>
                  <a:pt x="388124" y="947226"/>
                  <a:pt x="378028" y="934836"/>
                </a:cubicBezTo>
                <a:cubicBezTo>
                  <a:pt x="367932" y="922446"/>
                  <a:pt x="353248" y="916251"/>
                  <a:pt x="333975" y="916251"/>
                </a:cubicBezTo>
                <a:close/>
                <a:moveTo>
                  <a:pt x="907256" y="915563"/>
                </a:moveTo>
                <a:cubicBezTo>
                  <a:pt x="893834" y="915563"/>
                  <a:pt x="882218" y="920553"/>
                  <a:pt x="872410" y="930534"/>
                </a:cubicBezTo>
                <a:cubicBezTo>
                  <a:pt x="862601" y="940515"/>
                  <a:pt x="856434" y="953536"/>
                  <a:pt x="853911" y="969597"/>
                </a:cubicBezTo>
                <a:lnTo>
                  <a:pt x="953374" y="969597"/>
                </a:lnTo>
                <a:cubicBezTo>
                  <a:pt x="953260" y="952388"/>
                  <a:pt x="949187" y="939081"/>
                  <a:pt x="941156" y="929673"/>
                </a:cubicBezTo>
                <a:cubicBezTo>
                  <a:pt x="933126" y="920266"/>
                  <a:pt x="921826" y="915563"/>
                  <a:pt x="907256" y="915563"/>
                </a:cubicBezTo>
                <a:close/>
                <a:moveTo>
                  <a:pt x="1448177" y="888374"/>
                </a:moveTo>
                <a:cubicBezTo>
                  <a:pt x="1464352" y="888374"/>
                  <a:pt x="1479381" y="891184"/>
                  <a:pt x="1493262" y="896806"/>
                </a:cubicBezTo>
                <a:lnTo>
                  <a:pt x="1493262" y="929329"/>
                </a:lnTo>
                <a:cubicBezTo>
                  <a:pt x="1479037" y="920152"/>
                  <a:pt x="1462918" y="915563"/>
                  <a:pt x="1444907" y="915563"/>
                </a:cubicBezTo>
                <a:cubicBezTo>
                  <a:pt x="1434123" y="915563"/>
                  <a:pt x="1425347" y="917914"/>
                  <a:pt x="1418578" y="922618"/>
                </a:cubicBezTo>
                <a:cubicBezTo>
                  <a:pt x="1411810" y="927322"/>
                  <a:pt x="1408426" y="933517"/>
                  <a:pt x="1408426" y="941203"/>
                </a:cubicBezTo>
                <a:cubicBezTo>
                  <a:pt x="1408426" y="948775"/>
                  <a:pt x="1410864" y="954683"/>
                  <a:pt x="1415739" y="958928"/>
                </a:cubicBezTo>
                <a:cubicBezTo>
                  <a:pt x="1420615" y="963172"/>
                  <a:pt x="1431427" y="968621"/>
                  <a:pt x="1448177" y="975275"/>
                </a:cubicBezTo>
                <a:cubicBezTo>
                  <a:pt x="1469400" y="983191"/>
                  <a:pt x="1483740" y="991394"/>
                  <a:pt x="1491197" y="999883"/>
                </a:cubicBezTo>
                <a:cubicBezTo>
                  <a:pt x="1498654" y="1008372"/>
                  <a:pt x="1502383" y="1018869"/>
                  <a:pt x="1502383" y="1031374"/>
                </a:cubicBezTo>
                <a:cubicBezTo>
                  <a:pt x="1502383" y="1048812"/>
                  <a:pt x="1495241" y="1062550"/>
                  <a:pt x="1480958" y="1072588"/>
                </a:cubicBezTo>
                <a:cubicBezTo>
                  <a:pt x="1466676" y="1082626"/>
                  <a:pt x="1448177" y="1087645"/>
                  <a:pt x="1425462" y="1087645"/>
                </a:cubicBezTo>
                <a:cubicBezTo>
                  <a:pt x="1405730" y="1087645"/>
                  <a:pt x="1388521" y="1083917"/>
                  <a:pt x="1373837" y="1076460"/>
                </a:cubicBezTo>
                <a:lnTo>
                  <a:pt x="1373837" y="1042043"/>
                </a:lnTo>
                <a:cubicBezTo>
                  <a:pt x="1390816" y="1054318"/>
                  <a:pt x="1409114" y="1060456"/>
                  <a:pt x="1428731" y="1060456"/>
                </a:cubicBezTo>
                <a:cubicBezTo>
                  <a:pt x="1455003" y="1060456"/>
                  <a:pt x="1468138" y="1051852"/>
                  <a:pt x="1468138" y="1034644"/>
                </a:cubicBezTo>
                <a:cubicBezTo>
                  <a:pt x="1468138" y="1027302"/>
                  <a:pt x="1465270" y="1021250"/>
                  <a:pt x="1459534" y="1016489"/>
                </a:cubicBezTo>
                <a:cubicBezTo>
                  <a:pt x="1453798" y="1011728"/>
                  <a:pt x="1442154" y="1006078"/>
                  <a:pt x="1424601" y="999539"/>
                </a:cubicBezTo>
                <a:cubicBezTo>
                  <a:pt x="1403492" y="991050"/>
                  <a:pt x="1389783" y="982646"/>
                  <a:pt x="1383474" y="974329"/>
                </a:cubicBezTo>
                <a:cubicBezTo>
                  <a:pt x="1377164" y="966012"/>
                  <a:pt x="1374009" y="955945"/>
                  <a:pt x="1374009" y="944128"/>
                </a:cubicBezTo>
                <a:cubicBezTo>
                  <a:pt x="1374009" y="927264"/>
                  <a:pt x="1381150" y="913756"/>
                  <a:pt x="1395433" y="903603"/>
                </a:cubicBezTo>
                <a:cubicBezTo>
                  <a:pt x="1409716" y="893450"/>
                  <a:pt x="1427297" y="888374"/>
                  <a:pt x="1448177" y="888374"/>
                </a:cubicBezTo>
                <a:close/>
                <a:moveTo>
                  <a:pt x="1128964" y="888374"/>
                </a:moveTo>
                <a:cubicBezTo>
                  <a:pt x="1149843" y="888374"/>
                  <a:pt x="1165732" y="895056"/>
                  <a:pt x="1176630" y="908421"/>
                </a:cubicBezTo>
                <a:cubicBezTo>
                  <a:pt x="1187529" y="921786"/>
                  <a:pt x="1192978" y="941260"/>
                  <a:pt x="1192978" y="966843"/>
                </a:cubicBezTo>
                <a:lnTo>
                  <a:pt x="1192978" y="1083171"/>
                </a:lnTo>
                <a:lnTo>
                  <a:pt x="1159422" y="1083171"/>
                </a:lnTo>
                <a:lnTo>
                  <a:pt x="1159422" y="974931"/>
                </a:lnTo>
                <a:cubicBezTo>
                  <a:pt x="1159422" y="935811"/>
                  <a:pt x="1145139" y="916251"/>
                  <a:pt x="1116574" y="916251"/>
                </a:cubicBezTo>
                <a:cubicBezTo>
                  <a:pt x="1101775" y="916251"/>
                  <a:pt x="1089614" y="921758"/>
                  <a:pt x="1080092" y="932771"/>
                </a:cubicBezTo>
                <a:cubicBezTo>
                  <a:pt x="1070570" y="943784"/>
                  <a:pt x="1065809" y="957723"/>
                  <a:pt x="1065809" y="974587"/>
                </a:cubicBezTo>
                <a:lnTo>
                  <a:pt x="1065809" y="1083171"/>
                </a:lnTo>
                <a:lnTo>
                  <a:pt x="1032081" y="1083171"/>
                </a:lnTo>
                <a:lnTo>
                  <a:pt x="1032081" y="892848"/>
                </a:lnTo>
                <a:lnTo>
                  <a:pt x="1065809" y="892848"/>
                </a:lnTo>
                <a:lnTo>
                  <a:pt x="1065809" y="924339"/>
                </a:lnTo>
                <a:lnTo>
                  <a:pt x="1066498" y="924339"/>
                </a:lnTo>
                <a:cubicBezTo>
                  <a:pt x="1080838" y="900362"/>
                  <a:pt x="1101660" y="888374"/>
                  <a:pt x="1128964" y="888374"/>
                </a:cubicBezTo>
                <a:close/>
                <a:moveTo>
                  <a:pt x="907772" y="888374"/>
                </a:moveTo>
                <a:cubicBezTo>
                  <a:pt x="932667" y="888374"/>
                  <a:pt x="952112" y="896376"/>
                  <a:pt x="966108" y="912379"/>
                </a:cubicBezTo>
                <a:cubicBezTo>
                  <a:pt x="980105" y="928383"/>
                  <a:pt x="987103" y="950782"/>
                  <a:pt x="987103" y="979577"/>
                </a:cubicBezTo>
                <a:lnTo>
                  <a:pt x="987103" y="996614"/>
                </a:lnTo>
                <a:lnTo>
                  <a:pt x="853911" y="996614"/>
                </a:lnTo>
                <a:cubicBezTo>
                  <a:pt x="854484" y="1016919"/>
                  <a:pt x="860048" y="1032607"/>
                  <a:pt x="870603" y="1043678"/>
                </a:cubicBezTo>
                <a:cubicBezTo>
                  <a:pt x="881157" y="1054749"/>
                  <a:pt x="895899" y="1060284"/>
                  <a:pt x="914828" y="1060284"/>
                </a:cubicBezTo>
                <a:cubicBezTo>
                  <a:pt x="936166" y="1060284"/>
                  <a:pt x="955726" y="1053458"/>
                  <a:pt x="973508" y="1039806"/>
                </a:cubicBezTo>
                <a:lnTo>
                  <a:pt x="973508" y="1069921"/>
                </a:lnTo>
                <a:cubicBezTo>
                  <a:pt x="956759" y="1081737"/>
                  <a:pt x="934560" y="1087645"/>
                  <a:pt x="906912" y="1087645"/>
                </a:cubicBezTo>
                <a:cubicBezTo>
                  <a:pt x="879379" y="1087645"/>
                  <a:pt x="857897" y="1078926"/>
                  <a:pt x="842467" y="1061489"/>
                </a:cubicBezTo>
                <a:cubicBezTo>
                  <a:pt x="827037" y="1044051"/>
                  <a:pt x="819322" y="1019845"/>
                  <a:pt x="819322" y="988870"/>
                </a:cubicBezTo>
                <a:cubicBezTo>
                  <a:pt x="819322" y="959731"/>
                  <a:pt x="827783" y="935696"/>
                  <a:pt x="844704" y="916767"/>
                </a:cubicBezTo>
                <a:cubicBezTo>
                  <a:pt x="861626" y="897838"/>
                  <a:pt x="882648" y="888374"/>
                  <a:pt x="907772" y="888374"/>
                </a:cubicBezTo>
                <a:close/>
                <a:moveTo>
                  <a:pt x="576514" y="888374"/>
                </a:moveTo>
                <a:cubicBezTo>
                  <a:pt x="597393" y="888374"/>
                  <a:pt x="613282" y="895056"/>
                  <a:pt x="624180" y="908421"/>
                </a:cubicBezTo>
                <a:cubicBezTo>
                  <a:pt x="635079" y="921786"/>
                  <a:pt x="640528" y="941260"/>
                  <a:pt x="640528" y="966843"/>
                </a:cubicBezTo>
                <a:lnTo>
                  <a:pt x="640528" y="1083171"/>
                </a:lnTo>
                <a:lnTo>
                  <a:pt x="606972" y="1083171"/>
                </a:lnTo>
                <a:lnTo>
                  <a:pt x="606972" y="974931"/>
                </a:lnTo>
                <a:cubicBezTo>
                  <a:pt x="606972" y="935811"/>
                  <a:pt x="592689" y="916251"/>
                  <a:pt x="564124" y="916251"/>
                </a:cubicBezTo>
                <a:cubicBezTo>
                  <a:pt x="549324" y="916251"/>
                  <a:pt x="537164" y="921758"/>
                  <a:pt x="527642" y="932771"/>
                </a:cubicBezTo>
                <a:cubicBezTo>
                  <a:pt x="518120" y="943784"/>
                  <a:pt x="513359" y="957723"/>
                  <a:pt x="513359" y="974587"/>
                </a:cubicBezTo>
                <a:lnTo>
                  <a:pt x="513359" y="1083171"/>
                </a:lnTo>
                <a:lnTo>
                  <a:pt x="479631" y="1083171"/>
                </a:lnTo>
                <a:lnTo>
                  <a:pt x="479631" y="892848"/>
                </a:lnTo>
                <a:lnTo>
                  <a:pt x="513359" y="892848"/>
                </a:lnTo>
                <a:lnTo>
                  <a:pt x="513359" y="924339"/>
                </a:lnTo>
                <a:lnTo>
                  <a:pt x="514048" y="924339"/>
                </a:lnTo>
                <a:cubicBezTo>
                  <a:pt x="528388" y="900362"/>
                  <a:pt x="549210" y="888374"/>
                  <a:pt x="576514" y="888374"/>
                </a:cubicBezTo>
                <a:close/>
                <a:moveTo>
                  <a:pt x="336040" y="888374"/>
                </a:moveTo>
                <a:cubicBezTo>
                  <a:pt x="364606" y="888374"/>
                  <a:pt x="387005" y="897121"/>
                  <a:pt x="403238" y="914616"/>
                </a:cubicBezTo>
                <a:cubicBezTo>
                  <a:pt x="419471" y="932111"/>
                  <a:pt x="427588" y="956289"/>
                  <a:pt x="427588" y="987149"/>
                </a:cubicBezTo>
                <a:cubicBezTo>
                  <a:pt x="427588" y="1017206"/>
                  <a:pt x="418926" y="1041470"/>
                  <a:pt x="401603" y="1059940"/>
                </a:cubicBezTo>
                <a:cubicBezTo>
                  <a:pt x="384280" y="1078410"/>
                  <a:pt x="361049" y="1087645"/>
                  <a:pt x="331910" y="1087645"/>
                </a:cubicBezTo>
                <a:cubicBezTo>
                  <a:pt x="303459" y="1087645"/>
                  <a:pt x="280744" y="1078697"/>
                  <a:pt x="263765" y="1060800"/>
                </a:cubicBezTo>
                <a:cubicBezTo>
                  <a:pt x="246786" y="1042904"/>
                  <a:pt x="238297" y="1019328"/>
                  <a:pt x="238297" y="990074"/>
                </a:cubicBezTo>
                <a:cubicBezTo>
                  <a:pt x="238297" y="958641"/>
                  <a:pt x="247073" y="933832"/>
                  <a:pt x="264626" y="915649"/>
                </a:cubicBezTo>
                <a:cubicBezTo>
                  <a:pt x="282178" y="897465"/>
                  <a:pt x="305983" y="888374"/>
                  <a:pt x="336040" y="888374"/>
                </a:cubicBezTo>
                <a:close/>
                <a:moveTo>
                  <a:pt x="1295209" y="836405"/>
                </a:moveTo>
                <a:lnTo>
                  <a:pt x="1295209" y="892848"/>
                </a:lnTo>
                <a:lnTo>
                  <a:pt x="1342532" y="892848"/>
                </a:lnTo>
                <a:lnTo>
                  <a:pt x="1342532" y="920725"/>
                </a:lnTo>
                <a:lnTo>
                  <a:pt x="1295209" y="920725"/>
                </a:lnTo>
                <a:lnTo>
                  <a:pt x="1295209" y="1024663"/>
                </a:lnTo>
                <a:cubicBezTo>
                  <a:pt x="1295209" y="1037168"/>
                  <a:pt x="1297331" y="1046116"/>
                  <a:pt x="1301576" y="1051508"/>
                </a:cubicBezTo>
                <a:cubicBezTo>
                  <a:pt x="1305821" y="1056900"/>
                  <a:pt x="1312876" y="1059596"/>
                  <a:pt x="1322742" y="1059596"/>
                </a:cubicBezTo>
                <a:cubicBezTo>
                  <a:pt x="1330314" y="1059596"/>
                  <a:pt x="1336910" y="1057473"/>
                  <a:pt x="1342532" y="1053229"/>
                </a:cubicBezTo>
                <a:lnTo>
                  <a:pt x="1342532" y="1081278"/>
                </a:lnTo>
                <a:cubicBezTo>
                  <a:pt x="1335190" y="1085293"/>
                  <a:pt x="1325266" y="1087301"/>
                  <a:pt x="1312762" y="1087301"/>
                </a:cubicBezTo>
                <a:cubicBezTo>
                  <a:pt x="1278689" y="1087301"/>
                  <a:pt x="1261653" y="1068429"/>
                  <a:pt x="1261653" y="1030686"/>
                </a:cubicBezTo>
                <a:lnTo>
                  <a:pt x="1261653" y="920725"/>
                </a:lnTo>
                <a:lnTo>
                  <a:pt x="1228957" y="920725"/>
                </a:lnTo>
                <a:lnTo>
                  <a:pt x="1228957" y="892848"/>
                </a:lnTo>
                <a:lnTo>
                  <a:pt x="1261653" y="892848"/>
                </a:lnTo>
                <a:lnTo>
                  <a:pt x="1261653" y="847074"/>
                </a:lnTo>
                <a:close/>
                <a:moveTo>
                  <a:pt x="742759" y="836405"/>
                </a:moveTo>
                <a:lnTo>
                  <a:pt x="742759" y="892848"/>
                </a:lnTo>
                <a:lnTo>
                  <a:pt x="790082" y="892848"/>
                </a:lnTo>
                <a:lnTo>
                  <a:pt x="790082" y="920725"/>
                </a:lnTo>
                <a:lnTo>
                  <a:pt x="742759" y="920725"/>
                </a:lnTo>
                <a:lnTo>
                  <a:pt x="742759" y="1024663"/>
                </a:lnTo>
                <a:cubicBezTo>
                  <a:pt x="742759" y="1037168"/>
                  <a:pt x="744882" y="1046116"/>
                  <a:pt x="749126" y="1051508"/>
                </a:cubicBezTo>
                <a:cubicBezTo>
                  <a:pt x="753371" y="1056900"/>
                  <a:pt x="760426" y="1059596"/>
                  <a:pt x="770292" y="1059596"/>
                </a:cubicBezTo>
                <a:cubicBezTo>
                  <a:pt x="777864" y="1059596"/>
                  <a:pt x="784461" y="1057473"/>
                  <a:pt x="790082" y="1053229"/>
                </a:cubicBezTo>
                <a:lnTo>
                  <a:pt x="790082" y="1081278"/>
                </a:lnTo>
                <a:cubicBezTo>
                  <a:pt x="782740" y="1085293"/>
                  <a:pt x="772816" y="1087301"/>
                  <a:pt x="760312" y="1087301"/>
                </a:cubicBezTo>
                <a:cubicBezTo>
                  <a:pt x="726239" y="1087301"/>
                  <a:pt x="709203" y="1068429"/>
                  <a:pt x="709203" y="1030686"/>
                </a:cubicBezTo>
                <a:lnTo>
                  <a:pt x="709203" y="920725"/>
                </a:lnTo>
                <a:lnTo>
                  <a:pt x="676507" y="920725"/>
                </a:lnTo>
                <a:lnTo>
                  <a:pt x="676507" y="892848"/>
                </a:lnTo>
                <a:lnTo>
                  <a:pt x="709203" y="892848"/>
                </a:lnTo>
                <a:lnTo>
                  <a:pt x="709203" y="847074"/>
                </a:lnTo>
                <a:close/>
                <a:moveTo>
                  <a:pt x="136461" y="812141"/>
                </a:moveTo>
                <a:cubicBezTo>
                  <a:pt x="161930" y="812141"/>
                  <a:pt x="182981" y="815755"/>
                  <a:pt x="199616" y="822982"/>
                </a:cubicBezTo>
                <a:lnTo>
                  <a:pt x="199616" y="858948"/>
                </a:lnTo>
                <a:cubicBezTo>
                  <a:pt x="180572" y="848393"/>
                  <a:pt x="159635" y="843116"/>
                  <a:pt x="136805" y="843116"/>
                </a:cubicBezTo>
                <a:cubicBezTo>
                  <a:pt x="107093" y="843116"/>
                  <a:pt x="82886" y="853011"/>
                  <a:pt x="64187" y="872800"/>
                </a:cubicBezTo>
                <a:cubicBezTo>
                  <a:pt x="45487" y="892590"/>
                  <a:pt x="36137" y="919291"/>
                  <a:pt x="36137" y="952905"/>
                </a:cubicBezTo>
                <a:cubicBezTo>
                  <a:pt x="36137" y="984797"/>
                  <a:pt x="44856" y="1010122"/>
                  <a:pt x="62294" y="1028879"/>
                </a:cubicBezTo>
                <a:cubicBezTo>
                  <a:pt x="79731" y="1047636"/>
                  <a:pt x="102561" y="1057015"/>
                  <a:pt x="130783" y="1057015"/>
                </a:cubicBezTo>
                <a:cubicBezTo>
                  <a:pt x="157169" y="1057015"/>
                  <a:pt x="180113" y="1051049"/>
                  <a:pt x="199616" y="1039118"/>
                </a:cubicBezTo>
                <a:lnTo>
                  <a:pt x="199616" y="1072158"/>
                </a:lnTo>
                <a:cubicBezTo>
                  <a:pt x="179998" y="1082483"/>
                  <a:pt x="155390" y="1087645"/>
                  <a:pt x="125792" y="1087645"/>
                </a:cubicBezTo>
                <a:cubicBezTo>
                  <a:pt x="87590" y="1087645"/>
                  <a:pt x="57074" y="1075513"/>
                  <a:pt x="34244" y="1051250"/>
                </a:cubicBezTo>
                <a:cubicBezTo>
                  <a:pt x="11415" y="1026986"/>
                  <a:pt x="0" y="994893"/>
                  <a:pt x="0" y="954970"/>
                </a:cubicBezTo>
                <a:cubicBezTo>
                  <a:pt x="0" y="912064"/>
                  <a:pt x="12849" y="877532"/>
                  <a:pt x="38546" y="851376"/>
                </a:cubicBezTo>
                <a:cubicBezTo>
                  <a:pt x="64244" y="825219"/>
                  <a:pt x="96882" y="812141"/>
                  <a:pt x="136461" y="812141"/>
                </a:cubicBezTo>
                <a:close/>
                <a:moveTo>
                  <a:pt x="289973" y="374452"/>
                </a:moveTo>
                <a:lnTo>
                  <a:pt x="289973" y="443508"/>
                </a:lnTo>
                <a:lnTo>
                  <a:pt x="590010" y="443508"/>
                </a:lnTo>
                <a:lnTo>
                  <a:pt x="590010" y="374452"/>
                </a:lnTo>
                <a:close/>
                <a:moveTo>
                  <a:pt x="1091859" y="285155"/>
                </a:moveTo>
                <a:lnTo>
                  <a:pt x="1091859" y="309562"/>
                </a:lnTo>
                <a:cubicBezTo>
                  <a:pt x="1106940" y="330994"/>
                  <a:pt x="1124204" y="350242"/>
                  <a:pt x="1143651" y="367308"/>
                </a:cubicBezTo>
                <a:cubicBezTo>
                  <a:pt x="1176989" y="344289"/>
                  <a:pt x="1210326" y="316905"/>
                  <a:pt x="1243664" y="285155"/>
                </a:cubicBezTo>
                <a:close/>
                <a:moveTo>
                  <a:pt x="863854" y="285155"/>
                </a:moveTo>
                <a:cubicBezTo>
                  <a:pt x="888064" y="303014"/>
                  <a:pt x="914456" y="323652"/>
                  <a:pt x="943031" y="347067"/>
                </a:cubicBezTo>
                <a:lnTo>
                  <a:pt x="894215" y="400050"/>
                </a:lnTo>
                <a:cubicBezTo>
                  <a:pt x="935093" y="381000"/>
                  <a:pt x="973789" y="361553"/>
                  <a:pt x="1010301" y="341709"/>
                </a:cubicBezTo>
                <a:lnTo>
                  <a:pt x="1010301" y="285155"/>
                </a:lnTo>
                <a:close/>
                <a:moveTo>
                  <a:pt x="289973" y="232767"/>
                </a:moveTo>
                <a:lnTo>
                  <a:pt x="289973" y="298252"/>
                </a:lnTo>
                <a:lnTo>
                  <a:pt x="590010" y="298252"/>
                </a:lnTo>
                <a:lnTo>
                  <a:pt x="590010" y="232767"/>
                </a:lnTo>
                <a:close/>
                <a:moveTo>
                  <a:pt x="289973" y="91083"/>
                </a:moveTo>
                <a:lnTo>
                  <a:pt x="289973" y="156567"/>
                </a:lnTo>
                <a:lnTo>
                  <a:pt x="590010" y="156567"/>
                </a:lnTo>
                <a:lnTo>
                  <a:pt x="590010" y="91083"/>
                </a:lnTo>
                <a:close/>
                <a:moveTo>
                  <a:pt x="205439" y="12502"/>
                </a:moveTo>
                <a:lnTo>
                  <a:pt x="674545" y="12502"/>
                </a:lnTo>
                <a:lnTo>
                  <a:pt x="674545" y="562570"/>
                </a:lnTo>
                <a:lnTo>
                  <a:pt x="590010" y="562570"/>
                </a:lnTo>
                <a:lnTo>
                  <a:pt x="590010" y="522089"/>
                </a:lnTo>
                <a:lnTo>
                  <a:pt x="289973" y="522089"/>
                </a:lnTo>
                <a:lnTo>
                  <a:pt x="289973" y="562570"/>
                </a:lnTo>
                <a:lnTo>
                  <a:pt x="205439" y="562570"/>
                </a:lnTo>
                <a:close/>
                <a:moveTo>
                  <a:pt x="805514" y="0"/>
                </a:moveTo>
                <a:lnTo>
                  <a:pt x="1261523" y="0"/>
                </a:lnTo>
                <a:lnTo>
                  <a:pt x="1261523" y="215503"/>
                </a:lnTo>
                <a:lnTo>
                  <a:pt x="1344271" y="215503"/>
                </a:lnTo>
                <a:lnTo>
                  <a:pt x="1344271" y="285155"/>
                </a:lnTo>
                <a:lnTo>
                  <a:pt x="1250212" y="285155"/>
                </a:lnTo>
                <a:lnTo>
                  <a:pt x="1305576" y="342900"/>
                </a:lnTo>
                <a:cubicBezTo>
                  <a:pt x="1270254" y="366316"/>
                  <a:pt x="1236718" y="389334"/>
                  <a:pt x="1204968" y="411956"/>
                </a:cubicBezTo>
                <a:cubicBezTo>
                  <a:pt x="1245449" y="435769"/>
                  <a:pt x="1292281" y="454223"/>
                  <a:pt x="1345462" y="467320"/>
                </a:cubicBezTo>
                <a:cubicBezTo>
                  <a:pt x="1321649" y="499070"/>
                  <a:pt x="1303988" y="523875"/>
                  <a:pt x="1292479" y="541734"/>
                </a:cubicBezTo>
                <a:cubicBezTo>
                  <a:pt x="1212707" y="513159"/>
                  <a:pt x="1145834" y="467717"/>
                  <a:pt x="1091859" y="405408"/>
                </a:cubicBezTo>
                <a:lnTo>
                  <a:pt x="1091859" y="470297"/>
                </a:lnTo>
                <a:cubicBezTo>
                  <a:pt x="1091859" y="529828"/>
                  <a:pt x="1067054" y="560784"/>
                  <a:pt x="1017445" y="563166"/>
                </a:cubicBezTo>
                <a:cubicBezTo>
                  <a:pt x="993632" y="564753"/>
                  <a:pt x="963867" y="565745"/>
                  <a:pt x="928148" y="566142"/>
                </a:cubicBezTo>
                <a:cubicBezTo>
                  <a:pt x="922195" y="536377"/>
                  <a:pt x="916242" y="510977"/>
                  <a:pt x="910289" y="489942"/>
                </a:cubicBezTo>
                <a:cubicBezTo>
                  <a:pt x="938070" y="491927"/>
                  <a:pt x="959501" y="492720"/>
                  <a:pt x="974582" y="492323"/>
                </a:cubicBezTo>
                <a:cubicBezTo>
                  <a:pt x="998395" y="492323"/>
                  <a:pt x="1010301" y="479623"/>
                  <a:pt x="1010301" y="454223"/>
                </a:cubicBezTo>
                <a:lnTo>
                  <a:pt x="1010301" y="423863"/>
                </a:lnTo>
                <a:cubicBezTo>
                  <a:pt x="920607" y="470297"/>
                  <a:pt x="848178" y="509389"/>
                  <a:pt x="793012" y="541139"/>
                </a:cubicBezTo>
                <a:lnTo>
                  <a:pt x="753721" y="462558"/>
                </a:lnTo>
                <a:cubicBezTo>
                  <a:pt x="801346" y="442714"/>
                  <a:pt x="846590" y="422672"/>
                  <a:pt x="889453" y="402431"/>
                </a:cubicBezTo>
                <a:cubicBezTo>
                  <a:pt x="856909" y="371475"/>
                  <a:pt x="826746" y="345480"/>
                  <a:pt x="798965" y="324445"/>
                </a:cubicBezTo>
                <a:lnTo>
                  <a:pt x="832898" y="285155"/>
                </a:lnTo>
                <a:lnTo>
                  <a:pt x="756103" y="285155"/>
                </a:lnTo>
                <a:lnTo>
                  <a:pt x="756103" y="215503"/>
                </a:lnTo>
                <a:lnTo>
                  <a:pt x="1179965" y="215503"/>
                </a:lnTo>
                <a:lnTo>
                  <a:pt x="1179965" y="175617"/>
                </a:lnTo>
                <a:lnTo>
                  <a:pt x="826350" y="175617"/>
                </a:lnTo>
                <a:lnTo>
                  <a:pt x="826350" y="109537"/>
                </a:lnTo>
                <a:lnTo>
                  <a:pt x="1179965" y="109537"/>
                </a:lnTo>
                <a:lnTo>
                  <a:pt x="1179965" y="69652"/>
                </a:lnTo>
                <a:lnTo>
                  <a:pt x="805514" y="69652"/>
                </a:lnTo>
                <a:close/>
              </a:path>
            </a:pathLst>
          </a:custGeom>
          <a:solidFill>
            <a:schemeClr val="bg1"/>
          </a:solidFill>
          <a:ln>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endParaRPr lang="en-US" altLang="ko-KR" sz="2800" kern="0" dirty="0">
              <a:solidFill>
                <a:srgbClr val="2F5EB0"/>
              </a:solidFill>
              <a:latin typeface="微软雅黑" panose="020B0503020204020204" pitchFamily="34" charset="-122"/>
              <a:ea typeface="微软雅黑" pitchFamily="34" charset="-122"/>
              <a:sym typeface="微软雅黑" panose="020B0503020204020204" pitchFamily="34" charset="-122"/>
            </a:endParaRPr>
          </a:p>
        </p:txBody>
      </p:sp>
      <p:sp>
        <p:nvSpPr>
          <p:cNvPr id="27" name="任意多边形 26"/>
          <p:cNvSpPr/>
          <p:nvPr>
            <p:custDataLst>
              <p:tags r:id="rId1"/>
            </p:custDataLst>
          </p:nvPr>
        </p:nvSpPr>
        <p:spPr>
          <a:xfrm>
            <a:off x="1673572" y="2020826"/>
            <a:ext cx="4809192" cy="1105193"/>
          </a:xfrm>
          <a:custGeom>
            <a:avLst/>
            <a:gdLst>
              <a:gd name="connsiteX0" fmla="*/ 132647 w 3522133"/>
              <a:gd name="connsiteY0" fmla="*/ 0 h 795866"/>
              <a:gd name="connsiteX1" fmla="*/ 3124200 w 3522133"/>
              <a:gd name="connsiteY1" fmla="*/ 0 h 795866"/>
              <a:gd name="connsiteX2" fmla="*/ 3522133 w 3522133"/>
              <a:gd name="connsiteY2" fmla="*/ 397933 h 795866"/>
              <a:gd name="connsiteX3" fmla="*/ 3124200 w 3522133"/>
              <a:gd name="connsiteY3" fmla="*/ 795866 h 795866"/>
              <a:gd name="connsiteX4" fmla="*/ 132647 w 3522133"/>
              <a:gd name="connsiteY4" fmla="*/ 795866 h 795866"/>
              <a:gd name="connsiteX5" fmla="*/ 0 w 3522133"/>
              <a:gd name="connsiteY5" fmla="*/ 663219 h 795866"/>
              <a:gd name="connsiteX6" fmla="*/ 0 w 3522133"/>
              <a:gd name="connsiteY6" fmla="*/ 132647 h 795866"/>
              <a:gd name="connsiteX7" fmla="*/ 132647 w 3522133"/>
              <a:gd name="connsiteY7" fmla="*/ 0 h 79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2133" h="795866">
                <a:moveTo>
                  <a:pt x="132647" y="0"/>
                </a:moveTo>
                <a:lnTo>
                  <a:pt x="3124200" y="0"/>
                </a:lnTo>
                <a:lnTo>
                  <a:pt x="3522133" y="397933"/>
                </a:lnTo>
                <a:lnTo>
                  <a:pt x="3124200" y="795866"/>
                </a:lnTo>
                <a:lnTo>
                  <a:pt x="132647" y="795866"/>
                </a:lnTo>
                <a:cubicBezTo>
                  <a:pt x="59388" y="795866"/>
                  <a:pt x="0" y="736478"/>
                  <a:pt x="0" y="663219"/>
                </a:cubicBezTo>
                <a:lnTo>
                  <a:pt x="0" y="132647"/>
                </a:lnTo>
                <a:cubicBezTo>
                  <a:pt x="0" y="59388"/>
                  <a:pt x="59388" y="0"/>
                  <a:pt x="132647" y="0"/>
                </a:cubicBezTo>
                <a:close/>
              </a:path>
            </a:pathLst>
          </a:custGeom>
          <a:gradFill>
            <a:gsLst>
              <a:gs pos="0">
                <a:sysClr val="window" lastClr="FFFFFF">
                  <a:lumMod val="95000"/>
                </a:sysClr>
              </a:gs>
              <a:gs pos="51000">
                <a:sysClr val="window" lastClr="FFFFFF"/>
              </a:gs>
              <a:gs pos="100000">
                <a:sysClr val="window" lastClr="FFFFFF">
                  <a:lumMod val="95000"/>
                </a:sysClr>
              </a:gs>
            </a:gsLst>
            <a:lin ang="16200000" scaled="1"/>
          </a:gradFill>
          <a:ln w="3175" cap="flat" cmpd="sng" algn="ctr">
            <a:solidFill>
              <a:sysClr val="window" lastClr="FFFFFF">
                <a:lumMod val="95000"/>
              </a:sysClr>
            </a:solidFill>
            <a:prstDash val="solid"/>
            <a:miter lim="800000"/>
          </a:ln>
          <a:effectLst>
            <a:outerShdw blurRad="50800" dist="38100" dir="2700000" algn="tl" rotWithShape="0">
              <a:prstClr val="black">
                <a:alpha val="20000"/>
              </a:prstClr>
            </a:outerShdw>
          </a:effectLst>
        </p:spPr>
        <p:txBody>
          <a:bodyPr anchor="ctr">
            <a:normAutofit/>
          </a:bodyPr>
          <a:lstStyle/>
          <a:p>
            <a:pPr lvl="0" algn="ctr" fontAlgn="auto">
              <a:lnSpc>
                <a:spcPct val="130000"/>
              </a:lnSpc>
              <a:spcBef>
                <a:spcPts val="0"/>
              </a:spcBef>
              <a:spcAft>
                <a:spcPts val="0"/>
              </a:spcAft>
              <a:defRPr/>
            </a:pPr>
            <a:r>
              <a:rPr lang="zh-CN" altLang="en-US" sz="3600" b="1" kern="0" dirty="0">
                <a:solidFill>
                  <a:srgbClr val="454545"/>
                </a:solidFill>
                <a:latin typeface="微软雅黑" panose="020B0503020204020204" pitchFamily="34" charset="-122"/>
                <a:ea typeface="微软雅黑" panose="020B0503020204020204" pitchFamily="34" charset="-122"/>
              </a:rPr>
              <a:t>单击添加文字标题</a:t>
            </a:r>
          </a:p>
        </p:txBody>
      </p:sp>
      <p:sp>
        <p:nvSpPr>
          <p:cNvPr id="28" name="燕尾形 27"/>
          <p:cNvSpPr/>
          <p:nvPr>
            <p:custDataLst>
              <p:tags r:id="rId2"/>
            </p:custDataLst>
          </p:nvPr>
        </p:nvSpPr>
        <p:spPr>
          <a:xfrm>
            <a:off x="5938777" y="2020826"/>
            <a:ext cx="1976558" cy="1105193"/>
          </a:xfrm>
          <a:prstGeom prst="chevron">
            <a:avLst/>
          </a:prstGeom>
          <a:solidFill>
            <a:srgbClr val="0070C0"/>
          </a:solidFill>
          <a:ln w="12700" cap="flat" cmpd="sng" algn="ctr">
            <a:noFill/>
            <a:prstDash val="solid"/>
            <a:miter lim="800000"/>
          </a:ln>
          <a:effectLst>
            <a:outerShdw blurRad="50800" dist="38100" dir="2700000" algn="tl" rotWithShape="0">
              <a:prstClr val="black">
                <a:alpha val="20000"/>
              </a:prstClr>
            </a:outerShdw>
          </a:effectLst>
        </p:spPr>
        <p:txBody>
          <a:bodyPr lIns="81000" rIns="0" bIns="0" anchor="ctr"/>
          <a:lstStyle/>
          <a:p>
            <a:pPr algn="ctr" fontAlgn="auto">
              <a:spcBef>
                <a:spcPts val="0"/>
              </a:spcBef>
              <a:spcAft>
                <a:spcPts val="0"/>
              </a:spcAft>
              <a:defRPr/>
            </a:pPr>
            <a:r>
              <a:rPr lang="en-US" altLang="zh-CN" sz="4000" b="1" kern="0" dirty="0" smtClean="0">
                <a:solidFill>
                  <a:srgbClr val="FFFFFF"/>
                </a:solidFill>
                <a:ea typeface="微软雅黑" panose="020B0503020204020204" pitchFamily="34" charset="-122"/>
                <a:cs typeface="Arial" panose="020B0604020202020204" pitchFamily="34" charset="0"/>
              </a:rPr>
              <a:t>04</a:t>
            </a:r>
            <a:endParaRPr lang="zh-CN" altLang="en-US" sz="4000" b="1" kern="0" dirty="0">
              <a:solidFill>
                <a:srgbClr val="FFFFFF"/>
              </a:solidFill>
              <a:ea typeface="微软雅黑" panose="020B0503020204020204" pitchFamily="34" charset="-122"/>
              <a:cs typeface="Arial" panose="020B0604020202020204" pitchFamily="34" charset="0"/>
            </a:endParaRPr>
          </a:p>
        </p:txBody>
      </p:sp>
      <p:sp>
        <p:nvSpPr>
          <p:cNvPr id="29" name="文本框 28"/>
          <p:cNvSpPr txBox="1"/>
          <p:nvPr/>
        </p:nvSpPr>
        <p:spPr>
          <a:xfrm>
            <a:off x="2280403" y="3335287"/>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4217063" y="3335287"/>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2280403" y="3764772"/>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4217063" y="3764772"/>
            <a:ext cx="1704313" cy="338554"/>
          </a:xfrm>
          <a:prstGeom prst="rect">
            <a:avLst/>
          </a:prstGeom>
          <a:noFill/>
        </p:spPr>
        <p:txBody>
          <a:bodyPr wrap="none" rtlCol="0">
            <a:spAutoFit/>
          </a:bodyPr>
          <a:lstStyle/>
          <a:p>
            <a:pPr marL="285750" indent="-285750">
              <a:buFont typeface="Wingdings" panose="05000000000000000000" pitchFamily="2" charset="2"/>
              <a:buChar char="ü"/>
            </a:pPr>
            <a:r>
              <a:rPr lang="zh-CN" altLang="en-US" sz="1600" dirty="0" smtClean="0">
                <a:latin typeface="微软雅黑" panose="020B0503020204020204" pitchFamily="34" charset="-122"/>
                <a:ea typeface="微软雅黑" panose="020B0503020204020204" pitchFamily="34" charset="-122"/>
              </a:rPr>
              <a:t>单击添加内容</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0635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0-#ppt_w/2"/>
                                          </p:val>
                                        </p:tav>
                                        <p:tav tm="100000">
                                          <p:val>
                                            <p:strVal val="#ppt_x"/>
                                          </p:val>
                                        </p:tav>
                                      </p:tavLst>
                                    </p:anim>
                                    <p:anim calcmode="lin" valueType="num">
                                      <p:cBhvr additive="base">
                                        <p:cTn id="8" dur="7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4"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750"/>
                                        <p:tgtEl>
                                          <p:spTgt spid="27"/>
                                        </p:tgtEl>
                                      </p:cBhvr>
                                    </p:animEffect>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5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ppt_x"/>
                                          </p:val>
                                        </p:tav>
                                        <p:tav tm="100000">
                                          <p:val>
                                            <p:strVal val="#ppt_x"/>
                                          </p:val>
                                        </p:tav>
                                      </p:tavLst>
                                    </p:anim>
                                    <p:anim calcmode="lin" valueType="num">
                                      <p:cBhvr additive="base">
                                        <p:cTn id="25" dur="500" fill="hold"/>
                                        <p:tgtEl>
                                          <p:spTgt spid="3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75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0"/>
          <p:cNvGrpSpPr/>
          <p:nvPr/>
        </p:nvGrpSpPr>
        <p:grpSpPr>
          <a:xfrm>
            <a:off x="415704" y="1304724"/>
            <a:ext cx="2087310" cy="1162813"/>
            <a:chOff x="1441450" y="1485019"/>
            <a:chExt cx="2019300" cy="1124928"/>
          </a:xfrm>
        </p:grpSpPr>
        <p:sp>
          <p:nvSpPr>
            <p:cNvPr id="56" name="Text Placeholder 2"/>
            <p:cNvSpPr txBox="1">
              <a:spLocks/>
            </p:cNvSpPr>
            <p:nvPr/>
          </p:nvSpPr>
          <p:spPr>
            <a:xfrm>
              <a:off x="1441450" y="1485019"/>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40000"/>
                </a:lnSpc>
                <a:spcBef>
                  <a:spcPct val="20000"/>
                </a:spcBef>
                <a:spcAft>
                  <a:spcPts val="0"/>
                </a:spcAft>
                <a:buClrTx/>
                <a:buSzTx/>
                <a:buFont typeface="Arial"/>
                <a:buNone/>
                <a:tabLst/>
                <a:defRPr/>
              </a:pPr>
              <a:r>
                <a:rPr kumimoji="0" lang="zh-CN" altLang="en-US" sz="134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rPr>
                <a:t>添加文字标题</a:t>
              </a:r>
              <a:endParaRPr kumimoji="0" lang="en-US" altLang="zh-CN" sz="134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endParaRPr>
            </a:p>
          </p:txBody>
        </p:sp>
        <p:sp>
          <p:nvSpPr>
            <p:cNvPr id="57"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zh-CN" altLang="en-US"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rPr>
                <a:t>点击添加文字内容点击添加文字内容点击添加文字内容点击添加文字内容点击添加文字内容</a:t>
              </a:r>
              <a:endParaRPr kumimoji="0" lang="en-US" altLang="zh-CN"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endParaRPr>
            </a:p>
          </p:txBody>
        </p:sp>
      </p:grpSp>
      <p:grpSp>
        <p:nvGrpSpPr>
          <p:cNvPr id="58" name="Group 43"/>
          <p:cNvGrpSpPr/>
          <p:nvPr/>
        </p:nvGrpSpPr>
        <p:grpSpPr>
          <a:xfrm>
            <a:off x="415703" y="3247928"/>
            <a:ext cx="2087310" cy="1258579"/>
            <a:chOff x="1441449" y="1443179"/>
            <a:chExt cx="2019301" cy="1217572"/>
          </a:xfrm>
        </p:grpSpPr>
        <p:sp>
          <p:nvSpPr>
            <p:cNvPr id="59" name="Text Placeholder 2"/>
            <p:cNvSpPr txBox="1">
              <a:spLocks/>
            </p:cNvSpPr>
            <p:nvPr/>
          </p:nvSpPr>
          <p:spPr>
            <a:xfrm>
              <a:off x="1441450" y="1443179"/>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marL="0" marR="0" lvl="0" indent="0" algn="l" defTabSz="457200" rtl="0" eaLnBrk="1" fontAlgn="auto" latinLnBrk="0" hangingPunct="1">
                <a:lnSpc>
                  <a:spcPct val="140000"/>
                </a:lnSpc>
                <a:spcBef>
                  <a:spcPct val="20000"/>
                </a:spcBef>
                <a:spcAft>
                  <a:spcPts val="0"/>
                </a:spcAft>
                <a:buClrTx/>
                <a:buSzTx/>
                <a:buFont typeface="Arial"/>
                <a:buNone/>
                <a:tabLst/>
                <a:defRPr/>
              </a:pPr>
              <a:r>
                <a:rPr kumimoji="0" lang="zh-CN" altLang="en-US" sz="134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rPr>
                <a:t>添加文字标题</a:t>
              </a:r>
              <a:endParaRPr kumimoji="0" lang="en-US" altLang="zh-CN" sz="134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endParaRPr>
            </a:p>
          </p:txBody>
        </p:sp>
        <p:sp>
          <p:nvSpPr>
            <p:cNvPr id="60" name="Text Placeholder 8"/>
            <p:cNvSpPr txBox="1">
              <a:spLocks/>
            </p:cNvSpPr>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zh-CN" altLang="en-US"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rPr>
                <a:t>点击添加文字内容点击添加文字内容点击添加文字内容点击添加文字内容点击添加文字内容</a:t>
              </a:r>
              <a:endParaRPr kumimoji="0" lang="en-US" altLang="zh-CN"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endParaRPr>
            </a:p>
          </p:txBody>
        </p:sp>
      </p:grpSp>
      <p:grpSp>
        <p:nvGrpSpPr>
          <p:cNvPr id="61" name="Group 46"/>
          <p:cNvGrpSpPr/>
          <p:nvPr/>
        </p:nvGrpSpPr>
        <p:grpSpPr>
          <a:xfrm>
            <a:off x="6583048" y="1304724"/>
            <a:ext cx="2087310" cy="1225834"/>
            <a:chOff x="1342364" y="1485018"/>
            <a:chExt cx="2019300" cy="1185896"/>
          </a:xfrm>
        </p:grpSpPr>
        <p:sp>
          <p:nvSpPr>
            <p:cNvPr id="62" name="Text Placeholder 2"/>
            <p:cNvSpPr txBox="1">
              <a:spLocks/>
            </p:cNvSpPr>
            <p:nvPr/>
          </p:nvSpPr>
          <p:spPr>
            <a:xfrm>
              <a:off x="1342364" y="1485018"/>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marL="0" marR="0" lvl="0" indent="0" algn="l" defTabSz="457200" rtl="0" eaLnBrk="1" fontAlgn="auto" latinLnBrk="0" hangingPunct="1">
                <a:lnSpc>
                  <a:spcPct val="140000"/>
                </a:lnSpc>
                <a:spcBef>
                  <a:spcPct val="20000"/>
                </a:spcBef>
                <a:spcAft>
                  <a:spcPts val="0"/>
                </a:spcAft>
                <a:buClrTx/>
                <a:buSzTx/>
                <a:buFont typeface="Arial"/>
                <a:buNone/>
                <a:tabLst/>
                <a:defRPr/>
              </a:pPr>
              <a:r>
                <a:rPr kumimoji="0" lang="zh-CN" altLang="en-US" sz="134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rPr>
                <a:t>添加文字标题</a:t>
              </a:r>
              <a:endParaRPr kumimoji="0" lang="en-US" altLang="zh-CN" sz="134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endParaRPr>
            </a:p>
          </p:txBody>
        </p:sp>
        <p:sp>
          <p:nvSpPr>
            <p:cNvPr id="63" name="Text Placeholder 8"/>
            <p:cNvSpPr txBox="1">
              <a:spLocks/>
            </p:cNvSpPr>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zh-CN" altLang="en-US"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rPr>
                <a:t>点击添加文字内容点击添加文字内容点击添加文字内容点击添加文字内容点击添加文字内容</a:t>
              </a:r>
              <a:endParaRPr kumimoji="0" lang="en-US" altLang="zh-CN"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endParaRPr>
            </a:p>
          </p:txBody>
        </p:sp>
      </p:grpSp>
      <p:grpSp>
        <p:nvGrpSpPr>
          <p:cNvPr id="64" name="Group 49"/>
          <p:cNvGrpSpPr/>
          <p:nvPr/>
        </p:nvGrpSpPr>
        <p:grpSpPr>
          <a:xfrm>
            <a:off x="6685477" y="3489374"/>
            <a:ext cx="2087310" cy="1241492"/>
            <a:chOff x="1441450" y="1676757"/>
            <a:chExt cx="2019300" cy="1201042"/>
          </a:xfrm>
        </p:grpSpPr>
        <p:sp>
          <p:nvSpPr>
            <p:cNvPr id="65" name="Text Placeholder 2"/>
            <p:cNvSpPr txBox="1">
              <a:spLocks/>
            </p:cNvSpPr>
            <p:nvPr/>
          </p:nvSpPr>
          <p:spPr>
            <a:xfrm>
              <a:off x="1441450" y="167675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marL="0" marR="0" lvl="0" indent="0" algn="l" defTabSz="457200" rtl="0" eaLnBrk="1" fontAlgn="auto" latinLnBrk="0" hangingPunct="1">
                <a:lnSpc>
                  <a:spcPct val="140000"/>
                </a:lnSpc>
                <a:spcBef>
                  <a:spcPct val="20000"/>
                </a:spcBef>
                <a:spcAft>
                  <a:spcPts val="0"/>
                </a:spcAft>
                <a:buClrTx/>
                <a:buSzTx/>
                <a:buFont typeface="Arial"/>
                <a:buNone/>
                <a:tabLst/>
                <a:defRPr/>
              </a:pPr>
              <a:r>
                <a:rPr kumimoji="0" lang="zh-CN" altLang="en-US" sz="134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rPr>
                <a:t>添加文字标题</a:t>
              </a:r>
              <a:endParaRPr kumimoji="0" lang="en-US" altLang="zh-CN" sz="1349"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endParaRPr>
            </a:p>
          </p:txBody>
        </p:sp>
        <p:sp>
          <p:nvSpPr>
            <p:cNvPr id="66" name="Text Placeholder 8"/>
            <p:cNvSpPr txBox="1">
              <a:spLocks/>
            </p:cNvSpPr>
            <p:nvPr/>
          </p:nvSpPr>
          <p:spPr>
            <a:xfrm>
              <a:off x="1441450" y="1960601"/>
              <a:ext cx="2019300" cy="917198"/>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zh-CN" altLang="en-US"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rPr>
                <a:t>点击添加文字内容点击添加文字内容点击添加文字内容点击添加文字内容点击添加文字内容</a:t>
              </a:r>
              <a:endParaRPr kumimoji="0" lang="en-US" altLang="zh-CN" sz="104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endParaRPr>
            </a:p>
          </p:txBody>
        </p:sp>
      </p:grpSp>
      <p:cxnSp>
        <p:nvCxnSpPr>
          <p:cNvPr id="67" name="直接连接符 66"/>
          <p:cNvCxnSpPr>
            <a:stCxn id="20" idx="0"/>
          </p:cNvCxnSpPr>
          <p:nvPr/>
        </p:nvCxnSpPr>
        <p:spPr>
          <a:xfrm flipV="1">
            <a:off x="2784668" y="1729457"/>
            <a:ext cx="0" cy="411168"/>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2503015" y="1729457"/>
            <a:ext cx="28165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3966163" y="1729457"/>
            <a:ext cx="0" cy="411168"/>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966164" y="1729457"/>
            <a:ext cx="2542628"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5147660" y="3558420"/>
            <a:ext cx="4923" cy="474042"/>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2503014" y="4032464"/>
            <a:ext cx="264956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a:off x="6386816" y="3558420"/>
            <a:ext cx="0" cy="69840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6386816" y="4256811"/>
            <a:ext cx="298661" cy="1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075770" y="2140625"/>
            <a:ext cx="1417795" cy="1417795"/>
            <a:chOff x="2714799" y="2648622"/>
            <a:chExt cx="1891378" cy="1891378"/>
          </a:xfrm>
          <a:solidFill>
            <a:srgbClr val="005DA2"/>
          </a:solidFill>
        </p:grpSpPr>
        <p:sp>
          <p:nvSpPr>
            <p:cNvPr id="20" name="Oval 8"/>
            <p:cNvSpPr/>
            <p:nvPr/>
          </p:nvSpPr>
          <p:spPr>
            <a:xfrm>
              <a:off x="2714799"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5" name="Text Placeholder 2"/>
            <p:cNvSpPr txBox="1">
              <a:spLocks/>
            </p:cNvSpPr>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zh-CN" altLang="en-US" sz="1799" b="1" i="0" u="none" strike="noStrike" kern="1200" cap="none" spc="0" normalizeH="0" baseline="0" noProof="0" dirty="0">
                  <a:ln>
                    <a:noFill/>
                  </a:ln>
                  <a:solidFill>
                    <a:prstClr val="white"/>
                  </a:solidFill>
                  <a:effectLst/>
                  <a:uLnTx/>
                  <a:uFillTx/>
                  <a:latin typeface="微软雅黑" pitchFamily="34" charset="-122"/>
                  <a:ea typeface="微软雅黑" pitchFamily="34" charset="-122"/>
                </a:rPr>
                <a:t>项目一</a:t>
              </a:r>
              <a:endParaRPr kumimoji="0" lang="en-US" altLang="zh-CN" sz="1799" b="1" i="0" u="none" strike="noStrike" kern="1200" cap="none" spc="0" normalizeH="0" baseline="0" noProof="0" dirty="0">
                <a:ln>
                  <a:noFill/>
                </a:ln>
                <a:solidFill>
                  <a:prstClr val="white"/>
                </a:solidFill>
                <a:effectLst/>
                <a:uLnTx/>
                <a:uFillTx/>
                <a:latin typeface="微软雅黑" pitchFamily="34" charset="-122"/>
                <a:ea typeface="微软雅黑" pitchFamily="34" charset="-122"/>
              </a:endParaRPr>
            </a:p>
          </p:txBody>
        </p:sp>
      </p:grpSp>
      <p:grpSp>
        <p:nvGrpSpPr>
          <p:cNvPr id="79" name="组合 78"/>
          <p:cNvGrpSpPr/>
          <p:nvPr/>
        </p:nvGrpSpPr>
        <p:grpSpPr>
          <a:xfrm>
            <a:off x="3257266" y="2140625"/>
            <a:ext cx="1417795" cy="1417795"/>
            <a:chOff x="4290947" y="2648622"/>
            <a:chExt cx="1891378" cy="1891378"/>
          </a:xfrm>
          <a:solidFill>
            <a:srgbClr val="FFC400"/>
          </a:solidFill>
        </p:grpSpPr>
        <p:sp>
          <p:nvSpPr>
            <p:cNvPr id="47" name="Oval 9"/>
            <p:cNvSpPr/>
            <p:nvPr/>
          </p:nvSpPr>
          <p:spPr>
            <a:xfrm>
              <a:off x="4290947" y="2648622"/>
              <a:ext cx="1891378" cy="1891378"/>
            </a:xfrm>
            <a:prstGeom prst="ellipse">
              <a:avLst/>
            </a:prstGeom>
            <a:solidFill>
              <a:schemeClr val="bg1">
                <a:lumMod val="65000"/>
              </a:schemeClr>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6" name="Text Placeholder 2"/>
            <p:cNvSpPr txBox="1">
              <a:spLocks/>
            </p:cNvSpPr>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zh-CN" altLang="en-US" sz="1799" b="1" i="0" u="none" strike="noStrike" kern="1200" cap="none" spc="0" normalizeH="0" baseline="0" noProof="0" dirty="0">
                  <a:ln>
                    <a:noFill/>
                  </a:ln>
                  <a:solidFill>
                    <a:prstClr val="white"/>
                  </a:solidFill>
                  <a:effectLst/>
                  <a:uLnTx/>
                  <a:uFillTx/>
                  <a:latin typeface="微软雅黑" pitchFamily="34" charset="-122"/>
                  <a:ea typeface="微软雅黑" pitchFamily="34" charset="-122"/>
                </a:rPr>
                <a:t>项目二</a:t>
              </a:r>
              <a:endParaRPr kumimoji="0" lang="en-US" altLang="zh-CN" sz="1799" b="1" i="0" u="none" strike="noStrike" kern="1200" cap="none" spc="0" normalizeH="0" baseline="0" noProof="0" dirty="0">
                <a:ln>
                  <a:noFill/>
                </a:ln>
                <a:solidFill>
                  <a:prstClr val="white"/>
                </a:solidFill>
                <a:effectLst/>
                <a:uLnTx/>
                <a:uFillTx/>
                <a:latin typeface="微软雅黑" pitchFamily="34" charset="-122"/>
                <a:ea typeface="微软雅黑" pitchFamily="34" charset="-122"/>
              </a:endParaRPr>
            </a:p>
          </p:txBody>
        </p:sp>
      </p:grpSp>
      <p:grpSp>
        <p:nvGrpSpPr>
          <p:cNvPr id="80" name="组合 79"/>
          <p:cNvGrpSpPr/>
          <p:nvPr/>
        </p:nvGrpSpPr>
        <p:grpSpPr>
          <a:xfrm>
            <a:off x="4438762" y="2140625"/>
            <a:ext cx="1417795" cy="1417795"/>
            <a:chOff x="5867096" y="2648622"/>
            <a:chExt cx="1891378" cy="1891378"/>
          </a:xfrm>
          <a:solidFill>
            <a:srgbClr val="005DA2"/>
          </a:solidFill>
        </p:grpSpPr>
        <p:sp>
          <p:nvSpPr>
            <p:cNvPr id="53" name="Oval 10"/>
            <p:cNvSpPr/>
            <p:nvPr/>
          </p:nvSpPr>
          <p:spPr>
            <a:xfrm>
              <a:off x="5867096"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7" name="Text Placeholder 2"/>
            <p:cNvSpPr txBox="1">
              <a:spLocks/>
            </p:cNvSpPr>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zh-CN" altLang="en-US" sz="1799" b="1" i="0" u="none" strike="noStrike" kern="1200" cap="none" spc="0" normalizeH="0" baseline="0" noProof="0" dirty="0">
                  <a:ln>
                    <a:noFill/>
                  </a:ln>
                  <a:solidFill>
                    <a:prstClr val="white"/>
                  </a:solidFill>
                  <a:effectLst/>
                  <a:uLnTx/>
                  <a:uFillTx/>
                  <a:latin typeface="微软雅黑" pitchFamily="34" charset="-122"/>
                  <a:ea typeface="微软雅黑" pitchFamily="34" charset="-122"/>
                </a:rPr>
                <a:t>项目三</a:t>
              </a:r>
              <a:endParaRPr kumimoji="0" lang="en-US" altLang="zh-CN" sz="1799" b="1" i="0" u="none" strike="noStrike" kern="1200" cap="none" spc="0" normalizeH="0" baseline="0" noProof="0" dirty="0">
                <a:ln>
                  <a:noFill/>
                </a:ln>
                <a:solidFill>
                  <a:prstClr val="white"/>
                </a:solidFill>
                <a:effectLst/>
                <a:uLnTx/>
                <a:uFillTx/>
                <a:latin typeface="微软雅黑" pitchFamily="34" charset="-122"/>
                <a:ea typeface="微软雅黑" pitchFamily="34" charset="-122"/>
              </a:endParaRPr>
            </a:p>
          </p:txBody>
        </p:sp>
      </p:grpSp>
      <p:grpSp>
        <p:nvGrpSpPr>
          <p:cNvPr id="81" name="组合 80"/>
          <p:cNvGrpSpPr/>
          <p:nvPr/>
        </p:nvGrpSpPr>
        <p:grpSpPr>
          <a:xfrm>
            <a:off x="5677919" y="2140625"/>
            <a:ext cx="1417795" cy="1417795"/>
            <a:chOff x="7520165" y="2648622"/>
            <a:chExt cx="1891378" cy="1891378"/>
          </a:xfrm>
          <a:solidFill>
            <a:srgbClr val="FFC400"/>
          </a:solidFill>
        </p:grpSpPr>
        <p:sp>
          <p:nvSpPr>
            <p:cNvPr id="42" name="Oval 11"/>
            <p:cNvSpPr/>
            <p:nvPr/>
          </p:nvSpPr>
          <p:spPr>
            <a:xfrm>
              <a:off x="7520165" y="2648622"/>
              <a:ext cx="1891378" cy="1891378"/>
            </a:xfrm>
            <a:prstGeom prst="ellipse">
              <a:avLst/>
            </a:prstGeom>
            <a:solidFill>
              <a:schemeClr val="bg1">
                <a:lumMod val="65000"/>
              </a:schemeClr>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8" name="Text Placeholder 2"/>
            <p:cNvSpPr txBox="1">
              <a:spLocks/>
            </p:cNvSpPr>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zh-CN" altLang="en-US" sz="1799" b="1" i="0" u="none" strike="noStrike" kern="1200" cap="none" spc="0" normalizeH="0" baseline="0" noProof="0" dirty="0">
                  <a:ln>
                    <a:noFill/>
                  </a:ln>
                  <a:solidFill>
                    <a:prstClr val="white"/>
                  </a:solidFill>
                  <a:effectLst/>
                  <a:uLnTx/>
                  <a:uFillTx/>
                  <a:latin typeface="微软雅黑" pitchFamily="34" charset="-122"/>
                  <a:ea typeface="微软雅黑" pitchFamily="34" charset="-122"/>
                </a:rPr>
                <a:t>项目四</a:t>
              </a:r>
              <a:endParaRPr kumimoji="0" lang="en-US" altLang="zh-CN" sz="1799" b="1" i="0" u="none" strike="noStrike" kern="1200" cap="none" spc="0" normalizeH="0" baseline="0" noProof="0" dirty="0">
                <a:ln>
                  <a:noFill/>
                </a:ln>
                <a:solidFill>
                  <a:prstClr val="white"/>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1344728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right)">
                                      <p:cBhvr>
                                        <p:cTn id="15" dur="500"/>
                                        <p:tgtEl>
                                          <p:spTgt spid="6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500"/>
                                        <p:tgtEl>
                                          <p:spTgt spid="5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500"/>
                                        <p:tgtEl>
                                          <p:spTgt spid="79"/>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wipe(down)">
                                      <p:cBhvr>
                                        <p:cTn id="27" dur="500"/>
                                        <p:tgtEl>
                                          <p:spTgt spid="6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left)">
                                      <p:cBhvr>
                                        <p:cTn id="31" dur="500"/>
                                        <p:tgtEl>
                                          <p:spTgt spid="7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left)">
                                      <p:cBhvr>
                                        <p:cTn id="35" dur="500"/>
                                        <p:tgtEl>
                                          <p:spTgt spid="6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wipe(up)">
                                      <p:cBhvr>
                                        <p:cTn id="43" dur="500"/>
                                        <p:tgtEl>
                                          <p:spTgt spid="71"/>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right)">
                                      <p:cBhvr>
                                        <p:cTn id="47" dur="500"/>
                                        <p:tgtEl>
                                          <p:spTgt spid="72"/>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left)">
                                      <p:cBhvr>
                                        <p:cTn id="51" dur="500"/>
                                        <p:tgtEl>
                                          <p:spTgt spid="5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500"/>
                                        <p:tgtEl>
                                          <p:spTgt spid="81"/>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73"/>
                                        </p:tgtEl>
                                        <p:attrNameLst>
                                          <p:attrName>style.visibility</p:attrName>
                                        </p:attrNameLst>
                                      </p:cBhvr>
                                      <p:to>
                                        <p:strVal val="visible"/>
                                      </p:to>
                                    </p:set>
                                    <p:animEffect transition="in" filter="wipe(up)">
                                      <p:cBhvr>
                                        <p:cTn id="59" dur="500"/>
                                        <p:tgtEl>
                                          <p:spTgt spid="73"/>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74"/>
                                        </p:tgtEl>
                                        <p:attrNameLst>
                                          <p:attrName>style.visibility</p:attrName>
                                        </p:attrNameLst>
                                      </p:cBhvr>
                                      <p:to>
                                        <p:strVal val="visible"/>
                                      </p:to>
                                    </p:set>
                                    <p:animEffect transition="in" filter="wipe(left)">
                                      <p:cBhvr>
                                        <p:cTn id="63" dur="500"/>
                                        <p:tgtEl>
                                          <p:spTgt spid="74"/>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ipe(left)">
                                      <p:cBhvr>
                                        <p:cTn id="6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3855605"/>
            <a:ext cx="7164288" cy="637655"/>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5" name="Line 43"/>
          <p:cNvSpPr>
            <a:spLocks noChangeShapeType="1"/>
          </p:cNvSpPr>
          <p:nvPr/>
        </p:nvSpPr>
        <p:spPr bwMode="auto">
          <a:xfrm rot="5400000">
            <a:off x="3283608" y="1522437"/>
            <a:ext cx="0" cy="551989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6" name="Rectangle 6"/>
          <p:cNvSpPr>
            <a:spLocks noChangeArrowheads="1"/>
          </p:cNvSpPr>
          <p:nvPr/>
        </p:nvSpPr>
        <p:spPr bwMode="auto">
          <a:xfrm>
            <a:off x="2774991" y="2475201"/>
            <a:ext cx="4389297" cy="633559"/>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7" name="Line 43"/>
          <p:cNvSpPr>
            <a:spLocks noChangeShapeType="1"/>
          </p:cNvSpPr>
          <p:nvPr/>
        </p:nvSpPr>
        <p:spPr bwMode="auto">
          <a:xfrm rot="16200000" flipH="1">
            <a:off x="4894819" y="1615597"/>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8" name="Rectangle 5"/>
          <p:cNvSpPr>
            <a:spLocks noChangeArrowheads="1"/>
          </p:cNvSpPr>
          <p:nvPr/>
        </p:nvSpPr>
        <p:spPr bwMode="auto">
          <a:xfrm rot="5400000">
            <a:off x="5978294" y="3333638"/>
            <a:ext cx="1743617" cy="631020"/>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9" name="Line 44"/>
          <p:cNvSpPr>
            <a:spLocks noChangeShapeType="1"/>
          </p:cNvSpPr>
          <p:nvPr/>
        </p:nvSpPr>
        <p:spPr bwMode="auto">
          <a:xfrm>
            <a:off x="6863359" y="3320389"/>
            <a:ext cx="0" cy="302138"/>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10" name="Rectangle 7"/>
          <p:cNvSpPr>
            <a:spLocks noChangeArrowheads="1"/>
          </p:cNvSpPr>
          <p:nvPr/>
        </p:nvSpPr>
        <p:spPr bwMode="auto">
          <a:xfrm>
            <a:off x="3135573" y="1146859"/>
            <a:ext cx="4028715" cy="637655"/>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11" name="Line 43"/>
          <p:cNvSpPr>
            <a:spLocks noChangeShapeType="1"/>
          </p:cNvSpPr>
          <p:nvPr/>
        </p:nvSpPr>
        <p:spPr bwMode="auto">
          <a:xfrm rot="5400000">
            <a:off x="4780192" y="266150"/>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12" name="Rectangle 8"/>
          <p:cNvSpPr>
            <a:spLocks noChangeArrowheads="1"/>
          </p:cNvSpPr>
          <p:nvPr/>
        </p:nvSpPr>
        <p:spPr bwMode="auto">
          <a:xfrm rot="5400000">
            <a:off x="1868280" y="1812299"/>
            <a:ext cx="1961900" cy="631020"/>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13" name="Line 42"/>
          <p:cNvSpPr>
            <a:spLocks noChangeShapeType="1"/>
          </p:cNvSpPr>
          <p:nvPr/>
        </p:nvSpPr>
        <p:spPr bwMode="auto">
          <a:xfrm>
            <a:off x="2834646" y="1954084"/>
            <a:ext cx="0" cy="339963"/>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14" name="Oval 38"/>
          <p:cNvSpPr>
            <a:spLocks noChangeArrowheads="1"/>
          </p:cNvSpPr>
          <p:nvPr/>
        </p:nvSpPr>
        <p:spPr bwMode="auto">
          <a:xfrm>
            <a:off x="6339994" y="935758"/>
            <a:ext cx="1030982" cy="1018325"/>
          </a:xfrm>
          <a:prstGeom prst="ellipse">
            <a:avLst/>
          </a:prstGeom>
          <a:solidFill>
            <a:schemeClr val="accent1"/>
          </a:solidFill>
          <a:ln w="19050">
            <a:noFill/>
            <a:round/>
            <a:headEnd/>
            <a:tailEnd/>
          </a:ln>
        </p:spPr>
        <p:txBody>
          <a:bodyPr wrap="none" lIns="67073" tIns="33536" rIns="67073" bIns="33536"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99" b="0" i="0" u="none" strike="noStrike" kern="0" cap="none" spc="0" normalizeH="0" baseline="0" noProof="0" dirty="0">
                <a:ln>
                  <a:noFill/>
                </a:ln>
                <a:solidFill>
                  <a:prstClr val="white"/>
                </a:solidFill>
                <a:effectLst/>
                <a:uLnTx/>
                <a:uFillTx/>
                <a:latin typeface="Calibri"/>
                <a:ea typeface="微软雅黑" pitchFamily="34" charset="-122"/>
                <a:cs typeface="+mn-cs"/>
              </a:rPr>
              <a:t>起点</a:t>
            </a:r>
          </a:p>
        </p:txBody>
      </p:sp>
      <p:sp>
        <p:nvSpPr>
          <p:cNvPr id="16" name="矩形 15"/>
          <p:cNvSpPr/>
          <p:nvPr/>
        </p:nvSpPr>
        <p:spPr>
          <a:xfrm>
            <a:off x="3536051" y="1184929"/>
            <a:ext cx="2663136" cy="344534"/>
          </a:xfrm>
          <a:prstGeom prst="rect">
            <a:avLst/>
          </a:prstGeom>
        </p:spPr>
        <p:txBody>
          <a:bodyPr wrap="square" lIns="67073" tIns="33536" rIns="67073" bIns="33536" anchor="ctr">
            <a:spAutoFit/>
          </a:bodyPr>
          <a:lstStyle/>
          <a:p>
            <a:pPr marL="0" marR="0" lvl="0" indent="0" algn="ctr" defTabSz="914232" rtl="0" eaLnBrk="1" fontAlgn="auto" latinLnBrk="0" hangingPunct="1">
              <a:lnSpc>
                <a:spcPct val="15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华文黑体" pitchFamily="2" charset="-122"/>
              </a:rPr>
              <a:t>点击添加文本点击添加文本点击添加</a:t>
            </a:r>
            <a:endParaRPr kumimoji="0" lang="zh-CN" altLang="en-US" sz="1199"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7" name="Oval 38"/>
          <p:cNvSpPr>
            <a:spLocks noChangeArrowheads="1"/>
          </p:cNvSpPr>
          <p:nvPr/>
        </p:nvSpPr>
        <p:spPr bwMode="auto">
          <a:xfrm>
            <a:off x="2333737" y="935758"/>
            <a:ext cx="1030982" cy="1018325"/>
          </a:xfrm>
          <a:prstGeom prst="ellipse">
            <a:avLst/>
          </a:prstGeom>
          <a:solidFill>
            <a:schemeClr val="accent1"/>
          </a:solidFill>
          <a:ln w="19050">
            <a:noFill/>
            <a:round/>
            <a:headEnd/>
            <a:tailEnd/>
          </a:ln>
        </p:spPr>
        <p:txBody>
          <a:bodyPr wrap="none" lIns="67073" tIns="33536" rIns="67073" bIns="33536"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99" b="0" i="0" u="none" strike="noStrike" kern="0" cap="none" spc="0" normalizeH="0" baseline="0" noProof="0" dirty="0">
                <a:ln>
                  <a:noFill/>
                </a:ln>
                <a:solidFill>
                  <a:prstClr val="white"/>
                </a:solidFill>
                <a:effectLst/>
                <a:uLnTx/>
                <a:uFillTx/>
                <a:latin typeface="Calibri"/>
                <a:ea typeface="微软雅黑" pitchFamily="34" charset="-122"/>
                <a:cs typeface="+mn-cs"/>
              </a:rPr>
              <a:t>第一季度</a:t>
            </a:r>
          </a:p>
        </p:txBody>
      </p:sp>
      <p:sp>
        <p:nvSpPr>
          <p:cNvPr id="18" name="Oval 38"/>
          <p:cNvSpPr>
            <a:spLocks noChangeArrowheads="1"/>
          </p:cNvSpPr>
          <p:nvPr/>
        </p:nvSpPr>
        <p:spPr bwMode="auto">
          <a:xfrm>
            <a:off x="2333737" y="2268177"/>
            <a:ext cx="1030982" cy="1018325"/>
          </a:xfrm>
          <a:prstGeom prst="ellipse">
            <a:avLst/>
          </a:prstGeom>
          <a:solidFill>
            <a:schemeClr val="accent1"/>
          </a:solidFill>
          <a:ln w="19050">
            <a:noFill/>
            <a:round/>
            <a:headEnd/>
            <a:tailEnd/>
          </a:ln>
        </p:spPr>
        <p:txBody>
          <a:bodyPr wrap="none" lIns="67073" tIns="33536" rIns="67073" bIns="33536"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99" b="0" i="0" u="none" strike="noStrike" kern="0" cap="none" spc="0" normalizeH="0" baseline="0" noProof="0" dirty="0">
                <a:ln>
                  <a:noFill/>
                </a:ln>
                <a:solidFill>
                  <a:prstClr val="white"/>
                </a:solidFill>
                <a:effectLst/>
                <a:uLnTx/>
                <a:uFillTx/>
                <a:latin typeface="Calibri"/>
                <a:ea typeface="微软雅黑" pitchFamily="34" charset="-122"/>
                <a:cs typeface="+mn-cs"/>
              </a:rPr>
              <a:t>第二季度</a:t>
            </a:r>
          </a:p>
        </p:txBody>
      </p:sp>
      <p:sp>
        <p:nvSpPr>
          <p:cNvPr id="19" name="矩形 18"/>
          <p:cNvSpPr/>
          <p:nvPr/>
        </p:nvSpPr>
        <p:spPr>
          <a:xfrm>
            <a:off x="3536051" y="2534376"/>
            <a:ext cx="2663136" cy="344534"/>
          </a:xfrm>
          <a:prstGeom prst="rect">
            <a:avLst/>
          </a:prstGeom>
        </p:spPr>
        <p:txBody>
          <a:bodyPr wrap="square" lIns="67073" tIns="33536" rIns="67073" bIns="33536" anchor="ctr">
            <a:spAutoFit/>
          </a:bodyPr>
          <a:lstStyle/>
          <a:p>
            <a:pPr marL="0" marR="0" lvl="0" indent="0" algn="ctr" defTabSz="914232" rtl="0" eaLnBrk="1" fontAlgn="auto" latinLnBrk="0" hangingPunct="1">
              <a:lnSpc>
                <a:spcPct val="15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华文黑体" pitchFamily="2" charset="-122"/>
              </a:rPr>
              <a:t>点击添加文本点击添加文本点击添加</a:t>
            </a:r>
            <a:endParaRPr kumimoji="0" lang="zh-CN" altLang="en-US" sz="1199"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0" name="Oval 38"/>
          <p:cNvSpPr>
            <a:spLocks noChangeArrowheads="1"/>
          </p:cNvSpPr>
          <p:nvPr/>
        </p:nvSpPr>
        <p:spPr bwMode="auto">
          <a:xfrm>
            <a:off x="6347868" y="2268177"/>
            <a:ext cx="1030982" cy="1018325"/>
          </a:xfrm>
          <a:prstGeom prst="ellipse">
            <a:avLst/>
          </a:prstGeom>
          <a:solidFill>
            <a:schemeClr val="accent1"/>
          </a:solidFill>
          <a:ln w="19050">
            <a:noFill/>
            <a:round/>
            <a:headEnd/>
            <a:tailEnd/>
          </a:ln>
        </p:spPr>
        <p:txBody>
          <a:bodyPr wrap="none" lIns="67073" tIns="33536" rIns="67073" bIns="33536"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99" b="0" i="0" u="none" strike="noStrike" kern="0" cap="none" spc="0" normalizeH="0" baseline="0" noProof="0" dirty="0">
                <a:ln>
                  <a:noFill/>
                </a:ln>
                <a:solidFill>
                  <a:prstClr val="white"/>
                </a:solidFill>
                <a:effectLst/>
                <a:uLnTx/>
                <a:uFillTx/>
                <a:latin typeface="Calibri"/>
                <a:ea typeface="微软雅黑" pitchFamily="34" charset="-122"/>
                <a:cs typeface="+mn-cs"/>
              </a:rPr>
              <a:t>第三季度</a:t>
            </a:r>
          </a:p>
        </p:txBody>
      </p:sp>
      <p:sp>
        <p:nvSpPr>
          <p:cNvPr id="21" name="Oval 38"/>
          <p:cNvSpPr>
            <a:spLocks noChangeArrowheads="1"/>
          </p:cNvSpPr>
          <p:nvPr/>
        </p:nvSpPr>
        <p:spPr bwMode="auto">
          <a:xfrm>
            <a:off x="6347868" y="3658563"/>
            <a:ext cx="1030982" cy="1018325"/>
          </a:xfrm>
          <a:prstGeom prst="ellipse">
            <a:avLst/>
          </a:prstGeom>
          <a:solidFill>
            <a:schemeClr val="accent1"/>
          </a:solidFill>
          <a:ln w="19050">
            <a:noFill/>
            <a:round/>
            <a:headEnd/>
            <a:tailEnd/>
          </a:ln>
        </p:spPr>
        <p:txBody>
          <a:bodyPr wrap="none" lIns="67073" tIns="33536" rIns="67073" bIns="33536" anchor="ctr"/>
          <a:lstStyle/>
          <a:p>
            <a:pPr marL="0" marR="0" lvl="0" indent="0" algn="ctr" defTabSz="914232" rtl="0" eaLnBrk="1" fontAlgn="auto" latinLnBrk="0" hangingPunct="1">
              <a:lnSpc>
                <a:spcPct val="100000"/>
              </a:lnSpc>
              <a:spcBef>
                <a:spcPts val="0"/>
              </a:spcBef>
              <a:spcAft>
                <a:spcPts val="0"/>
              </a:spcAft>
              <a:buClrTx/>
              <a:buSzTx/>
              <a:buFontTx/>
              <a:buNone/>
              <a:tabLst/>
              <a:defRPr/>
            </a:pPr>
            <a:r>
              <a:rPr kumimoji="0" lang="zh-CN" altLang="en-US" sz="1499" b="0" i="0" u="none" strike="noStrike" kern="0" cap="none" spc="0" normalizeH="0" baseline="0" noProof="0" dirty="0">
                <a:ln>
                  <a:noFill/>
                </a:ln>
                <a:solidFill>
                  <a:prstClr val="white"/>
                </a:solidFill>
                <a:effectLst/>
                <a:uLnTx/>
                <a:uFillTx/>
                <a:latin typeface="Calibri"/>
                <a:ea typeface="微软雅黑" pitchFamily="34" charset="-122"/>
                <a:cs typeface="+mn-cs"/>
              </a:rPr>
              <a:t>第四季度</a:t>
            </a:r>
          </a:p>
        </p:txBody>
      </p:sp>
      <p:sp>
        <p:nvSpPr>
          <p:cNvPr id="22" name="矩形 21"/>
          <p:cNvSpPr/>
          <p:nvPr/>
        </p:nvSpPr>
        <p:spPr>
          <a:xfrm>
            <a:off x="872913" y="3937801"/>
            <a:ext cx="5170644" cy="344534"/>
          </a:xfrm>
          <a:prstGeom prst="rect">
            <a:avLst/>
          </a:prstGeom>
        </p:spPr>
        <p:txBody>
          <a:bodyPr wrap="square" lIns="67073" tIns="33536" rIns="67073" bIns="33536" anchor="ctr">
            <a:spAutoFit/>
          </a:bodyPr>
          <a:lstStyle/>
          <a:p>
            <a:pPr marL="0" marR="0" lvl="0" indent="0" algn="ctr" defTabSz="914232" rtl="0" eaLnBrk="1" fontAlgn="auto" latinLnBrk="0" hangingPunct="1">
              <a:lnSpc>
                <a:spcPct val="15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华文黑体" pitchFamily="2" charset="-122"/>
              </a:rPr>
              <a:t>点击添加文本点击添加文本点击添加文本点击添加文本</a:t>
            </a:r>
            <a:endParaRPr kumimoji="0" lang="zh-CN" altLang="en-US" sz="1199"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778610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0000">
                                          <p:cBhvr additive="base">
                                            <p:cTn id="7"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0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50"/>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50"/>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14:bounceEnd="50000">
                                          <p:cBhvr additive="base">
                                            <p:cTn id="40"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50"/>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50"/>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14:bounceEnd="50000">
                                          <p:cBhvr additive="base">
                                            <p:cTn id="52"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600"/>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100"/>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14:bounceEnd="50000">
                                          <p:cBhvr additive="base">
                                            <p:cTn id="73"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600"/>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1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22"/>
                                            </p:tgtEl>
                                            <p:attrNameLst>
                                              <p:attrName>style.visibility</p:attrName>
                                            </p:attrNameLst>
                                          </p:cBhvr>
                                          <p:to>
                                            <p:strVal val="visible"/>
                                          </p:to>
                                        </p:set>
                                        <p:animEffect transition="in" filter="wipe(left)">
                                          <p:cBhvr>
                                            <p:cTn id="85" dur="100"/>
                                            <p:tgtEl>
                                              <p:spTgt spid="22"/>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22"/>
                                            </p:tgtEl>
                                          </p:cBhvr>
                                          <p:to x="80000" y="100000"/>
                                        </p:animScale>
                                        <p:anim by="(#ppt_w*0.10)" calcmode="lin" valueType="num">
                                          <p:cBhvr>
                                            <p:cTn id="88" dur="50" autoRev="1" fill="hold">
                                              <p:stCondLst>
                                                <p:cond delay="0"/>
                                              </p:stCondLst>
                                            </p:cTn>
                                            <p:tgtEl>
                                              <p:spTgt spid="22"/>
                                            </p:tgtEl>
                                            <p:attrNameLst>
                                              <p:attrName>ppt_x</p:attrName>
                                            </p:attrNameLst>
                                          </p:cBhvr>
                                        </p:anim>
                                        <p:anim by="(-#ppt_w*0.10)" calcmode="lin" valueType="num">
                                          <p:cBhvr>
                                            <p:cTn id="89" dur="50" autoRev="1" fill="hold">
                                              <p:stCondLst>
                                                <p:cond delay="0"/>
                                              </p:stCondLst>
                                            </p:cTn>
                                            <p:tgtEl>
                                              <p:spTgt spid="22"/>
                                            </p:tgtEl>
                                            <p:attrNameLst>
                                              <p:attrName>ppt_y</p:attrName>
                                            </p:attrNameLst>
                                          </p:cBhvr>
                                        </p:anim>
                                        <p:animRot by="-480000">
                                          <p:cBhvr>
                                            <p:cTn id="90"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50"/>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50"/>
                                </p:stCondLst>
                                <p:childTnLst>
                                  <p:par>
                                    <p:cTn id="38" presetID="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50"/>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50"/>
                                </p:stCondLst>
                                <p:childTnLst>
                                  <p:par>
                                    <p:cTn id="50" presetID="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600"/>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100"/>
                                </p:stCondLst>
                                <p:childTnLst>
                                  <p:par>
                                    <p:cTn id="71" presetID="2"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600"/>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1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22"/>
                                            </p:tgtEl>
                                            <p:attrNameLst>
                                              <p:attrName>style.visibility</p:attrName>
                                            </p:attrNameLst>
                                          </p:cBhvr>
                                          <p:to>
                                            <p:strVal val="visible"/>
                                          </p:to>
                                        </p:set>
                                        <p:animEffect transition="in" filter="wipe(left)">
                                          <p:cBhvr>
                                            <p:cTn id="85" dur="100"/>
                                            <p:tgtEl>
                                              <p:spTgt spid="22"/>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22"/>
                                            </p:tgtEl>
                                          </p:cBhvr>
                                          <p:to x="80000" y="100000"/>
                                        </p:animScale>
                                        <p:anim by="(#ppt_w*0.10)" calcmode="lin" valueType="num">
                                          <p:cBhvr>
                                            <p:cTn id="88" dur="50" autoRev="1" fill="hold">
                                              <p:stCondLst>
                                                <p:cond delay="0"/>
                                              </p:stCondLst>
                                            </p:cTn>
                                            <p:tgtEl>
                                              <p:spTgt spid="22"/>
                                            </p:tgtEl>
                                            <p:attrNameLst>
                                              <p:attrName>ppt_x</p:attrName>
                                            </p:attrNameLst>
                                          </p:cBhvr>
                                        </p:anim>
                                        <p:anim by="(-#ppt_w*0.10)" calcmode="lin" valueType="num">
                                          <p:cBhvr>
                                            <p:cTn id="89" dur="50" autoRev="1" fill="hold">
                                              <p:stCondLst>
                                                <p:cond delay="0"/>
                                              </p:stCondLst>
                                            </p:cTn>
                                            <p:tgtEl>
                                              <p:spTgt spid="22"/>
                                            </p:tgtEl>
                                            <p:attrNameLst>
                                              <p:attrName>ppt_y</p:attrName>
                                            </p:attrNameLst>
                                          </p:cBhvr>
                                        </p:anim>
                                        <p:animRot by="-480000">
                                          <p:cBhvr>
                                            <p:cTn id="90"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66"/>
          <p:cNvGrpSpPr>
            <a:grpSpLocks/>
          </p:cNvGrpSpPr>
          <p:nvPr/>
        </p:nvGrpSpPr>
        <p:grpSpPr bwMode="auto">
          <a:xfrm>
            <a:off x="395641" y="952414"/>
            <a:ext cx="4453517" cy="3744623"/>
            <a:chOff x="720" y="839"/>
            <a:chExt cx="3740" cy="3146"/>
          </a:xfrm>
          <a:solidFill>
            <a:srgbClr val="E8E8E6"/>
          </a:solidFill>
        </p:grpSpPr>
        <p:sp>
          <p:nvSpPr>
            <p:cNvPr id="2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90" name="Freeform 78"/>
          <p:cNvSpPr>
            <a:spLocks/>
          </p:cNvSpPr>
          <p:nvPr/>
        </p:nvSpPr>
        <p:spPr bwMode="gray">
          <a:xfrm>
            <a:off x="3334486" y="3904309"/>
            <a:ext cx="671600" cy="571334"/>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1"/>
          </a:solidFill>
          <a:ln w="6350">
            <a:solidFill>
              <a:schemeClr val="tx1">
                <a:lumMod val="85000"/>
                <a:lumOff val="15000"/>
              </a:schemeClr>
            </a:solidFill>
            <a:prstDash val="solid"/>
            <a:round/>
            <a:headEnd/>
            <a:tailEnd/>
          </a:ln>
        </p:spPr>
        <p:txBody>
          <a:bodyPr lIns="68568" tIns="34284" rIns="68568" bIns="34284"/>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1" name="Freeform 92"/>
          <p:cNvSpPr>
            <a:spLocks/>
          </p:cNvSpPr>
          <p:nvPr/>
        </p:nvSpPr>
        <p:spPr bwMode="gray">
          <a:xfrm>
            <a:off x="3647662" y="2580717"/>
            <a:ext cx="587055" cy="39398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1"/>
          </a:solidFill>
          <a:ln w="6350">
            <a:solidFill>
              <a:schemeClr val="tx1">
                <a:lumMod val="85000"/>
                <a:lumOff val="15000"/>
              </a:schemeClr>
            </a:solidFill>
            <a:prstDash val="solid"/>
            <a:round/>
            <a:headEnd/>
            <a:tailEnd/>
          </a:ln>
        </p:spPr>
        <p:txBody>
          <a:bodyPr lIns="68568" tIns="34284" rIns="68568" bIns="34284"/>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2" name="Freeform 100"/>
          <p:cNvSpPr>
            <a:spLocks/>
          </p:cNvSpPr>
          <p:nvPr/>
        </p:nvSpPr>
        <p:spPr bwMode="gray">
          <a:xfrm>
            <a:off x="3876292" y="1976055"/>
            <a:ext cx="512035" cy="51063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headEnd/>
            <a:tailEnd/>
          </a:ln>
        </p:spPr>
        <p:txBody>
          <a:bodyPr lIns="68568" tIns="34284" rIns="68568" bIns="34284"/>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3" name="Freeform 82"/>
          <p:cNvSpPr>
            <a:spLocks/>
          </p:cNvSpPr>
          <p:nvPr/>
        </p:nvSpPr>
        <p:spPr bwMode="gray">
          <a:xfrm>
            <a:off x="4001417" y="3259177"/>
            <a:ext cx="336991" cy="37850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1"/>
          </a:solidFill>
          <a:ln w="6350">
            <a:solidFill>
              <a:schemeClr val="tx1">
                <a:lumMod val="85000"/>
                <a:lumOff val="15000"/>
              </a:schemeClr>
            </a:solidFill>
            <a:prstDash val="solid"/>
            <a:round/>
            <a:headEnd/>
            <a:tailEnd/>
          </a:ln>
        </p:spPr>
        <p:txBody>
          <a:bodyPr lIns="68568" tIns="34284" rIns="68568" bIns="34284"/>
          <a:lstStyle/>
          <a:p>
            <a:pPr marL="0" marR="0" lvl="0" indent="0" algn="l"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cxnSp>
        <p:nvCxnSpPr>
          <p:cNvPr id="94" name="直接连接符 93"/>
          <p:cNvCxnSpPr/>
          <p:nvPr/>
        </p:nvCxnSpPr>
        <p:spPr>
          <a:xfrm>
            <a:off x="4326660" y="2296836"/>
            <a:ext cx="189334" cy="1862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4515994" y="2483115"/>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166548" y="2678854"/>
            <a:ext cx="189334" cy="1862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4355883" y="2865133"/>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4278775" y="3362732"/>
            <a:ext cx="237218" cy="15354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4515994" y="3362732"/>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3784602" y="4226281"/>
            <a:ext cx="189334" cy="1862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3973935" y="4412559"/>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5027553" y="2122876"/>
            <a:ext cx="1234929" cy="288400"/>
          </a:xfrm>
          <a:prstGeom prst="rect">
            <a:avLst/>
          </a:prstGeom>
        </p:spPr>
        <p:txBody>
          <a:bodyPr wrap="none" lIns="68568" tIns="34284" rIns="68568" bIns="34284">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4"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103" name="矩形 102"/>
          <p:cNvSpPr/>
          <p:nvPr/>
        </p:nvSpPr>
        <p:spPr>
          <a:xfrm>
            <a:off x="5027553" y="2554532"/>
            <a:ext cx="1234929" cy="288400"/>
          </a:xfrm>
          <a:prstGeom prst="rect">
            <a:avLst/>
          </a:prstGeom>
        </p:spPr>
        <p:txBody>
          <a:bodyPr wrap="none" lIns="68568" tIns="34284" rIns="68568" bIns="34284">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4"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104" name="矩形 103"/>
          <p:cNvSpPr/>
          <p:nvPr/>
        </p:nvSpPr>
        <p:spPr>
          <a:xfrm>
            <a:off x="5027553" y="3053467"/>
            <a:ext cx="1234929" cy="288400"/>
          </a:xfrm>
          <a:prstGeom prst="rect">
            <a:avLst/>
          </a:prstGeom>
        </p:spPr>
        <p:txBody>
          <a:bodyPr wrap="none" lIns="68568" tIns="34284" rIns="68568" bIns="34284">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4"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105" name="矩形 104"/>
          <p:cNvSpPr/>
          <p:nvPr/>
        </p:nvSpPr>
        <p:spPr>
          <a:xfrm>
            <a:off x="4993600" y="4050656"/>
            <a:ext cx="1234929" cy="288400"/>
          </a:xfrm>
          <a:prstGeom prst="rect">
            <a:avLst/>
          </a:prstGeom>
        </p:spPr>
        <p:txBody>
          <a:bodyPr wrap="none" lIns="68568" tIns="34284" rIns="68568" bIns="34284">
            <a:spAutoFit/>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kumimoji="0" lang="zh-CN" altLang="en-US" sz="1424"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4"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106" name="矩形标注 105"/>
          <p:cNvSpPr/>
          <p:nvPr/>
        </p:nvSpPr>
        <p:spPr>
          <a:xfrm>
            <a:off x="6607140" y="1689198"/>
            <a:ext cx="2175135" cy="2923010"/>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7" name="TextBox 106"/>
          <p:cNvSpPr txBox="1"/>
          <p:nvPr/>
        </p:nvSpPr>
        <p:spPr>
          <a:xfrm>
            <a:off x="6715166" y="1790405"/>
            <a:ext cx="2067109" cy="2707845"/>
          </a:xfrm>
          <a:prstGeom prst="rect">
            <a:avLst/>
          </a:prstGeom>
          <a:noFill/>
        </p:spPr>
        <p:txBody>
          <a:bodyPr wrap="square" lIns="68568" tIns="34284" rIns="68568" bIns="34284" rtlCol="0">
            <a:spAutoFit/>
          </a:bodyPr>
          <a:lstStyle/>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endParaRPr kumimoji="0" lang="en-US" altLang="zh-CN" sz="11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232" rtl="0" eaLnBrk="1" fontAlgn="auto" latinLnBrk="0" hangingPunct="1">
              <a:lnSpc>
                <a:spcPct val="130000"/>
              </a:lnSpc>
              <a:spcBef>
                <a:spcPts val="0"/>
              </a:spcBef>
              <a:spcAft>
                <a:spcPts val="0"/>
              </a:spcAft>
              <a:buClrTx/>
              <a:buSzTx/>
              <a:buFontTx/>
              <a:buNone/>
              <a:tabLst/>
              <a:defRPr/>
            </a:pPr>
            <a:r>
              <a:rPr kumimoji="0" lang="zh-CN" altLang="en-US" sz="1199"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Tree>
    <p:extLst>
      <p:ext uri="{BB962C8B-B14F-4D97-AF65-F5344CB8AC3E}">
        <p14:creationId xmlns:p14="http://schemas.microsoft.com/office/powerpoint/2010/main" val="4164540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8000">
                                          <p:cBhvr additive="base">
                                            <p:cTn id="7"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500"/>
                                            <p:tgtEl>
                                              <p:spTgt spid="9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90"/>
                                            </p:tgtEl>
                                            <p:attrNameLst>
                                              <p:attrName>style.visibility</p:attrName>
                                            </p:attrNameLst>
                                          </p:cBhvr>
                                          <p:to>
                                            <p:strVal val="visible"/>
                                          </p:to>
                                        </p:set>
                                        <p:animEffect transition="in" filter="fade">
                                          <p:cBhvr>
                                            <p:cTn id="20" dur="500"/>
                                            <p:tgtEl>
                                              <p:spTgt spid="90"/>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4"/>
                                            </p:tgtEl>
                                            <p:attrNameLst>
                                              <p:attrName>style.visibility</p:attrName>
                                            </p:attrNameLst>
                                          </p:cBhvr>
                                          <p:to>
                                            <p:strVal val="visible"/>
                                          </p:to>
                                        </p:set>
                                        <p:animEffect transition="in" filter="fade">
                                          <p:cBhvr>
                                            <p:cTn id="24" dur="500"/>
                                            <p:tgtEl>
                                              <p:spTgt spid="94"/>
                                            </p:tgtEl>
                                          </p:cBhvr>
                                        </p:animEffect>
                                      </p:childTnLst>
                                    </p:cTn>
                                  </p:par>
                                  <p:par>
                                    <p:cTn id="25" presetID="10"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500"/>
                                            <p:tgtEl>
                                              <p:spTgt spid="95"/>
                                            </p:tgtEl>
                                          </p:cBhvr>
                                        </p:animEffect>
                                      </p:childTnLst>
                                    </p:cTn>
                                  </p:par>
                                  <p:par>
                                    <p:cTn id="28" presetID="10" presetClass="entr" presetSubtype="0" fill="hold" nodeType="withEffect">
                                      <p:stCondLst>
                                        <p:cond delay="0"/>
                                      </p:stCondLst>
                                      <p:childTnLst>
                                        <p:set>
                                          <p:cBhvr>
                                            <p:cTn id="29" dur="1" fill="hold">
                                              <p:stCondLst>
                                                <p:cond delay="0"/>
                                              </p:stCondLst>
                                            </p:cTn>
                                            <p:tgtEl>
                                              <p:spTgt spid="96"/>
                                            </p:tgtEl>
                                            <p:attrNameLst>
                                              <p:attrName>style.visibility</p:attrName>
                                            </p:attrNameLst>
                                          </p:cBhvr>
                                          <p:to>
                                            <p:strVal val="visible"/>
                                          </p:to>
                                        </p:set>
                                        <p:animEffect transition="in" filter="fade">
                                          <p:cBhvr>
                                            <p:cTn id="30" dur="500"/>
                                            <p:tgtEl>
                                              <p:spTgt spid="96"/>
                                            </p:tgtEl>
                                          </p:cBhvr>
                                        </p:animEffect>
                                      </p:childTnLst>
                                    </p:cTn>
                                  </p:par>
                                  <p:par>
                                    <p:cTn id="31" presetID="10" presetClass="entr" presetSubtype="0"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fade">
                                          <p:cBhvr>
                                            <p:cTn id="33" dur="500"/>
                                            <p:tgtEl>
                                              <p:spTgt spid="97"/>
                                            </p:tgtEl>
                                          </p:cBhvr>
                                        </p:animEffect>
                                      </p:childTnLst>
                                    </p:cTn>
                                  </p:par>
                                  <p:par>
                                    <p:cTn id="34" presetID="10" presetClass="entr" presetSubtype="0" fill="hold"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childTnLst>
                                    </p:cTn>
                                  </p:par>
                                  <p:par>
                                    <p:cTn id="37" presetID="10" presetClass="entr" presetSubtype="0" fill="hold" nodeType="with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500"/>
                                            <p:tgtEl>
                                              <p:spTgt spid="99"/>
                                            </p:tgtEl>
                                          </p:cBhvr>
                                        </p:animEffect>
                                      </p:childTnLst>
                                    </p:cTn>
                                  </p:par>
                                  <p:par>
                                    <p:cTn id="40" presetID="10" presetClass="entr" presetSubtype="0" fill="hold" nodeType="with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fade">
                                          <p:cBhvr>
                                            <p:cTn id="42" dur="500"/>
                                            <p:tgtEl>
                                              <p:spTgt spid="100"/>
                                            </p:tgtEl>
                                          </p:cBhvr>
                                        </p:animEffect>
                                      </p:childTnLst>
                                    </p:cTn>
                                  </p:par>
                                  <p:par>
                                    <p:cTn id="43" presetID="10" presetClass="entr" presetSubtype="0" fill="hold"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5"/>
                                            </p:tgtEl>
                                            <p:attrNameLst>
                                              <p:attrName>style.visibility</p:attrName>
                                            </p:attrNameLst>
                                          </p:cBhvr>
                                          <p:to>
                                            <p:strVal val="visible"/>
                                          </p:to>
                                        </p:set>
                                        <p:animEffect transition="in" filter="fade">
                                          <p:cBhvr>
                                            <p:cTn id="48" dur="500"/>
                                            <p:tgtEl>
                                              <p:spTgt spid="10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500"/>
                                            <p:tgtEl>
                                              <p:spTgt spid="10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3"/>
                                            </p:tgtEl>
                                            <p:attrNameLst>
                                              <p:attrName>style.visibility</p:attrName>
                                            </p:attrNameLst>
                                          </p:cBhvr>
                                          <p:to>
                                            <p:strVal val="visible"/>
                                          </p:to>
                                        </p:set>
                                        <p:animEffect transition="in" filter="fade">
                                          <p:cBhvr>
                                            <p:cTn id="54" dur="500"/>
                                            <p:tgtEl>
                                              <p:spTgt spid="10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500"/>
                                            <p:tgtEl>
                                              <p:spTgt spid="102"/>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wipe(left)">
                                          <p:cBhvr>
                                            <p:cTn id="61" dur="500"/>
                                            <p:tgtEl>
                                              <p:spTgt spid="106"/>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7"/>
                                            </p:tgtEl>
                                            <p:attrNameLst>
                                              <p:attrName>style.visibility</p:attrName>
                                            </p:attrNameLst>
                                          </p:cBhvr>
                                          <p:to>
                                            <p:strVal val="visible"/>
                                          </p:to>
                                        </p:set>
                                        <p:animEffect transition="in" filter="wipe(left)">
                                          <p:cBhvr>
                                            <p:cTn id="65" dur="100"/>
                                            <p:tgtEl>
                                              <p:spTgt spid="10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7"/>
                                            </p:tgtEl>
                                          </p:cBhvr>
                                          <p:to x="80000" y="100000"/>
                                        </p:animScale>
                                        <p:anim by="(#ppt_w*0.10)" calcmode="lin" valueType="num">
                                          <p:cBhvr>
                                            <p:cTn id="68" dur="50" autoRev="1" fill="hold">
                                              <p:stCondLst>
                                                <p:cond delay="0"/>
                                              </p:stCondLst>
                                            </p:cTn>
                                            <p:tgtEl>
                                              <p:spTgt spid="107"/>
                                            </p:tgtEl>
                                            <p:attrNameLst>
                                              <p:attrName>ppt_x</p:attrName>
                                            </p:attrNameLst>
                                          </p:cBhvr>
                                        </p:anim>
                                        <p:anim by="(-#ppt_w*0.10)" calcmode="lin" valueType="num">
                                          <p:cBhvr>
                                            <p:cTn id="69" dur="50" autoRev="1" fill="hold">
                                              <p:stCondLst>
                                                <p:cond delay="0"/>
                                              </p:stCondLst>
                                            </p:cTn>
                                            <p:tgtEl>
                                              <p:spTgt spid="107"/>
                                            </p:tgtEl>
                                            <p:attrNameLst>
                                              <p:attrName>ppt_y</p:attrName>
                                            </p:attrNameLst>
                                          </p:cBhvr>
                                        </p:anim>
                                        <p:animRot by="-480000">
                                          <p:cBhvr>
                                            <p:cTn id="70"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0-#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500"/>
                                            <p:tgtEl>
                                              <p:spTgt spid="9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90"/>
                                            </p:tgtEl>
                                            <p:attrNameLst>
                                              <p:attrName>style.visibility</p:attrName>
                                            </p:attrNameLst>
                                          </p:cBhvr>
                                          <p:to>
                                            <p:strVal val="visible"/>
                                          </p:to>
                                        </p:set>
                                        <p:animEffect transition="in" filter="fade">
                                          <p:cBhvr>
                                            <p:cTn id="20" dur="500"/>
                                            <p:tgtEl>
                                              <p:spTgt spid="90"/>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4"/>
                                            </p:tgtEl>
                                            <p:attrNameLst>
                                              <p:attrName>style.visibility</p:attrName>
                                            </p:attrNameLst>
                                          </p:cBhvr>
                                          <p:to>
                                            <p:strVal val="visible"/>
                                          </p:to>
                                        </p:set>
                                        <p:animEffect transition="in" filter="fade">
                                          <p:cBhvr>
                                            <p:cTn id="24" dur="500"/>
                                            <p:tgtEl>
                                              <p:spTgt spid="94"/>
                                            </p:tgtEl>
                                          </p:cBhvr>
                                        </p:animEffect>
                                      </p:childTnLst>
                                    </p:cTn>
                                  </p:par>
                                  <p:par>
                                    <p:cTn id="25" presetID="10"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500"/>
                                            <p:tgtEl>
                                              <p:spTgt spid="95"/>
                                            </p:tgtEl>
                                          </p:cBhvr>
                                        </p:animEffect>
                                      </p:childTnLst>
                                    </p:cTn>
                                  </p:par>
                                  <p:par>
                                    <p:cTn id="28" presetID="10" presetClass="entr" presetSubtype="0" fill="hold" nodeType="withEffect">
                                      <p:stCondLst>
                                        <p:cond delay="0"/>
                                      </p:stCondLst>
                                      <p:childTnLst>
                                        <p:set>
                                          <p:cBhvr>
                                            <p:cTn id="29" dur="1" fill="hold">
                                              <p:stCondLst>
                                                <p:cond delay="0"/>
                                              </p:stCondLst>
                                            </p:cTn>
                                            <p:tgtEl>
                                              <p:spTgt spid="96"/>
                                            </p:tgtEl>
                                            <p:attrNameLst>
                                              <p:attrName>style.visibility</p:attrName>
                                            </p:attrNameLst>
                                          </p:cBhvr>
                                          <p:to>
                                            <p:strVal val="visible"/>
                                          </p:to>
                                        </p:set>
                                        <p:animEffect transition="in" filter="fade">
                                          <p:cBhvr>
                                            <p:cTn id="30" dur="500"/>
                                            <p:tgtEl>
                                              <p:spTgt spid="96"/>
                                            </p:tgtEl>
                                          </p:cBhvr>
                                        </p:animEffect>
                                      </p:childTnLst>
                                    </p:cTn>
                                  </p:par>
                                  <p:par>
                                    <p:cTn id="31" presetID="10" presetClass="entr" presetSubtype="0"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fade">
                                          <p:cBhvr>
                                            <p:cTn id="33" dur="500"/>
                                            <p:tgtEl>
                                              <p:spTgt spid="97"/>
                                            </p:tgtEl>
                                          </p:cBhvr>
                                        </p:animEffect>
                                      </p:childTnLst>
                                    </p:cTn>
                                  </p:par>
                                  <p:par>
                                    <p:cTn id="34" presetID="10" presetClass="entr" presetSubtype="0" fill="hold"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childTnLst>
                                    </p:cTn>
                                  </p:par>
                                  <p:par>
                                    <p:cTn id="37" presetID="10" presetClass="entr" presetSubtype="0" fill="hold" nodeType="with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500"/>
                                            <p:tgtEl>
                                              <p:spTgt spid="99"/>
                                            </p:tgtEl>
                                          </p:cBhvr>
                                        </p:animEffect>
                                      </p:childTnLst>
                                    </p:cTn>
                                  </p:par>
                                  <p:par>
                                    <p:cTn id="40" presetID="10" presetClass="entr" presetSubtype="0" fill="hold" nodeType="with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fade">
                                          <p:cBhvr>
                                            <p:cTn id="42" dur="500"/>
                                            <p:tgtEl>
                                              <p:spTgt spid="100"/>
                                            </p:tgtEl>
                                          </p:cBhvr>
                                        </p:animEffect>
                                      </p:childTnLst>
                                    </p:cTn>
                                  </p:par>
                                  <p:par>
                                    <p:cTn id="43" presetID="10" presetClass="entr" presetSubtype="0" fill="hold"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5"/>
                                            </p:tgtEl>
                                            <p:attrNameLst>
                                              <p:attrName>style.visibility</p:attrName>
                                            </p:attrNameLst>
                                          </p:cBhvr>
                                          <p:to>
                                            <p:strVal val="visible"/>
                                          </p:to>
                                        </p:set>
                                        <p:animEffect transition="in" filter="fade">
                                          <p:cBhvr>
                                            <p:cTn id="48" dur="500"/>
                                            <p:tgtEl>
                                              <p:spTgt spid="10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500"/>
                                            <p:tgtEl>
                                              <p:spTgt spid="10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3"/>
                                            </p:tgtEl>
                                            <p:attrNameLst>
                                              <p:attrName>style.visibility</p:attrName>
                                            </p:attrNameLst>
                                          </p:cBhvr>
                                          <p:to>
                                            <p:strVal val="visible"/>
                                          </p:to>
                                        </p:set>
                                        <p:animEffect transition="in" filter="fade">
                                          <p:cBhvr>
                                            <p:cTn id="54" dur="500"/>
                                            <p:tgtEl>
                                              <p:spTgt spid="10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500"/>
                                            <p:tgtEl>
                                              <p:spTgt spid="102"/>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wipe(left)">
                                          <p:cBhvr>
                                            <p:cTn id="61" dur="500"/>
                                            <p:tgtEl>
                                              <p:spTgt spid="106"/>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7"/>
                                            </p:tgtEl>
                                            <p:attrNameLst>
                                              <p:attrName>style.visibility</p:attrName>
                                            </p:attrNameLst>
                                          </p:cBhvr>
                                          <p:to>
                                            <p:strVal val="visible"/>
                                          </p:to>
                                        </p:set>
                                        <p:animEffect transition="in" filter="wipe(left)">
                                          <p:cBhvr>
                                            <p:cTn id="65" dur="100"/>
                                            <p:tgtEl>
                                              <p:spTgt spid="10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7"/>
                                            </p:tgtEl>
                                          </p:cBhvr>
                                          <p:to x="80000" y="100000"/>
                                        </p:animScale>
                                        <p:anim by="(#ppt_w*0.10)" calcmode="lin" valueType="num">
                                          <p:cBhvr>
                                            <p:cTn id="68" dur="50" autoRev="1" fill="hold">
                                              <p:stCondLst>
                                                <p:cond delay="0"/>
                                              </p:stCondLst>
                                            </p:cTn>
                                            <p:tgtEl>
                                              <p:spTgt spid="107"/>
                                            </p:tgtEl>
                                            <p:attrNameLst>
                                              <p:attrName>ppt_x</p:attrName>
                                            </p:attrNameLst>
                                          </p:cBhvr>
                                        </p:anim>
                                        <p:anim by="(-#ppt_w*0.10)" calcmode="lin" valueType="num">
                                          <p:cBhvr>
                                            <p:cTn id="69" dur="50" autoRev="1" fill="hold">
                                              <p:stCondLst>
                                                <p:cond delay="0"/>
                                              </p:stCondLst>
                                            </p:cTn>
                                            <p:tgtEl>
                                              <p:spTgt spid="107"/>
                                            </p:tgtEl>
                                            <p:attrNameLst>
                                              <p:attrName>ppt_y</p:attrName>
                                            </p:attrNameLst>
                                          </p:cBhvr>
                                        </p:anim>
                                        <p:animRot by="-480000">
                                          <p:cBhvr>
                                            <p:cTn id="70"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6" t="9551" r="316" b="9551"/>
          <a:stretch/>
        </p:blipFill>
        <p:spPr>
          <a:xfrm>
            <a:off x="-14514" y="0"/>
            <a:ext cx="9158514" cy="5143500"/>
          </a:xfrm>
          <a:prstGeom prst="rect">
            <a:avLst/>
          </a:prstGeom>
        </p:spPr>
      </p:pic>
      <p:sp>
        <p:nvSpPr>
          <p:cNvPr id="15" name="任意多边形 14"/>
          <p:cNvSpPr/>
          <p:nvPr/>
        </p:nvSpPr>
        <p:spPr>
          <a:xfrm flipV="1">
            <a:off x="-14514" y="4180112"/>
            <a:ext cx="9144000" cy="963388"/>
          </a:xfrm>
          <a:custGeom>
            <a:avLst/>
            <a:gdLst>
              <a:gd name="connsiteX0" fmla="*/ 4538162 w 9144000"/>
              <a:gd name="connsiteY0" fmla="*/ 963388 h 963388"/>
              <a:gd name="connsiteX1" fmla="*/ 9144000 w 9144000"/>
              <a:gd name="connsiteY1" fmla="*/ 41321 h 963388"/>
              <a:gd name="connsiteX2" fmla="*/ 9144000 w 9144000"/>
              <a:gd name="connsiteY2" fmla="*/ 0 h 963388"/>
              <a:gd name="connsiteX3" fmla="*/ 0 w 9144000"/>
              <a:gd name="connsiteY3" fmla="*/ 0 h 963388"/>
              <a:gd name="connsiteX4" fmla="*/ 0 w 9144000"/>
              <a:gd name="connsiteY4" fmla="*/ 41321 h 963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963388">
                <a:moveTo>
                  <a:pt x="4538162" y="963388"/>
                </a:moveTo>
                <a:lnTo>
                  <a:pt x="9144000" y="41321"/>
                </a:lnTo>
                <a:lnTo>
                  <a:pt x="9144000" y="0"/>
                </a:lnTo>
                <a:lnTo>
                  <a:pt x="0" y="0"/>
                </a:lnTo>
                <a:lnTo>
                  <a:pt x="0" y="41321"/>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 name="任意多边形 7"/>
          <p:cNvSpPr/>
          <p:nvPr/>
        </p:nvSpPr>
        <p:spPr>
          <a:xfrm>
            <a:off x="-14514" y="0"/>
            <a:ext cx="9158514" cy="2191657"/>
          </a:xfrm>
          <a:custGeom>
            <a:avLst/>
            <a:gdLst>
              <a:gd name="connsiteX0" fmla="*/ 4538162 w 9144000"/>
              <a:gd name="connsiteY0" fmla="*/ 1496618 h 1496618"/>
              <a:gd name="connsiteX1" fmla="*/ 9144000 w 9144000"/>
              <a:gd name="connsiteY1" fmla="*/ 322822 h 1496618"/>
              <a:gd name="connsiteX2" fmla="*/ 9144000 w 9144000"/>
              <a:gd name="connsiteY2" fmla="*/ 0 h 1496618"/>
              <a:gd name="connsiteX3" fmla="*/ 0 w 9144000"/>
              <a:gd name="connsiteY3" fmla="*/ 0 h 1496618"/>
              <a:gd name="connsiteX4" fmla="*/ 0 w 9144000"/>
              <a:gd name="connsiteY4" fmla="*/ 322822 h 14966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496618">
                <a:moveTo>
                  <a:pt x="4538162" y="1496618"/>
                </a:moveTo>
                <a:lnTo>
                  <a:pt x="9144000" y="322822"/>
                </a:lnTo>
                <a:lnTo>
                  <a:pt x="9144000" y="0"/>
                </a:lnTo>
                <a:lnTo>
                  <a:pt x="0" y="0"/>
                </a:lnTo>
                <a:lnTo>
                  <a:pt x="0" y="322822"/>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 name="TextBox 8"/>
          <p:cNvSpPr txBox="1"/>
          <p:nvPr/>
        </p:nvSpPr>
        <p:spPr>
          <a:xfrm>
            <a:off x="2036480" y="482425"/>
            <a:ext cx="5056526" cy="646331"/>
          </a:xfrm>
          <a:prstGeom prst="rect">
            <a:avLst/>
          </a:prstGeom>
          <a:noFill/>
          <a:effectLst/>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itchFamily="34" charset="-122"/>
                <a:cs typeface="+mn-cs"/>
                <a:sym typeface="微软雅黑" panose="020B0503020204020204" pitchFamily="34" charset="-122"/>
              </a:rPr>
              <a:t>感谢观看 </a:t>
            </a:r>
            <a:r>
              <a:rPr kumimoji="0" lang="en-US" altLang="zh-CN" sz="36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itchFamily="34" charset="-122"/>
                <a:cs typeface="+mn-cs"/>
                <a:sym typeface="微软雅黑" panose="020B0503020204020204" pitchFamily="34" charset="-122"/>
              </a:rPr>
              <a:t>THANK YOU</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itchFamily="34" charset="-122"/>
              <a:cs typeface="+mn-cs"/>
              <a:sym typeface="微软雅黑" panose="020B0503020204020204" pitchFamily="34" charset="-122"/>
            </a:endParaRPr>
          </a:p>
        </p:txBody>
      </p:sp>
      <p:sp>
        <p:nvSpPr>
          <p:cNvPr id="11" name="Rectangle 4"/>
          <p:cNvSpPr txBox="1">
            <a:spLocks noChangeArrowheads="1"/>
          </p:cNvSpPr>
          <p:nvPr/>
        </p:nvSpPr>
        <p:spPr bwMode="auto">
          <a:xfrm>
            <a:off x="2755546" y="1095828"/>
            <a:ext cx="360388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年终总结</a:t>
            </a:r>
            <a:r>
              <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a:t>
            </a: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工作汇报</a:t>
            </a:r>
            <a:r>
              <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a:t>
            </a: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企业宣传</a:t>
            </a:r>
            <a:r>
              <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a:t>
            </a: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企业形象</a:t>
            </a:r>
            <a:r>
              <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a:t>
            </a: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sym typeface="微软雅黑" panose="020B0503020204020204" pitchFamily="34" charset="-122"/>
              </a:rPr>
              <a:t>产品介绍</a:t>
            </a:r>
          </a:p>
        </p:txBody>
      </p:sp>
    </p:spTree>
    <p:extLst>
      <p:ext uri="{BB962C8B-B14F-4D97-AF65-F5344CB8AC3E}">
        <p14:creationId xmlns:p14="http://schemas.microsoft.com/office/powerpoint/2010/main" val="2402089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childTnLst>
                          </p:cTn>
                        </p:par>
                        <p:par>
                          <p:cTn id="27" fill="hold">
                            <p:stCondLst>
                              <p:cond delay="305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Freeform 18"/>
</p:tagLst>
</file>

<file path=ppt/tags/tag2.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Chevron 19"/>
</p:tagLst>
</file>

<file path=ppt/tags/tag3.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Freeform 26"/>
</p:tagLst>
</file>

<file path=ppt/tags/tag4.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Chevron 27"/>
</p:tagLst>
</file>

<file path=ppt/tags/tag5.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Freeform 28"/>
</p:tagLst>
</file>

<file path=ppt/tags/tag6.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Chevron 29"/>
</p:tagLst>
</file>

<file path=ppt/tags/tag7.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Freeform 30"/>
</p:tagLst>
</file>

<file path=ppt/tags/tag8.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Chevron 31"/>
</p:tagLst>
</file>

<file path=ppt/tags/tag9.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Freeform 18"/>
</p:tagLst>
</file>

<file path=ppt/tags/tag10.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Chevron 19"/>
</p:tagLst>
</file>

<file path=ppt/tags/tag11.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Freeform 18"/>
</p:tagLst>
</file>

<file path=ppt/tags/tag12.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Chevron 19"/>
</p:tagLst>
</file>

<file path=ppt/tags/tag13.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Freeform 18"/>
</p:tagLst>
</file>

<file path=ppt/tags/tag14.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Chevron 19"/>
</p:tagLst>
</file>

<file path=ppt/tags/tag15.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Freeform 18"/>
</p:tagLst>
</file>

<file path=ppt/tags/tag16.xml><?xml version="1.0" encoding="utf-8"?>
<p:tagLst xmlns:a="http://schemas.openxmlformats.org/drawingml/2006/main" xmlns:r="http://schemas.openxmlformats.org/officeDocument/2006/relationships" xmlns:p="http://schemas.openxmlformats.org/presentationml/2006/main">
  <p:tag name="MH" val="20170208175003"/>
  <p:tag name="MH_LIBRARY" val="GRAPHIC"/>
  <p:tag name="MH_ORDER" val="Chevron 19"/>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7">
      <a:dk1>
        <a:sysClr val="windowText" lastClr="000000"/>
      </a:dk1>
      <a:lt1>
        <a:sysClr val="window" lastClr="FFFFFF"/>
      </a:lt1>
      <a:dk2>
        <a:srgbClr val="1F497D"/>
      </a:dk2>
      <a:lt2>
        <a:srgbClr val="EEECE1"/>
      </a:lt2>
      <a:accent1>
        <a:srgbClr val="0070C0"/>
      </a:accent1>
      <a:accent2>
        <a:srgbClr val="FFC000"/>
      </a:accent2>
      <a:accent3>
        <a:srgbClr val="BFBFBF"/>
      </a:accent3>
      <a:accent4>
        <a:srgbClr val="BFBFBF"/>
      </a:accent4>
      <a:accent5>
        <a:srgbClr val="BFBFBF"/>
      </a:accent5>
      <a:accent6>
        <a:srgbClr val="BFBFB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TotalTime>
  <Words>1977</Words>
  <Application>Microsoft Office PowerPoint</Application>
  <PresentationFormat>全屏显示(16:9)</PresentationFormat>
  <Paragraphs>257</Paragraphs>
  <Slides>25</Slides>
  <Notes>25</Notes>
  <HiddenSlides>0</HiddenSlides>
  <MMClips>1</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25</vt:i4>
      </vt:variant>
    </vt:vector>
  </HeadingPairs>
  <TitlesOfParts>
    <vt:vector size="41" baseType="lpstr">
      <vt:lpstr>굴림</vt:lpstr>
      <vt:lpstr>굴림</vt:lpstr>
      <vt:lpstr>Roboto condensed</vt:lpstr>
      <vt:lpstr>等线</vt:lpstr>
      <vt:lpstr>等线 Light</vt:lpstr>
      <vt:lpstr>华文黑体</vt:lpstr>
      <vt:lpstr>宋体</vt:lpstr>
      <vt:lpstr>微软雅黑</vt:lpstr>
      <vt:lpstr>Arial</vt:lpstr>
      <vt:lpstr>Arial Black</vt:lpstr>
      <vt:lpstr>Calibri</vt:lpstr>
      <vt:lpstr>Calibri Light</vt:lpstr>
      <vt:lpstr>Impact</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31</cp:revision>
  <dcterms:created xsi:type="dcterms:W3CDTF">2017-03-04T06:55:50Z</dcterms:created>
  <dcterms:modified xsi:type="dcterms:W3CDTF">2017-10-06T08:33:26Z</dcterms:modified>
</cp:coreProperties>
</file>