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4.xml" ContentType="application/vnd.openxmlformats-officedocument.presentationml.tags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Default Extension="svg" ContentType="image/sv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665" r:id="rId3"/>
    <p:sldId id="275" r:id="rId4"/>
    <p:sldId id="333" r:id="rId5"/>
    <p:sldId id="660" r:id="rId6"/>
    <p:sldId id="607" r:id="rId7"/>
    <p:sldId id="661" r:id="rId8"/>
    <p:sldId id="608" r:id="rId9"/>
    <p:sldId id="609" r:id="rId10"/>
    <p:sldId id="332" r:id="rId11"/>
    <p:sldId id="601" r:id="rId12"/>
    <p:sldId id="630" r:id="rId13"/>
    <p:sldId id="628" r:id="rId14"/>
    <p:sldId id="678" r:id="rId15"/>
    <p:sldId id="688" r:id="rId16"/>
    <p:sldId id="633" r:id="rId17"/>
    <p:sldId id="701" r:id="rId18"/>
    <p:sldId id="705" r:id="rId19"/>
    <p:sldId id="329" r:id="rId20"/>
    <p:sldId id="311" r:id="rId21"/>
    <p:sldId id="655" r:id="rId22"/>
    <p:sldId id="340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415" userDrawn="1">
          <p15:clr>
            <a:srgbClr val="A4A3A4"/>
          </p15:clr>
        </p15:guide>
        <p15:guide id="2" pos="7265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686" userDrawn="1">
          <p15:clr>
            <a:srgbClr val="A4A3A4"/>
          </p15:clr>
        </p15:guide>
        <p15:guide id="5" orient="horz" pos="3928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loop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6721" autoAdjust="0"/>
  </p:normalViewPr>
  <p:slideViewPr>
    <p:cSldViewPr snapToGrid="0">
      <p:cViewPr varScale="1">
        <p:scale>
          <a:sx n="112" d="100"/>
          <a:sy n="112" d="100"/>
        </p:scale>
        <p:origin x="-474" y="-72"/>
      </p:cViewPr>
      <p:guideLst>
        <p:guide orient="horz" pos="648"/>
        <p:guide orient="horz" pos="686"/>
        <p:guide orient="horz" pos="3928"/>
        <p:guide orient="horz" pos="3864"/>
        <p:guide pos="415"/>
        <p:guide pos="72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135F2-69E7-489A-BF72-18646995F6F2}" type="datetimeFigureOut">
              <a:rPr lang="zh-CN" altLang="en-US" smtClean="0"/>
              <a:pPr/>
              <a:t>2020/9/5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FB4506-CDCD-4CE9-AA8A-07CFB43E088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70738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77969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44551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9879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61114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24844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382380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82342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03A7CB-E073-410A-92F9-A92C95A271F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65567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39850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475936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782581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02821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81159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365670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84308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24681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779798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606926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13545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62549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3612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4506-CDCD-4CE9-AA8A-07CFB43E0882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0126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24.jpe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户外, 雪花, 视图&#10;&#10;描述已自动生成">
            <a:extLst>
              <a:ext uri="{FF2B5EF4-FFF2-40B4-BE49-F238E27FC236}">
                <a16:creationId xmlns:a16="http://schemas.microsoft.com/office/drawing/2014/main" xmlns="" id="{059AC115-F650-45C3-B044-C8E7642464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29360" t="1" b="55115"/>
          <a:stretch/>
        </p:blipFill>
        <p:spPr>
          <a:xfrm>
            <a:off x="-1" y="0"/>
            <a:ext cx="12191999" cy="51562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E11B007C-4039-40A6-B898-CA5DAC147995}"/>
              </a:ext>
            </a:extLst>
          </p:cNvPr>
          <p:cNvSpPr/>
          <p:nvPr userDrawn="1"/>
        </p:nvSpPr>
        <p:spPr>
          <a:xfrm>
            <a:off x="0" y="-5456"/>
            <a:ext cx="12192000" cy="5165918"/>
          </a:xfrm>
          <a:prstGeom prst="rect">
            <a:avLst/>
          </a:prstGeom>
          <a:gradFill>
            <a:gsLst>
              <a:gs pos="100000">
                <a:schemeClr val="accent2">
                  <a:alpha val="80000"/>
                </a:schemeClr>
              </a:gs>
              <a:gs pos="0">
                <a:schemeClr val="accent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xmlns="" id="{F98D8A19-6368-4F96-B5FB-382AD842018E}"/>
              </a:ext>
            </a:extLst>
          </p:cNvPr>
          <p:cNvSpPr/>
          <p:nvPr userDrawn="1"/>
        </p:nvSpPr>
        <p:spPr>
          <a:xfrm rot="2501694">
            <a:off x="5086639" y="1270028"/>
            <a:ext cx="533400" cy="533400"/>
          </a:xfrm>
          <a:prstGeom prst="ellipse">
            <a:avLst/>
          </a:prstGeom>
          <a:noFill/>
          <a:ln w="114300">
            <a:gradFill>
              <a:gsLst>
                <a:gs pos="0">
                  <a:schemeClr val="accent3">
                    <a:alpha val="82000"/>
                  </a:schemeClr>
                </a:gs>
                <a:gs pos="85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" name="图片 4" descr="图片包含 户外艺术系列&#10;&#10;描述已自动生成">
            <a:extLst>
              <a:ext uri="{FF2B5EF4-FFF2-40B4-BE49-F238E27FC236}">
                <a16:creationId xmlns:a16="http://schemas.microsoft.com/office/drawing/2014/main" xmlns="" id="{3949FF6F-03FE-4517-8C5F-47C41A17CC0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biLevel thresh="25000"/>
            <a:alphaModFix amt="1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-221342"/>
            <a:ext cx="5597237" cy="5597237"/>
          </a:xfrm>
          <a:prstGeom prst="rect">
            <a:avLst/>
          </a:prstGeom>
        </p:spPr>
      </p:pic>
      <p:pic>
        <p:nvPicPr>
          <p:cNvPr id="10" name="图片 9" descr="图片包含 户外, 雪花, 视图&#10;&#10;描述已自动生成">
            <a:extLst>
              <a:ext uri="{FF2B5EF4-FFF2-40B4-BE49-F238E27FC236}">
                <a16:creationId xmlns:a16="http://schemas.microsoft.com/office/drawing/2014/main" xmlns="" id="{D62D0539-B53B-4A7E-B5EE-B6A5E42089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46463" l="44643" r="99574">
                        <a14:foregroundMark x1="92127" y1="25396" x2="99432" y2="3476"/>
                        <a14:foregroundMark x1="89063" y1="41829" x2="99614" y2="10671"/>
                        <a14:foregroundMark x1="99614" y1="10671" x2="99614" y2="10671"/>
                        <a14:foregroundMark x1="87703" y1="15000" x2="95394" y2="854"/>
                        <a14:foregroundMark x1="95394" y1="854" x2="95394" y2="854"/>
                        <a14:foregroundMark x1="69663" y1="1433" x2="70820" y2="0"/>
                        <a14:foregroundMark x1="82914" y1="26555" x2="85410" y2="21921"/>
                        <a14:foregroundMark x1="90584" y1="42713" x2="95394" y2="40091"/>
                        <a14:foregroundMark x1="89063" y1="46463" x2="89245" y2="45579"/>
                        <a14:foregroundMark x1="84821" y1="27683" x2="82670" y2="24116"/>
                        <a14:foregroundMark x1="82670" y1="24116" x2="83300" y2="23384"/>
                        <a14:foregroundMark x1="91356" y1="28262" x2="86181" y2="34055"/>
                        <a14:foregroundMark x1="81514" y1="20793" x2="81392" y2="21921"/>
                        <a14:foregroundMark x1="80317" y1="26280" x2="80398" y2="26159"/>
                        <a14:foregroundMark x1="79951" y1="29939" x2="80073" y2="29939"/>
                        <a14:backgroundMark x1="84821" y1="2012" x2="83868" y2="2012"/>
                        <a14:backgroundMark x1="75812" y1="579" x2="75812" y2="579"/>
                        <a14:backgroundMark x1="75041" y1="1433" x2="75041" y2="1433"/>
                        <a14:backgroundMark x1="74838" y1="1433" x2="75426" y2="14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38550" t="-1" b="50405"/>
          <a:stretch/>
        </p:blipFill>
        <p:spPr>
          <a:xfrm>
            <a:off x="1552128" y="-4261"/>
            <a:ext cx="10591044" cy="5689376"/>
          </a:xfrm>
          <a:prstGeom prst="rect">
            <a:avLst/>
          </a:prstGeom>
          <a:effectLst>
            <a:outerShdw blurRad="317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2" name="图片 11" descr="图片包含 户外艺术系列&#10;&#10;描述已自动生成">
            <a:extLst>
              <a:ext uri="{FF2B5EF4-FFF2-40B4-BE49-F238E27FC236}">
                <a16:creationId xmlns:a16="http://schemas.microsoft.com/office/drawing/2014/main" xmlns="" id="{CC126C79-F27B-46E4-902B-E08E7ED275C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alphaModFix amt="1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7683578" y="2328428"/>
            <a:ext cx="5207000" cy="5207000"/>
          </a:xfrm>
          <a:prstGeom prst="rect">
            <a:avLst/>
          </a:prstGeom>
        </p:spPr>
      </p:pic>
      <p:sp>
        <p:nvSpPr>
          <p:cNvPr id="14" name="图片占位符 13">
            <a:extLst>
              <a:ext uri="{FF2B5EF4-FFF2-40B4-BE49-F238E27FC236}">
                <a16:creationId xmlns:a16="http://schemas.microsoft.com/office/drawing/2014/main" xmlns="" id="{0435478D-F301-460E-B2E6-870FEC810C9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" y="5329658"/>
            <a:ext cx="914400" cy="9144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文本占位符 15">
            <a:extLst>
              <a:ext uri="{FF2B5EF4-FFF2-40B4-BE49-F238E27FC236}">
                <a16:creationId xmlns:a16="http://schemas.microsoft.com/office/drawing/2014/main" xmlns="" id="{95DA6B90-617C-4572-9BD5-4145F74C71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0400" y="1282383"/>
            <a:ext cx="6096000" cy="1966244"/>
          </a:xfrm>
        </p:spPr>
        <p:txBody>
          <a:bodyPr wrap="square" lIns="0" tIns="0" rIns="0" bIns="0">
            <a:normAutofit/>
          </a:bodyPr>
          <a:lstStyle>
            <a:lvl1pPr marL="0" indent="0">
              <a:buNone/>
              <a:defRPr lang="zh-CN" altLang="en-US" sz="6600" dirty="0">
                <a:solidFill>
                  <a:schemeClr val="bg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defRPr>
            </a:lvl1pPr>
          </a:lstStyle>
          <a:p>
            <a:r>
              <a:rPr lang="en-US" altLang="zh-CN" sz="6600" dirty="0">
                <a:solidFill>
                  <a:schemeClr val="bg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XXX</a:t>
            </a:r>
            <a:r>
              <a:rPr lang="zh-CN" altLang="en-US" sz="6600" dirty="0">
                <a:solidFill>
                  <a:schemeClr val="bg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股份</a:t>
            </a:r>
            <a:r>
              <a:rPr lang="zh-CN" altLang="zh-CN" sz="6600" dirty="0">
                <a:solidFill>
                  <a:schemeClr val="bg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有限</a:t>
            </a:r>
            <a:endParaRPr lang="en-US" altLang="zh-CN" sz="6600" dirty="0">
              <a:solidFill>
                <a:schemeClr val="bg1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  <a:p>
            <a:r>
              <a:rPr lang="zh-CN" altLang="zh-CN" sz="6600" dirty="0">
                <a:solidFill>
                  <a:schemeClr val="bg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公司</a:t>
            </a:r>
            <a:r>
              <a:rPr lang="zh-CN" altLang="en-US" sz="6600" dirty="0">
                <a:solidFill>
                  <a:schemeClr val="bg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简介模板</a:t>
            </a:r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xmlns="" id="{91F5E1DD-6EDD-4DB8-BF3B-0A5D5F168C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400" y="3581400"/>
            <a:ext cx="6007100" cy="249299"/>
          </a:xfrm>
          <a:noFill/>
        </p:spPr>
        <p:txBody>
          <a:bodyPr wrap="square" lIns="0" tIns="0" rIns="0" bIns="0" rtlCol="0">
            <a:spAutoFit/>
          </a:bodyPr>
          <a:lstStyle>
            <a:lvl1pPr marL="0" indent="0">
              <a:buNone/>
              <a:defRPr lang="zh-CN" altLang="en-US" sz="1800" smtClean="0">
                <a:solidFill>
                  <a:schemeClr val="bg1"/>
                </a:solidFill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r>
              <a:rPr lang="en-US" altLang="zh-CN" dirty="0">
                <a:solidFill>
                  <a:schemeClr val="bg1"/>
                </a:solidFill>
              </a:rPr>
              <a:t>Profile template of XXX Co., Ltd</a:t>
            </a: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DDD368CF-40BC-48D2-A97C-6961F16AA22A}"/>
              </a:ext>
            </a:extLst>
          </p:cNvPr>
          <p:cNvCxnSpPr/>
          <p:nvPr userDrawn="1"/>
        </p:nvCxnSpPr>
        <p:spPr>
          <a:xfrm>
            <a:off x="656049" y="4210050"/>
            <a:ext cx="36195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66313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天空, 建筑物, 户外, 摩天大楼&#10;&#10;描述已自动生成">
            <a:extLst>
              <a:ext uri="{FF2B5EF4-FFF2-40B4-BE49-F238E27FC236}">
                <a16:creationId xmlns:a16="http://schemas.microsoft.com/office/drawing/2014/main" xmlns="" id="{1B91A500-80B2-456A-93B1-8283FCDBAB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图片包含 户外, 天空&#10;&#10;描述已自动生成">
            <a:extLst>
              <a:ext uri="{FF2B5EF4-FFF2-40B4-BE49-F238E27FC236}">
                <a16:creationId xmlns:a16="http://schemas.microsoft.com/office/drawing/2014/main" xmlns="" id="{6966A2BA-75D0-47DF-93F3-736BB6FA92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8012" t="19463" r="6357"/>
          <a:stretch/>
        </p:blipFill>
        <p:spPr>
          <a:xfrm flipH="1">
            <a:off x="6139610" y="484443"/>
            <a:ext cx="6572249" cy="6858000"/>
          </a:xfrm>
          <a:prstGeom prst="rect">
            <a:avLst/>
          </a:prstGeom>
          <a:effectLst>
            <a:outerShdw blurRad="254000" sx="102000" sy="102000" algn="ctr" rotWithShape="0">
              <a:schemeClr val="accent1">
                <a:lumMod val="50000"/>
                <a:alpha val="20000"/>
              </a:schemeClr>
            </a:outerShdw>
          </a:effectLst>
        </p:spPr>
      </p:pic>
      <p:sp>
        <p:nvSpPr>
          <p:cNvPr id="8" name="椭圆 7">
            <a:extLst>
              <a:ext uri="{FF2B5EF4-FFF2-40B4-BE49-F238E27FC236}">
                <a16:creationId xmlns:a16="http://schemas.microsoft.com/office/drawing/2014/main" xmlns="" id="{1C1915C8-B5D9-4D3F-BEB8-631EA0F3737D}"/>
              </a:ext>
            </a:extLst>
          </p:cNvPr>
          <p:cNvSpPr/>
          <p:nvPr userDrawn="1"/>
        </p:nvSpPr>
        <p:spPr>
          <a:xfrm rot="1857754">
            <a:off x="2425582" y="473767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2C75AC71-3973-46E1-868B-227AC54DF34A}"/>
              </a:ext>
            </a:extLst>
          </p:cNvPr>
          <p:cNvSpPr/>
          <p:nvPr userDrawn="1"/>
        </p:nvSpPr>
        <p:spPr>
          <a:xfrm>
            <a:off x="0" y="0"/>
            <a:ext cx="18638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占位符 29">
            <a:extLst>
              <a:ext uri="{FF2B5EF4-FFF2-40B4-BE49-F238E27FC236}">
                <a16:creationId xmlns:a16="http://schemas.microsoft.com/office/drawing/2014/main" xmlns="" id="{10370EFE-3902-4E0E-81EA-96A77A71F4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4880" y="595948"/>
            <a:ext cx="1814599" cy="503921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3600" b="1" smtClean="0">
                <a:solidFill>
                  <a:schemeClr val="accent1"/>
                </a:solidFill>
                <a:latin typeface="+mj-ea"/>
                <a:ea typeface="+mj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/>
            <a:r>
              <a:rPr lang="zh-CN" altLang="en-US" dirty="0"/>
              <a:t>一级标题</a:t>
            </a:r>
          </a:p>
        </p:txBody>
      </p:sp>
      <p:sp>
        <p:nvSpPr>
          <p:cNvPr id="33" name="文本占位符 32">
            <a:extLst>
              <a:ext uri="{FF2B5EF4-FFF2-40B4-BE49-F238E27FC236}">
                <a16:creationId xmlns:a16="http://schemas.microsoft.com/office/drawing/2014/main" xmlns="" id="{9377777C-E2F1-444E-9DE8-5F72AFD823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49998" y="324485"/>
            <a:ext cx="2019784" cy="55399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4000" b="1" dirty="0" smtClean="0"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  <a:latin typeface="+mj-lt"/>
              </a:defRPr>
            </a:lvl1pPr>
            <a:lvl2pPr>
              <a:defRPr lang="zh-CN" altLang="en-US" sz="1800" dirty="0" smtClean="0"/>
            </a:lvl2pPr>
            <a:lvl3pPr>
              <a:defRPr lang="zh-CN" altLang="en-US" sz="1800" dirty="0" smtClean="0"/>
            </a:lvl3pPr>
            <a:lvl4pPr>
              <a:defRPr lang="zh-CN" altLang="en-US" dirty="0" smtClean="0"/>
            </a:lvl4pPr>
            <a:lvl5pPr>
              <a:defRPr lang="zh-CN" altLang="en-US" dirty="0"/>
            </a:lvl5pPr>
          </a:lstStyle>
          <a:p>
            <a:pPr marL="0" lvl="0"/>
            <a:r>
              <a:rPr lang="zh-CN" altLang="en-US" dirty="0"/>
              <a:t>英文标题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22984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动物&#10;&#10;描述已自动生成">
            <a:extLst>
              <a:ext uri="{FF2B5EF4-FFF2-40B4-BE49-F238E27FC236}">
                <a16:creationId xmlns:a16="http://schemas.microsoft.com/office/drawing/2014/main" xmlns="" id="{1A7934FB-89A4-4835-8175-BFEBBC8B13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4364" y="0"/>
            <a:ext cx="12206364" cy="331310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ED4A3B98-0336-449E-9C0F-72D45CC11D72}"/>
              </a:ext>
            </a:extLst>
          </p:cNvPr>
          <p:cNvSpPr/>
          <p:nvPr userDrawn="1"/>
        </p:nvSpPr>
        <p:spPr>
          <a:xfrm>
            <a:off x="0" y="0"/>
            <a:ext cx="12192000" cy="33147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alpha val="70000"/>
                </a:schemeClr>
              </a:gs>
              <a:gs pos="0">
                <a:schemeClr val="accent1">
                  <a:alpha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12DBDDE1-AA06-4CEA-B36C-A3F8FCB7194E}"/>
              </a:ext>
            </a:extLst>
          </p:cNvPr>
          <p:cNvSpPr/>
          <p:nvPr userDrawn="1"/>
        </p:nvSpPr>
        <p:spPr>
          <a:xfrm>
            <a:off x="8370900" y="2153089"/>
            <a:ext cx="3179835" cy="3777448"/>
          </a:xfrm>
          <a:prstGeom prst="rect">
            <a:avLst/>
          </a:prstGeom>
          <a:solidFill>
            <a:schemeClr val="bg1"/>
          </a:solidFill>
          <a:ln w="63500">
            <a:solidFill>
              <a:schemeClr val="bg1"/>
            </a:solidFill>
          </a:ln>
          <a:effectLst>
            <a:outerShdw blurRad="317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2014169B-9E0B-42B4-8A73-16A816F51482}"/>
              </a:ext>
            </a:extLst>
          </p:cNvPr>
          <p:cNvSpPr/>
          <p:nvPr userDrawn="1"/>
        </p:nvSpPr>
        <p:spPr>
          <a:xfrm rot="2786899">
            <a:off x="7616490" y="702845"/>
            <a:ext cx="340218" cy="340218"/>
          </a:xfrm>
          <a:prstGeom prst="ellipse">
            <a:avLst/>
          </a:prstGeom>
          <a:noFill/>
          <a:ln w="762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2C5804CB-3D89-45F3-BBDA-329A34C36DA5}"/>
              </a:ext>
            </a:extLst>
          </p:cNvPr>
          <p:cNvSpPr txBox="1"/>
          <p:nvPr userDrawn="1"/>
        </p:nvSpPr>
        <p:spPr>
          <a:xfrm>
            <a:off x="2560320" y="1371600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70AC5EE4-F91A-4F9D-BECB-C2900F035D7A}"/>
              </a:ext>
            </a:extLst>
          </p:cNvPr>
          <p:cNvSpPr/>
          <p:nvPr userDrawn="1"/>
        </p:nvSpPr>
        <p:spPr>
          <a:xfrm>
            <a:off x="4506600" y="2153089"/>
            <a:ext cx="3178800" cy="3777448"/>
          </a:xfrm>
          <a:prstGeom prst="rect">
            <a:avLst/>
          </a:prstGeom>
          <a:solidFill>
            <a:schemeClr val="bg1"/>
          </a:solidFill>
          <a:ln w="63500">
            <a:solidFill>
              <a:schemeClr val="bg1"/>
            </a:solidFill>
          </a:ln>
          <a:effectLst>
            <a:outerShdw blurRad="317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6248BB44-E477-4970-AC24-165292EA3862}"/>
              </a:ext>
            </a:extLst>
          </p:cNvPr>
          <p:cNvSpPr/>
          <p:nvPr userDrawn="1"/>
        </p:nvSpPr>
        <p:spPr>
          <a:xfrm>
            <a:off x="641266" y="2153089"/>
            <a:ext cx="3179835" cy="3777448"/>
          </a:xfrm>
          <a:prstGeom prst="rect">
            <a:avLst/>
          </a:prstGeom>
          <a:solidFill>
            <a:schemeClr val="bg1"/>
          </a:solidFill>
          <a:ln w="63500">
            <a:solidFill>
              <a:schemeClr val="bg1"/>
            </a:solidFill>
          </a:ln>
          <a:effectLst>
            <a:outerShdw blurRad="317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xmlns="" id="{6F61FAB5-DDFE-46F5-BE5B-9014EB0E6FB9}"/>
              </a:ext>
            </a:extLst>
          </p:cNvPr>
          <p:cNvCxnSpPr/>
          <p:nvPr userDrawn="1"/>
        </p:nvCxnSpPr>
        <p:spPr>
          <a:xfrm>
            <a:off x="5905500" y="1556266"/>
            <a:ext cx="381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 55">
            <a:extLst>
              <a:ext uri="{FF2B5EF4-FFF2-40B4-BE49-F238E27FC236}">
                <a16:creationId xmlns:a16="http://schemas.microsoft.com/office/drawing/2014/main" xmlns="" id="{F266E99D-85FA-4F85-928B-E16FED1DF51D}"/>
              </a:ext>
            </a:extLst>
          </p:cNvPr>
          <p:cNvSpPr/>
          <p:nvPr userDrawn="1"/>
        </p:nvSpPr>
        <p:spPr>
          <a:xfrm>
            <a:off x="1417541" y="2633946"/>
            <a:ext cx="1627284" cy="1627284"/>
          </a:xfrm>
          <a:prstGeom prst="ellipse">
            <a:avLst/>
          </a:prstGeom>
          <a:noFill/>
          <a:ln w="25400">
            <a:gradFill>
              <a:gsLst>
                <a:gs pos="0">
                  <a:schemeClr val="accent1">
                    <a:alpha val="52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xmlns="" id="{6F0FE236-35F2-48ED-9E21-B4C2A9253E4E}"/>
              </a:ext>
            </a:extLst>
          </p:cNvPr>
          <p:cNvSpPr/>
          <p:nvPr userDrawn="1"/>
        </p:nvSpPr>
        <p:spPr>
          <a:xfrm>
            <a:off x="5282358" y="2633946"/>
            <a:ext cx="1627284" cy="1627284"/>
          </a:xfrm>
          <a:prstGeom prst="ellipse">
            <a:avLst/>
          </a:prstGeom>
          <a:noFill/>
          <a:ln w="25400">
            <a:gradFill>
              <a:gsLst>
                <a:gs pos="0">
                  <a:schemeClr val="accent1">
                    <a:alpha val="52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xmlns="" id="{830D8262-85D2-49EC-8FA4-91FDDF117CDB}"/>
              </a:ext>
            </a:extLst>
          </p:cNvPr>
          <p:cNvSpPr/>
          <p:nvPr userDrawn="1"/>
        </p:nvSpPr>
        <p:spPr>
          <a:xfrm>
            <a:off x="9147175" y="2633946"/>
            <a:ext cx="1627284" cy="1627284"/>
          </a:xfrm>
          <a:prstGeom prst="ellipse">
            <a:avLst/>
          </a:prstGeom>
          <a:noFill/>
          <a:ln w="25400">
            <a:gradFill>
              <a:gsLst>
                <a:gs pos="0">
                  <a:schemeClr val="accent1">
                    <a:alpha val="52000"/>
                  </a:schemeClr>
                </a:gs>
                <a:gs pos="80000">
                  <a:schemeClr val="accent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xmlns="" id="{D2BFCD13-F7A2-420C-872E-9565BF12CB79}"/>
              </a:ext>
            </a:extLst>
          </p:cNvPr>
          <p:cNvCxnSpPr/>
          <p:nvPr userDrawn="1"/>
        </p:nvCxnSpPr>
        <p:spPr>
          <a:xfrm>
            <a:off x="2095306" y="5541373"/>
            <a:ext cx="271754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xmlns="" id="{3C0DC56D-B3BB-4FEC-947F-73BEB848F6CD}"/>
              </a:ext>
            </a:extLst>
          </p:cNvPr>
          <p:cNvCxnSpPr/>
          <p:nvPr userDrawn="1"/>
        </p:nvCxnSpPr>
        <p:spPr>
          <a:xfrm>
            <a:off x="5960123" y="5541373"/>
            <a:ext cx="271754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xmlns="" id="{75522019-5BDB-46A8-8E53-FE7E99D09A9A}"/>
              </a:ext>
            </a:extLst>
          </p:cNvPr>
          <p:cNvCxnSpPr/>
          <p:nvPr userDrawn="1"/>
        </p:nvCxnSpPr>
        <p:spPr>
          <a:xfrm>
            <a:off x="9824940" y="5541373"/>
            <a:ext cx="271754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>
            <a:extLst>
              <a:ext uri="{FF2B5EF4-FFF2-40B4-BE49-F238E27FC236}">
                <a16:creationId xmlns:a16="http://schemas.microsoft.com/office/drawing/2014/main" xmlns="" id="{89EC313B-32F2-4AAB-8971-2F192DF68F89}"/>
              </a:ext>
            </a:extLst>
          </p:cNvPr>
          <p:cNvSpPr/>
          <p:nvPr userDrawn="1"/>
        </p:nvSpPr>
        <p:spPr>
          <a:xfrm>
            <a:off x="600075" y="2120089"/>
            <a:ext cx="3263100" cy="1872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xmlns="" id="{20C90CEB-A8A8-47F4-8F01-F47ECB88ADEF}"/>
              </a:ext>
            </a:extLst>
          </p:cNvPr>
          <p:cNvSpPr/>
          <p:nvPr userDrawn="1"/>
        </p:nvSpPr>
        <p:spPr>
          <a:xfrm>
            <a:off x="4464450" y="2120089"/>
            <a:ext cx="3263100" cy="1872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xmlns="" id="{6F7586E6-46CD-457E-B225-C9F6F62CC324}"/>
              </a:ext>
            </a:extLst>
          </p:cNvPr>
          <p:cNvSpPr/>
          <p:nvPr userDrawn="1"/>
        </p:nvSpPr>
        <p:spPr>
          <a:xfrm>
            <a:off x="8335866" y="2120089"/>
            <a:ext cx="3263100" cy="1872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文本占位符 65">
            <a:extLst>
              <a:ext uri="{FF2B5EF4-FFF2-40B4-BE49-F238E27FC236}">
                <a16:creationId xmlns:a16="http://schemas.microsoft.com/office/drawing/2014/main" xmlns="" id="{E253D829-D626-473D-90EF-8D64ACBABD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86108" y="568325"/>
            <a:ext cx="2019784" cy="553998"/>
          </a:xfrm>
        </p:spPr>
        <p:txBody>
          <a:bodyPr wrap="none" lIns="0" tIns="0" rIns="0" bIns="0">
            <a:spAutoFit/>
          </a:bodyPr>
          <a:lstStyle>
            <a:lvl1pPr marL="0" indent="0" algn="ctr">
              <a:buNone/>
              <a:defRPr lang="zh-CN" altLang="en-US" sz="4000" b="1" smtClean="0">
                <a:solidFill>
                  <a:schemeClr val="bg1">
                    <a:alpha val="15000"/>
                  </a:schemeClr>
                </a:solidFill>
                <a:latin typeface="+mj-lt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/>
            <a:r>
              <a:rPr lang="zh-CN" altLang="en-US" dirty="0"/>
              <a:t>英文标题</a:t>
            </a:r>
          </a:p>
        </p:txBody>
      </p:sp>
      <p:sp>
        <p:nvSpPr>
          <p:cNvPr id="68" name="文本占位符 67">
            <a:extLst>
              <a:ext uri="{FF2B5EF4-FFF2-40B4-BE49-F238E27FC236}">
                <a16:creationId xmlns:a16="http://schemas.microsoft.com/office/drawing/2014/main" xmlns="" id="{B3E5E7CF-670E-4FB9-ACE6-3BC631E21B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11756" y="723265"/>
            <a:ext cx="1968488" cy="503921"/>
          </a:xfrm>
        </p:spPr>
        <p:txBody>
          <a:bodyPr wrap="none" lIns="0" tIns="0" rIns="0" bIns="0">
            <a:spAutoFit/>
          </a:bodyPr>
          <a:lstStyle>
            <a:lvl1pPr marL="0" indent="0" algn="ctr">
              <a:buNone/>
              <a:defRPr lang="zh-CN" altLang="en-US" sz="3600" spc="300" smtClean="0">
                <a:solidFill>
                  <a:schemeClr val="bg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 algn="ctr"/>
            <a:r>
              <a:rPr lang="zh-CN" altLang="en-US" dirty="0"/>
              <a:t>一级标题</a:t>
            </a:r>
          </a:p>
        </p:txBody>
      </p:sp>
      <p:sp>
        <p:nvSpPr>
          <p:cNvPr id="70" name="文本占位符 69">
            <a:extLst>
              <a:ext uri="{FF2B5EF4-FFF2-40B4-BE49-F238E27FC236}">
                <a16:creationId xmlns:a16="http://schemas.microsoft.com/office/drawing/2014/main" xmlns="" id="{26929E03-8E35-496F-9A29-6B422D871F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25248" y="4328398"/>
            <a:ext cx="1211870" cy="335989"/>
          </a:xfrm>
        </p:spPr>
        <p:txBody>
          <a:bodyPr wrap="none" lIns="0" tIns="0" rIns="0" bIns="0">
            <a:spAutoFit/>
          </a:bodyPr>
          <a:lstStyle>
            <a:lvl1pPr marL="0" indent="0" algn="ctr">
              <a:buNone/>
              <a:defRPr lang="zh-CN" altLang="en-US" sz="2400" dirty="0" smtClean="0">
                <a:solidFill>
                  <a:schemeClr val="accent1"/>
                </a:solidFill>
                <a:latin typeface="+mj-ea"/>
                <a:ea typeface="+mj-ea"/>
              </a:defRPr>
            </a:lvl1pPr>
            <a:lvl2pPr>
              <a:defRPr lang="zh-CN" altLang="en-US" sz="1800" dirty="0" smtClean="0"/>
            </a:lvl2pPr>
            <a:lvl3pPr>
              <a:defRPr lang="zh-CN" altLang="en-US" sz="1800" dirty="0" smtClean="0"/>
            </a:lvl3pPr>
            <a:lvl4pPr>
              <a:defRPr lang="zh-CN" altLang="en-US" dirty="0" smtClean="0"/>
            </a:lvl4pPr>
            <a:lvl5pPr>
              <a:defRPr lang="zh-CN" altLang="en-US" dirty="0"/>
            </a:lvl5pPr>
          </a:lstStyle>
          <a:p>
            <a:pPr marL="0" lvl="0" algn="r"/>
            <a:r>
              <a:rPr lang="zh-CN" altLang="en-US" dirty="0"/>
              <a:t>一级标题</a:t>
            </a:r>
          </a:p>
        </p:txBody>
      </p:sp>
      <p:sp>
        <p:nvSpPr>
          <p:cNvPr id="72" name="文本占位符 71">
            <a:extLst>
              <a:ext uri="{FF2B5EF4-FFF2-40B4-BE49-F238E27FC236}">
                <a16:creationId xmlns:a16="http://schemas.microsoft.com/office/drawing/2014/main" xmlns="" id="{3C67466B-9674-4D3A-9719-1C7198E91D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20677" y="4765304"/>
            <a:ext cx="1821011" cy="249299"/>
          </a:xfrm>
        </p:spPr>
        <p:txBody>
          <a:bodyPr wrap="none" lIns="0" tIns="0" rIns="0" bIns="0">
            <a:spAutoFit/>
          </a:bodyPr>
          <a:lstStyle>
            <a:lvl1pPr marL="0" indent="0" algn="ctr">
              <a:buNone/>
              <a:defRPr lang="zh-CN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28600" indent="0">
              <a:buNone/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 algn="ctr"/>
            <a:r>
              <a:rPr lang="zh-CN" altLang="en-US" dirty="0"/>
              <a:t>正文正文正文正文</a:t>
            </a:r>
          </a:p>
        </p:txBody>
      </p:sp>
      <p:sp>
        <p:nvSpPr>
          <p:cNvPr id="79" name="文本占位符 69">
            <a:extLst>
              <a:ext uri="{FF2B5EF4-FFF2-40B4-BE49-F238E27FC236}">
                <a16:creationId xmlns:a16="http://schemas.microsoft.com/office/drawing/2014/main" xmlns="" id="{3FF9FAD2-2223-4889-81AA-EDF321D8CC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16327" y="4328398"/>
            <a:ext cx="1211870" cy="335989"/>
          </a:xfrm>
        </p:spPr>
        <p:txBody>
          <a:bodyPr vert="horz" wrap="none" lIns="0" tIns="0" rIns="0" bIns="0" rtlCol="0">
            <a:spAutoFit/>
          </a:bodyPr>
          <a:lstStyle>
            <a:lvl1pPr>
              <a:defRPr lang="zh-CN" altLang="en-US" sz="2400" dirty="0" smtClean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marL="0" lvl="0" indent="0" algn="ctr">
              <a:buNone/>
            </a:pPr>
            <a:r>
              <a:rPr lang="zh-CN" altLang="en-US" dirty="0"/>
              <a:t>一级标题</a:t>
            </a:r>
          </a:p>
        </p:txBody>
      </p:sp>
      <p:sp>
        <p:nvSpPr>
          <p:cNvPr id="80" name="文本占位符 71">
            <a:extLst>
              <a:ext uri="{FF2B5EF4-FFF2-40B4-BE49-F238E27FC236}">
                <a16:creationId xmlns:a16="http://schemas.microsoft.com/office/drawing/2014/main" xmlns="" id="{53F0EA19-61BA-44E4-BCC1-9C5AD66B8D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11756" y="4765304"/>
            <a:ext cx="1821011" cy="249299"/>
          </a:xfrm>
        </p:spPr>
        <p:txBody>
          <a:bodyPr vert="horz" wrap="none" lIns="0" tIns="0" rIns="0" bIns="0" rtlCol="0">
            <a:spAutoFit/>
          </a:bodyPr>
          <a:lstStyle>
            <a:lvl1pPr>
              <a:def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zh-CN" altLang="en-US" dirty="0"/>
              <a:t>正文正文正文正文</a:t>
            </a:r>
          </a:p>
        </p:txBody>
      </p:sp>
      <p:sp>
        <p:nvSpPr>
          <p:cNvPr id="81" name="文本占位符 69">
            <a:extLst>
              <a:ext uri="{FF2B5EF4-FFF2-40B4-BE49-F238E27FC236}">
                <a16:creationId xmlns:a16="http://schemas.microsoft.com/office/drawing/2014/main" xmlns="" id="{DCB1559D-9144-4279-ADC8-C391C383E5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07406" y="4328398"/>
            <a:ext cx="1211870" cy="335989"/>
          </a:xfrm>
        </p:spPr>
        <p:txBody>
          <a:bodyPr vert="horz" wrap="none" lIns="0" tIns="0" rIns="0" bIns="0" rtlCol="0">
            <a:spAutoFit/>
          </a:bodyPr>
          <a:lstStyle>
            <a:lvl1pPr>
              <a:defRPr lang="zh-CN" altLang="en-US" sz="2400" dirty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marL="0" lvl="0" indent="0" algn="r">
              <a:buNone/>
            </a:pPr>
            <a:r>
              <a:rPr lang="zh-CN" altLang="en-US" dirty="0"/>
              <a:t>一级标题</a:t>
            </a:r>
          </a:p>
        </p:txBody>
      </p:sp>
      <p:sp>
        <p:nvSpPr>
          <p:cNvPr id="82" name="文本占位符 71">
            <a:extLst>
              <a:ext uri="{FF2B5EF4-FFF2-40B4-BE49-F238E27FC236}">
                <a16:creationId xmlns:a16="http://schemas.microsoft.com/office/drawing/2014/main" xmlns="" id="{5497E57A-5EE3-469B-A870-A686844ECE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02835" y="4765304"/>
            <a:ext cx="1821011" cy="249299"/>
          </a:xfrm>
        </p:spPr>
        <p:txBody>
          <a:bodyPr vert="horz" wrap="none" lIns="0" tIns="0" rIns="0" bIns="0" rtlCol="0">
            <a:spAutoFit/>
          </a:bodyPr>
          <a:lstStyle>
            <a:lvl1pPr>
              <a:def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zh-CN" altLang="en-US" dirty="0"/>
              <a:t>正文正文正文正文</a:t>
            </a:r>
          </a:p>
        </p:txBody>
      </p:sp>
      <p:sp>
        <p:nvSpPr>
          <p:cNvPr id="85" name="图片占位符 84">
            <a:extLst>
              <a:ext uri="{FF2B5EF4-FFF2-40B4-BE49-F238E27FC236}">
                <a16:creationId xmlns:a16="http://schemas.microsoft.com/office/drawing/2014/main" xmlns="" id="{AD73EAC5-CE5D-4DB6-95C8-7615FAE6A63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890250" y="484798"/>
            <a:ext cx="628650" cy="62865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902527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5A199EA5-44E3-402C-8FCA-57ACE33651E4}"/>
              </a:ext>
            </a:extLst>
          </p:cNvPr>
          <p:cNvSpPr/>
          <p:nvPr userDrawn="1"/>
        </p:nvSpPr>
        <p:spPr>
          <a:xfrm>
            <a:off x="838116" y="3620530"/>
            <a:ext cx="11353884" cy="2832657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68F44620-5B65-4537-8D74-0F4B75A5BC34}"/>
              </a:ext>
            </a:extLst>
          </p:cNvPr>
          <p:cNvSpPr/>
          <p:nvPr userDrawn="1"/>
        </p:nvSpPr>
        <p:spPr>
          <a:xfrm>
            <a:off x="0" y="0"/>
            <a:ext cx="41783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图片包含 户外艺术系列&#10;&#10;描述已自动生成">
            <a:extLst>
              <a:ext uri="{FF2B5EF4-FFF2-40B4-BE49-F238E27FC236}">
                <a16:creationId xmlns:a16="http://schemas.microsoft.com/office/drawing/2014/main" xmlns="" id="{D2B6737E-A388-400A-8919-73C4CB7FA0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25000"/>
            <a:alphaModFix amt="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92395" y="-435303"/>
            <a:ext cx="5674472" cy="567447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6CAF8F1B-3A93-4A32-9A2E-2477A5F80ECB}"/>
              </a:ext>
            </a:extLst>
          </p:cNvPr>
          <p:cNvSpPr txBox="1"/>
          <p:nvPr userDrawn="1"/>
        </p:nvSpPr>
        <p:spPr>
          <a:xfrm>
            <a:off x="1097280" y="868680"/>
            <a:ext cx="994410" cy="502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4268A692-2E32-4EE0-B70C-0778BACC8D0A}"/>
              </a:ext>
            </a:extLst>
          </p:cNvPr>
          <p:cNvGrpSpPr/>
          <p:nvPr/>
        </p:nvGrpSpPr>
        <p:grpSpPr>
          <a:xfrm>
            <a:off x="5706201" y="2164644"/>
            <a:ext cx="6045200" cy="225"/>
            <a:chOff x="5644515" y="2097516"/>
            <a:chExt cx="6045200" cy="225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68C19123-A8F5-4E0B-9276-F5892A15C281}"/>
                </a:ext>
              </a:extLst>
            </p:cNvPr>
            <p:cNvCxnSpPr>
              <a:cxnSpLocks/>
            </p:cNvCxnSpPr>
            <p:nvPr/>
          </p:nvCxnSpPr>
          <p:spPr>
            <a:xfrm>
              <a:off x="6006465" y="2097516"/>
              <a:ext cx="5683250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xmlns="" id="{9FA8515A-918D-4998-B979-BF2816F65764}"/>
                </a:ext>
              </a:extLst>
            </p:cNvPr>
            <p:cNvCxnSpPr/>
            <p:nvPr/>
          </p:nvCxnSpPr>
          <p:spPr>
            <a:xfrm>
              <a:off x="5644515" y="2097741"/>
              <a:ext cx="428625" cy="0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FB380DB2-63B4-498B-A66A-C0DF4071F575}"/>
              </a:ext>
            </a:extLst>
          </p:cNvPr>
          <p:cNvGrpSpPr/>
          <p:nvPr userDrawn="1"/>
        </p:nvGrpSpPr>
        <p:grpSpPr>
          <a:xfrm>
            <a:off x="5706927" y="4271729"/>
            <a:ext cx="6045200" cy="225"/>
            <a:chOff x="5667375" y="2126091"/>
            <a:chExt cx="6045200" cy="225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D9F1F104-E7DB-434A-92E6-85A875C8B933}"/>
                </a:ext>
              </a:extLst>
            </p:cNvPr>
            <p:cNvCxnSpPr>
              <a:cxnSpLocks/>
            </p:cNvCxnSpPr>
            <p:nvPr/>
          </p:nvCxnSpPr>
          <p:spPr>
            <a:xfrm>
              <a:off x="6029325" y="2126091"/>
              <a:ext cx="5683250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3C2DC4E7-7FC5-4E16-87C4-D51B5EF2BB5E}"/>
                </a:ext>
              </a:extLst>
            </p:cNvPr>
            <p:cNvCxnSpPr/>
            <p:nvPr/>
          </p:nvCxnSpPr>
          <p:spPr>
            <a:xfrm>
              <a:off x="5667375" y="2126316"/>
              <a:ext cx="428625" cy="0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图片占位符 30">
            <a:extLst>
              <a:ext uri="{FF2B5EF4-FFF2-40B4-BE49-F238E27FC236}">
                <a16:creationId xmlns:a16="http://schemas.microsoft.com/office/drawing/2014/main" xmlns="" id="{C88FC200-1CB2-4163-8D70-A5B71847AC1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000" y="1130300"/>
            <a:ext cx="3778250" cy="5003800"/>
          </a:xfrm>
          <a:effectLst>
            <a:outerShdw blurRad="317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13" name="图片占位符 84">
            <a:extLst>
              <a:ext uri="{FF2B5EF4-FFF2-40B4-BE49-F238E27FC236}">
                <a16:creationId xmlns:a16="http://schemas.microsoft.com/office/drawing/2014/main" xmlns="" id="{397EA009-FCF3-44BB-B065-7122A7282C3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890250" y="484798"/>
            <a:ext cx="628650" cy="62865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4175487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>
            <a:extLst>
              <a:ext uri="{FF2B5EF4-FFF2-40B4-BE49-F238E27FC236}">
                <a16:creationId xmlns:a16="http://schemas.microsoft.com/office/drawing/2014/main" xmlns="" id="{7A363C55-E7E7-4B14-BBA0-E1D664F9DDE4}"/>
              </a:ext>
            </a:extLst>
          </p:cNvPr>
          <p:cNvSpPr/>
          <p:nvPr userDrawn="1"/>
        </p:nvSpPr>
        <p:spPr>
          <a:xfrm rot="1857754">
            <a:off x="2425582" y="473767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占位符 29">
            <a:extLst>
              <a:ext uri="{FF2B5EF4-FFF2-40B4-BE49-F238E27FC236}">
                <a16:creationId xmlns:a16="http://schemas.microsoft.com/office/drawing/2014/main" xmlns="" id="{74C467E1-EC81-48AB-99FA-999FBE186F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4880" y="595948"/>
            <a:ext cx="1814599" cy="503921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3600" b="1" smtClean="0">
                <a:solidFill>
                  <a:schemeClr val="accent1"/>
                </a:solidFill>
                <a:latin typeface="+mj-ea"/>
                <a:ea typeface="+mj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/>
            <a:r>
              <a:rPr lang="zh-CN" altLang="en-US" dirty="0"/>
              <a:t>一级标题</a:t>
            </a:r>
          </a:p>
        </p:txBody>
      </p:sp>
      <p:sp>
        <p:nvSpPr>
          <p:cNvPr id="8" name="文本占位符 32">
            <a:extLst>
              <a:ext uri="{FF2B5EF4-FFF2-40B4-BE49-F238E27FC236}">
                <a16:creationId xmlns:a16="http://schemas.microsoft.com/office/drawing/2014/main" xmlns="" id="{92621E61-C6E7-4D9E-87BB-AB8B5DF937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49998" y="324485"/>
            <a:ext cx="2019784" cy="55399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4000" b="1" dirty="0" smtClean="0"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  <a:latin typeface="+mj-lt"/>
              </a:defRPr>
            </a:lvl1pPr>
            <a:lvl2pPr>
              <a:defRPr lang="zh-CN" altLang="en-US" sz="1800" dirty="0" smtClean="0"/>
            </a:lvl2pPr>
            <a:lvl3pPr>
              <a:defRPr lang="zh-CN" altLang="en-US" sz="1800" dirty="0" smtClean="0"/>
            </a:lvl3pPr>
            <a:lvl4pPr>
              <a:defRPr lang="zh-CN" altLang="en-US" dirty="0" smtClean="0"/>
            </a:lvl4pPr>
            <a:lvl5pPr>
              <a:defRPr lang="zh-CN" altLang="en-US" dirty="0"/>
            </a:lvl5pPr>
          </a:lstStyle>
          <a:p>
            <a:pPr marL="0" lvl="0"/>
            <a:r>
              <a:rPr lang="zh-CN" altLang="en-US" dirty="0"/>
              <a:t>英文标题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2338199-8B2D-437C-8D28-69D1CF4F3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16150" b="16150"/>
          <a:stretch>
            <a:fillRect/>
          </a:stretch>
        </p:blipFill>
        <p:spPr>
          <a:xfrm>
            <a:off x="0" y="3068829"/>
            <a:ext cx="12192000" cy="3095242"/>
          </a:xfrm>
          <a:custGeom>
            <a:avLst/>
            <a:gdLst>
              <a:gd name="connsiteX0" fmla="*/ 0 w 12192000"/>
              <a:gd name="connsiteY0" fmla="*/ 0 h 3095242"/>
              <a:gd name="connsiteX1" fmla="*/ 494714 w 12192000"/>
              <a:gd name="connsiteY1" fmla="*/ 46006 h 3095242"/>
              <a:gd name="connsiteX2" fmla="*/ 6110290 w 12192000"/>
              <a:gd name="connsiteY2" fmla="*/ 259325 h 3095242"/>
              <a:gd name="connsiteX3" fmla="*/ 11725864 w 12192000"/>
              <a:gd name="connsiteY3" fmla="*/ 46006 h 3095242"/>
              <a:gd name="connsiteX4" fmla="*/ 12192000 w 12192000"/>
              <a:gd name="connsiteY4" fmla="*/ 2658 h 3095242"/>
              <a:gd name="connsiteX5" fmla="*/ 12192000 w 12192000"/>
              <a:gd name="connsiteY5" fmla="*/ 3092584 h 3095242"/>
              <a:gd name="connsiteX6" fmla="*/ 11725864 w 12192000"/>
              <a:gd name="connsiteY6" fmla="*/ 3049235 h 3095242"/>
              <a:gd name="connsiteX7" fmla="*/ 6110290 w 12192000"/>
              <a:gd name="connsiteY7" fmla="*/ 2835916 h 3095242"/>
              <a:gd name="connsiteX8" fmla="*/ 494714 w 12192000"/>
              <a:gd name="connsiteY8" fmla="*/ 3049235 h 3095242"/>
              <a:gd name="connsiteX9" fmla="*/ 0 w 12192000"/>
              <a:gd name="connsiteY9" fmla="*/ 3095242 h 309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3095242">
                <a:moveTo>
                  <a:pt x="0" y="0"/>
                </a:moveTo>
                <a:lnTo>
                  <a:pt x="494714" y="46006"/>
                </a:lnTo>
                <a:cubicBezTo>
                  <a:pt x="2097712" y="180685"/>
                  <a:pt x="4030153" y="259325"/>
                  <a:pt x="6110290" y="259325"/>
                </a:cubicBezTo>
                <a:cubicBezTo>
                  <a:pt x="8190426" y="259325"/>
                  <a:pt x="10122866" y="180685"/>
                  <a:pt x="11725864" y="46006"/>
                </a:cubicBezTo>
                <a:lnTo>
                  <a:pt x="12192000" y="2658"/>
                </a:lnTo>
                <a:lnTo>
                  <a:pt x="12192000" y="3092584"/>
                </a:lnTo>
                <a:lnTo>
                  <a:pt x="11725864" y="3049235"/>
                </a:lnTo>
                <a:cubicBezTo>
                  <a:pt x="10122866" y="2914557"/>
                  <a:pt x="8190426" y="2835916"/>
                  <a:pt x="6110290" y="2835916"/>
                </a:cubicBezTo>
                <a:cubicBezTo>
                  <a:pt x="4030153" y="2835916"/>
                  <a:pt x="2097712" y="2914557"/>
                  <a:pt x="494714" y="3049235"/>
                </a:cubicBezTo>
                <a:lnTo>
                  <a:pt x="0" y="3095242"/>
                </a:lnTo>
                <a:close/>
              </a:path>
            </a:pathLst>
          </a:custGeom>
        </p:spPr>
      </p:pic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EE83BE6E-8FEB-4D27-BF83-BE4D17F7BBC4}"/>
              </a:ext>
            </a:extLst>
          </p:cNvPr>
          <p:cNvSpPr/>
          <p:nvPr userDrawn="1"/>
        </p:nvSpPr>
        <p:spPr>
          <a:xfrm>
            <a:off x="0" y="3068829"/>
            <a:ext cx="12220575" cy="3095242"/>
          </a:xfrm>
          <a:custGeom>
            <a:avLst/>
            <a:gdLst>
              <a:gd name="connsiteX0" fmla="*/ 0 w 12192000"/>
              <a:gd name="connsiteY0" fmla="*/ 0 h 3022805"/>
              <a:gd name="connsiteX1" fmla="*/ 493557 w 12192000"/>
              <a:gd name="connsiteY1" fmla="*/ 44929 h 3022805"/>
              <a:gd name="connsiteX2" fmla="*/ 6096002 w 12192000"/>
              <a:gd name="connsiteY2" fmla="*/ 253256 h 3022805"/>
              <a:gd name="connsiteX3" fmla="*/ 11698446 w 12192000"/>
              <a:gd name="connsiteY3" fmla="*/ 44929 h 3022805"/>
              <a:gd name="connsiteX4" fmla="*/ 12192000 w 12192000"/>
              <a:gd name="connsiteY4" fmla="*/ 0 h 3022805"/>
              <a:gd name="connsiteX5" fmla="*/ 12192000 w 12192000"/>
              <a:gd name="connsiteY5" fmla="*/ 3022804 h 3022805"/>
              <a:gd name="connsiteX6" fmla="*/ 11698446 w 12192000"/>
              <a:gd name="connsiteY6" fmla="*/ 2977875 h 3022805"/>
              <a:gd name="connsiteX7" fmla="*/ 6096002 w 12192000"/>
              <a:gd name="connsiteY7" fmla="*/ 2769548 h 3022805"/>
              <a:gd name="connsiteX8" fmla="*/ 493557 w 12192000"/>
              <a:gd name="connsiteY8" fmla="*/ 2977875 h 3022805"/>
              <a:gd name="connsiteX9" fmla="*/ 0 w 12192000"/>
              <a:gd name="connsiteY9" fmla="*/ 3022805 h 3022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3022805">
                <a:moveTo>
                  <a:pt x="0" y="0"/>
                </a:moveTo>
                <a:lnTo>
                  <a:pt x="493557" y="44929"/>
                </a:lnTo>
                <a:cubicBezTo>
                  <a:pt x="2092807" y="176456"/>
                  <a:pt x="4020729" y="253256"/>
                  <a:pt x="6096002" y="253256"/>
                </a:cubicBezTo>
                <a:cubicBezTo>
                  <a:pt x="8171274" y="253256"/>
                  <a:pt x="10099196" y="176456"/>
                  <a:pt x="11698446" y="44929"/>
                </a:cubicBezTo>
                <a:lnTo>
                  <a:pt x="12192000" y="0"/>
                </a:lnTo>
                <a:lnTo>
                  <a:pt x="12192000" y="3022804"/>
                </a:lnTo>
                <a:lnTo>
                  <a:pt x="11698446" y="2977875"/>
                </a:lnTo>
                <a:cubicBezTo>
                  <a:pt x="10099196" y="2846348"/>
                  <a:pt x="8171274" y="2769548"/>
                  <a:pt x="6096002" y="2769548"/>
                </a:cubicBezTo>
                <a:cubicBezTo>
                  <a:pt x="4020729" y="2769548"/>
                  <a:pt x="2092807" y="2846348"/>
                  <a:pt x="493557" y="2977875"/>
                </a:cubicBezTo>
                <a:lnTo>
                  <a:pt x="0" y="3022805"/>
                </a:lnTo>
                <a:close/>
              </a:path>
            </a:pathLst>
          </a:custGeom>
          <a:solidFill>
            <a:schemeClr val="accent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6BFB170B-E6AF-4C75-9D70-25CA81333E02}"/>
              </a:ext>
            </a:extLst>
          </p:cNvPr>
          <p:cNvSpPr/>
          <p:nvPr userDrawn="1"/>
        </p:nvSpPr>
        <p:spPr>
          <a:xfrm>
            <a:off x="911225" y="2384430"/>
            <a:ext cx="3117850" cy="4003871"/>
          </a:xfrm>
          <a:prstGeom prst="roundRect">
            <a:avLst>
              <a:gd name="adj" fmla="val 4631"/>
            </a:avLst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xmlns="" id="{34EBF213-4459-4C25-9262-1E236478798C}"/>
              </a:ext>
            </a:extLst>
          </p:cNvPr>
          <p:cNvSpPr/>
          <p:nvPr userDrawn="1"/>
        </p:nvSpPr>
        <p:spPr>
          <a:xfrm>
            <a:off x="4539845" y="2384430"/>
            <a:ext cx="3117850" cy="4003871"/>
          </a:xfrm>
          <a:prstGeom prst="roundRect">
            <a:avLst>
              <a:gd name="adj" fmla="val 4631"/>
            </a:avLst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xmlns="" id="{7C8C9A03-CA7C-4FA4-8EE1-C3F75F59B740}"/>
              </a:ext>
            </a:extLst>
          </p:cNvPr>
          <p:cNvSpPr/>
          <p:nvPr userDrawn="1"/>
        </p:nvSpPr>
        <p:spPr>
          <a:xfrm>
            <a:off x="8168466" y="2384430"/>
            <a:ext cx="3117850" cy="4003871"/>
          </a:xfrm>
          <a:prstGeom prst="roundRect">
            <a:avLst>
              <a:gd name="adj" fmla="val 4631"/>
            </a:avLst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67B1A424-1EE6-4B5C-A428-17FA7DB6EFC6}"/>
              </a:ext>
            </a:extLst>
          </p:cNvPr>
          <p:cNvCxnSpPr/>
          <p:nvPr userDrawn="1"/>
        </p:nvCxnSpPr>
        <p:spPr>
          <a:xfrm>
            <a:off x="5979708" y="6196597"/>
            <a:ext cx="238125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F199DB9C-7AB9-4E99-9A95-FAE84786DCF0}"/>
              </a:ext>
            </a:extLst>
          </p:cNvPr>
          <p:cNvCxnSpPr/>
          <p:nvPr userDrawn="1"/>
        </p:nvCxnSpPr>
        <p:spPr>
          <a:xfrm>
            <a:off x="9608329" y="6196597"/>
            <a:ext cx="238125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15C3CB91-8609-496D-8488-9C28B93F1C13}"/>
              </a:ext>
            </a:extLst>
          </p:cNvPr>
          <p:cNvCxnSpPr/>
          <p:nvPr userDrawn="1"/>
        </p:nvCxnSpPr>
        <p:spPr>
          <a:xfrm>
            <a:off x="2351088" y="6196597"/>
            <a:ext cx="238125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图片占位符 29">
            <a:extLst>
              <a:ext uri="{FF2B5EF4-FFF2-40B4-BE49-F238E27FC236}">
                <a16:creationId xmlns:a16="http://schemas.microsoft.com/office/drawing/2014/main" xmlns="" id="{DF59C58E-1761-4C81-B0BF-F7225BCC44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55763" y="1627188"/>
            <a:ext cx="1614487" cy="163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图片占位符 29">
            <a:extLst>
              <a:ext uri="{FF2B5EF4-FFF2-40B4-BE49-F238E27FC236}">
                <a16:creationId xmlns:a16="http://schemas.microsoft.com/office/drawing/2014/main" xmlns="" id="{322CE818-6FB8-454B-91A6-3283871B18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83255" y="1637014"/>
            <a:ext cx="1614487" cy="163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3" name="图片占位符 29">
            <a:extLst>
              <a:ext uri="{FF2B5EF4-FFF2-40B4-BE49-F238E27FC236}">
                <a16:creationId xmlns:a16="http://schemas.microsoft.com/office/drawing/2014/main" xmlns="" id="{F4AB759F-948B-4662-81A6-0B1C818DD18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0747" y="1646840"/>
            <a:ext cx="1614487" cy="163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图片占位符 84">
            <a:extLst>
              <a:ext uri="{FF2B5EF4-FFF2-40B4-BE49-F238E27FC236}">
                <a16:creationId xmlns:a16="http://schemas.microsoft.com/office/drawing/2014/main" xmlns="" id="{2C3AE530-DA5E-4F4B-BB07-CA19C9B39EA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890250" y="484798"/>
            <a:ext cx="628650" cy="62865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4142086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室内, 墙壁&#10;&#10;描述已自动生成">
            <a:extLst>
              <a:ext uri="{FF2B5EF4-FFF2-40B4-BE49-F238E27FC236}">
                <a16:creationId xmlns:a16="http://schemas.microsoft.com/office/drawing/2014/main" xmlns="" id="{2C514C39-E392-41CC-9054-5BA03DA7E3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-79" b="-954"/>
          <a:stretch/>
        </p:blipFill>
        <p:spPr>
          <a:xfrm>
            <a:off x="0" y="-32346"/>
            <a:ext cx="12192000" cy="6922691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C778D0B9-F62A-4A8B-810F-8F755B8007BA}"/>
              </a:ext>
            </a:extLst>
          </p:cNvPr>
          <p:cNvSpPr/>
          <p:nvPr userDrawn="1"/>
        </p:nvSpPr>
        <p:spPr>
          <a:xfrm>
            <a:off x="0" y="-32346"/>
            <a:ext cx="12192000" cy="6890346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54E48526-466F-4165-B773-212FDB6652F0}"/>
              </a:ext>
            </a:extLst>
          </p:cNvPr>
          <p:cNvSpPr/>
          <p:nvPr userDrawn="1"/>
        </p:nvSpPr>
        <p:spPr>
          <a:xfrm>
            <a:off x="2883610" y="853340"/>
            <a:ext cx="6424780" cy="6424780"/>
          </a:xfrm>
          <a:prstGeom prst="ellipse">
            <a:avLst/>
          </a:prstGeom>
          <a:noFill/>
          <a:ln>
            <a:solidFill>
              <a:schemeClr val="bg1">
                <a:alpha val="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0FDC8F7D-BAF2-44FF-9096-8B2DE928CBCA}"/>
              </a:ext>
            </a:extLst>
          </p:cNvPr>
          <p:cNvSpPr/>
          <p:nvPr userDrawn="1"/>
        </p:nvSpPr>
        <p:spPr>
          <a:xfrm>
            <a:off x="1876045" y="-1825"/>
            <a:ext cx="8439910" cy="8439910"/>
          </a:xfrm>
          <a:prstGeom prst="ellipse">
            <a:avLst/>
          </a:prstGeom>
          <a:noFill/>
          <a:ln>
            <a:solidFill>
              <a:schemeClr val="bg1">
                <a:alpha val="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6A54E447-56AA-4E96-A82E-A8328D6053DE}"/>
              </a:ext>
            </a:extLst>
          </p:cNvPr>
          <p:cNvSpPr/>
          <p:nvPr userDrawn="1"/>
        </p:nvSpPr>
        <p:spPr>
          <a:xfrm rot="1857754">
            <a:off x="4237394" y="495949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1" name="图片 10" descr="图片包含 户外艺术系列&#10;&#10;描述已自动生成">
            <a:extLst>
              <a:ext uri="{FF2B5EF4-FFF2-40B4-BE49-F238E27FC236}">
                <a16:creationId xmlns:a16="http://schemas.microsoft.com/office/drawing/2014/main" xmlns="" id="{EE6FF967-2837-4BEC-83CD-08FE56E31BE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10000"/>
            <a:biLevel thresh="2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442535" y="-1109463"/>
            <a:ext cx="5207000" cy="5207000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53063AD5-9AB0-4913-9C43-2A9A72335A45}"/>
              </a:ext>
            </a:extLst>
          </p:cNvPr>
          <p:cNvGrpSpPr/>
          <p:nvPr userDrawn="1"/>
        </p:nvGrpSpPr>
        <p:grpSpPr>
          <a:xfrm>
            <a:off x="3806175" y="1623505"/>
            <a:ext cx="4579650" cy="4579650"/>
            <a:chOff x="3806175" y="1521907"/>
            <a:chExt cx="4579650" cy="4579650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89F7884B-5793-4345-92FB-E7D82A730E0B}"/>
                </a:ext>
              </a:extLst>
            </p:cNvPr>
            <p:cNvSpPr/>
            <p:nvPr/>
          </p:nvSpPr>
          <p:spPr>
            <a:xfrm>
              <a:off x="3806175" y="1521907"/>
              <a:ext cx="4579650" cy="4579650"/>
            </a:xfrm>
            <a:prstGeom prst="ellipse">
              <a:avLst/>
            </a:prstGeom>
            <a:noFill/>
            <a:ln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2233CBFF-F84B-4857-B7D5-FD81D6855465}"/>
                </a:ext>
              </a:extLst>
            </p:cNvPr>
            <p:cNvSpPr/>
            <p:nvPr/>
          </p:nvSpPr>
          <p:spPr>
            <a:xfrm>
              <a:off x="4033364" y="3884667"/>
              <a:ext cx="1595438" cy="1595438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83C5F430-DC7B-49FF-9690-421966A87B05}"/>
                </a:ext>
              </a:extLst>
            </p:cNvPr>
            <p:cNvSpPr/>
            <p:nvPr/>
          </p:nvSpPr>
          <p:spPr>
            <a:xfrm>
              <a:off x="6550821" y="3884667"/>
              <a:ext cx="1595438" cy="1595438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0D4F2D09-A89D-4CF4-8BE0-593FF05EEE41}"/>
                </a:ext>
              </a:extLst>
            </p:cNvPr>
            <p:cNvSpPr/>
            <p:nvPr/>
          </p:nvSpPr>
          <p:spPr>
            <a:xfrm>
              <a:off x="5298281" y="1521907"/>
              <a:ext cx="1595438" cy="1595438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xmlns="" id="{E1CB93E0-7BB1-4CD8-BD09-C6F2A0D89A44}"/>
                </a:ext>
              </a:extLst>
            </p:cNvPr>
            <p:cNvSpPr/>
            <p:nvPr/>
          </p:nvSpPr>
          <p:spPr>
            <a:xfrm>
              <a:off x="4987924" y="2744788"/>
              <a:ext cx="2216152" cy="22161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573C7D11-A9D2-4A5D-B4DA-DA76CC3BF84A}"/>
              </a:ext>
            </a:extLst>
          </p:cNvPr>
          <p:cNvGrpSpPr/>
          <p:nvPr/>
        </p:nvGrpSpPr>
        <p:grpSpPr>
          <a:xfrm>
            <a:off x="1424264" y="4940622"/>
            <a:ext cx="2100701" cy="325080"/>
            <a:chOff x="4365768" y="5928531"/>
            <a:chExt cx="3292071" cy="584930"/>
          </a:xfrm>
        </p:grpSpPr>
        <p:sp>
          <p:nvSpPr>
            <p:cNvPr id="28" name="梯形 27">
              <a:extLst>
                <a:ext uri="{FF2B5EF4-FFF2-40B4-BE49-F238E27FC236}">
                  <a16:creationId xmlns:a16="http://schemas.microsoft.com/office/drawing/2014/main" xmlns="" id="{06503727-A794-4770-AF17-34805ADE20AE}"/>
                </a:ext>
              </a:extLst>
            </p:cNvPr>
            <p:cNvSpPr/>
            <p:nvPr/>
          </p:nvSpPr>
          <p:spPr>
            <a:xfrm>
              <a:off x="4365768" y="5928531"/>
              <a:ext cx="3292071" cy="368700"/>
            </a:xfrm>
            <a:prstGeom prst="trapezoid">
              <a:avLst>
                <a:gd name="adj" fmla="val 138592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12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100000">
                    <a:schemeClr val="bg1"/>
                  </a:gs>
                  <a:gs pos="38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29" name="梯形 28">
              <a:extLst>
                <a:ext uri="{FF2B5EF4-FFF2-40B4-BE49-F238E27FC236}">
                  <a16:creationId xmlns:a16="http://schemas.microsoft.com/office/drawing/2014/main" xmlns="" id="{8CD4F3F3-292C-4773-952D-3D6942CAE1A3}"/>
                </a:ext>
              </a:extLst>
            </p:cNvPr>
            <p:cNvSpPr/>
            <p:nvPr/>
          </p:nvSpPr>
          <p:spPr>
            <a:xfrm>
              <a:off x="4555964" y="6144763"/>
              <a:ext cx="2911674" cy="368698"/>
            </a:xfrm>
            <a:prstGeom prst="trapezoid">
              <a:avLst>
                <a:gd name="adj" fmla="val 138592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12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100000">
                    <a:schemeClr val="bg1"/>
                  </a:gs>
                  <a:gs pos="38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E97F43A0-FA31-499E-9655-29CCAEDB35B4}"/>
              </a:ext>
            </a:extLst>
          </p:cNvPr>
          <p:cNvGrpSpPr/>
          <p:nvPr/>
        </p:nvGrpSpPr>
        <p:grpSpPr>
          <a:xfrm>
            <a:off x="1424264" y="2768426"/>
            <a:ext cx="2100701" cy="314736"/>
            <a:chOff x="4365768" y="5928531"/>
            <a:chExt cx="3292071" cy="566318"/>
          </a:xfrm>
        </p:grpSpPr>
        <p:sp>
          <p:nvSpPr>
            <p:cNvPr id="34" name="梯形 33">
              <a:extLst>
                <a:ext uri="{FF2B5EF4-FFF2-40B4-BE49-F238E27FC236}">
                  <a16:creationId xmlns:a16="http://schemas.microsoft.com/office/drawing/2014/main" xmlns="" id="{8A56668E-C7F3-46DB-ABBB-4867A855B115}"/>
                </a:ext>
              </a:extLst>
            </p:cNvPr>
            <p:cNvSpPr/>
            <p:nvPr/>
          </p:nvSpPr>
          <p:spPr>
            <a:xfrm>
              <a:off x="4365768" y="5928531"/>
              <a:ext cx="3292071" cy="368700"/>
            </a:xfrm>
            <a:prstGeom prst="trapezoid">
              <a:avLst>
                <a:gd name="adj" fmla="val 138592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12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100000">
                    <a:schemeClr val="bg1"/>
                  </a:gs>
                  <a:gs pos="38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35" name="梯形 34">
              <a:extLst>
                <a:ext uri="{FF2B5EF4-FFF2-40B4-BE49-F238E27FC236}">
                  <a16:creationId xmlns:a16="http://schemas.microsoft.com/office/drawing/2014/main" xmlns="" id="{F71FD601-14DF-419A-98CA-86357E59A3C1}"/>
                </a:ext>
              </a:extLst>
            </p:cNvPr>
            <p:cNvSpPr/>
            <p:nvPr/>
          </p:nvSpPr>
          <p:spPr>
            <a:xfrm>
              <a:off x="4555964" y="6126151"/>
              <a:ext cx="2911674" cy="368698"/>
            </a:xfrm>
            <a:prstGeom prst="trapezoid">
              <a:avLst>
                <a:gd name="adj" fmla="val 138592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12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100000">
                    <a:schemeClr val="bg1"/>
                  </a:gs>
                  <a:gs pos="38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E7E85241-3C32-4C7A-AF2F-6755DE537BC1}"/>
              </a:ext>
            </a:extLst>
          </p:cNvPr>
          <p:cNvGrpSpPr/>
          <p:nvPr/>
        </p:nvGrpSpPr>
        <p:grpSpPr>
          <a:xfrm>
            <a:off x="8719428" y="4940620"/>
            <a:ext cx="2100701" cy="325081"/>
            <a:chOff x="4365768" y="5928531"/>
            <a:chExt cx="3292071" cy="584932"/>
          </a:xfrm>
        </p:grpSpPr>
        <p:sp>
          <p:nvSpPr>
            <p:cNvPr id="40" name="梯形 39">
              <a:extLst>
                <a:ext uri="{FF2B5EF4-FFF2-40B4-BE49-F238E27FC236}">
                  <a16:creationId xmlns:a16="http://schemas.microsoft.com/office/drawing/2014/main" xmlns="" id="{44F7926B-AB29-4AC3-B9B4-5441FB22BD59}"/>
                </a:ext>
              </a:extLst>
            </p:cNvPr>
            <p:cNvSpPr/>
            <p:nvPr/>
          </p:nvSpPr>
          <p:spPr>
            <a:xfrm>
              <a:off x="4365768" y="5928531"/>
              <a:ext cx="3292071" cy="368700"/>
            </a:xfrm>
            <a:prstGeom prst="trapezoid">
              <a:avLst>
                <a:gd name="adj" fmla="val 138592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39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1" name="梯形 40">
              <a:extLst>
                <a:ext uri="{FF2B5EF4-FFF2-40B4-BE49-F238E27FC236}">
                  <a16:creationId xmlns:a16="http://schemas.microsoft.com/office/drawing/2014/main" xmlns="" id="{F0986100-BDBA-44D8-BB73-248E485B111A}"/>
                </a:ext>
              </a:extLst>
            </p:cNvPr>
            <p:cNvSpPr/>
            <p:nvPr/>
          </p:nvSpPr>
          <p:spPr>
            <a:xfrm>
              <a:off x="4555964" y="6144765"/>
              <a:ext cx="2911674" cy="368698"/>
            </a:xfrm>
            <a:prstGeom prst="trapezoid">
              <a:avLst>
                <a:gd name="adj" fmla="val 138592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12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100000">
                    <a:schemeClr val="bg1"/>
                  </a:gs>
                  <a:gs pos="38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562D3606-6E14-4526-A984-017C51956859}"/>
              </a:ext>
            </a:extLst>
          </p:cNvPr>
          <p:cNvGrpSpPr/>
          <p:nvPr/>
        </p:nvGrpSpPr>
        <p:grpSpPr>
          <a:xfrm>
            <a:off x="8719428" y="2768429"/>
            <a:ext cx="2100701" cy="325080"/>
            <a:chOff x="4365768" y="5928531"/>
            <a:chExt cx="3292071" cy="584930"/>
          </a:xfrm>
        </p:grpSpPr>
        <p:sp>
          <p:nvSpPr>
            <p:cNvPr id="46" name="梯形 45">
              <a:extLst>
                <a:ext uri="{FF2B5EF4-FFF2-40B4-BE49-F238E27FC236}">
                  <a16:creationId xmlns:a16="http://schemas.microsoft.com/office/drawing/2014/main" xmlns="" id="{2F678E63-C51C-4B64-9CB9-28B111C00051}"/>
                </a:ext>
              </a:extLst>
            </p:cNvPr>
            <p:cNvSpPr/>
            <p:nvPr/>
          </p:nvSpPr>
          <p:spPr>
            <a:xfrm>
              <a:off x="4365768" y="5928531"/>
              <a:ext cx="3292071" cy="368700"/>
            </a:xfrm>
            <a:prstGeom prst="trapezoid">
              <a:avLst>
                <a:gd name="adj" fmla="val 138592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12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100000">
                    <a:schemeClr val="bg1"/>
                  </a:gs>
                  <a:gs pos="38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7" name="梯形 46">
              <a:extLst>
                <a:ext uri="{FF2B5EF4-FFF2-40B4-BE49-F238E27FC236}">
                  <a16:creationId xmlns:a16="http://schemas.microsoft.com/office/drawing/2014/main" xmlns="" id="{D7D84742-2F7C-44F9-9663-CAFD2A467896}"/>
                </a:ext>
              </a:extLst>
            </p:cNvPr>
            <p:cNvSpPr/>
            <p:nvPr/>
          </p:nvSpPr>
          <p:spPr>
            <a:xfrm>
              <a:off x="4555964" y="6144763"/>
              <a:ext cx="2911674" cy="368698"/>
            </a:xfrm>
            <a:prstGeom prst="trapezoid">
              <a:avLst>
                <a:gd name="adj" fmla="val 138592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12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100000">
                    <a:schemeClr val="bg1"/>
                  </a:gs>
                  <a:gs pos="38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49AD92A9-0D30-4B44-96AB-586A5BFD79BB}"/>
              </a:ext>
            </a:extLst>
          </p:cNvPr>
          <p:cNvGrpSpPr/>
          <p:nvPr userDrawn="1"/>
        </p:nvGrpSpPr>
        <p:grpSpPr>
          <a:xfrm rot="20175571" flipH="1" flipV="1">
            <a:off x="3455768" y="2724877"/>
            <a:ext cx="770473" cy="269584"/>
            <a:chOff x="5907588" y="3241316"/>
            <a:chExt cx="770473" cy="269584"/>
          </a:xfrm>
        </p:grpSpPr>
        <p:sp>
          <p:nvSpPr>
            <p:cNvPr id="49" name="平行四边形 48">
              <a:extLst>
                <a:ext uri="{FF2B5EF4-FFF2-40B4-BE49-F238E27FC236}">
                  <a16:creationId xmlns:a16="http://schemas.microsoft.com/office/drawing/2014/main" xmlns="" id="{83EDED8E-AC25-4CC2-8E8D-AD85D6516016}"/>
                </a:ext>
              </a:extLst>
            </p:cNvPr>
            <p:cNvSpPr/>
            <p:nvPr/>
          </p:nvSpPr>
          <p:spPr>
            <a:xfrm rot="2325128">
              <a:off x="5907588" y="3241316"/>
              <a:ext cx="570827" cy="90060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平行四边形 49">
              <a:extLst>
                <a:ext uri="{FF2B5EF4-FFF2-40B4-BE49-F238E27FC236}">
                  <a16:creationId xmlns:a16="http://schemas.microsoft.com/office/drawing/2014/main" xmlns="" id="{30868D68-9D1D-49C8-9C37-D7986213C7E5}"/>
                </a:ext>
              </a:extLst>
            </p:cNvPr>
            <p:cNvSpPr/>
            <p:nvPr/>
          </p:nvSpPr>
          <p:spPr>
            <a:xfrm rot="2325128">
              <a:off x="6189460" y="3279636"/>
              <a:ext cx="488601" cy="45719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平行四边形 50">
              <a:extLst>
                <a:ext uri="{FF2B5EF4-FFF2-40B4-BE49-F238E27FC236}">
                  <a16:creationId xmlns:a16="http://schemas.microsoft.com/office/drawing/2014/main" xmlns="" id="{EFFB350F-33EC-42BE-BE22-731486B9B4CF}"/>
                </a:ext>
              </a:extLst>
            </p:cNvPr>
            <p:cNvSpPr/>
            <p:nvPr/>
          </p:nvSpPr>
          <p:spPr>
            <a:xfrm rot="2085117">
              <a:off x="6114496" y="3465181"/>
              <a:ext cx="295569" cy="45719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4A6F13CE-22E2-48FB-A9B0-00CDDD0159EB}"/>
              </a:ext>
            </a:extLst>
          </p:cNvPr>
          <p:cNvGrpSpPr/>
          <p:nvPr userDrawn="1"/>
        </p:nvGrpSpPr>
        <p:grpSpPr>
          <a:xfrm rot="18430648" flipH="1" flipV="1">
            <a:off x="3243062" y="4420653"/>
            <a:ext cx="770473" cy="269584"/>
            <a:chOff x="5907588" y="3241316"/>
            <a:chExt cx="770473" cy="269584"/>
          </a:xfrm>
        </p:grpSpPr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xmlns="" id="{C1C4AEA8-429E-405A-92BD-9FB97CE3F739}"/>
                </a:ext>
              </a:extLst>
            </p:cNvPr>
            <p:cNvSpPr/>
            <p:nvPr/>
          </p:nvSpPr>
          <p:spPr>
            <a:xfrm rot="2325128">
              <a:off x="5907588" y="3241316"/>
              <a:ext cx="570827" cy="90060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平行四边形 53">
              <a:extLst>
                <a:ext uri="{FF2B5EF4-FFF2-40B4-BE49-F238E27FC236}">
                  <a16:creationId xmlns:a16="http://schemas.microsoft.com/office/drawing/2014/main" xmlns="" id="{5AEE22CC-9837-4EDF-B96F-01346D3AB4A3}"/>
                </a:ext>
              </a:extLst>
            </p:cNvPr>
            <p:cNvSpPr/>
            <p:nvPr/>
          </p:nvSpPr>
          <p:spPr>
            <a:xfrm rot="2325128">
              <a:off x="6189460" y="3279636"/>
              <a:ext cx="488601" cy="45719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平行四边形 54">
              <a:extLst>
                <a:ext uri="{FF2B5EF4-FFF2-40B4-BE49-F238E27FC236}">
                  <a16:creationId xmlns:a16="http://schemas.microsoft.com/office/drawing/2014/main" xmlns="" id="{AFC72331-66E7-42CA-8376-8A8A7C4881FC}"/>
                </a:ext>
              </a:extLst>
            </p:cNvPr>
            <p:cNvSpPr/>
            <p:nvPr/>
          </p:nvSpPr>
          <p:spPr>
            <a:xfrm rot="2085117">
              <a:off x="6114496" y="3465181"/>
              <a:ext cx="295569" cy="45719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0CCC1067-7A2A-40C0-8A2A-70D9596E3319}"/>
              </a:ext>
            </a:extLst>
          </p:cNvPr>
          <p:cNvGrpSpPr/>
          <p:nvPr userDrawn="1"/>
        </p:nvGrpSpPr>
        <p:grpSpPr>
          <a:xfrm rot="1424429" flipV="1">
            <a:off x="8007269" y="2724877"/>
            <a:ext cx="770473" cy="269584"/>
            <a:chOff x="5907588" y="3241316"/>
            <a:chExt cx="770473" cy="269584"/>
          </a:xfrm>
        </p:grpSpPr>
        <p:sp>
          <p:nvSpPr>
            <p:cNvPr id="57" name="平行四边形 56">
              <a:extLst>
                <a:ext uri="{FF2B5EF4-FFF2-40B4-BE49-F238E27FC236}">
                  <a16:creationId xmlns:a16="http://schemas.microsoft.com/office/drawing/2014/main" xmlns="" id="{4907C25C-C1D7-48C8-8C29-DA223CEE6FD9}"/>
                </a:ext>
              </a:extLst>
            </p:cNvPr>
            <p:cNvSpPr/>
            <p:nvPr/>
          </p:nvSpPr>
          <p:spPr>
            <a:xfrm rot="2325128">
              <a:off x="5907588" y="3241316"/>
              <a:ext cx="570827" cy="90060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xmlns="" id="{C2A8CF67-AC2B-4A6B-ACB3-02FD1BF91A4E}"/>
                </a:ext>
              </a:extLst>
            </p:cNvPr>
            <p:cNvSpPr/>
            <p:nvPr/>
          </p:nvSpPr>
          <p:spPr>
            <a:xfrm rot="2325128">
              <a:off x="6189460" y="3279636"/>
              <a:ext cx="488601" cy="45719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平行四边形 58">
              <a:extLst>
                <a:ext uri="{FF2B5EF4-FFF2-40B4-BE49-F238E27FC236}">
                  <a16:creationId xmlns:a16="http://schemas.microsoft.com/office/drawing/2014/main" xmlns="" id="{57C03E41-E90F-45DF-ADD5-8B395793E8C6}"/>
                </a:ext>
              </a:extLst>
            </p:cNvPr>
            <p:cNvSpPr/>
            <p:nvPr/>
          </p:nvSpPr>
          <p:spPr>
            <a:xfrm rot="2085117">
              <a:off x="6114496" y="3465181"/>
              <a:ext cx="295569" cy="45719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xmlns="" id="{5B2472E6-CF44-4A7F-B611-8677C6B60FC9}"/>
              </a:ext>
            </a:extLst>
          </p:cNvPr>
          <p:cNvGrpSpPr/>
          <p:nvPr userDrawn="1"/>
        </p:nvGrpSpPr>
        <p:grpSpPr>
          <a:xfrm rot="3169352" flipV="1">
            <a:off x="8303777" y="4464085"/>
            <a:ext cx="770473" cy="269584"/>
            <a:chOff x="5907588" y="3241316"/>
            <a:chExt cx="770473" cy="269584"/>
          </a:xfrm>
        </p:grpSpPr>
        <p:sp>
          <p:nvSpPr>
            <p:cNvPr id="61" name="平行四边形 60">
              <a:extLst>
                <a:ext uri="{FF2B5EF4-FFF2-40B4-BE49-F238E27FC236}">
                  <a16:creationId xmlns:a16="http://schemas.microsoft.com/office/drawing/2014/main" xmlns="" id="{8176A928-EC33-43C2-84D8-8AC73F64C593}"/>
                </a:ext>
              </a:extLst>
            </p:cNvPr>
            <p:cNvSpPr/>
            <p:nvPr/>
          </p:nvSpPr>
          <p:spPr>
            <a:xfrm rot="2325128">
              <a:off x="5907588" y="3241316"/>
              <a:ext cx="570827" cy="90060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平行四边形 61">
              <a:extLst>
                <a:ext uri="{FF2B5EF4-FFF2-40B4-BE49-F238E27FC236}">
                  <a16:creationId xmlns:a16="http://schemas.microsoft.com/office/drawing/2014/main" xmlns="" id="{AEA5C486-666F-4F27-8BDE-FE6D5B878C3A}"/>
                </a:ext>
              </a:extLst>
            </p:cNvPr>
            <p:cNvSpPr/>
            <p:nvPr/>
          </p:nvSpPr>
          <p:spPr>
            <a:xfrm rot="2325128">
              <a:off x="6189460" y="3279636"/>
              <a:ext cx="488601" cy="45719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平行四边形 62">
              <a:extLst>
                <a:ext uri="{FF2B5EF4-FFF2-40B4-BE49-F238E27FC236}">
                  <a16:creationId xmlns:a16="http://schemas.microsoft.com/office/drawing/2014/main" xmlns="" id="{F47D8CC9-E470-4D49-8B80-B4B2FC65C693}"/>
                </a:ext>
              </a:extLst>
            </p:cNvPr>
            <p:cNvSpPr/>
            <p:nvPr/>
          </p:nvSpPr>
          <p:spPr>
            <a:xfrm rot="2085117">
              <a:off x="6114496" y="3465181"/>
              <a:ext cx="295569" cy="45719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4" name="图片 63" descr="图片包含 户外艺术系列&#10;&#10;描述已自动生成">
            <a:extLst>
              <a:ext uri="{FF2B5EF4-FFF2-40B4-BE49-F238E27FC236}">
                <a16:creationId xmlns:a16="http://schemas.microsoft.com/office/drawing/2014/main" xmlns="" id="{1A5104E5-3FD4-4B74-9BC8-B25FE5406E7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10000"/>
            <a:biLevel thresh="2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7626909" y="2211447"/>
            <a:ext cx="5207000" cy="5207000"/>
          </a:xfrm>
          <a:prstGeom prst="rect">
            <a:avLst/>
          </a:prstGeom>
        </p:spPr>
      </p:pic>
      <p:sp>
        <p:nvSpPr>
          <p:cNvPr id="65" name="文本占位符 29">
            <a:extLst>
              <a:ext uri="{FF2B5EF4-FFF2-40B4-BE49-F238E27FC236}">
                <a16:creationId xmlns:a16="http://schemas.microsoft.com/office/drawing/2014/main" xmlns="" id="{A3F07BA2-1EB4-4F00-8C3E-73A4D72874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4880" y="595948"/>
            <a:ext cx="1814599" cy="503921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3600" b="1" smtClean="0">
                <a:solidFill>
                  <a:schemeClr val="bg1"/>
                </a:solidFill>
                <a:latin typeface="+mj-ea"/>
                <a:ea typeface="+mj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/>
            <a:r>
              <a:rPr lang="zh-CN" altLang="en-US" dirty="0"/>
              <a:t>一级标题</a:t>
            </a:r>
          </a:p>
        </p:txBody>
      </p:sp>
      <p:sp>
        <p:nvSpPr>
          <p:cNvPr id="66" name="文本占位符 32">
            <a:extLst>
              <a:ext uri="{FF2B5EF4-FFF2-40B4-BE49-F238E27FC236}">
                <a16:creationId xmlns:a16="http://schemas.microsoft.com/office/drawing/2014/main" xmlns="" id="{DFC1C9E2-54DA-4748-88C8-B03295D4B4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49998" y="324485"/>
            <a:ext cx="2019784" cy="55399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4000" b="1" dirty="0" smtClean="0"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  <a:latin typeface="+mj-lt"/>
              </a:defRPr>
            </a:lvl1pPr>
            <a:lvl2pPr>
              <a:defRPr lang="zh-CN" altLang="en-US" sz="1800" dirty="0" smtClean="0"/>
            </a:lvl2pPr>
            <a:lvl3pPr>
              <a:defRPr lang="zh-CN" altLang="en-US" sz="1800" dirty="0" smtClean="0"/>
            </a:lvl3pPr>
            <a:lvl4pPr>
              <a:defRPr lang="zh-CN" altLang="en-US" dirty="0" smtClean="0"/>
            </a:lvl4pPr>
            <a:lvl5pPr>
              <a:defRPr lang="zh-CN" altLang="en-US" dirty="0"/>
            </a:lvl5pPr>
          </a:lstStyle>
          <a:p>
            <a:pPr marL="0" lvl="0"/>
            <a:r>
              <a:rPr lang="zh-CN" altLang="en-US" dirty="0"/>
              <a:t>英文标题</a:t>
            </a:r>
          </a:p>
        </p:txBody>
      </p:sp>
      <p:sp>
        <p:nvSpPr>
          <p:cNvPr id="45" name="图片占位符 84">
            <a:extLst>
              <a:ext uri="{FF2B5EF4-FFF2-40B4-BE49-F238E27FC236}">
                <a16:creationId xmlns:a16="http://schemas.microsoft.com/office/drawing/2014/main" xmlns="" id="{DE5E473D-8286-4DAE-ABA0-C1692D9DDF0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890250" y="484798"/>
            <a:ext cx="628650" cy="62865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44818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C7E97B19-5244-4CF5-A47A-DCAB9B1FE8C2}"/>
              </a:ext>
            </a:extLst>
          </p:cNvPr>
          <p:cNvGrpSpPr/>
          <p:nvPr userDrawn="1"/>
        </p:nvGrpSpPr>
        <p:grpSpPr>
          <a:xfrm>
            <a:off x="-3630533" y="-56244"/>
            <a:ext cx="19453066" cy="6777347"/>
            <a:chOff x="-2856331" y="-56244"/>
            <a:chExt cx="19453066" cy="6777347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395FA734-8ACF-41A2-A590-9A0409DE8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8000"/>
            </a:blip>
            <a:stretch>
              <a:fillRect/>
            </a:stretch>
          </p:blipFill>
          <p:spPr>
            <a:xfrm>
              <a:off x="6781324" y="-56244"/>
              <a:ext cx="9815411" cy="672447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9384A1CF-6759-4AC1-9EF8-550DD17373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8000"/>
            </a:blip>
            <a:stretch>
              <a:fillRect/>
            </a:stretch>
          </p:blipFill>
          <p:spPr>
            <a:xfrm flipH="1">
              <a:off x="-2856331" y="-3368"/>
              <a:ext cx="9815411" cy="6724471"/>
            </a:xfrm>
            <a:prstGeom prst="rect">
              <a:avLst/>
            </a:prstGeom>
          </p:spPr>
        </p:pic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9F7BAB86-A3E0-47E5-95CF-A3FBD341869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58156A9F-679A-48D4-BF34-3CDD809A3CD0}"/>
              </a:ext>
            </a:extLst>
          </p:cNvPr>
          <p:cNvSpPr/>
          <p:nvPr userDrawn="1"/>
        </p:nvSpPr>
        <p:spPr>
          <a:xfrm>
            <a:off x="-2487561" y="1256830"/>
            <a:ext cx="17167122" cy="17167122"/>
          </a:xfrm>
          <a:prstGeom prst="ellipse">
            <a:avLst/>
          </a:prstGeom>
          <a:noFill/>
          <a:ln>
            <a:solidFill>
              <a:schemeClr val="accent1">
                <a:alpha val="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EF45A33F-F779-4DF8-A114-4CC81E4665C4}"/>
              </a:ext>
            </a:extLst>
          </p:cNvPr>
          <p:cNvSpPr/>
          <p:nvPr userDrawn="1"/>
        </p:nvSpPr>
        <p:spPr>
          <a:xfrm>
            <a:off x="-3848100" y="48691"/>
            <a:ext cx="19888200" cy="19888200"/>
          </a:xfrm>
          <a:prstGeom prst="ellipse">
            <a:avLst/>
          </a:prstGeom>
          <a:noFill/>
          <a:ln>
            <a:solidFill>
              <a:schemeClr val="accent1"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02E98977-9163-41F1-A55A-5ACA40301829}"/>
              </a:ext>
            </a:extLst>
          </p:cNvPr>
          <p:cNvGrpSpPr/>
          <p:nvPr userDrawn="1"/>
        </p:nvGrpSpPr>
        <p:grpSpPr>
          <a:xfrm>
            <a:off x="239838" y="2018403"/>
            <a:ext cx="11712324" cy="12788188"/>
            <a:chOff x="239838" y="1811924"/>
            <a:chExt cx="11712324" cy="12788188"/>
          </a:xfrm>
        </p:grpSpPr>
        <p:sp>
          <p:nvSpPr>
            <p:cNvPr id="31" name="箭头: 左 69">
              <a:extLst>
                <a:ext uri="{FF2B5EF4-FFF2-40B4-BE49-F238E27FC236}">
                  <a16:creationId xmlns:a16="http://schemas.microsoft.com/office/drawing/2014/main" xmlns="" id="{7342206C-7445-4B85-88B8-DE5123F6945F}"/>
                </a:ext>
              </a:extLst>
            </p:cNvPr>
            <p:cNvSpPr/>
            <p:nvPr/>
          </p:nvSpPr>
          <p:spPr>
            <a:xfrm rot="5400000">
              <a:off x="3818632" y="1592297"/>
              <a:ext cx="4554736" cy="4993990"/>
            </a:xfrm>
            <a:custGeom>
              <a:avLst/>
              <a:gdLst>
                <a:gd name="connsiteX0" fmla="*/ 0 w 2999150"/>
                <a:gd name="connsiteY0" fmla="*/ 742780 h 1485560"/>
                <a:gd name="connsiteX1" fmla="*/ 742780 w 2999150"/>
                <a:gd name="connsiteY1" fmla="*/ 0 h 1485560"/>
                <a:gd name="connsiteX2" fmla="*/ 742780 w 2999150"/>
                <a:gd name="connsiteY2" fmla="*/ 371390 h 1485560"/>
                <a:gd name="connsiteX3" fmla="*/ 2999150 w 2999150"/>
                <a:gd name="connsiteY3" fmla="*/ 371390 h 1485560"/>
                <a:gd name="connsiteX4" fmla="*/ 2999150 w 2999150"/>
                <a:gd name="connsiteY4" fmla="*/ 1114170 h 1485560"/>
                <a:gd name="connsiteX5" fmla="*/ 742780 w 2999150"/>
                <a:gd name="connsiteY5" fmla="*/ 1114170 h 1485560"/>
                <a:gd name="connsiteX6" fmla="*/ 742780 w 2999150"/>
                <a:gd name="connsiteY6" fmla="*/ 1485560 h 1485560"/>
                <a:gd name="connsiteX7" fmla="*/ 0 w 2999150"/>
                <a:gd name="connsiteY7" fmla="*/ 742780 h 1485560"/>
                <a:gd name="connsiteX0" fmla="*/ 0 w 3008982"/>
                <a:gd name="connsiteY0" fmla="*/ 1639751 h 2382531"/>
                <a:gd name="connsiteX1" fmla="*/ 742780 w 3008982"/>
                <a:gd name="connsiteY1" fmla="*/ 896971 h 2382531"/>
                <a:gd name="connsiteX2" fmla="*/ 742780 w 3008982"/>
                <a:gd name="connsiteY2" fmla="*/ 1268361 h 2382531"/>
                <a:gd name="connsiteX3" fmla="*/ 3008982 w 3008982"/>
                <a:gd name="connsiteY3" fmla="*/ 0 h 2382531"/>
                <a:gd name="connsiteX4" fmla="*/ 2999150 w 3008982"/>
                <a:gd name="connsiteY4" fmla="*/ 2011141 h 2382531"/>
                <a:gd name="connsiteX5" fmla="*/ 742780 w 3008982"/>
                <a:gd name="connsiteY5" fmla="*/ 2011141 h 2382531"/>
                <a:gd name="connsiteX6" fmla="*/ 742780 w 3008982"/>
                <a:gd name="connsiteY6" fmla="*/ 2382531 h 2382531"/>
                <a:gd name="connsiteX7" fmla="*/ 0 w 3008982"/>
                <a:gd name="connsiteY7" fmla="*/ 1639751 h 2382531"/>
                <a:gd name="connsiteX0" fmla="*/ 0 w 3008982"/>
                <a:gd name="connsiteY0" fmla="*/ 1639751 h 3279502"/>
                <a:gd name="connsiteX1" fmla="*/ 742780 w 3008982"/>
                <a:gd name="connsiteY1" fmla="*/ 896971 h 3279502"/>
                <a:gd name="connsiteX2" fmla="*/ 742780 w 3008982"/>
                <a:gd name="connsiteY2" fmla="*/ 1268361 h 3279502"/>
                <a:gd name="connsiteX3" fmla="*/ 3008982 w 3008982"/>
                <a:gd name="connsiteY3" fmla="*/ 0 h 3279502"/>
                <a:gd name="connsiteX4" fmla="*/ 2979486 w 3008982"/>
                <a:gd name="connsiteY4" fmla="*/ 3279502 h 3279502"/>
                <a:gd name="connsiteX5" fmla="*/ 742780 w 3008982"/>
                <a:gd name="connsiteY5" fmla="*/ 2011141 h 3279502"/>
                <a:gd name="connsiteX6" fmla="*/ 742780 w 3008982"/>
                <a:gd name="connsiteY6" fmla="*/ 2382531 h 3279502"/>
                <a:gd name="connsiteX7" fmla="*/ 0 w 3008982"/>
                <a:gd name="connsiteY7" fmla="*/ 1639751 h 3279502"/>
                <a:gd name="connsiteX0" fmla="*/ 0 w 3008982"/>
                <a:gd name="connsiteY0" fmla="*/ 1639751 h 3299167"/>
                <a:gd name="connsiteX1" fmla="*/ 742780 w 3008982"/>
                <a:gd name="connsiteY1" fmla="*/ 896971 h 3299167"/>
                <a:gd name="connsiteX2" fmla="*/ 742780 w 3008982"/>
                <a:gd name="connsiteY2" fmla="*/ 1268361 h 3299167"/>
                <a:gd name="connsiteX3" fmla="*/ 3008982 w 3008982"/>
                <a:gd name="connsiteY3" fmla="*/ 0 h 3299167"/>
                <a:gd name="connsiteX4" fmla="*/ 2999150 w 3008982"/>
                <a:gd name="connsiteY4" fmla="*/ 3299167 h 3299167"/>
                <a:gd name="connsiteX5" fmla="*/ 742780 w 3008982"/>
                <a:gd name="connsiteY5" fmla="*/ 2011141 h 3299167"/>
                <a:gd name="connsiteX6" fmla="*/ 742780 w 3008982"/>
                <a:gd name="connsiteY6" fmla="*/ 2382531 h 3299167"/>
                <a:gd name="connsiteX7" fmla="*/ 0 w 3008982"/>
                <a:gd name="connsiteY7" fmla="*/ 1639751 h 3299167"/>
                <a:gd name="connsiteX0" fmla="*/ 0 w 3008982"/>
                <a:gd name="connsiteY0" fmla="*/ 1639751 h 3299167"/>
                <a:gd name="connsiteX1" fmla="*/ 742780 w 3008982"/>
                <a:gd name="connsiteY1" fmla="*/ 896971 h 3299167"/>
                <a:gd name="connsiteX2" fmla="*/ 742780 w 3008982"/>
                <a:gd name="connsiteY2" fmla="*/ 1268361 h 3299167"/>
                <a:gd name="connsiteX3" fmla="*/ 3008982 w 3008982"/>
                <a:gd name="connsiteY3" fmla="*/ 0 h 3299167"/>
                <a:gd name="connsiteX4" fmla="*/ 2999150 w 3008982"/>
                <a:gd name="connsiteY4" fmla="*/ 3299167 h 3299167"/>
                <a:gd name="connsiteX5" fmla="*/ 742780 w 3008982"/>
                <a:gd name="connsiteY5" fmla="*/ 2011141 h 3299167"/>
                <a:gd name="connsiteX6" fmla="*/ 742780 w 3008982"/>
                <a:gd name="connsiteY6" fmla="*/ 2382531 h 3299167"/>
                <a:gd name="connsiteX7" fmla="*/ 0 w 3008982"/>
                <a:gd name="connsiteY7" fmla="*/ 1639751 h 3299167"/>
                <a:gd name="connsiteX0" fmla="*/ 0 w 3008982"/>
                <a:gd name="connsiteY0" fmla="*/ 1639751 h 3299167"/>
                <a:gd name="connsiteX1" fmla="*/ 742780 w 3008982"/>
                <a:gd name="connsiteY1" fmla="*/ 896971 h 3299167"/>
                <a:gd name="connsiteX2" fmla="*/ 742780 w 3008982"/>
                <a:gd name="connsiteY2" fmla="*/ 1268361 h 3299167"/>
                <a:gd name="connsiteX3" fmla="*/ 3008982 w 3008982"/>
                <a:gd name="connsiteY3" fmla="*/ 0 h 3299167"/>
                <a:gd name="connsiteX4" fmla="*/ 2999150 w 3008982"/>
                <a:gd name="connsiteY4" fmla="*/ 3299167 h 3299167"/>
                <a:gd name="connsiteX5" fmla="*/ 742780 w 3008982"/>
                <a:gd name="connsiteY5" fmla="*/ 2011141 h 3299167"/>
                <a:gd name="connsiteX6" fmla="*/ 742780 w 3008982"/>
                <a:gd name="connsiteY6" fmla="*/ 2382531 h 3299167"/>
                <a:gd name="connsiteX7" fmla="*/ 0 w 3008982"/>
                <a:gd name="connsiteY7" fmla="*/ 1639751 h 3299167"/>
                <a:gd name="connsiteX0" fmla="*/ 0 w 3008982"/>
                <a:gd name="connsiteY0" fmla="*/ 1639751 h 3299167"/>
                <a:gd name="connsiteX1" fmla="*/ 742780 w 3008982"/>
                <a:gd name="connsiteY1" fmla="*/ 896971 h 3299167"/>
                <a:gd name="connsiteX2" fmla="*/ 742780 w 3008982"/>
                <a:gd name="connsiteY2" fmla="*/ 1268361 h 3299167"/>
                <a:gd name="connsiteX3" fmla="*/ 3008982 w 3008982"/>
                <a:gd name="connsiteY3" fmla="*/ 0 h 3299167"/>
                <a:gd name="connsiteX4" fmla="*/ 2999150 w 3008982"/>
                <a:gd name="connsiteY4" fmla="*/ 3299167 h 3299167"/>
                <a:gd name="connsiteX5" fmla="*/ 742780 w 3008982"/>
                <a:gd name="connsiteY5" fmla="*/ 2011141 h 3299167"/>
                <a:gd name="connsiteX6" fmla="*/ 742780 w 3008982"/>
                <a:gd name="connsiteY6" fmla="*/ 2382531 h 3299167"/>
                <a:gd name="connsiteX7" fmla="*/ 0 w 3008982"/>
                <a:gd name="connsiteY7" fmla="*/ 1639751 h 3299167"/>
                <a:gd name="connsiteX0" fmla="*/ 0 w 3008982"/>
                <a:gd name="connsiteY0" fmla="*/ 1639751 h 3299167"/>
                <a:gd name="connsiteX1" fmla="*/ 742780 w 3008982"/>
                <a:gd name="connsiteY1" fmla="*/ 896971 h 3299167"/>
                <a:gd name="connsiteX2" fmla="*/ 742780 w 3008982"/>
                <a:gd name="connsiteY2" fmla="*/ 1268361 h 3299167"/>
                <a:gd name="connsiteX3" fmla="*/ 3008982 w 3008982"/>
                <a:gd name="connsiteY3" fmla="*/ 0 h 3299167"/>
                <a:gd name="connsiteX4" fmla="*/ 2999150 w 3008982"/>
                <a:gd name="connsiteY4" fmla="*/ 3299167 h 3299167"/>
                <a:gd name="connsiteX5" fmla="*/ 742780 w 3008982"/>
                <a:gd name="connsiteY5" fmla="*/ 2011141 h 3299167"/>
                <a:gd name="connsiteX6" fmla="*/ 742780 w 3008982"/>
                <a:gd name="connsiteY6" fmla="*/ 2382531 h 3299167"/>
                <a:gd name="connsiteX7" fmla="*/ 0 w 3008982"/>
                <a:gd name="connsiteY7" fmla="*/ 1639751 h 3299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8982" h="3299167">
                  <a:moveTo>
                    <a:pt x="0" y="1639751"/>
                  </a:moveTo>
                  <a:lnTo>
                    <a:pt x="742780" y="896971"/>
                  </a:lnTo>
                  <a:lnTo>
                    <a:pt x="742780" y="1268361"/>
                  </a:lnTo>
                  <a:cubicBezTo>
                    <a:pt x="1360529" y="1150374"/>
                    <a:pt x="2332239" y="1042219"/>
                    <a:pt x="3008982" y="0"/>
                  </a:cubicBezTo>
                  <a:cubicBezTo>
                    <a:pt x="3005705" y="670380"/>
                    <a:pt x="3002427" y="2628787"/>
                    <a:pt x="2999150" y="3299167"/>
                  </a:cubicBezTo>
                  <a:cubicBezTo>
                    <a:pt x="2335517" y="2220896"/>
                    <a:pt x="1347419" y="2125851"/>
                    <a:pt x="742780" y="2011141"/>
                  </a:cubicBezTo>
                  <a:lnTo>
                    <a:pt x="742780" y="2382531"/>
                  </a:lnTo>
                  <a:lnTo>
                    <a:pt x="0" y="163975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67000">
                  <a:schemeClr val="accent1">
                    <a:alpha val="0"/>
                  </a:schemeClr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Arial" panose="020B0604020202020204" pitchFamily="34" charset="0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6C8ECF54-EF72-4171-BD8B-E73F7FBE7D65}"/>
                </a:ext>
              </a:extLst>
            </p:cNvPr>
            <p:cNvSpPr/>
            <p:nvPr/>
          </p:nvSpPr>
          <p:spPr>
            <a:xfrm>
              <a:off x="239838" y="2887788"/>
              <a:ext cx="11712324" cy="11712324"/>
            </a:xfrm>
            <a:prstGeom prst="ellipse">
              <a:avLst/>
            </a:prstGeom>
            <a:solidFill>
              <a:schemeClr val="accent1">
                <a:alpha val="5000"/>
              </a:schemeClr>
            </a:solidFill>
            <a:ln>
              <a:solidFill>
                <a:schemeClr val="accent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xmlns="" id="{2A079E26-4719-447A-9CB5-EBBDED9D4874}"/>
                </a:ext>
              </a:extLst>
            </p:cNvPr>
            <p:cNvSpPr/>
            <p:nvPr/>
          </p:nvSpPr>
          <p:spPr>
            <a:xfrm>
              <a:off x="871353" y="3570103"/>
              <a:ext cx="10449294" cy="104492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solidFill>
                <a:schemeClr val="accent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xmlns="" id="{BE0FF086-247E-49C3-B895-DA5EC1B178C4}"/>
                </a:ext>
              </a:extLst>
            </p:cNvPr>
            <p:cNvSpPr/>
            <p:nvPr/>
          </p:nvSpPr>
          <p:spPr>
            <a:xfrm>
              <a:off x="2022573" y="4416523"/>
              <a:ext cx="8146854" cy="8146854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="" id="{C48AAA07-EFFB-4D59-AF7C-B542599D21C1}"/>
                </a:ext>
              </a:extLst>
            </p:cNvPr>
            <p:cNvSpPr/>
            <p:nvPr/>
          </p:nvSpPr>
          <p:spPr>
            <a:xfrm>
              <a:off x="2901950" y="5397500"/>
              <a:ext cx="6388100" cy="63881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xmlns="" id="{8932C9A5-2399-45F4-8A38-765ECF5A3787}"/>
                </a:ext>
              </a:extLst>
            </p:cNvPr>
            <p:cNvCxnSpPr>
              <a:cxnSpLocks/>
            </p:cNvCxnSpPr>
            <p:nvPr/>
          </p:nvCxnSpPr>
          <p:spPr>
            <a:xfrm>
              <a:off x="2184599" y="4429215"/>
              <a:ext cx="2130722" cy="1564298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xmlns="" id="{09600894-4EDA-41C4-95ED-F3A67B7096DB}"/>
                </a:ext>
              </a:extLst>
            </p:cNvPr>
            <p:cNvCxnSpPr>
              <a:cxnSpLocks/>
            </p:cNvCxnSpPr>
            <p:nvPr/>
          </p:nvCxnSpPr>
          <p:spPr>
            <a:xfrm>
              <a:off x="4522835" y="3087702"/>
              <a:ext cx="909210" cy="2373116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xmlns="" id="{F9842FF0-FE37-4507-8749-614620697B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09136" y="3039403"/>
              <a:ext cx="802794" cy="2411526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xmlns="" id="{542999F1-3D74-4F12-BFA1-66E9CB47E2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6362" y="4411228"/>
              <a:ext cx="2155221" cy="1582285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椭圆 57">
            <a:extLst>
              <a:ext uri="{FF2B5EF4-FFF2-40B4-BE49-F238E27FC236}">
                <a16:creationId xmlns:a16="http://schemas.microsoft.com/office/drawing/2014/main" xmlns="" id="{20BAE671-2958-4597-9560-FB659292A2BB}"/>
              </a:ext>
            </a:extLst>
          </p:cNvPr>
          <p:cNvSpPr/>
          <p:nvPr userDrawn="1"/>
        </p:nvSpPr>
        <p:spPr>
          <a:xfrm>
            <a:off x="-806245" y="2048184"/>
            <a:ext cx="14109290" cy="14109290"/>
          </a:xfrm>
          <a:prstGeom prst="ellipse">
            <a:avLst/>
          </a:prstGeom>
          <a:noFill/>
          <a:ln>
            <a:solidFill>
              <a:schemeClr val="accent1">
                <a:alpha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xmlns="" id="{D7B37512-6CE3-46AF-BAD5-6A7BA721D761}"/>
              </a:ext>
            </a:extLst>
          </p:cNvPr>
          <p:cNvSpPr/>
          <p:nvPr userDrawn="1"/>
        </p:nvSpPr>
        <p:spPr>
          <a:xfrm rot="1857754">
            <a:off x="2425582" y="473767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0" name="文本占位符 29">
            <a:extLst>
              <a:ext uri="{FF2B5EF4-FFF2-40B4-BE49-F238E27FC236}">
                <a16:creationId xmlns:a16="http://schemas.microsoft.com/office/drawing/2014/main" xmlns="" id="{39221026-5775-4D55-B4EC-3370CE62AD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4880" y="595948"/>
            <a:ext cx="1814599" cy="503921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3600" b="1" smtClean="0">
                <a:solidFill>
                  <a:schemeClr val="accent1"/>
                </a:solidFill>
                <a:latin typeface="+mj-ea"/>
                <a:ea typeface="+mj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/>
            <a:r>
              <a:rPr lang="zh-CN" altLang="en-US" dirty="0"/>
              <a:t>一级标题</a:t>
            </a:r>
          </a:p>
        </p:txBody>
      </p:sp>
      <p:sp>
        <p:nvSpPr>
          <p:cNvPr id="61" name="文本占位符 32">
            <a:extLst>
              <a:ext uri="{FF2B5EF4-FFF2-40B4-BE49-F238E27FC236}">
                <a16:creationId xmlns:a16="http://schemas.microsoft.com/office/drawing/2014/main" xmlns="" id="{1A82CDB5-57D0-45D9-A205-0F0F7D3D8F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49998" y="324485"/>
            <a:ext cx="2019784" cy="55399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4000" b="1" dirty="0" smtClean="0"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  <a:latin typeface="+mj-lt"/>
              </a:defRPr>
            </a:lvl1pPr>
            <a:lvl2pPr>
              <a:defRPr lang="zh-CN" altLang="en-US" sz="1800" dirty="0" smtClean="0"/>
            </a:lvl2pPr>
            <a:lvl3pPr>
              <a:defRPr lang="zh-CN" altLang="en-US" sz="1800" dirty="0" smtClean="0"/>
            </a:lvl3pPr>
            <a:lvl4pPr>
              <a:defRPr lang="zh-CN" altLang="en-US" dirty="0" smtClean="0"/>
            </a:lvl4pPr>
            <a:lvl5pPr>
              <a:defRPr lang="zh-CN" altLang="en-US" dirty="0"/>
            </a:lvl5pPr>
          </a:lstStyle>
          <a:p>
            <a:pPr marL="0" lvl="0"/>
            <a:r>
              <a:rPr lang="zh-CN" altLang="en-US" dirty="0"/>
              <a:t>英文标题</a:t>
            </a:r>
          </a:p>
        </p:txBody>
      </p:sp>
      <p:sp>
        <p:nvSpPr>
          <p:cNvPr id="22" name="图片占位符 84">
            <a:extLst>
              <a:ext uri="{FF2B5EF4-FFF2-40B4-BE49-F238E27FC236}">
                <a16:creationId xmlns:a16="http://schemas.microsoft.com/office/drawing/2014/main" xmlns="" id="{ABC85AC3-3627-4367-8E52-01727B3020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890250" y="484798"/>
            <a:ext cx="628650" cy="62865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196347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文档, 文字&#10;&#10;描述已自动生成">
            <a:extLst>
              <a:ext uri="{FF2B5EF4-FFF2-40B4-BE49-F238E27FC236}">
                <a16:creationId xmlns:a16="http://schemas.microsoft.com/office/drawing/2014/main" xmlns="" id="{D75EC071-3C62-4B2B-9B61-4BC1EA10C2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38295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F461C4B3-1373-4683-A52A-29B8B23624AA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 flip="none" rotWithShape="1">
            <a:gsLst>
              <a:gs pos="62000">
                <a:schemeClr val="bg1">
                  <a:alpha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0C991BC1-061F-4EAA-9F2F-F8FBF77FA446}"/>
              </a:ext>
            </a:extLst>
          </p:cNvPr>
          <p:cNvSpPr/>
          <p:nvPr userDrawn="1"/>
        </p:nvSpPr>
        <p:spPr>
          <a:xfrm>
            <a:off x="0" y="5325762"/>
            <a:ext cx="12192000" cy="15322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76C28F08-A716-448D-9791-319B0AA34CD5}"/>
              </a:ext>
            </a:extLst>
          </p:cNvPr>
          <p:cNvCxnSpPr/>
          <p:nvPr userDrawn="1"/>
        </p:nvCxnSpPr>
        <p:spPr>
          <a:xfrm>
            <a:off x="5200307" y="4622800"/>
            <a:ext cx="298793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 descr="图片包含 户外艺术系列&#10;&#10;描述已自动生成">
            <a:extLst>
              <a:ext uri="{FF2B5EF4-FFF2-40B4-BE49-F238E27FC236}">
                <a16:creationId xmlns:a16="http://schemas.microsoft.com/office/drawing/2014/main" xmlns="" id="{2F680D73-CCF1-496B-9F33-686AB3FC73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10000"/>
            <a:biLevel thresh="2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7683578" y="2328428"/>
            <a:ext cx="5207000" cy="5207000"/>
          </a:xfrm>
          <a:prstGeom prst="rect">
            <a:avLst/>
          </a:prstGeom>
        </p:spPr>
      </p:pic>
      <p:pic>
        <p:nvPicPr>
          <p:cNvPr id="21" name="图片 20" descr="图片包含 户外艺术系列&#10;&#10;描述已自动生成">
            <a:extLst>
              <a:ext uri="{FF2B5EF4-FFF2-40B4-BE49-F238E27FC236}">
                <a16:creationId xmlns:a16="http://schemas.microsoft.com/office/drawing/2014/main" xmlns="" id="{7FD18FD1-1D36-4178-B11A-0CE4FC9A0C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1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562053" y="-983075"/>
            <a:ext cx="5207000" cy="5207000"/>
          </a:xfrm>
          <a:prstGeom prst="rect">
            <a:avLst/>
          </a:prstGeom>
        </p:spPr>
      </p:pic>
      <p:sp>
        <p:nvSpPr>
          <p:cNvPr id="24" name="图片占位符 23">
            <a:extLst>
              <a:ext uri="{FF2B5EF4-FFF2-40B4-BE49-F238E27FC236}">
                <a16:creationId xmlns:a16="http://schemas.microsoft.com/office/drawing/2014/main" xmlns="" id="{667FD3DB-145A-45E2-8D36-2E59DEF4858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60438" y="1531938"/>
            <a:ext cx="3568700" cy="532606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xmlns="" id="{B01F4E81-4B1D-4FE5-917B-90B29EF1DED1}"/>
              </a:ext>
            </a:extLst>
          </p:cNvPr>
          <p:cNvSpPr/>
          <p:nvPr userDrawn="1"/>
        </p:nvSpPr>
        <p:spPr>
          <a:xfrm rot="1857754">
            <a:off x="2941994" y="495949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27" name="文本占位符 29">
            <a:extLst>
              <a:ext uri="{FF2B5EF4-FFF2-40B4-BE49-F238E27FC236}">
                <a16:creationId xmlns:a16="http://schemas.microsoft.com/office/drawing/2014/main" xmlns="" id="{C3AADFC0-6CB7-4C73-B1DE-3527402AC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4880" y="595948"/>
            <a:ext cx="1814599" cy="503921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3600" b="1" smtClean="0">
                <a:solidFill>
                  <a:schemeClr val="accent1"/>
                </a:solidFill>
                <a:latin typeface="+mj-ea"/>
                <a:ea typeface="+mj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/>
            <a:r>
              <a:rPr lang="zh-CN" altLang="en-US" dirty="0"/>
              <a:t>一级标题</a:t>
            </a:r>
          </a:p>
        </p:txBody>
      </p:sp>
      <p:sp>
        <p:nvSpPr>
          <p:cNvPr id="28" name="文本占位符 32">
            <a:extLst>
              <a:ext uri="{FF2B5EF4-FFF2-40B4-BE49-F238E27FC236}">
                <a16:creationId xmlns:a16="http://schemas.microsoft.com/office/drawing/2014/main" xmlns="" id="{39C73CCE-EE73-447F-8A60-ED2CC6F0FC0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9998" y="324485"/>
            <a:ext cx="2019784" cy="55399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4000" b="1" dirty="0" smtClean="0"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  <a:latin typeface="+mj-lt"/>
              </a:defRPr>
            </a:lvl1pPr>
            <a:lvl2pPr>
              <a:defRPr lang="zh-CN" altLang="en-US" sz="1800" dirty="0" smtClean="0"/>
            </a:lvl2pPr>
            <a:lvl3pPr>
              <a:defRPr lang="zh-CN" altLang="en-US" sz="1800" dirty="0" smtClean="0"/>
            </a:lvl3pPr>
            <a:lvl4pPr>
              <a:defRPr lang="zh-CN" altLang="en-US" dirty="0" smtClean="0"/>
            </a:lvl4pPr>
            <a:lvl5pPr>
              <a:defRPr lang="zh-CN" altLang="en-US" dirty="0"/>
            </a:lvl5pPr>
          </a:lstStyle>
          <a:p>
            <a:pPr marL="0" lvl="0"/>
            <a:r>
              <a:rPr lang="zh-CN" altLang="en-US" dirty="0"/>
              <a:t>英文标题</a:t>
            </a:r>
          </a:p>
        </p:txBody>
      </p:sp>
      <p:pic>
        <p:nvPicPr>
          <p:cNvPr id="30" name="图片 29" descr="图片包含 户外艺术系列&#10;&#10;描述已自动生成">
            <a:extLst>
              <a:ext uri="{FF2B5EF4-FFF2-40B4-BE49-F238E27FC236}">
                <a16:creationId xmlns:a16="http://schemas.microsoft.com/office/drawing/2014/main" xmlns="" id="{1C0591AC-5696-416C-B5AE-902694FF01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10000"/>
            <a:biLevel thresh="2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442535" y="-1109463"/>
            <a:ext cx="5207000" cy="5207000"/>
          </a:xfrm>
          <a:prstGeom prst="rect">
            <a:avLst/>
          </a:prstGeom>
        </p:spPr>
      </p:pic>
      <p:sp>
        <p:nvSpPr>
          <p:cNvPr id="13" name="图片占位符 84">
            <a:extLst>
              <a:ext uri="{FF2B5EF4-FFF2-40B4-BE49-F238E27FC236}">
                <a16:creationId xmlns:a16="http://schemas.microsoft.com/office/drawing/2014/main" xmlns="" id="{7324C31B-2BF3-4977-8CF6-C93E99F5858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890250" y="484798"/>
            <a:ext cx="628650" cy="62865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76440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文档, 文字&#10;&#10;描述已自动生成">
            <a:extLst>
              <a:ext uri="{FF2B5EF4-FFF2-40B4-BE49-F238E27FC236}">
                <a16:creationId xmlns:a16="http://schemas.microsoft.com/office/drawing/2014/main" xmlns="" id="{9F429CB0-F2B0-44A0-ACD5-7196F80C02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0" y="0"/>
            <a:ext cx="12192000" cy="638295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4E17AC1B-E79C-49F4-B44A-31E91C6BECD6}"/>
              </a:ext>
            </a:extLst>
          </p:cNvPr>
          <p:cNvSpPr/>
          <p:nvPr userDrawn="1"/>
        </p:nvSpPr>
        <p:spPr>
          <a:xfrm flipH="1">
            <a:off x="0" y="1"/>
            <a:ext cx="12192000" cy="6857999"/>
          </a:xfrm>
          <a:prstGeom prst="rect">
            <a:avLst/>
          </a:prstGeom>
          <a:gradFill flip="none" rotWithShape="1">
            <a:gsLst>
              <a:gs pos="62000">
                <a:schemeClr val="bg1">
                  <a:alpha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图片包含 户外艺术系列&#10;&#10;描述已自动生成">
            <a:extLst>
              <a:ext uri="{FF2B5EF4-FFF2-40B4-BE49-F238E27FC236}">
                <a16:creationId xmlns:a16="http://schemas.microsoft.com/office/drawing/2014/main" xmlns="" id="{597B5EF6-A324-415C-AEC9-D54F05D561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1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7683578" y="2328428"/>
            <a:ext cx="5207000" cy="5207000"/>
          </a:xfrm>
          <a:prstGeom prst="rect">
            <a:avLst/>
          </a:prstGeom>
        </p:spPr>
      </p:pic>
      <p:sp>
        <p:nvSpPr>
          <p:cNvPr id="9" name="矩形 5">
            <a:extLst>
              <a:ext uri="{FF2B5EF4-FFF2-40B4-BE49-F238E27FC236}">
                <a16:creationId xmlns:a16="http://schemas.microsoft.com/office/drawing/2014/main" xmlns="" id="{3570C425-947D-4708-925F-FFEFE79730E7}"/>
              </a:ext>
            </a:extLst>
          </p:cNvPr>
          <p:cNvSpPr/>
          <p:nvPr userDrawn="1"/>
        </p:nvSpPr>
        <p:spPr>
          <a:xfrm>
            <a:off x="-88900" y="3344787"/>
            <a:ext cx="12369800" cy="3536361"/>
          </a:xfrm>
          <a:custGeom>
            <a:avLst/>
            <a:gdLst>
              <a:gd name="connsiteX0" fmla="*/ 0 w 12192001"/>
              <a:gd name="connsiteY0" fmla="*/ 0 h 1694861"/>
              <a:gd name="connsiteX1" fmla="*/ 12192001 w 12192001"/>
              <a:gd name="connsiteY1" fmla="*/ 0 h 1694861"/>
              <a:gd name="connsiteX2" fmla="*/ 12192001 w 12192001"/>
              <a:gd name="connsiteY2" fmla="*/ 1694861 h 1694861"/>
              <a:gd name="connsiteX3" fmla="*/ 0 w 12192001"/>
              <a:gd name="connsiteY3" fmla="*/ 1694861 h 1694861"/>
              <a:gd name="connsiteX4" fmla="*/ 0 w 12192001"/>
              <a:gd name="connsiteY4" fmla="*/ 0 h 1694861"/>
              <a:gd name="connsiteX0" fmla="*/ 12700 w 12192001"/>
              <a:gd name="connsiteY0" fmla="*/ 736600 h 1694861"/>
              <a:gd name="connsiteX1" fmla="*/ 12192001 w 12192001"/>
              <a:gd name="connsiteY1" fmla="*/ 0 h 1694861"/>
              <a:gd name="connsiteX2" fmla="*/ 12192001 w 12192001"/>
              <a:gd name="connsiteY2" fmla="*/ 1694861 h 1694861"/>
              <a:gd name="connsiteX3" fmla="*/ 0 w 12192001"/>
              <a:gd name="connsiteY3" fmla="*/ 1694861 h 1694861"/>
              <a:gd name="connsiteX4" fmla="*/ 12700 w 12192001"/>
              <a:gd name="connsiteY4" fmla="*/ 736600 h 1694861"/>
              <a:gd name="connsiteX0" fmla="*/ 12700 w 12192001"/>
              <a:gd name="connsiteY0" fmla="*/ 2120900 h 3079161"/>
              <a:gd name="connsiteX1" fmla="*/ 12179301 w 12192001"/>
              <a:gd name="connsiteY1" fmla="*/ 0 h 3079161"/>
              <a:gd name="connsiteX2" fmla="*/ 12192001 w 12192001"/>
              <a:gd name="connsiteY2" fmla="*/ 3079161 h 3079161"/>
              <a:gd name="connsiteX3" fmla="*/ 0 w 12192001"/>
              <a:gd name="connsiteY3" fmla="*/ 3079161 h 3079161"/>
              <a:gd name="connsiteX4" fmla="*/ 12700 w 12192001"/>
              <a:gd name="connsiteY4" fmla="*/ 2120900 h 3079161"/>
              <a:gd name="connsiteX0" fmla="*/ 12700 w 12192001"/>
              <a:gd name="connsiteY0" fmla="*/ 2578100 h 3536361"/>
              <a:gd name="connsiteX1" fmla="*/ 12179301 w 12192001"/>
              <a:gd name="connsiteY1" fmla="*/ 0 h 3536361"/>
              <a:gd name="connsiteX2" fmla="*/ 12192001 w 12192001"/>
              <a:gd name="connsiteY2" fmla="*/ 3536361 h 3536361"/>
              <a:gd name="connsiteX3" fmla="*/ 0 w 12192001"/>
              <a:gd name="connsiteY3" fmla="*/ 3536361 h 3536361"/>
              <a:gd name="connsiteX4" fmla="*/ 12700 w 12192001"/>
              <a:gd name="connsiteY4" fmla="*/ 2578100 h 3536361"/>
              <a:gd name="connsiteX0" fmla="*/ 12700 w 12192001"/>
              <a:gd name="connsiteY0" fmla="*/ 2908300 h 3536361"/>
              <a:gd name="connsiteX1" fmla="*/ 12179301 w 12192001"/>
              <a:gd name="connsiteY1" fmla="*/ 0 h 3536361"/>
              <a:gd name="connsiteX2" fmla="*/ 12192001 w 12192001"/>
              <a:gd name="connsiteY2" fmla="*/ 3536361 h 3536361"/>
              <a:gd name="connsiteX3" fmla="*/ 0 w 12192001"/>
              <a:gd name="connsiteY3" fmla="*/ 3536361 h 3536361"/>
              <a:gd name="connsiteX4" fmla="*/ 12700 w 12192001"/>
              <a:gd name="connsiteY4" fmla="*/ 2908300 h 3536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536361">
                <a:moveTo>
                  <a:pt x="12700" y="2908300"/>
                </a:moveTo>
                <a:lnTo>
                  <a:pt x="12179301" y="0"/>
                </a:lnTo>
                <a:cubicBezTo>
                  <a:pt x="12183534" y="1026387"/>
                  <a:pt x="12187768" y="2509974"/>
                  <a:pt x="12192001" y="3536361"/>
                </a:cubicBezTo>
                <a:lnTo>
                  <a:pt x="0" y="3536361"/>
                </a:lnTo>
                <a:lnTo>
                  <a:pt x="12700" y="29083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pic>
        <p:nvPicPr>
          <p:cNvPr id="11" name="图片 10" descr="图片包含 户外艺术系列&#10;&#10;描述已自动生成">
            <a:extLst>
              <a:ext uri="{FF2B5EF4-FFF2-40B4-BE49-F238E27FC236}">
                <a16:creationId xmlns:a16="http://schemas.microsoft.com/office/drawing/2014/main" xmlns="" id="{1BDF7012-1A7E-41EB-B9B0-0D8E1CC0ADD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biLevel thresh="25000"/>
            <a:alphaModFix amt="1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17429" y="-1433891"/>
            <a:ext cx="5597237" cy="5597237"/>
          </a:xfrm>
          <a:prstGeom prst="rect">
            <a:avLst/>
          </a:prstGeom>
        </p:spPr>
      </p:pic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96ED8E04-20A3-4A62-AFB6-FA5DE684EFEF}"/>
              </a:ext>
            </a:extLst>
          </p:cNvPr>
          <p:cNvCxnSpPr>
            <a:cxnSpLocks/>
          </p:cNvCxnSpPr>
          <p:nvPr userDrawn="1"/>
        </p:nvCxnSpPr>
        <p:spPr>
          <a:xfrm>
            <a:off x="877173" y="4635323"/>
            <a:ext cx="309563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46DCD9FA-4E96-4E6D-A159-77478C8A0129}"/>
              </a:ext>
            </a:extLst>
          </p:cNvPr>
          <p:cNvSpPr/>
          <p:nvPr userDrawn="1"/>
        </p:nvSpPr>
        <p:spPr>
          <a:xfrm rot="1857754">
            <a:off x="2941994" y="495949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23" name="图片占位符 22" hidden="1">
            <a:extLst>
              <a:ext uri="{FF2B5EF4-FFF2-40B4-BE49-F238E27FC236}">
                <a16:creationId xmlns:a16="http://schemas.microsoft.com/office/drawing/2014/main" xmlns="" id="{AE97C841-904B-4951-BC2C-6A00590F38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24600" y="1454150"/>
            <a:ext cx="4960938" cy="4929188"/>
          </a:xfrm>
          <a:effectLst>
            <a:outerShdw blurRad="317500" sx="102000" sy="102000" algn="ctr" rotWithShape="0">
              <a:schemeClr val="accent1">
                <a:alpha val="20000"/>
              </a:schemeClr>
            </a:outerShdw>
          </a:effectLst>
        </p:spPr>
        <p:txBody>
          <a:bodyPr/>
          <a:lstStyle/>
          <a:p>
            <a:endParaRPr lang="zh-CN" altLang="en-US"/>
          </a:p>
        </p:txBody>
      </p:sp>
      <p:pic>
        <p:nvPicPr>
          <p:cNvPr id="25" name="图片 24" descr="图片包含 户外艺术系列&#10;&#10;描述已自动生成">
            <a:extLst>
              <a:ext uri="{FF2B5EF4-FFF2-40B4-BE49-F238E27FC236}">
                <a16:creationId xmlns:a16="http://schemas.microsoft.com/office/drawing/2014/main" xmlns="" id="{137539B1-F54D-42BC-BFCF-7B9A9A76D66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10000"/>
            <a:biLevel thresh="2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7835978" y="2480828"/>
            <a:ext cx="5207000" cy="5207000"/>
          </a:xfrm>
          <a:prstGeom prst="rect">
            <a:avLst/>
          </a:prstGeom>
        </p:spPr>
      </p:pic>
      <p:sp>
        <p:nvSpPr>
          <p:cNvPr id="26" name="文本占位符 29">
            <a:extLst>
              <a:ext uri="{FF2B5EF4-FFF2-40B4-BE49-F238E27FC236}">
                <a16:creationId xmlns:a16="http://schemas.microsoft.com/office/drawing/2014/main" xmlns="" id="{E08CAFB2-2393-4636-9C42-875553D31E8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4880" y="595948"/>
            <a:ext cx="1814599" cy="503921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3600" b="1" smtClean="0">
                <a:solidFill>
                  <a:schemeClr val="accent1"/>
                </a:solidFill>
                <a:latin typeface="+mj-ea"/>
                <a:ea typeface="+mj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/>
            <a:r>
              <a:rPr lang="zh-CN" altLang="en-US" dirty="0"/>
              <a:t>一级标题</a:t>
            </a:r>
          </a:p>
        </p:txBody>
      </p:sp>
      <p:sp>
        <p:nvSpPr>
          <p:cNvPr id="27" name="文本占位符 32">
            <a:extLst>
              <a:ext uri="{FF2B5EF4-FFF2-40B4-BE49-F238E27FC236}">
                <a16:creationId xmlns:a16="http://schemas.microsoft.com/office/drawing/2014/main" xmlns="" id="{3B6E20D2-18DD-45AE-8239-9EA3133371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9998" y="324485"/>
            <a:ext cx="2019784" cy="55399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4000" b="1" dirty="0" smtClean="0"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  <a:latin typeface="+mj-lt"/>
              </a:defRPr>
            </a:lvl1pPr>
            <a:lvl2pPr>
              <a:defRPr lang="zh-CN" altLang="en-US" sz="1800" dirty="0" smtClean="0"/>
            </a:lvl2pPr>
            <a:lvl3pPr>
              <a:defRPr lang="zh-CN" altLang="en-US" sz="1800" dirty="0" smtClean="0"/>
            </a:lvl3pPr>
            <a:lvl4pPr>
              <a:defRPr lang="zh-CN" altLang="en-US" dirty="0" smtClean="0"/>
            </a:lvl4pPr>
            <a:lvl5pPr>
              <a:defRPr lang="zh-CN" altLang="en-US" dirty="0"/>
            </a:lvl5pPr>
          </a:lstStyle>
          <a:p>
            <a:pPr marL="0" lvl="0"/>
            <a:r>
              <a:rPr lang="zh-CN" altLang="en-US" dirty="0"/>
              <a:t>英文标题</a:t>
            </a:r>
          </a:p>
        </p:txBody>
      </p:sp>
      <p:sp>
        <p:nvSpPr>
          <p:cNvPr id="13" name="图片占位符 84">
            <a:extLst>
              <a:ext uri="{FF2B5EF4-FFF2-40B4-BE49-F238E27FC236}">
                <a16:creationId xmlns:a16="http://schemas.microsoft.com/office/drawing/2014/main" xmlns="" id="{6F09E7FA-A8F9-4D1F-8B74-E005CF76C95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890250" y="484798"/>
            <a:ext cx="628650" cy="62865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603607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32E25239-D085-49BA-B369-70BD4A4EC3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7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DAC5794B-C240-4905-A755-5C3DF5D9FC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20000">
                <a:schemeClr val="bg1">
                  <a:alpha val="40000"/>
                </a:schemeClr>
              </a:gs>
            </a:gsLst>
            <a:lin ang="5400000" scaled="1"/>
            <a:tileRect/>
          </a:gra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3A747452-AB9F-4555-9301-91009DBE93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1000"/>
          </a:blip>
          <a:stretch>
            <a:fillRect/>
          </a:stretch>
        </p:blipFill>
        <p:spPr>
          <a:xfrm>
            <a:off x="-121640" y="5958803"/>
            <a:ext cx="12453340" cy="1164388"/>
          </a:xfrm>
          <a:prstGeom prst="rect">
            <a:avLst/>
          </a:prstGeom>
        </p:spPr>
      </p:pic>
      <p:sp>
        <p:nvSpPr>
          <p:cNvPr id="35" name="椭圆 34">
            <a:extLst>
              <a:ext uri="{FF2B5EF4-FFF2-40B4-BE49-F238E27FC236}">
                <a16:creationId xmlns:a16="http://schemas.microsoft.com/office/drawing/2014/main" xmlns="" id="{015C73C7-21B6-43BA-A2EE-C726D25208EF}"/>
              </a:ext>
            </a:extLst>
          </p:cNvPr>
          <p:cNvSpPr/>
          <p:nvPr userDrawn="1"/>
        </p:nvSpPr>
        <p:spPr>
          <a:xfrm rot="1857754">
            <a:off x="2941994" y="495949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36" name="文本占位符 29">
            <a:extLst>
              <a:ext uri="{FF2B5EF4-FFF2-40B4-BE49-F238E27FC236}">
                <a16:creationId xmlns:a16="http://schemas.microsoft.com/office/drawing/2014/main" xmlns="" id="{DE7174A1-6ADF-4B74-9E39-B639562032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4880" y="595948"/>
            <a:ext cx="1814599" cy="503921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3600" b="1" smtClean="0">
                <a:solidFill>
                  <a:schemeClr val="accent1"/>
                </a:solidFill>
                <a:latin typeface="+mj-ea"/>
                <a:ea typeface="+mj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/>
            <a:r>
              <a:rPr lang="zh-CN" altLang="en-US" dirty="0"/>
              <a:t>一级标题</a:t>
            </a:r>
          </a:p>
        </p:txBody>
      </p:sp>
      <p:sp>
        <p:nvSpPr>
          <p:cNvPr id="37" name="文本占位符 32">
            <a:extLst>
              <a:ext uri="{FF2B5EF4-FFF2-40B4-BE49-F238E27FC236}">
                <a16:creationId xmlns:a16="http://schemas.microsoft.com/office/drawing/2014/main" xmlns="" id="{EE3578A7-DA66-41B9-AE6C-2390ED5D0B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9998" y="324485"/>
            <a:ext cx="2019784" cy="55399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4000" b="1" dirty="0" smtClean="0"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  <a:latin typeface="+mj-lt"/>
              </a:defRPr>
            </a:lvl1pPr>
            <a:lvl2pPr>
              <a:defRPr lang="zh-CN" altLang="en-US" sz="1800" dirty="0" smtClean="0"/>
            </a:lvl2pPr>
            <a:lvl3pPr>
              <a:defRPr lang="zh-CN" altLang="en-US" sz="1800" dirty="0" smtClean="0"/>
            </a:lvl3pPr>
            <a:lvl4pPr>
              <a:defRPr lang="zh-CN" altLang="en-US" dirty="0" smtClean="0"/>
            </a:lvl4pPr>
            <a:lvl5pPr>
              <a:defRPr lang="zh-CN" altLang="en-US" dirty="0"/>
            </a:lvl5pPr>
          </a:lstStyle>
          <a:p>
            <a:pPr marL="0" lvl="0"/>
            <a:r>
              <a:rPr lang="zh-CN" altLang="en-US" dirty="0"/>
              <a:t>英文标题</a:t>
            </a:r>
          </a:p>
        </p:txBody>
      </p:sp>
      <p:pic>
        <p:nvPicPr>
          <p:cNvPr id="38" name="图片 37" descr="图片包含 户外艺术系列&#10;&#10;描述已自动生成">
            <a:extLst>
              <a:ext uri="{FF2B5EF4-FFF2-40B4-BE49-F238E27FC236}">
                <a16:creationId xmlns:a16="http://schemas.microsoft.com/office/drawing/2014/main" xmlns="" id="{B82C6770-EC3A-489E-970A-F487BA3E72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10000"/>
            <a:biLevel thresh="2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442535" y="-1109463"/>
            <a:ext cx="5207000" cy="5207000"/>
          </a:xfrm>
          <a:prstGeom prst="rect">
            <a:avLst/>
          </a:prstGeom>
        </p:spPr>
      </p:pic>
      <p:sp>
        <p:nvSpPr>
          <p:cNvPr id="9" name="图片占位符 84">
            <a:extLst>
              <a:ext uri="{FF2B5EF4-FFF2-40B4-BE49-F238E27FC236}">
                <a16:creationId xmlns:a16="http://schemas.microsoft.com/office/drawing/2014/main" xmlns="" id="{3561DF2C-3B6D-45CD-BA8C-AFBEF09E6E4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890250" y="484798"/>
            <a:ext cx="628650" cy="62865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4110438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A121E0A5-89ED-4AB2-B02B-83716A2BDD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5214" y="0"/>
            <a:ext cx="12192000" cy="68580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609A7CFB-A0D0-4BEF-AF61-D4330F474F5E}"/>
              </a:ext>
            </a:extLst>
          </p:cNvPr>
          <p:cNvSpPr/>
          <p:nvPr userDrawn="1"/>
        </p:nvSpPr>
        <p:spPr>
          <a:xfrm>
            <a:off x="0" y="4868286"/>
            <a:ext cx="12233744" cy="19897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xmlns="" id="{F0275774-3BEE-44F8-B2A4-54D67ED0511D}"/>
              </a:ext>
            </a:extLst>
          </p:cNvPr>
          <p:cNvSpPr/>
          <p:nvPr userDrawn="1"/>
        </p:nvSpPr>
        <p:spPr>
          <a:xfrm rot="1857754">
            <a:off x="3297594" y="495949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9" name="图片 58" descr="图片包含 户外艺术系列&#10;&#10;描述已自动生成">
            <a:extLst>
              <a:ext uri="{FF2B5EF4-FFF2-40B4-BE49-F238E27FC236}">
                <a16:creationId xmlns:a16="http://schemas.microsoft.com/office/drawing/2014/main" xmlns="" id="{BDF00541-8709-4B86-A933-94AAC83C89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1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562053" y="-983075"/>
            <a:ext cx="5207000" cy="5207000"/>
          </a:xfrm>
          <a:prstGeom prst="rect">
            <a:avLst/>
          </a:prstGeom>
        </p:spPr>
      </p:pic>
      <p:sp>
        <p:nvSpPr>
          <p:cNvPr id="61" name="文本占位符 29">
            <a:extLst>
              <a:ext uri="{FF2B5EF4-FFF2-40B4-BE49-F238E27FC236}">
                <a16:creationId xmlns:a16="http://schemas.microsoft.com/office/drawing/2014/main" xmlns="" id="{22605940-CC49-4770-A07E-7ABFD0145C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4880" y="595948"/>
            <a:ext cx="1814599" cy="503921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3600" b="1" smtClean="0">
                <a:solidFill>
                  <a:schemeClr val="accent1"/>
                </a:solidFill>
                <a:latin typeface="+mj-ea"/>
                <a:ea typeface="+mj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/>
            <a:r>
              <a:rPr lang="zh-CN" altLang="en-US" dirty="0"/>
              <a:t>一级标题</a:t>
            </a:r>
          </a:p>
        </p:txBody>
      </p:sp>
      <p:sp>
        <p:nvSpPr>
          <p:cNvPr id="62" name="文本占位符 32">
            <a:extLst>
              <a:ext uri="{FF2B5EF4-FFF2-40B4-BE49-F238E27FC236}">
                <a16:creationId xmlns:a16="http://schemas.microsoft.com/office/drawing/2014/main" xmlns="" id="{98C282B3-B7DA-4A17-86DA-040BA48FCCC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9998" y="324485"/>
            <a:ext cx="2019784" cy="55399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4000" b="1" dirty="0" smtClean="0"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  <a:latin typeface="+mj-lt"/>
              </a:defRPr>
            </a:lvl1pPr>
            <a:lvl2pPr>
              <a:defRPr lang="zh-CN" altLang="en-US" sz="1800" dirty="0" smtClean="0"/>
            </a:lvl2pPr>
            <a:lvl3pPr>
              <a:defRPr lang="zh-CN" altLang="en-US" sz="1800" dirty="0" smtClean="0"/>
            </a:lvl3pPr>
            <a:lvl4pPr>
              <a:defRPr lang="zh-CN" altLang="en-US" dirty="0" smtClean="0"/>
            </a:lvl4pPr>
            <a:lvl5pPr>
              <a:defRPr lang="zh-CN" altLang="en-US" dirty="0"/>
            </a:lvl5pPr>
          </a:lstStyle>
          <a:p>
            <a:pPr marL="0" lvl="0"/>
            <a:r>
              <a:rPr lang="zh-CN" altLang="en-US" dirty="0"/>
              <a:t>英文标题</a:t>
            </a:r>
          </a:p>
        </p:txBody>
      </p:sp>
      <p:sp>
        <p:nvSpPr>
          <p:cNvPr id="63" name="图片占位符 84">
            <a:extLst>
              <a:ext uri="{FF2B5EF4-FFF2-40B4-BE49-F238E27FC236}">
                <a16:creationId xmlns:a16="http://schemas.microsoft.com/office/drawing/2014/main" xmlns="" id="{6C14E8D8-DD78-4950-A927-E1842F3CB8D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890250" y="484798"/>
            <a:ext cx="628650" cy="62865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13764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户外艺术系列&#10;&#10;描述已自动生成">
            <a:extLst>
              <a:ext uri="{FF2B5EF4-FFF2-40B4-BE49-F238E27FC236}">
                <a16:creationId xmlns:a16="http://schemas.microsoft.com/office/drawing/2014/main" xmlns="" id="{05426387-EBD6-4AB8-ACE1-0FEBB6F29C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409653" y="-830675"/>
            <a:ext cx="5207000" cy="5207000"/>
          </a:xfrm>
          <a:prstGeom prst="rect">
            <a:avLst/>
          </a:prstGeom>
        </p:spPr>
      </p:pic>
      <p:pic>
        <p:nvPicPr>
          <p:cNvPr id="7" name="图片 6" descr="图片包含 户外, 运输, 卫星, 空气&#10;&#10;描述已自动生成">
            <a:extLst>
              <a:ext uri="{FF2B5EF4-FFF2-40B4-BE49-F238E27FC236}">
                <a16:creationId xmlns:a16="http://schemas.microsoft.com/office/drawing/2014/main" xmlns="" id="{916132B0-D44F-4894-82B6-4C5B1BDFC2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 flipV="1">
            <a:off x="5882990" y="0"/>
            <a:ext cx="6309007" cy="68580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52C0DFC7-F525-4C60-8679-5BB3C607499A}"/>
              </a:ext>
            </a:extLst>
          </p:cNvPr>
          <p:cNvSpPr/>
          <p:nvPr userDrawn="1"/>
        </p:nvSpPr>
        <p:spPr>
          <a:xfrm>
            <a:off x="5876925" y="0"/>
            <a:ext cx="6315074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76000">
                <a:schemeClr val="accent1">
                  <a:alpha val="5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xmlns="" id="{F2F8AE52-18BD-42E1-B422-562863C3A3E0}"/>
              </a:ext>
            </a:extLst>
          </p:cNvPr>
          <p:cNvSpPr/>
          <p:nvPr userDrawn="1"/>
        </p:nvSpPr>
        <p:spPr>
          <a:xfrm rot="1857754">
            <a:off x="3297594" y="495949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占位符 29">
            <a:extLst>
              <a:ext uri="{FF2B5EF4-FFF2-40B4-BE49-F238E27FC236}">
                <a16:creationId xmlns:a16="http://schemas.microsoft.com/office/drawing/2014/main" xmlns="" id="{C28E5F04-8065-4580-866F-2729019D01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4880" y="595948"/>
            <a:ext cx="1814599" cy="503921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3600" b="1" smtClean="0">
                <a:solidFill>
                  <a:schemeClr val="accent1"/>
                </a:solidFill>
                <a:latin typeface="+mj-ea"/>
                <a:ea typeface="+mj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/>
            <a:r>
              <a:rPr lang="zh-CN" altLang="en-US" dirty="0"/>
              <a:t>一级标题</a:t>
            </a:r>
          </a:p>
        </p:txBody>
      </p:sp>
      <p:sp>
        <p:nvSpPr>
          <p:cNvPr id="56" name="文本占位符 32">
            <a:extLst>
              <a:ext uri="{FF2B5EF4-FFF2-40B4-BE49-F238E27FC236}">
                <a16:creationId xmlns:a16="http://schemas.microsoft.com/office/drawing/2014/main" xmlns="" id="{0F2FFBDC-2230-46BA-8915-13C448F737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9998" y="324485"/>
            <a:ext cx="2019784" cy="55399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4000" b="1" dirty="0" smtClean="0"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  <a:latin typeface="+mj-lt"/>
              </a:defRPr>
            </a:lvl1pPr>
            <a:lvl2pPr>
              <a:defRPr lang="zh-CN" altLang="en-US" sz="1800" dirty="0" smtClean="0"/>
            </a:lvl2pPr>
            <a:lvl3pPr>
              <a:defRPr lang="zh-CN" altLang="en-US" sz="1800" dirty="0" smtClean="0"/>
            </a:lvl3pPr>
            <a:lvl4pPr>
              <a:defRPr lang="zh-CN" altLang="en-US" dirty="0" smtClean="0"/>
            </a:lvl4pPr>
            <a:lvl5pPr>
              <a:defRPr lang="zh-CN" altLang="en-US" dirty="0"/>
            </a:lvl5pPr>
          </a:lstStyle>
          <a:p>
            <a:pPr marL="0" lvl="0"/>
            <a:r>
              <a:rPr lang="zh-CN" altLang="en-US" dirty="0"/>
              <a:t>英文标题</a:t>
            </a:r>
          </a:p>
        </p:txBody>
      </p:sp>
      <p:sp>
        <p:nvSpPr>
          <p:cNvPr id="57" name="图片占位符 84">
            <a:extLst>
              <a:ext uri="{FF2B5EF4-FFF2-40B4-BE49-F238E27FC236}">
                <a16:creationId xmlns:a16="http://schemas.microsoft.com/office/drawing/2014/main" xmlns="" id="{9B277BAD-EF4E-4AE3-89FC-DEF922F4216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890250" y="484798"/>
            <a:ext cx="628650" cy="62865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99034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751B102-3940-4004-9EC6-0B3F14AD6A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59811965-2D7E-4B22-983C-A45D1CEBF26B}"/>
              </a:ext>
            </a:extLst>
          </p:cNvPr>
          <p:cNvSpPr/>
          <p:nvPr userDrawn="1"/>
        </p:nvSpPr>
        <p:spPr>
          <a:xfrm>
            <a:off x="0" y="6720193"/>
            <a:ext cx="12192000" cy="1493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6B1B2F15-C727-4907-9F63-EC3DCB2680E4}"/>
              </a:ext>
            </a:extLst>
          </p:cNvPr>
          <p:cNvGrpSpPr/>
          <p:nvPr userDrawn="1"/>
        </p:nvGrpSpPr>
        <p:grpSpPr>
          <a:xfrm>
            <a:off x="3828184" y="1372964"/>
            <a:ext cx="4535632" cy="4535632"/>
            <a:chOff x="3986934" y="1372964"/>
            <a:chExt cx="4535632" cy="4535632"/>
          </a:xfrm>
        </p:grpSpPr>
        <p:sp>
          <p:nvSpPr>
            <p:cNvPr id="28" name="菱形 27">
              <a:extLst>
                <a:ext uri="{FF2B5EF4-FFF2-40B4-BE49-F238E27FC236}">
                  <a16:creationId xmlns:a16="http://schemas.microsoft.com/office/drawing/2014/main" xmlns="" id="{395A6C0E-7F6E-4E00-AD32-44E249E1809C}"/>
                </a:ext>
              </a:extLst>
            </p:cNvPr>
            <p:cNvSpPr/>
            <p:nvPr/>
          </p:nvSpPr>
          <p:spPr>
            <a:xfrm>
              <a:off x="3986934" y="1372964"/>
              <a:ext cx="4535632" cy="4535632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0649A265-DB6E-4073-9BA0-695F50AF62AB}"/>
                </a:ext>
              </a:extLst>
            </p:cNvPr>
            <p:cNvSpPr/>
            <p:nvPr/>
          </p:nvSpPr>
          <p:spPr>
            <a:xfrm>
              <a:off x="4273550" y="1834206"/>
              <a:ext cx="1866900" cy="1866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969936BE-38F6-47D1-B642-4FAB6EBA8745}"/>
                </a:ext>
              </a:extLst>
            </p:cNvPr>
            <p:cNvSpPr/>
            <p:nvPr/>
          </p:nvSpPr>
          <p:spPr>
            <a:xfrm>
              <a:off x="6254750" y="1834206"/>
              <a:ext cx="1866900" cy="1866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933A752C-122D-47A9-B841-ED4AC17EB0CB}"/>
                </a:ext>
              </a:extLst>
            </p:cNvPr>
            <p:cNvSpPr/>
            <p:nvPr/>
          </p:nvSpPr>
          <p:spPr>
            <a:xfrm>
              <a:off x="4273550" y="3826820"/>
              <a:ext cx="1866900" cy="1866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627A1BAE-3193-485E-90F2-26FBCA721407}"/>
                </a:ext>
              </a:extLst>
            </p:cNvPr>
            <p:cNvSpPr/>
            <p:nvPr/>
          </p:nvSpPr>
          <p:spPr>
            <a:xfrm>
              <a:off x="6254750" y="3826820"/>
              <a:ext cx="1866900" cy="1866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7" name="图片 36" descr="图片包含 户外艺术系列&#10;&#10;描述已自动生成">
            <a:extLst>
              <a:ext uri="{FF2B5EF4-FFF2-40B4-BE49-F238E27FC236}">
                <a16:creationId xmlns:a16="http://schemas.microsoft.com/office/drawing/2014/main" xmlns="" id="{7722EA29-A55D-4817-BDE0-C5EECDBF83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1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409653" y="-830675"/>
            <a:ext cx="5207000" cy="5207000"/>
          </a:xfrm>
          <a:prstGeom prst="rect">
            <a:avLst/>
          </a:prstGeom>
        </p:spPr>
      </p:pic>
      <p:sp>
        <p:nvSpPr>
          <p:cNvPr id="38" name="椭圆 37">
            <a:extLst>
              <a:ext uri="{FF2B5EF4-FFF2-40B4-BE49-F238E27FC236}">
                <a16:creationId xmlns:a16="http://schemas.microsoft.com/office/drawing/2014/main" xmlns="" id="{7FCD49BC-E71C-43DD-8A14-8641F6A70C21}"/>
              </a:ext>
            </a:extLst>
          </p:cNvPr>
          <p:cNvSpPr/>
          <p:nvPr userDrawn="1"/>
        </p:nvSpPr>
        <p:spPr>
          <a:xfrm rot="1857754">
            <a:off x="3297594" y="495949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占位符 29">
            <a:extLst>
              <a:ext uri="{FF2B5EF4-FFF2-40B4-BE49-F238E27FC236}">
                <a16:creationId xmlns:a16="http://schemas.microsoft.com/office/drawing/2014/main" xmlns="" id="{5D3CC681-5545-4670-B7F4-CF9E057D53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4880" y="595948"/>
            <a:ext cx="1814599" cy="503921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3600" b="1" smtClean="0">
                <a:solidFill>
                  <a:schemeClr val="accent1"/>
                </a:solidFill>
                <a:latin typeface="+mj-ea"/>
                <a:ea typeface="+mj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/>
            <a:r>
              <a:rPr lang="zh-CN" altLang="en-US" dirty="0"/>
              <a:t>一级标题</a:t>
            </a:r>
          </a:p>
        </p:txBody>
      </p:sp>
      <p:sp>
        <p:nvSpPr>
          <p:cNvPr id="40" name="文本占位符 32">
            <a:extLst>
              <a:ext uri="{FF2B5EF4-FFF2-40B4-BE49-F238E27FC236}">
                <a16:creationId xmlns:a16="http://schemas.microsoft.com/office/drawing/2014/main" xmlns="" id="{AD983325-E005-406B-A746-C0257236ED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9998" y="324485"/>
            <a:ext cx="2019784" cy="55399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4000" b="1" dirty="0" smtClean="0"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  <a:latin typeface="+mj-lt"/>
              </a:defRPr>
            </a:lvl1pPr>
            <a:lvl2pPr>
              <a:defRPr lang="zh-CN" altLang="en-US" sz="1800" dirty="0" smtClean="0"/>
            </a:lvl2pPr>
            <a:lvl3pPr>
              <a:defRPr lang="zh-CN" altLang="en-US" sz="1800" dirty="0" smtClean="0"/>
            </a:lvl3pPr>
            <a:lvl4pPr>
              <a:defRPr lang="zh-CN" altLang="en-US" dirty="0" smtClean="0"/>
            </a:lvl4pPr>
            <a:lvl5pPr>
              <a:defRPr lang="zh-CN" altLang="en-US" dirty="0"/>
            </a:lvl5pPr>
          </a:lstStyle>
          <a:p>
            <a:pPr marL="0" lvl="0"/>
            <a:r>
              <a:rPr lang="zh-CN" altLang="en-US" dirty="0"/>
              <a:t>英文标题</a:t>
            </a:r>
          </a:p>
        </p:txBody>
      </p:sp>
      <p:sp>
        <p:nvSpPr>
          <p:cNvPr id="42" name="图片占位符 41">
            <a:extLst>
              <a:ext uri="{FF2B5EF4-FFF2-40B4-BE49-F238E27FC236}">
                <a16:creationId xmlns:a16="http://schemas.microsoft.com/office/drawing/2014/main" xmlns="" id="{4FD7B71E-D1FB-4974-96E4-9AD28D6729D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13225" y="1926019"/>
            <a:ext cx="1684338" cy="16859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3" name="图片占位符 41">
            <a:extLst>
              <a:ext uri="{FF2B5EF4-FFF2-40B4-BE49-F238E27FC236}">
                <a16:creationId xmlns:a16="http://schemas.microsoft.com/office/drawing/2014/main" xmlns="" id="{178BDB5D-BEFE-44A1-AFB2-99F1EA46881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87281" y="1924693"/>
            <a:ext cx="1684338" cy="16859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4" name="图片占位符 41">
            <a:extLst>
              <a:ext uri="{FF2B5EF4-FFF2-40B4-BE49-F238E27FC236}">
                <a16:creationId xmlns:a16="http://schemas.microsoft.com/office/drawing/2014/main" xmlns="" id="{6EE57251-C815-446C-9137-2CEBFDF024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09653" y="3932711"/>
            <a:ext cx="1684338" cy="16859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5" name="图片占位符 41">
            <a:extLst>
              <a:ext uri="{FF2B5EF4-FFF2-40B4-BE49-F238E27FC236}">
                <a16:creationId xmlns:a16="http://schemas.microsoft.com/office/drawing/2014/main" xmlns="" id="{87ED8623-9B9D-4FE8-A66E-945DFEC2B3D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83709" y="3931385"/>
            <a:ext cx="1684338" cy="16859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6" name="图片占位符 84">
            <a:extLst>
              <a:ext uri="{FF2B5EF4-FFF2-40B4-BE49-F238E27FC236}">
                <a16:creationId xmlns:a16="http://schemas.microsoft.com/office/drawing/2014/main" xmlns="" id="{D911C3BB-F4D4-410B-AC4E-243EF7D7694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890250" y="484798"/>
            <a:ext cx="628650" cy="62865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67851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文字&#10;&#10;描述已自动生成">
            <a:extLst>
              <a:ext uri="{FF2B5EF4-FFF2-40B4-BE49-F238E27FC236}">
                <a16:creationId xmlns:a16="http://schemas.microsoft.com/office/drawing/2014/main" xmlns="" id="{D20CA6C8-938D-4CBF-BCF2-6EC1419A16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1115176" y="1379008"/>
            <a:ext cx="8303377" cy="2323927"/>
          </a:xfrm>
          <a:custGeom>
            <a:avLst/>
            <a:gdLst>
              <a:gd name="connsiteX0" fmla="*/ 0 w 8303377"/>
              <a:gd name="connsiteY0" fmla="*/ 0 h 2323927"/>
              <a:gd name="connsiteX1" fmla="*/ 8303377 w 8303377"/>
              <a:gd name="connsiteY1" fmla="*/ 0 h 2323927"/>
              <a:gd name="connsiteX2" fmla="*/ 7722395 w 8303377"/>
              <a:gd name="connsiteY2" fmla="*/ 2323927 h 2323927"/>
              <a:gd name="connsiteX3" fmla="*/ 0 w 8303377"/>
              <a:gd name="connsiteY3" fmla="*/ 2323927 h 2323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03377" h="2323927">
                <a:moveTo>
                  <a:pt x="0" y="0"/>
                </a:moveTo>
                <a:lnTo>
                  <a:pt x="8303377" y="0"/>
                </a:lnTo>
                <a:lnTo>
                  <a:pt x="7722395" y="2323927"/>
                </a:lnTo>
                <a:lnTo>
                  <a:pt x="0" y="2323927"/>
                </a:lnTo>
                <a:close/>
              </a:path>
            </a:pathLst>
          </a:cu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F5C33B16-FC18-4EE3-9761-A1457A13F4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5400000">
            <a:off x="7446301" y="629941"/>
            <a:ext cx="2323927" cy="9182099"/>
          </a:xfrm>
          <a:custGeom>
            <a:avLst/>
            <a:gdLst>
              <a:gd name="connsiteX0" fmla="*/ 0 w 2323927"/>
              <a:gd name="connsiteY0" fmla="*/ 8601117 h 9182099"/>
              <a:gd name="connsiteX1" fmla="*/ 0 w 2323927"/>
              <a:gd name="connsiteY1" fmla="*/ 0 h 9182099"/>
              <a:gd name="connsiteX2" fmla="*/ 5 w 2323927"/>
              <a:gd name="connsiteY2" fmla="*/ 0 h 9182099"/>
              <a:gd name="connsiteX3" fmla="*/ 2323927 w 2323927"/>
              <a:gd name="connsiteY3" fmla="*/ 580981 h 9182099"/>
              <a:gd name="connsiteX4" fmla="*/ 2323927 w 2323927"/>
              <a:gd name="connsiteY4" fmla="*/ 9182099 h 9182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3927" h="9182099">
                <a:moveTo>
                  <a:pt x="0" y="8601117"/>
                </a:moveTo>
                <a:lnTo>
                  <a:pt x="0" y="0"/>
                </a:lnTo>
                <a:lnTo>
                  <a:pt x="5" y="0"/>
                </a:lnTo>
                <a:lnTo>
                  <a:pt x="2323927" y="580981"/>
                </a:lnTo>
                <a:lnTo>
                  <a:pt x="2323927" y="9182099"/>
                </a:lnTo>
                <a:close/>
              </a:path>
            </a:pathLst>
          </a:custGeom>
        </p:spPr>
      </p:pic>
      <p:sp>
        <p:nvSpPr>
          <p:cNvPr id="11" name="平行四边形 10">
            <a:extLst>
              <a:ext uri="{FF2B5EF4-FFF2-40B4-BE49-F238E27FC236}">
                <a16:creationId xmlns:a16="http://schemas.microsoft.com/office/drawing/2014/main" xmlns="" id="{33F8D4B7-55C9-4FA2-9D4E-C99EA95E18D7}"/>
              </a:ext>
            </a:extLst>
          </p:cNvPr>
          <p:cNvSpPr/>
          <p:nvPr userDrawn="1"/>
        </p:nvSpPr>
        <p:spPr>
          <a:xfrm>
            <a:off x="4017215" y="4059027"/>
            <a:ext cx="9182100" cy="2323927"/>
          </a:xfrm>
          <a:prstGeom prst="parallelogram">
            <a:avLst/>
          </a:prstGeom>
          <a:solidFill>
            <a:srgbClr val="1C6F9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>
            <a:extLst>
              <a:ext uri="{FF2B5EF4-FFF2-40B4-BE49-F238E27FC236}">
                <a16:creationId xmlns:a16="http://schemas.microsoft.com/office/drawing/2014/main" xmlns="" id="{780736CD-373A-44DB-81F2-F4E77837C1B1}"/>
              </a:ext>
            </a:extLst>
          </p:cNvPr>
          <p:cNvSpPr/>
          <p:nvPr userDrawn="1"/>
        </p:nvSpPr>
        <p:spPr>
          <a:xfrm>
            <a:off x="-1993900" y="1379007"/>
            <a:ext cx="9182100" cy="2323927"/>
          </a:xfrm>
          <a:prstGeom prst="parallelogram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security-shield-cloud_70774">
            <a:extLst>
              <a:ext uri="{FF2B5EF4-FFF2-40B4-BE49-F238E27FC236}">
                <a16:creationId xmlns:a16="http://schemas.microsoft.com/office/drawing/2014/main" xmlns="" id="{40EA49EB-982D-4DE7-AEF9-F1A812F4BCF8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3589659" y="4090833"/>
            <a:ext cx="3272555" cy="2806845"/>
          </a:xfrm>
          <a:custGeom>
            <a:avLst/>
            <a:gdLst>
              <a:gd name="connsiteX0" fmla="*/ 303290 w 606439"/>
              <a:gd name="connsiteY0" fmla="*/ 197866 h 520138"/>
              <a:gd name="connsiteX1" fmla="*/ 303290 w 606439"/>
              <a:gd name="connsiteY1" fmla="*/ 456136 h 520138"/>
              <a:gd name="connsiteX2" fmla="*/ 251245 w 606439"/>
              <a:gd name="connsiteY2" fmla="*/ 409869 h 520138"/>
              <a:gd name="connsiteX3" fmla="*/ 190738 w 606439"/>
              <a:gd name="connsiteY3" fmla="*/ 246668 h 520138"/>
              <a:gd name="connsiteX4" fmla="*/ 303290 w 606439"/>
              <a:gd name="connsiteY4" fmla="*/ 197866 h 520138"/>
              <a:gd name="connsiteX5" fmla="*/ 303259 w 606439"/>
              <a:gd name="connsiteY5" fmla="*/ 160787 h 520138"/>
              <a:gd name="connsiteX6" fmla="*/ 292483 w 606439"/>
              <a:gd name="connsiteY6" fmla="*/ 164788 h 520138"/>
              <a:gd name="connsiteX7" fmla="*/ 169460 w 606439"/>
              <a:gd name="connsiteY7" fmla="*/ 218344 h 520138"/>
              <a:gd name="connsiteX8" fmla="*/ 157295 w 606439"/>
              <a:gd name="connsiteY8" fmla="*/ 234295 h 520138"/>
              <a:gd name="connsiteX9" fmla="*/ 178663 w 606439"/>
              <a:gd name="connsiteY9" fmla="*/ 351970 h 520138"/>
              <a:gd name="connsiteX10" fmla="*/ 225841 w 606439"/>
              <a:gd name="connsiteY10" fmla="*/ 431195 h 520138"/>
              <a:gd name="connsiteX11" fmla="*/ 295656 w 606439"/>
              <a:gd name="connsiteY11" fmla="*/ 490138 h 520138"/>
              <a:gd name="connsiteX12" fmla="*/ 303272 w 606439"/>
              <a:gd name="connsiteY12" fmla="*/ 491934 h 520138"/>
              <a:gd name="connsiteX13" fmla="*/ 310783 w 606439"/>
              <a:gd name="connsiteY13" fmla="*/ 490138 h 520138"/>
              <a:gd name="connsiteX14" fmla="*/ 380598 w 606439"/>
              <a:gd name="connsiteY14" fmla="*/ 431406 h 520138"/>
              <a:gd name="connsiteX15" fmla="*/ 427776 w 606439"/>
              <a:gd name="connsiteY15" fmla="*/ 352076 h 520138"/>
              <a:gd name="connsiteX16" fmla="*/ 449144 w 606439"/>
              <a:gd name="connsiteY16" fmla="*/ 234295 h 520138"/>
              <a:gd name="connsiteX17" fmla="*/ 436979 w 606439"/>
              <a:gd name="connsiteY17" fmla="*/ 218344 h 520138"/>
              <a:gd name="connsiteX18" fmla="*/ 313956 w 606439"/>
              <a:gd name="connsiteY18" fmla="*/ 164788 h 520138"/>
              <a:gd name="connsiteX19" fmla="*/ 303259 w 606439"/>
              <a:gd name="connsiteY19" fmla="*/ 160787 h 520138"/>
              <a:gd name="connsiteX20" fmla="*/ 292800 w 606439"/>
              <a:gd name="connsiteY20" fmla="*/ 0 h 520138"/>
              <a:gd name="connsiteX21" fmla="*/ 394878 w 606439"/>
              <a:gd name="connsiteY21" fmla="*/ 39929 h 520138"/>
              <a:gd name="connsiteX22" fmla="*/ 438883 w 606439"/>
              <a:gd name="connsiteY22" fmla="*/ 114612 h 520138"/>
              <a:gd name="connsiteX23" fmla="*/ 456125 w 606439"/>
              <a:gd name="connsiteY23" fmla="*/ 113661 h 520138"/>
              <a:gd name="connsiteX24" fmla="*/ 606439 w 606439"/>
              <a:gd name="connsiteY24" fmla="*/ 263766 h 520138"/>
              <a:gd name="connsiteX25" fmla="*/ 456125 w 606439"/>
              <a:gd name="connsiteY25" fmla="*/ 413871 h 520138"/>
              <a:gd name="connsiteX26" fmla="*/ 428199 w 606439"/>
              <a:gd name="connsiteY26" fmla="*/ 413871 h 520138"/>
              <a:gd name="connsiteX27" fmla="*/ 402177 w 606439"/>
              <a:gd name="connsiteY27" fmla="*/ 449575 h 520138"/>
              <a:gd name="connsiteX28" fmla="*/ 323476 w 606439"/>
              <a:gd name="connsiteY28" fmla="*/ 515279 h 520138"/>
              <a:gd name="connsiteX29" fmla="*/ 303272 w 606439"/>
              <a:gd name="connsiteY29" fmla="*/ 520138 h 520138"/>
              <a:gd name="connsiteX30" fmla="*/ 282857 w 606439"/>
              <a:gd name="connsiteY30" fmla="*/ 515173 h 520138"/>
              <a:gd name="connsiteX31" fmla="*/ 204262 w 606439"/>
              <a:gd name="connsiteY31" fmla="*/ 449364 h 520138"/>
              <a:gd name="connsiteX32" fmla="*/ 178346 w 606439"/>
              <a:gd name="connsiteY32" fmla="*/ 413871 h 520138"/>
              <a:gd name="connsiteX33" fmla="*/ 150314 w 606439"/>
              <a:gd name="connsiteY33" fmla="*/ 413871 h 520138"/>
              <a:gd name="connsiteX34" fmla="*/ 0 w 606439"/>
              <a:gd name="connsiteY34" fmla="*/ 263766 h 520138"/>
              <a:gd name="connsiteX35" fmla="*/ 146929 w 606439"/>
              <a:gd name="connsiteY35" fmla="*/ 113661 h 520138"/>
              <a:gd name="connsiteX36" fmla="*/ 292800 w 606439"/>
              <a:gd name="connsiteY36" fmla="*/ 0 h 520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6439" h="520138">
                <a:moveTo>
                  <a:pt x="303290" y="197866"/>
                </a:moveTo>
                <a:lnTo>
                  <a:pt x="303290" y="456136"/>
                </a:lnTo>
                <a:cubicBezTo>
                  <a:pt x="292606" y="449270"/>
                  <a:pt x="271979" y="434482"/>
                  <a:pt x="251245" y="409869"/>
                </a:cubicBezTo>
                <a:cubicBezTo>
                  <a:pt x="213375" y="364976"/>
                  <a:pt x="193065" y="310153"/>
                  <a:pt x="190738" y="246668"/>
                </a:cubicBezTo>
                <a:cubicBezTo>
                  <a:pt x="251140" y="228816"/>
                  <a:pt x="286894" y="208641"/>
                  <a:pt x="303290" y="197866"/>
                </a:cubicBezTo>
                <a:close/>
                <a:moveTo>
                  <a:pt x="303259" y="160787"/>
                </a:moveTo>
                <a:cubicBezTo>
                  <a:pt x="299438" y="160800"/>
                  <a:pt x="295603" y="162147"/>
                  <a:pt x="292483" y="164788"/>
                </a:cubicBezTo>
                <a:cubicBezTo>
                  <a:pt x="292165" y="165105"/>
                  <a:pt x="257152" y="194154"/>
                  <a:pt x="169460" y="218344"/>
                </a:cubicBezTo>
                <a:cubicBezTo>
                  <a:pt x="162267" y="220245"/>
                  <a:pt x="157295" y="226795"/>
                  <a:pt x="157295" y="234295"/>
                </a:cubicBezTo>
                <a:cubicBezTo>
                  <a:pt x="157295" y="276337"/>
                  <a:pt x="164489" y="315949"/>
                  <a:pt x="178663" y="351970"/>
                </a:cubicBezTo>
                <a:cubicBezTo>
                  <a:pt x="190087" y="380913"/>
                  <a:pt x="205954" y="407533"/>
                  <a:pt x="225841" y="431195"/>
                </a:cubicBezTo>
                <a:cubicBezTo>
                  <a:pt x="260008" y="471652"/>
                  <a:pt x="294281" y="489399"/>
                  <a:pt x="295656" y="490138"/>
                </a:cubicBezTo>
                <a:cubicBezTo>
                  <a:pt x="298089" y="491300"/>
                  <a:pt x="300628" y="491934"/>
                  <a:pt x="303272" y="491934"/>
                </a:cubicBezTo>
                <a:cubicBezTo>
                  <a:pt x="305811" y="491934"/>
                  <a:pt x="308350" y="491300"/>
                  <a:pt x="310783" y="490138"/>
                </a:cubicBezTo>
                <a:cubicBezTo>
                  <a:pt x="312158" y="489399"/>
                  <a:pt x="346431" y="471758"/>
                  <a:pt x="380598" y="431406"/>
                </a:cubicBezTo>
                <a:cubicBezTo>
                  <a:pt x="400590" y="407744"/>
                  <a:pt x="416457" y="381125"/>
                  <a:pt x="427776" y="352076"/>
                </a:cubicBezTo>
                <a:cubicBezTo>
                  <a:pt x="441951" y="316055"/>
                  <a:pt x="449144" y="276442"/>
                  <a:pt x="449144" y="234295"/>
                </a:cubicBezTo>
                <a:cubicBezTo>
                  <a:pt x="449144" y="226795"/>
                  <a:pt x="444172" y="220245"/>
                  <a:pt x="436979" y="218344"/>
                </a:cubicBezTo>
                <a:cubicBezTo>
                  <a:pt x="350345" y="194365"/>
                  <a:pt x="314274" y="164999"/>
                  <a:pt x="313956" y="164788"/>
                </a:cubicBezTo>
                <a:cubicBezTo>
                  <a:pt x="310889" y="162094"/>
                  <a:pt x="307081" y="160774"/>
                  <a:pt x="303259" y="160787"/>
                </a:cubicBezTo>
                <a:close/>
                <a:moveTo>
                  <a:pt x="292800" y="0"/>
                </a:moveTo>
                <a:cubicBezTo>
                  <a:pt x="330775" y="0"/>
                  <a:pt x="367058" y="14155"/>
                  <a:pt x="394878" y="39929"/>
                </a:cubicBezTo>
                <a:cubicBezTo>
                  <a:pt x="416775" y="60211"/>
                  <a:pt x="431901" y="86091"/>
                  <a:pt x="438883" y="114612"/>
                </a:cubicBezTo>
                <a:cubicBezTo>
                  <a:pt x="444595" y="113978"/>
                  <a:pt x="450307" y="113661"/>
                  <a:pt x="456125" y="113661"/>
                </a:cubicBezTo>
                <a:cubicBezTo>
                  <a:pt x="539057" y="113661"/>
                  <a:pt x="606439" y="180950"/>
                  <a:pt x="606439" y="263766"/>
                </a:cubicBezTo>
                <a:cubicBezTo>
                  <a:pt x="606439" y="346477"/>
                  <a:pt x="539057" y="413871"/>
                  <a:pt x="456125" y="413871"/>
                </a:cubicBezTo>
                <a:lnTo>
                  <a:pt x="428199" y="413871"/>
                </a:lnTo>
                <a:cubicBezTo>
                  <a:pt x="420371" y="426336"/>
                  <a:pt x="411697" y="438272"/>
                  <a:pt x="402177" y="449575"/>
                </a:cubicBezTo>
                <a:cubicBezTo>
                  <a:pt x="364942" y="493624"/>
                  <a:pt x="327602" y="513166"/>
                  <a:pt x="323476" y="515279"/>
                </a:cubicBezTo>
                <a:cubicBezTo>
                  <a:pt x="317235" y="518448"/>
                  <a:pt x="310254" y="520138"/>
                  <a:pt x="303272" y="520138"/>
                </a:cubicBezTo>
                <a:cubicBezTo>
                  <a:pt x="296185" y="520138"/>
                  <a:pt x="289204" y="518448"/>
                  <a:pt x="282857" y="515173"/>
                </a:cubicBezTo>
                <a:cubicBezTo>
                  <a:pt x="278731" y="513166"/>
                  <a:pt x="241391" y="493413"/>
                  <a:pt x="204262" y="449364"/>
                </a:cubicBezTo>
                <a:cubicBezTo>
                  <a:pt x="194847" y="438167"/>
                  <a:pt x="186174" y="426230"/>
                  <a:pt x="178346" y="413871"/>
                </a:cubicBezTo>
                <a:lnTo>
                  <a:pt x="150314" y="413871"/>
                </a:lnTo>
                <a:cubicBezTo>
                  <a:pt x="67382" y="413871"/>
                  <a:pt x="0" y="346477"/>
                  <a:pt x="0" y="263766"/>
                </a:cubicBezTo>
                <a:cubicBezTo>
                  <a:pt x="0" y="182112"/>
                  <a:pt x="65584" y="115457"/>
                  <a:pt x="146929" y="113661"/>
                </a:cubicBezTo>
                <a:cubicBezTo>
                  <a:pt x="163325" y="47641"/>
                  <a:pt x="222879" y="0"/>
                  <a:pt x="292800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</p:sp>
      <p:sp>
        <p:nvSpPr>
          <p:cNvPr id="27" name="laptop_350166">
            <a:extLst>
              <a:ext uri="{FF2B5EF4-FFF2-40B4-BE49-F238E27FC236}">
                <a16:creationId xmlns:a16="http://schemas.microsoft.com/office/drawing/2014/main" xmlns="" id="{FDEE2D7A-708D-458B-8A1E-FD127AC81EBE}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4633080" y="1267857"/>
            <a:ext cx="2555120" cy="2551557"/>
          </a:xfrm>
          <a:custGeom>
            <a:avLst/>
            <a:gdLst>
              <a:gd name="connsiteX0" fmla="*/ 341412 w 606933"/>
              <a:gd name="connsiteY0" fmla="*/ 542875 h 606087"/>
              <a:gd name="connsiteX1" fmla="*/ 341412 w 606933"/>
              <a:gd name="connsiteY1" fmla="*/ 568083 h 606087"/>
              <a:gd name="connsiteX2" fmla="*/ 366645 w 606933"/>
              <a:gd name="connsiteY2" fmla="*/ 568083 h 606087"/>
              <a:gd name="connsiteX3" fmla="*/ 366645 w 606933"/>
              <a:gd name="connsiteY3" fmla="*/ 542875 h 606087"/>
              <a:gd name="connsiteX4" fmla="*/ 290754 w 606933"/>
              <a:gd name="connsiteY4" fmla="*/ 542875 h 606087"/>
              <a:gd name="connsiteX5" fmla="*/ 290754 w 606933"/>
              <a:gd name="connsiteY5" fmla="*/ 568083 h 606087"/>
              <a:gd name="connsiteX6" fmla="*/ 316083 w 606933"/>
              <a:gd name="connsiteY6" fmla="*/ 568083 h 606087"/>
              <a:gd name="connsiteX7" fmla="*/ 316083 w 606933"/>
              <a:gd name="connsiteY7" fmla="*/ 542875 h 606087"/>
              <a:gd name="connsiteX8" fmla="*/ 240192 w 606933"/>
              <a:gd name="connsiteY8" fmla="*/ 542875 h 606087"/>
              <a:gd name="connsiteX9" fmla="*/ 240192 w 606933"/>
              <a:gd name="connsiteY9" fmla="*/ 568083 h 606087"/>
              <a:gd name="connsiteX10" fmla="*/ 265521 w 606933"/>
              <a:gd name="connsiteY10" fmla="*/ 568083 h 606087"/>
              <a:gd name="connsiteX11" fmla="*/ 265521 w 606933"/>
              <a:gd name="connsiteY11" fmla="*/ 542875 h 606087"/>
              <a:gd name="connsiteX12" fmla="*/ 0 w 606933"/>
              <a:gd name="connsiteY12" fmla="*/ 504967 h 606087"/>
              <a:gd name="connsiteX13" fmla="*/ 606933 w 606933"/>
              <a:gd name="connsiteY13" fmla="*/ 504967 h 606087"/>
              <a:gd name="connsiteX14" fmla="*/ 606933 w 606933"/>
              <a:gd name="connsiteY14" fmla="*/ 548071 h 606087"/>
              <a:gd name="connsiteX15" fmla="*/ 548859 w 606933"/>
              <a:gd name="connsiteY15" fmla="*/ 606087 h 606087"/>
              <a:gd name="connsiteX16" fmla="*/ 58074 w 606933"/>
              <a:gd name="connsiteY16" fmla="*/ 606087 h 606087"/>
              <a:gd name="connsiteX17" fmla="*/ 0 w 606933"/>
              <a:gd name="connsiteY17" fmla="*/ 548071 h 606087"/>
              <a:gd name="connsiteX18" fmla="*/ 25333 w 606933"/>
              <a:gd name="connsiteY18" fmla="*/ 164135 h 606087"/>
              <a:gd name="connsiteX19" fmla="*/ 118751 w 606933"/>
              <a:gd name="connsiteY19" fmla="*/ 164135 h 606087"/>
              <a:gd name="connsiteX20" fmla="*/ 288828 w 606933"/>
              <a:gd name="connsiteY20" fmla="*/ 388410 h 606087"/>
              <a:gd name="connsiteX21" fmla="*/ 303467 w 606933"/>
              <a:gd name="connsiteY21" fmla="*/ 391391 h 606087"/>
              <a:gd name="connsiteX22" fmla="*/ 318298 w 606933"/>
              <a:gd name="connsiteY22" fmla="*/ 388314 h 606087"/>
              <a:gd name="connsiteX23" fmla="*/ 488086 w 606933"/>
              <a:gd name="connsiteY23" fmla="*/ 164135 h 606087"/>
              <a:gd name="connsiteX24" fmla="*/ 581600 w 606933"/>
              <a:gd name="connsiteY24" fmla="*/ 164135 h 606087"/>
              <a:gd name="connsiteX25" fmla="*/ 581600 w 606933"/>
              <a:gd name="connsiteY25" fmla="*/ 479774 h 606087"/>
              <a:gd name="connsiteX26" fmla="*/ 25333 w 606933"/>
              <a:gd name="connsiteY26" fmla="*/ 479774 h 606087"/>
              <a:gd name="connsiteX27" fmla="*/ 303480 w 606933"/>
              <a:gd name="connsiteY27" fmla="*/ 0 h 606087"/>
              <a:gd name="connsiteX28" fmla="*/ 312725 w 606933"/>
              <a:gd name="connsiteY28" fmla="*/ 3942 h 606087"/>
              <a:gd name="connsiteX29" fmla="*/ 458055 w 606933"/>
              <a:gd name="connsiteY29" fmla="*/ 75584 h 606087"/>
              <a:gd name="connsiteX30" fmla="*/ 467108 w 606933"/>
              <a:gd name="connsiteY30" fmla="*/ 86451 h 606087"/>
              <a:gd name="connsiteX31" fmla="*/ 308392 w 606933"/>
              <a:gd name="connsiteY31" fmla="*/ 365133 h 606087"/>
              <a:gd name="connsiteX32" fmla="*/ 303480 w 606933"/>
              <a:gd name="connsiteY32" fmla="*/ 366094 h 606087"/>
              <a:gd name="connsiteX33" fmla="*/ 298568 w 606933"/>
              <a:gd name="connsiteY33" fmla="*/ 365133 h 606087"/>
              <a:gd name="connsiteX34" fmla="*/ 139852 w 606933"/>
              <a:gd name="connsiteY34" fmla="*/ 86451 h 606087"/>
              <a:gd name="connsiteX35" fmla="*/ 148809 w 606933"/>
              <a:gd name="connsiteY35" fmla="*/ 75584 h 606087"/>
              <a:gd name="connsiteX36" fmla="*/ 294330 w 606933"/>
              <a:gd name="connsiteY36" fmla="*/ 3942 h 606087"/>
              <a:gd name="connsiteX37" fmla="*/ 303480 w 606933"/>
              <a:gd name="connsiteY37" fmla="*/ 0 h 60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06933" h="606087">
                <a:moveTo>
                  <a:pt x="341412" y="542875"/>
                </a:moveTo>
                <a:lnTo>
                  <a:pt x="341412" y="568083"/>
                </a:lnTo>
                <a:lnTo>
                  <a:pt x="366645" y="568083"/>
                </a:lnTo>
                <a:lnTo>
                  <a:pt x="366645" y="542875"/>
                </a:lnTo>
                <a:close/>
                <a:moveTo>
                  <a:pt x="290754" y="542875"/>
                </a:moveTo>
                <a:lnTo>
                  <a:pt x="290754" y="568083"/>
                </a:lnTo>
                <a:lnTo>
                  <a:pt x="316083" y="568083"/>
                </a:lnTo>
                <a:lnTo>
                  <a:pt x="316083" y="542875"/>
                </a:lnTo>
                <a:close/>
                <a:moveTo>
                  <a:pt x="240192" y="542875"/>
                </a:moveTo>
                <a:lnTo>
                  <a:pt x="240192" y="568083"/>
                </a:lnTo>
                <a:lnTo>
                  <a:pt x="265521" y="568083"/>
                </a:lnTo>
                <a:lnTo>
                  <a:pt x="265521" y="542875"/>
                </a:lnTo>
                <a:close/>
                <a:moveTo>
                  <a:pt x="0" y="504967"/>
                </a:moveTo>
                <a:lnTo>
                  <a:pt x="606933" y="504967"/>
                </a:lnTo>
                <a:lnTo>
                  <a:pt x="606933" y="548071"/>
                </a:lnTo>
                <a:lnTo>
                  <a:pt x="548859" y="606087"/>
                </a:lnTo>
                <a:lnTo>
                  <a:pt x="58074" y="606087"/>
                </a:lnTo>
                <a:lnTo>
                  <a:pt x="0" y="548071"/>
                </a:lnTo>
                <a:close/>
                <a:moveTo>
                  <a:pt x="25333" y="164135"/>
                </a:moveTo>
                <a:lnTo>
                  <a:pt x="118751" y="164135"/>
                </a:lnTo>
                <a:cubicBezTo>
                  <a:pt x="130404" y="236169"/>
                  <a:pt x="168926" y="337439"/>
                  <a:pt x="288828" y="388410"/>
                </a:cubicBezTo>
                <a:cubicBezTo>
                  <a:pt x="293451" y="390334"/>
                  <a:pt x="298555" y="391391"/>
                  <a:pt x="303467" y="391391"/>
                </a:cubicBezTo>
                <a:cubicBezTo>
                  <a:pt x="308378" y="391391"/>
                  <a:pt x="313386" y="390334"/>
                  <a:pt x="318298" y="388314"/>
                </a:cubicBezTo>
                <a:cubicBezTo>
                  <a:pt x="438007" y="337439"/>
                  <a:pt x="476433" y="236265"/>
                  <a:pt x="488086" y="164135"/>
                </a:cubicBezTo>
                <a:lnTo>
                  <a:pt x="581600" y="164135"/>
                </a:lnTo>
                <a:lnTo>
                  <a:pt x="581600" y="479774"/>
                </a:lnTo>
                <a:lnTo>
                  <a:pt x="25333" y="479774"/>
                </a:lnTo>
                <a:close/>
                <a:moveTo>
                  <a:pt x="303480" y="0"/>
                </a:moveTo>
                <a:cubicBezTo>
                  <a:pt x="307043" y="0"/>
                  <a:pt x="310318" y="1346"/>
                  <a:pt x="312725" y="3942"/>
                </a:cubicBezTo>
                <a:cubicBezTo>
                  <a:pt x="312918" y="4327"/>
                  <a:pt x="352790" y="44716"/>
                  <a:pt x="458055" y="75584"/>
                </a:cubicBezTo>
                <a:cubicBezTo>
                  <a:pt x="462870" y="77123"/>
                  <a:pt x="466530" y="81258"/>
                  <a:pt x="467108" y="86451"/>
                </a:cubicBezTo>
                <a:cubicBezTo>
                  <a:pt x="467204" y="88470"/>
                  <a:pt x="485984" y="289644"/>
                  <a:pt x="308392" y="365133"/>
                </a:cubicBezTo>
                <a:cubicBezTo>
                  <a:pt x="306851" y="365710"/>
                  <a:pt x="305117" y="366094"/>
                  <a:pt x="303480" y="366094"/>
                </a:cubicBezTo>
                <a:cubicBezTo>
                  <a:pt x="301843" y="366094"/>
                  <a:pt x="300013" y="365710"/>
                  <a:pt x="298568" y="365133"/>
                </a:cubicBezTo>
                <a:cubicBezTo>
                  <a:pt x="120879" y="289644"/>
                  <a:pt x="139756" y="88470"/>
                  <a:pt x="139852" y="86451"/>
                </a:cubicBezTo>
                <a:cubicBezTo>
                  <a:pt x="140333" y="81258"/>
                  <a:pt x="143993" y="77123"/>
                  <a:pt x="148809" y="75584"/>
                </a:cubicBezTo>
                <a:cubicBezTo>
                  <a:pt x="254170" y="44716"/>
                  <a:pt x="293945" y="4327"/>
                  <a:pt x="294330" y="3942"/>
                </a:cubicBezTo>
                <a:cubicBezTo>
                  <a:pt x="296642" y="1346"/>
                  <a:pt x="300013" y="0"/>
                  <a:pt x="303480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</p:sp>
      <p:sp>
        <p:nvSpPr>
          <p:cNvPr id="29" name="平行四边形 28">
            <a:extLst>
              <a:ext uri="{FF2B5EF4-FFF2-40B4-BE49-F238E27FC236}">
                <a16:creationId xmlns:a16="http://schemas.microsoft.com/office/drawing/2014/main" xmlns="" id="{B77B04CC-D908-4C95-89F5-4A491CFC22FF}"/>
              </a:ext>
            </a:extLst>
          </p:cNvPr>
          <p:cNvSpPr/>
          <p:nvPr userDrawn="1"/>
        </p:nvSpPr>
        <p:spPr>
          <a:xfrm>
            <a:off x="-1826592" y="1283514"/>
            <a:ext cx="9182100" cy="2323927"/>
          </a:xfrm>
          <a:prstGeom prst="parallelogram">
            <a:avLst/>
          </a:prstGeom>
          <a:noFill/>
          <a:ln>
            <a:gradFill flip="none" rotWithShape="1">
              <a:gsLst>
                <a:gs pos="100000">
                  <a:schemeClr val="accent1">
                    <a:alpha val="43000"/>
                  </a:schemeClr>
                </a:gs>
                <a:gs pos="63000">
                  <a:schemeClr val="accent1">
                    <a:alpha val="0"/>
                  </a:schemeClr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平行四边形 30">
            <a:extLst>
              <a:ext uri="{FF2B5EF4-FFF2-40B4-BE49-F238E27FC236}">
                <a16:creationId xmlns:a16="http://schemas.microsoft.com/office/drawing/2014/main" xmlns="" id="{0873C803-E9B7-4A0B-96E4-28A875779C43}"/>
              </a:ext>
            </a:extLst>
          </p:cNvPr>
          <p:cNvSpPr/>
          <p:nvPr userDrawn="1"/>
        </p:nvSpPr>
        <p:spPr>
          <a:xfrm>
            <a:off x="3862987" y="3923345"/>
            <a:ext cx="9182100" cy="2323927"/>
          </a:xfrm>
          <a:prstGeom prst="parallelogram">
            <a:avLst/>
          </a:prstGeom>
          <a:noFill/>
          <a:ln>
            <a:gradFill flip="none" rotWithShape="1">
              <a:gsLst>
                <a:gs pos="6000">
                  <a:schemeClr val="accent1">
                    <a:alpha val="43000"/>
                  </a:schemeClr>
                </a:gs>
                <a:gs pos="43000">
                  <a:schemeClr val="accent1">
                    <a:alpha val="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7" name="图片 36" descr="图片包含 户外艺术系列&#10;&#10;描述已自动生成">
            <a:extLst>
              <a:ext uri="{FF2B5EF4-FFF2-40B4-BE49-F238E27FC236}">
                <a16:creationId xmlns:a16="http://schemas.microsoft.com/office/drawing/2014/main" xmlns="" id="{E2D66104-FCFC-463A-B142-E846F79E7D8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1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40404" y="-841375"/>
            <a:ext cx="5207000" cy="5207000"/>
          </a:xfrm>
          <a:prstGeom prst="rect">
            <a:avLst/>
          </a:prstGeom>
        </p:spPr>
      </p:pic>
      <p:pic>
        <p:nvPicPr>
          <p:cNvPr id="39" name="图片 38" descr="图片包含 户外艺术系列&#10;&#10;描述已自动生成">
            <a:extLst>
              <a:ext uri="{FF2B5EF4-FFF2-40B4-BE49-F238E27FC236}">
                <a16:creationId xmlns:a16="http://schemas.microsoft.com/office/drawing/2014/main" xmlns="" id="{84A96CB2-47C5-4409-9B97-1FC1854C298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1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7683578" y="2328428"/>
            <a:ext cx="5207000" cy="5207000"/>
          </a:xfrm>
          <a:prstGeom prst="rect">
            <a:avLst/>
          </a:prstGeom>
        </p:spPr>
      </p:pic>
      <p:sp>
        <p:nvSpPr>
          <p:cNvPr id="40" name="椭圆 39">
            <a:extLst>
              <a:ext uri="{FF2B5EF4-FFF2-40B4-BE49-F238E27FC236}">
                <a16:creationId xmlns:a16="http://schemas.microsoft.com/office/drawing/2014/main" xmlns="" id="{EE95DD0F-F722-4F09-AD77-CC12B82FE156}"/>
              </a:ext>
            </a:extLst>
          </p:cNvPr>
          <p:cNvSpPr/>
          <p:nvPr userDrawn="1"/>
        </p:nvSpPr>
        <p:spPr>
          <a:xfrm rot="1857754">
            <a:off x="3297594" y="495949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占位符 29">
            <a:extLst>
              <a:ext uri="{FF2B5EF4-FFF2-40B4-BE49-F238E27FC236}">
                <a16:creationId xmlns:a16="http://schemas.microsoft.com/office/drawing/2014/main" xmlns="" id="{8A3B53F6-1D9D-4B7E-B266-029DE7DBFF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4880" y="595948"/>
            <a:ext cx="1814599" cy="503921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3600" b="1" smtClean="0">
                <a:solidFill>
                  <a:schemeClr val="accent1"/>
                </a:solidFill>
                <a:latin typeface="+mj-ea"/>
                <a:ea typeface="+mj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/>
            <a:r>
              <a:rPr lang="zh-CN" altLang="en-US" dirty="0"/>
              <a:t>一级标题</a:t>
            </a:r>
          </a:p>
        </p:txBody>
      </p:sp>
      <p:sp>
        <p:nvSpPr>
          <p:cNvPr id="42" name="文本占位符 32">
            <a:extLst>
              <a:ext uri="{FF2B5EF4-FFF2-40B4-BE49-F238E27FC236}">
                <a16:creationId xmlns:a16="http://schemas.microsoft.com/office/drawing/2014/main" xmlns="" id="{DF818B20-5ED0-41AB-A36D-80CA706808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9998" y="324485"/>
            <a:ext cx="2019784" cy="55399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4000" b="1" dirty="0" smtClean="0"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  <a:latin typeface="+mj-lt"/>
              </a:defRPr>
            </a:lvl1pPr>
            <a:lvl2pPr>
              <a:defRPr lang="zh-CN" altLang="en-US" sz="1800" dirty="0" smtClean="0"/>
            </a:lvl2pPr>
            <a:lvl3pPr>
              <a:defRPr lang="zh-CN" altLang="en-US" sz="1800" dirty="0" smtClean="0"/>
            </a:lvl3pPr>
            <a:lvl4pPr>
              <a:defRPr lang="zh-CN" altLang="en-US" dirty="0" smtClean="0"/>
            </a:lvl4pPr>
            <a:lvl5pPr>
              <a:defRPr lang="zh-CN" altLang="en-US" dirty="0"/>
            </a:lvl5pPr>
          </a:lstStyle>
          <a:p>
            <a:pPr marL="0" lvl="0"/>
            <a:r>
              <a:rPr lang="zh-CN" altLang="en-US" dirty="0"/>
              <a:t>英文标题</a:t>
            </a:r>
          </a:p>
        </p:txBody>
      </p:sp>
      <p:sp>
        <p:nvSpPr>
          <p:cNvPr id="43" name="图片占位符 84">
            <a:extLst>
              <a:ext uri="{FF2B5EF4-FFF2-40B4-BE49-F238E27FC236}">
                <a16:creationId xmlns:a16="http://schemas.microsoft.com/office/drawing/2014/main" xmlns="" id="{CD70C009-5E29-433B-A567-E24ED3E02BC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890250" y="484798"/>
            <a:ext cx="628650" cy="62865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935358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室内, 就坐&#10;&#10;描述已自动生成">
            <a:extLst>
              <a:ext uri="{FF2B5EF4-FFF2-40B4-BE49-F238E27FC236}">
                <a16:creationId xmlns:a16="http://schemas.microsoft.com/office/drawing/2014/main" xmlns="" id="{14BD4484-1970-4F25-8285-0B653EC85D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" y="0"/>
            <a:ext cx="5178718" cy="6858000"/>
          </a:xfrm>
          <a:custGeom>
            <a:avLst/>
            <a:gdLst>
              <a:gd name="connsiteX0" fmla="*/ 0 w 5178718"/>
              <a:gd name="connsiteY0" fmla="*/ 0 h 6846284"/>
              <a:gd name="connsiteX1" fmla="*/ 5178718 w 5178718"/>
              <a:gd name="connsiteY1" fmla="*/ 0 h 6846284"/>
              <a:gd name="connsiteX2" fmla="*/ 5178718 w 5178718"/>
              <a:gd name="connsiteY2" fmla="*/ 6846284 h 6846284"/>
              <a:gd name="connsiteX3" fmla="*/ 0 w 5178718"/>
              <a:gd name="connsiteY3" fmla="*/ 6846284 h 6846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718" h="6846284">
                <a:moveTo>
                  <a:pt x="0" y="0"/>
                </a:moveTo>
                <a:lnTo>
                  <a:pt x="5178718" y="0"/>
                </a:lnTo>
                <a:lnTo>
                  <a:pt x="5178718" y="6846284"/>
                </a:lnTo>
                <a:lnTo>
                  <a:pt x="0" y="6846284"/>
                </a:lnTo>
                <a:close/>
              </a:path>
            </a:pathLst>
          </a:cu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ECD70524-EBAE-4092-A0EF-B04C01AF94F1}"/>
              </a:ext>
            </a:extLst>
          </p:cNvPr>
          <p:cNvSpPr/>
          <p:nvPr userDrawn="1"/>
        </p:nvSpPr>
        <p:spPr bwMode="auto">
          <a:xfrm>
            <a:off x="1" y="-1"/>
            <a:ext cx="5178718" cy="6857999"/>
          </a:xfrm>
          <a:prstGeom prst="rect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183D9DCB-915C-4CCE-894D-0CAB5AA698F9}"/>
              </a:ext>
            </a:extLst>
          </p:cNvPr>
          <p:cNvSpPr/>
          <p:nvPr userDrawn="1"/>
        </p:nvSpPr>
        <p:spPr bwMode="auto">
          <a:xfrm>
            <a:off x="3139073" y="3796630"/>
            <a:ext cx="8116888" cy="2490084"/>
          </a:xfrm>
          <a:prstGeom prst="roundRect">
            <a:avLst>
              <a:gd name="adj" fmla="val 2341"/>
            </a:avLst>
          </a:prstGeom>
          <a:solidFill>
            <a:schemeClr val="bg1"/>
          </a:solidFill>
          <a:ln>
            <a:noFill/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72BD0029-35D5-4879-9541-FE4D8C6D06EF}"/>
              </a:ext>
            </a:extLst>
          </p:cNvPr>
          <p:cNvSpPr/>
          <p:nvPr userDrawn="1"/>
        </p:nvSpPr>
        <p:spPr bwMode="auto">
          <a:xfrm>
            <a:off x="3139073" y="1160004"/>
            <a:ext cx="8116888" cy="2490084"/>
          </a:xfrm>
          <a:prstGeom prst="roundRect">
            <a:avLst>
              <a:gd name="adj" fmla="val 2341"/>
            </a:avLst>
          </a:prstGeom>
          <a:solidFill>
            <a:schemeClr val="bg1"/>
          </a:solidFill>
          <a:ln>
            <a:noFill/>
          </a:ln>
          <a:effectLst>
            <a:outerShdw blurRad="1016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8EA7A9EF-E179-4A8C-BA00-44BD89BA5742}"/>
              </a:ext>
            </a:extLst>
          </p:cNvPr>
          <p:cNvGrpSpPr/>
          <p:nvPr userDrawn="1"/>
        </p:nvGrpSpPr>
        <p:grpSpPr>
          <a:xfrm>
            <a:off x="3314375" y="1160005"/>
            <a:ext cx="200349" cy="268746"/>
            <a:chOff x="3314376" y="1160004"/>
            <a:chExt cx="115868" cy="360821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8C2355BA-2FC2-4395-B4DC-3915D2F2AC6A}"/>
                </a:ext>
              </a:extLst>
            </p:cNvPr>
            <p:cNvCxnSpPr/>
            <p:nvPr/>
          </p:nvCxnSpPr>
          <p:spPr>
            <a:xfrm>
              <a:off x="3314376" y="1160004"/>
              <a:ext cx="0" cy="36082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A1FEC876-F5F4-43D9-A635-E051C97D74A2}"/>
                </a:ext>
              </a:extLst>
            </p:cNvPr>
            <p:cNvCxnSpPr/>
            <p:nvPr/>
          </p:nvCxnSpPr>
          <p:spPr>
            <a:xfrm>
              <a:off x="3372310" y="1160004"/>
              <a:ext cx="0" cy="36082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46C5AC49-FB2B-4A0B-B62D-C3270E2E618E}"/>
                </a:ext>
              </a:extLst>
            </p:cNvPr>
            <p:cNvCxnSpPr/>
            <p:nvPr/>
          </p:nvCxnSpPr>
          <p:spPr>
            <a:xfrm>
              <a:off x="3430244" y="1160004"/>
              <a:ext cx="0" cy="36082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90D249A7-1476-4875-A352-DFA3010F95B7}"/>
              </a:ext>
            </a:extLst>
          </p:cNvPr>
          <p:cNvGrpSpPr/>
          <p:nvPr userDrawn="1"/>
        </p:nvGrpSpPr>
        <p:grpSpPr>
          <a:xfrm>
            <a:off x="3314375" y="3795500"/>
            <a:ext cx="200349" cy="268746"/>
            <a:chOff x="3314376" y="1160004"/>
            <a:chExt cx="115868" cy="360821"/>
          </a:xfrm>
        </p:grpSpPr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A068D4B7-9681-491F-8405-FBF31457024D}"/>
                </a:ext>
              </a:extLst>
            </p:cNvPr>
            <p:cNvCxnSpPr/>
            <p:nvPr/>
          </p:nvCxnSpPr>
          <p:spPr>
            <a:xfrm>
              <a:off x="3314376" y="1160004"/>
              <a:ext cx="0" cy="36082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E5B71128-4D18-4C9F-AEEA-CEB509D25AFF}"/>
                </a:ext>
              </a:extLst>
            </p:cNvPr>
            <p:cNvCxnSpPr/>
            <p:nvPr/>
          </p:nvCxnSpPr>
          <p:spPr>
            <a:xfrm>
              <a:off x="3372310" y="1160004"/>
              <a:ext cx="0" cy="36082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3E86B3FA-4BF2-4DEF-A17A-854751928942}"/>
                </a:ext>
              </a:extLst>
            </p:cNvPr>
            <p:cNvCxnSpPr/>
            <p:nvPr/>
          </p:nvCxnSpPr>
          <p:spPr>
            <a:xfrm>
              <a:off x="3430244" y="1160004"/>
              <a:ext cx="0" cy="36082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椭圆 25">
            <a:extLst>
              <a:ext uri="{FF2B5EF4-FFF2-40B4-BE49-F238E27FC236}">
                <a16:creationId xmlns:a16="http://schemas.microsoft.com/office/drawing/2014/main" xmlns="" id="{CA1C3792-6C14-4E66-9026-BD875AD906FE}"/>
              </a:ext>
            </a:extLst>
          </p:cNvPr>
          <p:cNvSpPr/>
          <p:nvPr userDrawn="1"/>
        </p:nvSpPr>
        <p:spPr>
          <a:xfrm rot="1857754">
            <a:off x="3623936" y="495949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文本占位符 29">
            <a:extLst>
              <a:ext uri="{FF2B5EF4-FFF2-40B4-BE49-F238E27FC236}">
                <a16:creationId xmlns:a16="http://schemas.microsoft.com/office/drawing/2014/main" xmlns="" id="{85FB4C1E-B687-4B84-91A2-D01F7207EE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4880" y="595948"/>
            <a:ext cx="1814599" cy="503921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3600" b="1" smtClean="0">
                <a:solidFill>
                  <a:schemeClr val="bg1"/>
                </a:solidFill>
                <a:latin typeface="+mj-ea"/>
                <a:ea typeface="+mj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/>
            <a:r>
              <a:rPr lang="zh-CN" altLang="en-US" dirty="0"/>
              <a:t>一级标题</a:t>
            </a:r>
          </a:p>
        </p:txBody>
      </p:sp>
      <p:sp>
        <p:nvSpPr>
          <p:cNvPr id="28" name="文本占位符 32">
            <a:extLst>
              <a:ext uri="{FF2B5EF4-FFF2-40B4-BE49-F238E27FC236}">
                <a16:creationId xmlns:a16="http://schemas.microsoft.com/office/drawing/2014/main" xmlns="" id="{B1001461-AB0B-4128-BB74-4E07A3A554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49998" y="324485"/>
            <a:ext cx="2019784" cy="55399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4000" b="1" dirty="0" smtClean="0"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  <a:latin typeface="+mj-lt"/>
              </a:defRPr>
            </a:lvl1pPr>
            <a:lvl2pPr>
              <a:defRPr lang="zh-CN" altLang="en-US" sz="1800" dirty="0" smtClean="0"/>
            </a:lvl2pPr>
            <a:lvl3pPr>
              <a:defRPr lang="zh-CN" altLang="en-US" sz="1800" dirty="0" smtClean="0"/>
            </a:lvl3pPr>
            <a:lvl4pPr>
              <a:defRPr lang="zh-CN" altLang="en-US" dirty="0" smtClean="0"/>
            </a:lvl4pPr>
            <a:lvl5pPr>
              <a:defRPr lang="zh-CN" altLang="en-US" dirty="0"/>
            </a:lvl5pPr>
          </a:lstStyle>
          <a:p>
            <a:pPr marL="0" lvl="0"/>
            <a:r>
              <a:rPr lang="zh-CN" altLang="en-US" dirty="0"/>
              <a:t>英文标题</a:t>
            </a:r>
          </a:p>
        </p:txBody>
      </p:sp>
      <p:sp>
        <p:nvSpPr>
          <p:cNvPr id="29" name="图片占位符 84">
            <a:extLst>
              <a:ext uri="{FF2B5EF4-FFF2-40B4-BE49-F238E27FC236}">
                <a16:creationId xmlns:a16="http://schemas.microsoft.com/office/drawing/2014/main" xmlns="" id="{B23BD53F-4B51-4E76-BF98-118AC9DAEE0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890250" y="484798"/>
            <a:ext cx="628650" cy="62865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1982008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墙壁&#10;&#10;描述已自动生成">
            <a:extLst>
              <a:ext uri="{FF2B5EF4-FFF2-40B4-BE49-F238E27FC236}">
                <a16:creationId xmlns:a16="http://schemas.microsoft.com/office/drawing/2014/main" xmlns="" id="{D16F17DE-4576-4A56-A4CD-61DB4E72AD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22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图片包含 天空, 户外, 建筑物, 平面&#10;&#10;描述已自动生成">
            <a:extLst>
              <a:ext uri="{FF2B5EF4-FFF2-40B4-BE49-F238E27FC236}">
                <a16:creationId xmlns:a16="http://schemas.microsoft.com/office/drawing/2014/main" xmlns="" id="{4E523904-B541-48D4-93B8-664E1860C3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357277">
            <a:off x="364721" y="-592015"/>
            <a:ext cx="12414238" cy="8113473"/>
          </a:xfrm>
          <a:custGeom>
            <a:avLst/>
            <a:gdLst>
              <a:gd name="connsiteX0" fmla="*/ 11702784 w 12414238"/>
              <a:gd name="connsiteY0" fmla="*/ 0 h 8113473"/>
              <a:gd name="connsiteX1" fmla="*/ 12414238 w 12414238"/>
              <a:gd name="connsiteY1" fmla="*/ 6820999 h 8113473"/>
              <a:gd name="connsiteX2" fmla="*/ 22761 w 12414238"/>
              <a:gd name="connsiteY2" fmla="*/ 8113473 h 8113473"/>
              <a:gd name="connsiteX3" fmla="*/ 0 w 12414238"/>
              <a:gd name="connsiteY3" fmla="*/ 7895254 h 8113473"/>
              <a:gd name="connsiteX4" fmla="*/ 765589 w 12414238"/>
              <a:gd name="connsiteY4" fmla="*/ 7811492 h 8113473"/>
              <a:gd name="connsiteX5" fmla="*/ 10337629 w 12414238"/>
              <a:gd name="connsiteY5" fmla="*/ 481322 h 8113473"/>
              <a:gd name="connsiteX6" fmla="*/ 10315598 w 12414238"/>
              <a:gd name="connsiteY6" fmla="*/ 144689 h 81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14238" h="8113473">
                <a:moveTo>
                  <a:pt x="11702784" y="0"/>
                </a:moveTo>
                <a:lnTo>
                  <a:pt x="12414238" y="6820999"/>
                </a:lnTo>
                <a:lnTo>
                  <a:pt x="22761" y="8113473"/>
                </a:lnTo>
                <a:lnTo>
                  <a:pt x="0" y="7895254"/>
                </a:lnTo>
                <a:lnTo>
                  <a:pt x="765589" y="7811492"/>
                </a:lnTo>
                <a:cubicBezTo>
                  <a:pt x="6260501" y="7238355"/>
                  <a:pt x="10432433" y="4038133"/>
                  <a:pt x="10337629" y="481322"/>
                </a:cubicBezTo>
                <a:lnTo>
                  <a:pt x="10315598" y="144689"/>
                </a:lnTo>
                <a:close/>
              </a:path>
            </a:pathLst>
          </a:custGeom>
        </p:spPr>
      </p:pic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49253450-79B7-4488-B71A-0DC65A3AD08B}"/>
              </a:ext>
            </a:extLst>
          </p:cNvPr>
          <p:cNvSpPr/>
          <p:nvPr userDrawn="1"/>
        </p:nvSpPr>
        <p:spPr>
          <a:xfrm>
            <a:off x="0" y="0"/>
            <a:ext cx="12458700" cy="6858000"/>
          </a:xfrm>
          <a:custGeom>
            <a:avLst/>
            <a:gdLst>
              <a:gd name="connsiteX0" fmla="*/ 11063990 w 12458700"/>
              <a:gd name="connsiteY0" fmla="*/ 0 h 6858000"/>
              <a:gd name="connsiteX1" fmla="*/ 12458700 w 12458700"/>
              <a:gd name="connsiteY1" fmla="*/ 0 h 6858000"/>
              <a:gd name="connsiteX2" fmla="*/ 12458700 w 12458700"/>
              <a:gd name="connsiteY2" fmla="*/ 6858000 h 6858000"/>
              <a:gd name="connsiteX3" fmla="*/ 0 w 12458700"/>
              <a:gd name="connsiteY3" fmla="*/ 6858000 h 6858000"/>
              <a:gd name="connsiteX4" fmla="*/ 0 w 12458700"/>
              <a:gd name="connsiteY4" fmla="*/ 6638598 h 6858000"/>
              <a:gd name="connsiteX5" fmla="*/ 770148 w 12458700"/>
              <a:gd name="connsiteY5" fmla="*/ 6634711 h 6858000"/>
              <a:gd name="connsiteX6" fmla="*/ 11050978 w 12458700"/>
              <a:gd name="connsiteY6" fmla="*/ 3371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58700" h="6858000">
                <a:moveTo>
                  <a:pt x="11063990" y="0"/>
                </a:moveTo>
                <a:lnTo>
                  <a:pt x="12458700" y="0"/>
                </a:lnTo>
                <a:lnTo>
                  <a:pt x="12458700" y="6858000"/>
                </a:lnTo>
                <a:lnTo>
                  <a:pt x="0" y="6858000"/>
                </a:lnTo>
                <a:lnTo>
                  <a:pt x="0" y="6638598"/>
                </a:lnTo>
                <a:lnTo>
                  <a:pt x="770148" y="6634711"/>
                </a:lnTo>
                <a:cubicBezTo>
                  <a:pt x="6294871" y="6634711"/>
                  <a:pt x="10776285" y="3884556"/>
                  <a:pt x="11050978" y="337101"/>
                </a:cubicBezTo>
                <a:close/>
              </a:path>
            </a:pathLst>
          </a:custGeom>
          <a:gradFill>
            <a:gsLst>
              <a:gs pos="85000">
                <a:srgbClr val="155475">
                  <a:alpha val="93000"/>
                </a:srgbClr>
              </a:gs>
              <a:gs pos="0">
                <a:schemeClr val="accent1">
                  <a:alpha val="73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6" name="图片 35" descr="图片包含 户外艺术系列&#10;&#10;描述已自动生成">
            <a:extLst>
              <a:ext uri="{FF2B5EF4-FFF2-40B4-BE49-F238E27FC236}">
                <a16:creationId xmlns:a16="http://schemas.microsoft.com/office/drawing/2014/main" xmlns="" id="{C64E8F0B-5750-49B6-9470-98FA1D21F13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1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645286" y="-891610"/>
            <a:ext cx="5207000" cy="5207000"/>
          </a:xfrm>
          <a:prstGeom prst="rect">
            <a:avLst/>
          </a:prstGeom>
        </p:spPr>
      </p:pic>
      <p:sp>
        <p:nvSpPr>
          <p:cNvPr id="37" name="椭圆 36">
            <a:extLst>
              <a:ext uri="{FF2B5EF4-FFF2-40B4-BE49-F238E27FC236}">
                <a16:creationId xmlns:a16="http://schemas.microsoft.com/office/drawing/2014/main" xmlns="" id="{A58E3866-4D62-4411-AD85-71E5FB87142E}"/>
              </a:ext>
            </a:extLst>
          </p:cNvPr>
          <p:cNvSpPr/>
          <p:nvPr userDrawn="1"/>
        </p:nvSpPr>
        <p:spPr>
          <a:xfrm rot="1857754">
            <a:off x="3297594" y="495949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占位符 29">
            <a:extLst>
              <a:ext uri="{FF2B5EF4-FFF2-40B4-BE49-F238E27FC236}">
                <a16:creationId xmlns:a16="http://schemas.microsoft.com/office/drawing/2014/main" xmlns="" id="{ED1C3C9D-73DE-45A5-97F3-CEDD73A0F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4880" y="595948"/>
            <a:ext cx="1814599" cy="503921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3600" b="1" smtClean="0">
                <a:solidFill>
                  <a:schemeClr val="accent1"/>
                </a:solidFill>
                <a:latin typeface="+mj-ea"/>
                <a:ea typeface="+mj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/>
            <a:r>
              <a:rPr lang="zh-CN" altLang="en-US" dirty="0"/>
              <a:t>一级标题</a:t>
            </a:r>
          </a:p>
        </p:txBody>
      </p:sp>
      <p:sp>
        <p:nvSpPr>
          <p:cNvPr id="39" name="文本占位符 32">
            <a:extLst>
              <a:ext uri="{FF2B5EF4-FFF2-40B4-BE49-F238E27FC236}">
                <a16:creationId xmlns:a16="http://schemas.microsoft.com/office/drawing/2014/main" xmlns="" id="{6AABFBD4-8342-4386-8932-40FB657161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9998" y="324485"/>
            <a:ext cx="2019784" cy="55399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4000" b="1" dirty="0" smtClean="0"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  <a:latin typeface="+mj-lt"/>
              </a:defRPr>
            </a:lvl1pPr>
            <a:lvl2pPr>
              <a:defRPr lang="zh-CN" altLang="en-US" sz="1800" dirty="0" smtClean="0"/>
            </a:lvl2pPr>
            <a:lvl3pPr>
              <a:defRPr lang="zh-CN" altLang="en-US" sz="1800" dirty="0" smtClean="0"/>
            </a:lvl3pPr>
            <a:lvl4pPr>
              <a:defRPr lang="zh-CN" altLang="en-US" dirty="0" smtClean="0"/>
            </a:lvl4pPr>
            <a:lvl5pPr>
              <a:defRPr lang="zh-CN" altLang="en-US" dirty="0"/>
            </a:lvl5pPr>
          </a:lstStyle>
          <a:p>
            <a:pPr marL="0" lvl="0"/>
            <a:r>
              <a:rPr lang="zh-CN" altLang="en-US" dirty="0"/>
              <a:t>英文标题</a:t>
            </a:r>
          </a:p>
        </p:txBody>
      </p:sp>
      <p:sp>
        <p:nvSpPr>
          <p:cNvPr id="40" name="图片占位符 84">
            <a:extLst>
              <a:ext uri="{FF2B5EF4-FFF2-40B4-BE49-F238E27FC236}">
                <a16:creationId xmlns:a16="http://schemas.microsoft.com/office/drawing/2014/main" xmlns="" id="{8CB8DA60-C9F0-4D4E-B70B-0A7745A3B3B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890250" y="484798"/>
            <a:ext cx="628650" cy="62865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12216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0010F65-48B2-4DE1-842F-1DE160C88E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V="1">
            <a:off x="0" y="-1310"/>
            <a:ext cx="12192000" cy="6859310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E8D5CA53-63F7-4BBD-9A7F-78B5C4A69AF9}"/>
              </a:ext>
            </a:extLst>
          </p:cNvPr>
          <p:cNvGrpSpPr/>
          <p:nvPr userDrawn="1"/>
        </p:nvGrpSpPr>
        <p:grpSpPr>
          <a:xfrm>
            <a:off x="4541201" y="2070415"/>
            <a:ext cx="3109598" cy="3109598"/>
            <a:chOff x="4095750" y="1530036"/>
            <a:chExt cx="4000500" cy="4000500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FE82B05F-D54C-44FC-AA95-18029CFB99C3}"/>
                </a:ext>
              </a:extLst>
            </p:cNvPr>
            <p:cNvSpPr/>
            <p:nvPr/>
          </p:nvSpPr>
          <p:spPr>
            <a:xfrm>
              <a:off x="4561974" y="1996260"/>
              <a:ext cx="3068052" cy="3068052"/>
            </a:xfrm>
            <a:prstGeom prst="ellipse">
              <a:avLst/>
            </a:prstGeom>
            <a:solidFill>
              <a:schemeClr val="bg1"/>
            </a:solidFill>
            <a:ln w="152400">
              <a:solidFill>
                <a:schemeClr val="bg1">
                  <a:lumMod val="85000"/>
                </a:schemeClr>
              </a:solidFill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弧形 15">
              <a:extLst>
                <a:ext uri="{FF2B5EF4-FFF2-40B4-BE49-F238E27FC236}">
                  <a16:creationId xmlns:a16="http://schemas.microsoft.com/office/drawing/2014/main" xmlns="" id="{3AA636CB-96F5-48CD-84B8-5FAC91F6086D}"/>
                </a:ext>
              </a:extLst>
            </p:cNvPr>
            <p:cNvSpPr/>
            <p:nvPr/>
          </p:nvSpPr>
          <p:spPr>
            <a:xfrm>
              <a:off x="4219074" y="1653360"/>
              <a:ext cx="3753853" cy="3753853"/>
            </a:xfrm>
            <a:prstGeom prst="arc">
              <a:avLst>
                <a:gd name="adj1" fmla="val 16200000"/>
                <a:gd name="adj2" fmla="val 19455614"/>
              </a:avLst>
            </a:prstGeom>
            <a:ln w="50800" cap="rnd">
              <a:gradFill flip="none" rotWithShape="1">
                <a:gsLst>
                  <a:gs pos="0">
                    <a:schemeClr val="tx2">
                      <a:lumMod val="20000"/>
                      <a:lumOff val="80000"/>
                      <a:alpha val="0"/>
                    </a:schemeClr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0" scaled="1"/>
                <a:tileRect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弧形 16">
              <a:extLst>
                <a:ext uri="{FF2B5EF4-FFF2-40B4-BE49-F238E27FC236}">
                  <a16:creationId xmlns:a16="http://schemas.microsoft.com/office/drawing/2014/main" xmlns="" id="{8F8BA6F8-1EDD-4ED7-B2F7-0B66B5BA5B6F}"/>
                </a:ext>
              </a:extLst>
            </p:cNvPr>
            <p:cNvSpPr/>
            <p:nvPr/>
          </p:nvSpPr>
          <p:spPr>
            <a:xfrm>
              <a:off x="4390524" y="1824810"/>
              <a:ext cx="3410952" cy="3410952"/>
            </a:xfrm>
            <a:prstGeom prst="arc">
              <a:avLst>
                <a:gd name="adj1" fmla="val 20453589"/>
                <a:gd name="adj2" fmla="val 1326856"/>
              </a:avLst>
            </a:prstGeom>
            <a:ln w="50800" cap="rnd">
              <a:gradFill flip="none" rotWithShape="1">
                <a:gsLst>
                  <a:gs pos="0">
                    <a:schemeClr val="tx2">
                      <a:lumMod val="20000"/>
                      <a:lumOff val="80000"/>
                      <a:alpha val="0"/>
                    </a:schemeClr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弧形 17">
              <a:extLst>
                <a:ext uri="{FF2B5EF4-FFF2-40B4-BE49-F238E27FC236}">
                  <a16:creationId xmlns:a16="http://schemas.microsoft.com/office/drawing/2014/main" xmlns="" id="{7194B3A0-B8A0-4294-AAE9-F9E7AB55E5D6}"/>
                </a:ext>
              </a:extLst>
            </p:cNvPr>
            <p:cNvSpPr/>
            <p:nvPr/>
          </p:nvSpPr>
          <p:spPr>
            <a:xfrm>
              <a:off x="4304799" y="1739085"/>
              <a:ext cx="3582403" cy="3582403"/>
            </a:xfrm>
            <a:prstGeom prst="arc">
              <a:avLst>
                <a:gd name="adj1" fmla="val 2732978"/>
                <a:gd name="adj2" fmla="val 12989223"/>
              </a:avLst>
            </a:prstGeom>
            <a:ln w="50800" cap="rnd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13500000" scaled="1"/>
                <a:tileRect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弧形 18">
              <a:extLst>
                <a:ext uri="{FF2B5EF4-FFF2-40B4-BE49-F238E27FC236}">
                  <a16:creationId xmlns:a16="http://schemas.microsoft.com/office/drawing/2014/main" xmlns="" id="{4E67B965-E7CB-4C80-BCBB-F051F49E57AA}"/>
                </a:ext>
              </a:extLst>
            </p:cNvPr>
            <p:cNvSpPr/>
            <p:nvPr/>
          </p:nvSpPr>
          <p:spPr>
            <a:xfrm>
              <a:off x="4095750" y="1530036"/>
              <a:ext cx="4000500" cy="4000500"/>
            </a:xfrm>
            <a:prstGeom prst="arc">
              <a:avLst>
                <a:gd name="adj1" fmla="val 7042663"/>
                <a:gd name="adj2" fmla="val 10787442"/>
              </a:avLst>
            </a:prstGeom>
            <a:ln w="50800" cap="rnd">
              <a:gradFill flip="none" rotWithShape="1">
                <a:gsLst>
                  <a:gs pos="0">
                    <a:schemeClr val="tx2">
                      <a:lumMod val="20000"/>
                      <a:lumOff val="80000"/>
                      <a:alpha val="0"/>
                    </a:schemeClr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16200000" scaled="1"/>
                <a:tileRect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弧形 19">
            <a:extLst>
              <a:ext uri="{FF2B5EF4-FFF2-40B4-BE49-F238E27FC236}">
                <a16:creationId xmlns:a16="http://schemas.microsoft.com/office/drawing/2014/main" xmlns="" id="{8EF8F2ED-719C-4F80-8DD3-402B85B21CE1}"/>
              </a:ext>
            </a:extLst>
          </p:cNvPr>
          <p:cNvSpPr/>
          <p:nvPr userDrawn="1"/>
        </p:nvSpPr>
        <p:spPr>
          <a:xfrm>
            <a:off x="3834131" y="1368417"/>
            <a:ext cx="4644457" cy="4644457"/>
          </a:xfrm>
          <a:prstGeom prst="arc">
            <a:avLst>
              <a:gd name="adj1" fmla="val 7042663"/>
              <a:gd name="adj2" fmla="val 14384191"/>
            </a:avLst>
          </a:prstGeom>
          <a:ln w="50800" cap="rnd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52000">
                  <a:srgbClr val="D6DCE5"/>
                </a:gs>
                <a:gs pos="100000">
                  <a:schemeClr val="tx2">
                    <a:lumMod val="20000"/>
                    <a:lumOff val="80000"/>
                    <a:alpha val="0"/>
                  </a:schemeClr>
                </a:gs>
              </a:gsLst>
              <a:lin ang="16200000" scaled="1"/>
              <a:tileRect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xmlns="" id="{E793DFE8-78CD-42A3-AA6B-B5E24EBE3CBE}"/>
              </a:ext>
            </a:extLst>
          </p:cNvPr>
          <p:cNvSpPr/>
          <p:nvPr userDrawn="1"/>
        </p:nvSpPr>
        <p:spPr bwMode="auto">
          <a:xfrm>
            <a:off x="4537910" y="1914197"/>
            <a:ext cx="102442" cy="102442"/>
          </a:xfrm>
          <a:prstGeom prst="ellipse">
            <a:avLst/>
          </a:prstGeom>
          <a:solidFill>
            <a:schemeClr val="accent1"/>
          </a:solidFill>
          <a:ln w="88900">
            <a:solidFill>
              <a:schemeClr val="accent1">
                <a:alpha val="20000"/>
              </a:schemeClr>
            </a:solidFill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305ACE48-8676-42A2-844B-682170CF6C52}"/>
              </a:ext>
            </a:extLst>
          </p:cNvPr>
          <p:cNvSpPr/>
          <p:nvPr userDrawn="1"/>
        </p:nvSpPr>
        <p:spPr bwMode="auto">
          <a:xfrm>
            <a:off x="3853286" y="3111746"/>
            <a:ext cx="102442" cy="102442"/>
          </a:xfrm>
          <a:prstGeom prst="ellipse">
            <a:avLst/>
          </a:prstGeom>
          <a:solidFill>
            <a:schemeClr val="accent1"/>
          </a:solidFill>
          <a:ln w="88900">
            <a:solidFill>
              <a:schemeClr val="accent1">
                <a:alpha val="20000"/>
              </a:schemeClr>
            </a:solidFill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2C57E4B4-8DE9-4B8B-A28D-3FB961C6C535}"/>
              </a:ext>
            </a:extLst>
          </p:cNvPr>
          <p:cNvSpPr/>
          <p:nvPr userDrawn="1"/>
        </p:nvSpPr>
        <p:spPr bwMode="auto">
          <a:xfrm>
            <a:off x="3872005" y="4277370"/>
            <a:ext cx="102442" cy="102442"/>
          </a:xfrm>
          <a:prstGeom prst="ellipse">
            <a:avLst/>
          </a:prstGeom>
          <a:solidFill>
            <a:schemeClr val="accent1"/>
          </a:solidFill>
          <a:ln w="88900">
            <a:solidFill>
              <a:schemeClr val="accent1">
                <a:alpha val="20000"/>
              </a:schemeClr>
            </a:solidFill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AFBF47EA-6605-4067-9842-37B496F9FF23}"/>
              </a:ext>
            </a:extLst>
          </p:cNvPr>
          <p:cNvSpPr/>
          <p:nvPr userDrawn="1"/>
        </p:nvSpPr>
        <p:spPr bwMode="auto">
          <a:xfrm>
            <a:off x="4515769" y="5354066"/>
            <a:ext cx="102442" cy="102442"/>
          </a:xfrm>
          <a:prstGeom prst="ellipse">
            <a:avLst/>
          </a:prstGeom>
          <a:solidFill>
            <a:schemeClr val="accent1"/>
          </a:solidFill>
          <a:ln w="88900">
            <a:solidFill>
              <a:schemeClr val="accent1">
                <a:alpha val="20000"/>
              </a:schemeClr>
            </a:solidFill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F6505F7D-D92E-41BB-BDA4-1D9648ACACC9}"/>
              </a:ext>
            </a:extLst>
          </p:cNvPr>
          <p:cNvGrpSpPr/>
          <p:nvPr userDrawn="1"/>
        </p:nvGrpSpPr>
        <p:grpSpPr>
          <a:xfrm>
            <a:off x="3651271" y="1449821"/>
            <a:ext cx="4684869" cy="4644457"/>
            <a:chOff x="3696550" y="1544819"/>
            <a:chExt cx="4684869" cy="4644457"/>
          </a:xfrm>
        </p:grpSpPr>
        <p:sp>
          <p:nvSpPr>
            <p:cNvPr id="29" name="弧形 28">
              <a:extLst>
                <a:ext uri="{FF2B5EF4-FFF2-40B4-BE49-F238E27FC236}">
                  <a16:creationId xmlns:a16="http://schemas.microsoft.com/office/drawing/2014/main" xmlns="" id="{AEC95A32-423D-454F-A6E6-EFF8A40B8801}"/>
                </a:ext>
              </a:extLst>
            </p:cNvPr>
            <p:cNvSpPr/>
            <p:nvPr/>
          </p:nvSpPr>
          <p:spPr>
            <a:xfrm rot="909799" flipH="1">
              <a:off x="3696550" y="1544819"/>
              <a:ext cx="4644457" cy="4644457"/>
            </a:xfrm>
            <a:prstGeom prst="arc">
              <a:avLst>
                <a:gd name="adj1" fmla="val 7763511"/>
                <a:gd name="adj2" fmla="val 14384191"/>
              </a:avLst>
            </a:prstGeom>
            <a:ln w="50800" cap="rnd">
              <a:gradFill flip="none" rotWithShape="1">
                <a:gsLst>
                  <a:gs pos="0">
                    <a:schemeClr val="tx2">
                      <a:lumMod val="20000"/>
                      <a:lumOff val="80000"/>
                      <a:alpha val="0"/>
                    </a:schemeClr>
                  </a:gs>
                  <a:gs pos="52000">
                    <a:srgbClr val="D6DCE5"/>
                  </a:gs>
                  <a:gs pos="100000">
                    <a:schemeClr val="tx2">
                      <a:lumMod val="20000"/>
                      <a:lumOff val="80000"/>
                      <a:alpha val="0"/>
                    </a:schemeClr>
                  </a:gs>
                </a:gsLst>
                <a:lin ang="16200000" scaled="1"/>
                <a:tileRect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9E256FBB-09D2-4099-A054-DBF64C286297}"/>
                </a:ext>
              </a:extLst>
            </p:cNvPr>
            <p:cNvSpPr/>
            <p:nvPr/>
          </p:nvSpPr>
          <p:spPr bwMode="auto">
            <a:xfrm>
              <a:off x="7935202" y="2588938"/>
              <a:ext cx="102442" cy="102442"/>
            </a:xfrm>
            <a:prstGeom prst="ellipse">
              <a:avLst/>
            </a:prstGeom>
            <a:solidFill>
              <a:schemeClr val="accent1"/>
            </a:solidFill>
            <a:ln w="88900">
              <a:solidFill>
                <a:schemeClr val="accent1">
                  <a:alpha val="2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xmlns="" id="{1E1804C7-AEAC-47CA-BB5C-3161B6942EF0}"/>
                </a:ext>
              </a:extLst>
            </p:cNvPr>
            <p:cNvSpPr/>
            <p:nvPr/>
          </p:nvSpPr>
          <p:spPr bwMode="auto">
            <a:xfrm>
              <a:off x="8278977" y="3873037"/>
              <a:ext cx="102442" cy="102442"/>
            </a:xfrm>
            <a:prstGeom prst="ellipse">
              <a:avLst/>
            </a:prstGeom>
            <a:solidFill>
              <a:schemeClr val="accent1"/>
            </a:solidFill>
            <a:ln w="88900">
              <a:solidFill>
                <a:schemeClr val="accent1">
                  <a:alpha val="2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0E8C9B89-9D38-403D-B801-86F76EF93F15}"/>
                </a:ext>
              </a:extLst>
            </p:cNvPr>
            <p:cNvSpPr/>
            <p:nvPr/>
          </p:nvSpPr>
          <p:spPr bwMode="auto">
            <a:xfrm>
              <a:off x="7805136" y="5237337"/>
              <a:ext cx="102442" cy="102442"/>
            </a:xfrm>
            <a:prstGeom prst="ellipse">
              <a:avLst/>
            </a:prstGeom>
            <a:solidFill>
              <a:schemeClr val="accent1"/>
            </a:solidFill>
            <a:ln w="88900">
              <a:solidFill>
                <a:schemeClr val="accent1">
                  <a:alpha val="2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53E3FA6F-E30F-48CE-8DA8-714508AFB609}"/>
              </a:ext>
            </a:extLst>
          </p:cNvPr>
          <p:cNvSpPr/>
          <p:nvPr userDrawn="1"/>
        </p:nvSpPr>
        <p:spPr bwMode="auto">
          <a:xfrm>
            <a:off x="0" y="6783849"/>
            <a:ext cx="12192000" cy="1109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xmlns="" id="{E27599EC-6D12-4029-82E1-90DBF5F9E5C0}"/>
              </a:ext>
            </a:extLst>
          </p:cNvPr>
          <p:cNvSpPr/>
          <p:nvPr userDrawn="1"/>
        </p:nvSpPr>
        <p:spPr>
          <a:xfrm rot="1857754">
            <a:off x="3297594" y="495949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占位符 29">
            <a:extLst>
              <a:ext uri="{FF2B5EF4-FFF2-40B4-BE49-F238E27FC236}">
                <a16:creationId xmlns:a16="http://schemas.microsoft.com/office/drawing/2014/main" xmlns="" id="{7C881749-D4E8-4918-930B-68695AA483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4880" y="595948"/>
            <a:ext cx="1814599" cy="503921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3600" b="1" smtClean="0">
                <a:solidFill>
                  <a:schemeClr val="accent1"/>
                </a:solidFill>
                <a:latin typeface="+mj-ea"/>
                <a:ea typeface="+mj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/>
            <a:r>
              <a:rPr lang="zh-CN" altLang="en-US" dirty="0"/>
              <a:t>一级标题</a:t>
            </a:r>
          </a:p>
        </p:txBody>
      </p:sp>
      <p:sp>
        <p:nvSpPr>
          <p:cNvPr id="41" name="文本占位符 32">
            <a:extLst>
              <a:ext uri="{FF2B5EF4-FFF2-40B4-BE49-F238E27FC236}">
                <a16:creationId xmlns:a16="http://schemas.microsoft.com/office/drawing/2014/main" xmlns="" id="{64A8E93D-3EC8-449A-BC6B-018D89E171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9998" y="324485"/>
            <a:ext cx="2019784" cy="55399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4000" b="1" dirty="0" smtClean="0"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  <a:latin typeface="+mj-lt"/>
              </a:defRPr>
            </a:lvl1pPr>
            <a:lvl2pPr>
              <a:defRPr lang="zh-CN" altLang="en-US" sz="1800" dirty="0" smtClean="0"/>
            </a:lvl2pPr>
            <a:lvl3pPr>
              <a:defRPr lang="zh-CN" altLang="en-US" sz="1800" dirty="0" smtClean="0"/>
            </a:lvl3pPr>
            <a:lvl4pPr>
              <a:defRPr lang="zh-CN" altLang="en-US" dirty="0" smtClean="0"/>
            </a:lvl4pPr>
            <a:lvl5pPr>
              <a:defRPr lang="zh-CN" altLang="en-US" dirty="0"/>
            </a:lvl5pPr>
          </a:lstStyle>
          <a:p>
            <a:pPr marL="0" lvl="0"/>
            <a:r>
              <a:rPr lang="zh-CN" altLang="en-US" dirty="0"/>
              <a:t>英文标题</a:t>
            </a:r>
          </a:p>
        </p:txBody>
      </p:sp>
      <p:sp>
        <p:nvSpPr>
          <p:cNvPr id="42" name="图片占位符 84">
            <a:extLst>
              <a:ext uri="{FF2B5EF4-FFF2-40B4-BE49-F238E27FC236}">
                <a16:creationId xmlns:a16="http://schemas.microsoft.com/office/drawing/2014/main" xmlns="" id="{E9742CC8-A8D2-47A9-92A2-1E8872C33E6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890250" y="484798"/>
            <a:ext cx="628650" cy="62865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919399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D94277F5-CA66-484B-B326-17704ED00C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V="1">
            <a:off x="0" y="-1310"/>
            <a:ext cx="12192000" cy="6859310"/>
          </a:xfrm>
          <a:prstGeom prst="rect">
            <a:avLst/>
          </a:prstGeom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xmlns="" id="{658EB1C7-19DD-412E-BB07-F1BD864D6E2A}"/>
              </a:ext>
            </a:extLst>
          </p:cNvPr>
          <p:cNvSpPr/>
          <p:nvPr userDrawn="1"/>
        </p:nvSpPr>
        <p:spPr>
          <a:xfrm>
            <a:off x="2883610" y="853340"/>
            <a:ext cx="6424780" cy="6424780"/>
          </a:xfrm>
          <a:prstGeom prst="ellipse">
            <a:avLst/>
          </a:prstGeom>
          <a:noFill/>
          <a:ln>
            <a:solidFill>
              <a:schemeClr val="accent1">
                <a:alpha val="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35D18324-757C-440D-B375-9C381AB8905B}"/>
              </a:ext>
            </a:extLst>
          </p:cNvPr>
          <p:cNvSpPr/>
          <p:nvPr userDrawn="1"/>
        </p:nvSpPr>
        <p:spPr>
          <a:xfrm>
            <a:off x="1876045" y="-1825"/>
            <a:ext cx="8439910" cy="8439910"/>
          </a:xfrm>
          <a:prstGeom prst="ellipse">
            <a:avLst/>
          </a:prstGeom>
          <a:noFill/>
          <a:ln>
            <a:solidFill>
              <a:schemeClr val="accent1">
                <a:alpha val="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xmlns="" id="{FBCC5EF6-A1F1-4A57-9494-29635F0B29A2}"/>
              </a:ext>
            </a:extLst>
          </p:cNvPr>
          <p:cNvSpPr/>
          <p:nvPr userDrawn="1"/>
        </p:nvSpPr>
        <p:spPr bwMode="auto">
          <a:xfrm>
            <a:off x="0" y="6783849"/>
            <a:ext cx="12192000" cy="1109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xmlns="" id="{3C9F584A-1895-4CDE-B6BD-AA73819D0814}"/>
              </a:ext>
            </a:extLst>
          </p:cNvPr>
          <p:cNvSpPr/>
          <p:nvPr userDrawn="1"/>
        </p:nvSpPr>
        <p:spPr bwMode="auto">
          <a:xfrm>
            <a:off x="4060221" y="1840901"/>
            <a:ext cx="4071559" cy="4071559"/>
          </a:xfrm>
          <a:prstGeom prst="ellipse">
            <a:avLst/>
          </a:prstGeom>
          <a:noFill/>
          <a:ln>
            <a:solidFill>
              <a:schemeClr val="accent1">
                <a:alpha val="7000"/>
              </a:schemeClr>
            </a:solidFill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xmlns="" id="{3D62F762-A75E-43D4-9593-82589D5F3763}"/>
              </a:ext>
            </a:extLst>
          </p:cNvPr>
          <p:cNvSpPr/>
          <p:nvPr userDrawn="1"/>
        </p:nvSpPr>
        <p:spPr>
          <a:xfrm rot="1857754">
            <a:off x="3297594" y="495949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占位符 29">
            <a:extLst>
              <a:ext uri="{FF2B5EF4-FFF2-40B4-BE49-F238E27FC236}">
                <a16:creationId xmlns:a16="http://schemas.microsoft.com/office/drawing/2014/main" xmlns="" id="{4C869984-6D8E-408F-8C56-9EB239F87E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4880" y="595948"/>
            <a:ext cx="1814599" cy="503921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3600" b="1" smtClean="0">
                <a:solidFill>
                  <a:schemeClr val="accent1"/>
                </a:solidFill>
                <a:latin typeface="+mj-ea"/>
                <a:ea typeface="+mj-ea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/>
            <a:r>
              <a:rPr lang="zh-CN" altLang="en-US" dirty="0"/>
              <a:t>一级标题</a:t>
            </a:r>
          </a:p>
        </p:txBody>
      </p:sp>
      <p:sp>
        <p:nvSpPr>
          <p:cNvPr id="71" name="文本占位符 32">
            <a:extLst>
              <a:ext uri="{FF2B5EF4-FFF2-40B4-BE49-F238E27FC236}">
                <a16:creationId xmlns:a16="http://schemas.microsoft.com/office/drawing/2014/main" xmlns="" id="{2ED0E546-A652-46EC-8771-B4A8F7799B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9998" y="324485"/>
            <a:ext cx="2019784" cy="553998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lang="zh-CN" altLang="en-US" sz="4000" b="1" dirty="0" smtClean="0"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  <a:latin typeface="+mj-lt"/>
              </a:defRPr>
            </a:lvl1pPr>
            <a:lvl2pPr>
              <a:defRPr lang="zh-CN" altLang="en-US" sz="1800" dirty="0" smtClean="0"/>
            </a:lvl2pPr>
            <a:lvl3pPr>
              <a:defRPr lang="zh-CN" altLang="en-US" sz="1800" dirty="0" smtClean="0"/>
            </a:lvl3pPr>
            <a:lvl4pPr>
              <a:defRPr lang="zh-CN" altLang="en-US" dirty="0" smtClean="0"/>
            </a:lvl4pPr>
            <a:lvl5pPr>
              <a:defRPr lang="zh-CN" altLang="en-US" dirty="0"/>
            </a:lvl5pPr>
          </a:lstStyle>
          <a:p>
            <a:pPr marL="0" lvl="0"/>
            <a:r>
              <a:rPr lang="zh-CN" altLang="en-US" dirty="0"/>
              <a:t>英文标题</a:t>
            </a:r>
          </a:p>
        </p:txBody>
      </p:sp>
      <p:sp>
        <p:nvSpPr>
          <p:cNvPr id="72" name="图片占位符 84">
            <a:extLst>
              <a:ext uri="{FF2B5EF4-FFF2-40B4-BE49-F238E27FC236}">
                <a16:creationId xmlns:a16="http://schemas.microsoft.com/office/drawing/2014/main" xmlns="" id="{3EA5BBC0-DDEE-445C-83BC-461C6AF8209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890250" y="484798"/>
            <a:ext cx="628650" cy="62865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248944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Black and Grey Device">
            <a:extLst>
              <a:ext uri="{FF2B5EF4-FFF2-40B4-BE49-F238E27FC236}">
                <a16:creationId xmlns:a16="http://schemas.microsoft.com/office/drawing/2014/main" xmlns="" id="{D364151D-9278-4B77-A6C1-6526305EDB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2168326"/>
            <a:ext cx="12192000" cy="4689675"/>
          </a:xfrm>
          <a:custGeom>
            <a:avLst/>
            <a:gdLst>
              <a:gd name="connsiteX0" fmla="*/ 0 w 12192000"/>
              <a:gd name="connsiteY0" fmla="*/ 0 h 4689675"/>
              <a:gd name="connsiteX1" fmla="*/ 222629 w 12192000"/>
              <a:gd name="connsiteY1" fmla="*/ 110472 h 4689675"/>
              <a:gd name="connsiteX2" fmla="*/ 6217857 w 12192000"/>
              <a:gd name="connsiteY2" fmla="*/ 983136 h 4689675"/>
              <a:gd name="connsiteX3" fmla="*/ 12187686 w 12192000"/>
              <a:gd name="connsiteY3" fmla="*/ 110472 h 4689675"/>
              <a:gd name="connsiteX4" fmla="*/ 12192000 w 12192000"/>
              <a:gd name="connsiteY4" fmla="*/ 108331 h 4689675"/>
              <a:gd name="connsiteX5" fmla="*/ 12192000 w 12192000"/>
              <a:gd name="connsiteY5" fmla="*/ 4689675 h 4689675"/>
              <a:gd name="connsiteX6" fmla="*/ 0 w 12192000"/>
              <a:gd name="connsiteY6" fmla="*/ 4689675 h 468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689675">
                <a:moveTo>
                  <a:pt x="0" y="0"/>
                </a:moveTo>
                <a:lnTo>
                  <a:pt x="222629" y="110472"/>
                </a:lnTo>
                <a:cubicBezTo>
                  <a:pt x="1701073" y="809662"/>
                  <a:pt x="3846554" y="983136"/>
                  <a:pt x="6217857" y="983136"/>
                </a:cubicBezTo>
                <a:cubicBezTo>
                  <a:pt x="8589160" y="983136"/>
                  <a:pt x="10709241" y="809662"/>
                  <a:pt x="12187686" y="110472"/>
                </a:cubicBezTo>
                <a:lnTo>
                  <a:pt x="12192000" y="108331"/>
                </a:lnTo>
                <a:lnTo>
                  <a:pt x="12192000" y="4689675"/>
                </a:lnTo>
                <a:lnTo>
                  <a:pt x="0" y="468967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xmlns="" id="{663C11E3-EEC9-4CF7-BCA9-FC794F99A241}"/>
              </a:ext>
            </a:extLst>
          </p:cNvPr>
          <p:cNvSpPr/>
          <p:nvPr userDrawn="1"/>
        </p:nvSpPr>
        <p:spPr>
          <a:xfrm>
            <a:off x="9525" y="2168325"/>
            <a:ext cx="12192000" cy="4689675"/>
          </a:xfrm>
          <a:custGeom>
            <a:avLst/>
            <a:gdLst>
              <a:gd name="connsiteX0" fmla="*/ 0 w 12192000"/>
              <a:gd name="connsiteY0" fmla="*/ 0 h 4908388"/>
              <a:gd name="connsiteX1" fmla="*/ 222629 w 12192000"/>
              <a:gd name="connsiteY1" fmla="*/ 115624 h 4908388"/>
              <a:gd name="connsiteX2" fmla="*/ 6205157 w 12192000"/>
              <a:gd name="connsiteY2" fmla="*/ 1306855 h 4908388"/>
              <a:gd name="connsiteX3" fmla="*/ 12187686 w 12192000"/>
              <a:gd name="connsiteY3" fmla="*/ 115624 h 4908388"/>
              <a:gd name="connsiteX4" fmla="*/ 12192000 w 12192000"/>
              <a:gd name="connsiteY4" fmla="*/ 113383 h 4908388"/>
              <a:gd name="connsiteX5" fmla="*/ 12192000 w 12192000"/>
              <a:gd name="connsiteY5" fmla="*/ 4908388 h 4908388"/>
              <a:gd name="connsiteX6" fmla="*/ 0 w 12192000"/>
              <a:gd name="connsiteY6" fmla="*/ 4908388 h 4908388"/>
              <a:gd name="connsiteX0" fmla="*/ 0 w 12192000"/>
              <a:gd name="connsiteY0" fmla="*/ 0 h 4908388"/>
              <a:gd name="connsiteX1" fmla="*/ 222629 w 12192000"/>
              <a:gd name="connsiteY1" fmla="*/ 115624 h 4908388"/>
              <a:gd name="connsiteX2" fmla="*/ 6217857 w 12192000"/>
              <a:gd name="connsiteY2" fmla="*/ 1140133 h 4908388"/>
              <a:gd name="connsiteX3" fmla="*/ 12187686 w 12192000"/>
              <a:gd name="connsiteY3" fmla="*/ 115624 h 4908388"/>
              <a:gd name="connsiteX4" fmla="*/ 12192000 w 12192000"/>
              <a:gd name="connsiteY4" fmla="*/ 113383 h 4908388"/>
              <a:gd name="connsiteX5" fmla="*/ 12192000 w 12192000"/>
              <a:gd name="connsiteY5" fmla="*/ 4908388 h 4908388"/>
              <a:gd name="connsiteX6" fmla="*/ 0 w 12192000"/>
              <a:gd name="connsiteY6" fmla="*/ 4908388 h 4908388"/>
              <a:gd name="connsiteX7" fmla="*/ 0 w 12192000"/>
              <a:gd name="connsiteY7" fmla="*/ 0 h 4908388"/>
              <a:gd name="connsiteX0" fmla="*/ 0 w 12192000"/>
              <a:gd name="connsiteY0" fmla="*/ 0 h 4908388"/>
              <a:gd name="connsiteX1" fmla="*/ 222629 w 12192000"/>
              <a:gd name="connsiteY1" fmla="*/ 115624 h 4908388"/>
              <a:gd name="connsiteX2" fmla="*/ 6217857 w 12192000"/>
              <a:gd name="connsiteY2" fmla="*/ 1028986 h 4908388"/>
              <a:gd name="connsiteX3" fmla="*/ 12187686 w 12192000"/>
              <a:gd name="connsiteY3" fmla="*/ 115624 h 4908388"/>
              <a:gd name="connsiteX4" fmla="*/ 12192000 w 12192000"/>
              <a:gd name="connsiteY4" fmla="*/ 113383 h 4908388"/>
              <a:gd name="connsiteX5" fmla="*/ 12192000 w 12192000"/>
              <a:gd name="connsiteY5" fmla="*/ 4908388 h 4908388"/>
              <a:gd name="connsiteX6" fmla="*/ 0 w 12192000"/>
              <a:gd name="connsiteY6" fmla="*/ 4908388 h 4908388"/>
              <a:gd name="connsiteX7" fmla="*/ 0 w 12192000"/>
              <a:gd name="connsiteY7" fmla="*/ 0 h 490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4908388">
                <a:moveTo>
                  <a:pt x="0" y="0"/>
                </a:moveTo>
                <a:lnTo>
                  <a:pt x="222629" y="115624"/>
                </a:lnTo>
                <a:cubicBezTo>
                  <a:pt x="1701073" y="847422"/>
                  <a:pt x="3846554" y="1028986"/>
                  <a:pt x="6217857" y="1028986"/>
                </a:cubicBezTo>
                <a:cubicBezTo>
                  <a:pt x="8589160" y="1028986"/>
                  <a:pt x="10709241" y="847422"/>
                  <a:pt x="12187686" y="115624"/>
                </a:cubicBezTo>
                <a:lnTo>
                  <a:pt x="12192000" y="113383"/>
                </a:lnTo>
                <a:lnTo>
                  <a:pt x="12192000" y="4908388"/>
                </a:lnTo>
                <a:lnTo>
                  <a:pt x="0" y="490838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xmlns="" id="{9E280D17-3DFC-417E-B68B-CF6D4339EE26}"/>
              </a:ext>
            </a:extLst>
          </p:cNvPr>
          <p:cNvSpPr/>
          <p:nvPr userDrawn="1"/>
        </p:nvSpPr>
        <p:spPr>
          <a:xfrm>
            <a:off x="468711" y="2011363"/>
            <a:ext cx="1998660" cy="1655763"/>
          </a:xfrm>
          <a:prstGeom prst="roundRect">
            <a:avLst>
              <a:gd name="adj" fmla="val 7982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xmlns="" id="{98D62D5C-37BA-458D-B4C2-A4900E6D9BDF}"/>
              </a:ext>
            </a:extLst>
          </p:cNvPr>
          <p:cNvSpPr/>
          <p:nvPr userDrawn="1"/>
        </p:nvSpPr>
        <p:spPr>
          <a:xfrm>
            <a:off x="2787453" y="2011363"/>
            <a:ext cx="1998660" cy="1655763"/>
          </a:xfrm>
          <a:prstGeom prst="roundRect">
            <a:avLst>
              <a:gd name="adj" fmla="val 7982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xmlns="" id="{F74B5B42-DADF-4A76-9F9A-77C189B2AB63}"/>
              </a:ext>
            </a:extLst>
          </p:cNvPr>
          <p:cNvSpPr/>
          <p:nvPr userDrawn="1"/>
        </p:nvSpPr>
        <p:spPr>
          <a:xfrm>
            <a:off x="5106195" y="2011363"/>
            <a:ext cx="1998660" cy="1655763"/>
          </a:xfrm>
          <a:prstGeom prst="roundRect">
            <a:avLst>
              <a:gd name="adj" fmla="val 7982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xmlns="" id="{440B2DD3-E8A1-41F7-816F-DE59C893EBE3}"/>
              </a:ext>
            </a:extLst>
          </p:cNvPr>
          <p:cNvSpPr/>
          <p:nvPr userDrawn="1"/>
        </p:nvSpPr>
        <p:spPr>
          <a:xfrm>
            <a:off x="7424937" y="2011363"/>
            <a:ext cx="1998660" cy="1655763"/>
          </a:xfrm>
          <a:prstGeom prst="roundRect">
            <a:avLst>
              <a:gd name="adj" fmla="val 7982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xmlns="" id="{0C2E0C37-2439-4142-B27B-66A71BF29E0C}"/>
              </a:ext>
            </a:extLst>
          </p:cNvPr>
          <p:cNvSpPr/>
          <p:nvPr userDrawn="1"/>
        </p:nvSpPr>
        <p:spPr>
          <a:xfrm>
            <a:off x="9743679" y="2011363"/>
            <a:ext cx="1998660" cy="1655763"/>
          </a:xfrm>
          <a:prstGeom prst="roundRect">
            <a:avLst>
              <a:gd name="adj" fmla="val 7982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xmlns="" id="{DA27E86C-CAE8-4DCA-AA88-4EC368E41BD4}"/>
              </a:ext>
            </a:extLst>
          </p:cNvPr>
          <p:cNvSpPr/>
          <p:nvPr userDrawn="1"/>
        </p:nvSpPr>
        <p:spPr>
          <a:xfrm>
            <a:off x="468711" y="3937000"/>
            <a:ext cx="1998660" cy="1655763"/>
          </a:xfrm>
          <a:prstGeom prst="roundRect">
            <a:avLst>
              <a:gd name="adj" fmla="val 7982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xmlns="" id="{6B63E3CF-275F-40B1-8CFC-9342CDAF478B}"/>
              </a:ext>
            </a:extLst>
          </p:cNvPr>
          <p:cNvSpPr/>
          <p:nvPr userDrawn="1"/>
        </p:nvSpPr>
        <p:spPr>
          <a:xfrm>
            <a:off x="2787453" y="3937000"/>
            <a:ext cx="1998660" cy="1655763"/>
          </a:xfrm>
          <a:prstGeom prst="roundRect">
            <a:avLst>
              <a:gd name="adj" fmla="val 7982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xmlns="" id="{9C5EB4E1-DC68-48AD-A42E-7673F43F5E04}"/>
              </a:ext>
            </a:extLst>
          </p:cNvPr>
          <p:cNvSpPr/>
          <p:nvPr userDrawn="1"/>
        </p:nvSpPr>
        <p:spPr>
          <a:xfrm>
            <a:off x="5106195" y="3937000"/>
            <a:ext cx="1998660" cy="1655763"/>
          </a:xfrm>
          <a:prstGeom prst="roundRect">
            <a:avLst>
              <a:gd name="adj" fmla="val 7982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xmlns="" id="{493A136D-0B41-4230-BAD6-5D1A81CB5ABF}"/>
              </a:ext>
            </a:extLst>
          </p:cNvPr>
          <p:cNvSpPr/>
          <p:nvPr userDrawn="1"/>
        </p:nvSpPr>
        <p:spPr>
          <a:xfrm>
            <a:off x="7424937" y="3937000"/>
            <a:ext cx="1998660" cy="1655763"/>
          </a:xfrm>
          <a:prstGeom prst="roundRect">
            <a:avLst>
              <a:gd name="adj" fmla="val 7982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xmlns="" id="{90837959-766B-4989-B2A2-6C76B0E8B6F0}"/>
              </a:ext>
            </a:extLst>
          </p:cNvPr>
          <p:cNvSpPr/>
          <p:nvPr userDrawn="1"/>
        </p:nvSpPr>
        <p:spPr>
          <a:xfrm>
            <a:off x="9743679" y="3937000"/>
            <a:ext cx="1998660" cy="1655763"/>
          </a:xfrm>
          <a:prstGeom prst="roundRect">
            <a:avLst>
              <a:gd name="adj" fmla="val 7982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>
            <a:extLst>
              <a:ext uri="{FF2B5EF4-FFF2-40B4-BE49-F238E27FC236}">
                <a16:creationId xmlns:a16="http://schemas.microsoft.com/office/drawing/2014/main" xmlns="" id="{7EED8F46-1207-4585-8EA8-BA2D09E08455}"/>
              </a:ext>
            </a:extLst>
          </p:cNvPr>
          <p:cNvSpPr/>
          <p:nvPr userDrawn="1"/>
        </p:nvSpPr>
        <p:spPr>
          <a:xfrm rot="2786899">
            <a:off x="7616490" y="702845"/>
            <a:ext cx="340218" cy="340218"/>
          </a:xfrm>
          <a:prstGeom prst="ellipse">
            <a:avLst/>
          </a:prstGeom>
          <a:noFill/>
          <a:ln w="762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文本占位符 65">
            <a:extLst>
              <a:ext uri="{FF2B5EF4-FFF2-40B4-BE49-F238E27FC236}">
                <a16:creationId xmlns:a16="http://schemas.microsoft.com/office/drawing/2014/main" xmlns="" id="{470C91AF-5290-4EE1-927C-B69310ADF7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86108" y="568325"/>
            <a:ext cx="2019784" cy="553998"/>
          </a:xfrm>
        </p:spPr>
        <p:txBody>
          <a:bodyPr vert="horz" wrap="none" lIns="0" tIns="0" rIns="0" bIns="0" rtlCol="0">
            <a:spAutoFit/>
          </a:bodyPr>
          <a:lstStyle>
            <a:lvl1pPr algn="ctr">
              <a:defRPr lang="zh-CN" altLang="en-US" sz="4000" b="1" dirty="0">
                <a:solidFill>
                  <a:schemeClr val="tx1">
                    <a:alpha val="10000"/>
                  </a:schemeClr>
                </a:solidFill>
                <a:latin typeface="Segoe UI"/>
              </a:defRPr>
            </a:lvl1pPr>
          </a:lstStyle>
          <a:p>
            <a:pPr marL="0" lvl="0" indent="0">
              <a:buNone/>
            </a:pPr>
            <a:r>
              <a:rPr lang="zh-CN" altLang="en-US" dirty="0"/>
              <a:t>英文标题</a:t>
            </a:r>
          </a:p>
        </p:txBody>
      </p:sp>
      <p:sp>
        <p:nvSpPr>
          <p:cNvPr id="98" name="文本占位符 67">
            <a:extLst>
              <a:ext uri="{FF2B5EF4-FFF2-40B4-BE49-F238E27FC236}">
                <a16:creationId xmlns:a16="http://schemas.microsoft.com/office/drawing/2014/main" xmlns="" id="{994980E5-3D9E-48F0-B88F-2B9FC4D1DD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8701" y="723265"/>
            <a:ext cx="1814599" cy="503921"/>
          </a:xfrm>
        </p:spPr>
        <p:txBody>
          <a:bodyPr vert="horz" wrap="none" lIns="0" tIns="0" rIns="0" bIns="0" rtlCol="0">
            <a:spAutoFit/>
          </a:bodyPr>
          <a:lstStyle>
            <a:lvl1pPr algn="ctr">
              <a:defRPr lang="zh-CN" altLang="en-US" sz="3600" b="1" dirty="0">
                <a:solidFill>
                  <a:schemeClr val="accent1"/>
                </a:solidFill>
                <a:latin typeface="阿里巴巴普惠体 B"/>
                <a:ea typeface="阿里巴巴普惠体 B"/>
              </a:defRPr>
            </a:lvl1pPr>
          </a:lstStyle>
          <a:p>
            <a:pPr marL="0" lvl="0" indent="0">
              <a:buNone/>
            </a:pPr>
            <a:r>
              <a:rPr lang="zh-CN" altLang="en-US" dirty="0"/>
              <a:t>一级标题</a:t>
            </a:r>
          </a:p>
        </p:txBody>
      </p:sp>
      <p:sp>
        <p:nvSpPr>
          <p:cNvPr id="99" name="图片占位符 84">
            <a:extLst>
              <a:ext uri="{FF2B5EF4-FFF2-40B4-BE49-F238E27FC236}">
                <a16:creationId xmlns:a16="http://schemas.microsoft.com/office/drawing/2014/main" xmlns="" id="{A926B51F-CC83-4B73-B3C0-0A0EDDBCF3E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890250" y="484798"/>
            <a:ext cx="628650" cy="62865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721510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户外&#10;&#10;描述已自动生成">
            <a:extLst>
              <a:ext uri="{FF2B5EF4-FFF2-40B4-BE49-F238E27FC236}">
                <a16:creationId xmlns:a16="http://schemas.microsoft.com/office/drawing/2014/main" xmlns="" id="{1CE0DD77-124B-4874-A0A1-7315BF777D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14364" y="1"/>
            <a:ext cx="12206363" cy="3313107"/>
          </a:xfrm>
          <a:custGeom>
            <a:avLst/>
            <a:gdLst>
              <a:gd name="connsiteX0" fmla="*/ 0 w 12206363"/>
              <a:gd name="connsiteY0" fmla="*/ 0 h 3313107"/>
              <a:gd name="connsiteX1" fmla="*/ 12206363 w 12206363"/>
              <a:gd name="connsiteY1" fmla="*/ 0 h 3313107"/>
              <a:gd name="connsiteX2" fmla="*/ 12206363 w 12206363"/>
              <a:gd name="connsiteY2" fmla="*/ 3313107 h 3313107"/>
              <a:gd name="connsiteX3" fmla="*/ 0 w 12206363"/>
              <a:gd name="connsiteY3" fmla="*/ 3313107 h 331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06363" h="3313107">
                <a:moveTo>
                  <a:pt x="0" y="0"/>
                </a:moveTo>
                <a:lnTo>
                  <a:pt x="12206363" y="0"/>
                </a:lnTo>
                <a:lnTo>
                  <a:pt x="12206363" y="3313107"/>
                </a:lnTo>
                <a:lnTo>
                  <a:pt x="0" y="3313107"/>
                </a:lnTo>
                <a:close/>
              </a:path>
            </a:pathLst>
          </a:cu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471F1045-58E5-40D4-BDF6-73FA0766252D}"/>
              </a:ext>
            </a:extLst>
          </p:cNvPr>
          <p:cNvSpPr/>
          <p:nvPr userDrawn="1"/>
        </p:nvSpPr>
        <p:spPr>
          <a:xfrm>
            <a:off x="0" y="0"/>
            <a:ext cx="12192000" cy="3314700"/>
          </a:xfrm>
          <a:prstGeom prst="rect">
            <a:avLst/>
          </a:prstGeom>
          <a:gradFill flip="none" rotWithShape="1">
            <a:gsLst>
              <a:gs pos="100000">
                <a:schemeClr val="accent2">
                  <a:alpha val="70000"/>
                </a:schemeClr>
              </a:gs>
              <a:gs pos="0">
                <a:schemeClr val="accent1">
                  <a:alpha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7DA0F87D-DE45-48EC-B0C9-668F3389528B}"/>
              </a:ext>
            </a:extLst>
          </p:cNvPr>
          <p:cNvSpPr txBox="1"/>
          <p:nvPr userDrawn="1"/>
        </p:nvSpPr>
        <p:spPr>
          <a:xfrm>
            <a:off x="2560320" y="1371600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66758C1F-8EEE-4890-84BC-200AB4F55E40}"/>
              </a:ext>
            </a:extLst>
          </p:cNvPr>
          <p:cNvCxnSpPr/>
          <p:nvPr userDrawn="1"/>
        </p:nvCxnSpPr>
        <p:spPr>
          <a:xfrm>
            <a:off x="5905500" y="1556266"/>
            <a:ext cx="381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F9E537CD-472B-41B2-9B0D-F1BD5006B513}"/>
              </a:ext>
            </a:extLst>
          </p:cNvPr>
          <p:cNvSpPr/>
          <p:nvPr userDrawn="1"/>
        </p:nvSpPr>
        <p:spPr>
          <a:xfrm>
            <a:off x="6797078" y="2139724"/>
            <a:ext cx="4356102" cy="4241061"/>
          </a:xfrm>
          <a:prstGeom prst="roundRect">
            <a:avLst>
              <a:gd name="adj" fmla="val 2173"/>
            </a:avLst>
          </a:prstGeom>
          <a:solidFill>
            <a:srgbClr val="1C6F98"/>
          </a:solidFill>
          <a:ln>
            <a:noFill/>
          </a:ln>
          <a:effectLst>
            <a:outerShdw blurRad="317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xmlns="" id="{07EA7CE3-63AA-4E2E-A8DE-D43A28ED4DE3}"/>
              </a:ext>
            </a:extLst>
          </p:cNvPr>
          <p:cNvSpPr/>
          <p:nvPr userDrawn="1"/>
        </p:nvSpPr>
        <p:spPr>
          <a:xfrm>
            <a:off x="1559916" y="2139724"/>
            <a:ext cx="4012209" cy="4241061"/>
          </a:xfrm>
          <a:prstGeom prst="roundRect">
            <a:avLst>
              <a:gd name="adj" fmla="val 2173"/>
            </a:avLst>
          </a:prstGeom>
          <a:ln>
            <a:noFill/>
          </a:ln>
          <a:effectLst>
            <a:outerShdw blurRad="317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xmlns="" id="{C420F952-27BB-4D78-80CA-B46B1E13D039}"/>
              </a:ext>
            </a:extLst>
          </p:cNvPr>
          <p:cNvSpPr/>
          <p:nvPr userDrawn="1"/>
        </p:nvSpPr>
        <p:spPr>
          <a:xfrm rot="2786899">
            <a:off x="7616490" y="702845"/>
            <a:ext cx="340218" cy="340218"/>
          </a:xfrm>
          <a:prstGeom prst="ellipse">
            <a:avLst/>
          </a:prstGeom>
          <a:noFill/>
          <a:ln w="762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占位符 65">
            <a:extLst>
              <a:ext uri="{FF2B5EF4-FFF2-40B4-BE49-F238E27FC236}">
                <a16:creationId xmlns:a16="http://schemas.microsoft.com/office/drawing/2014/main" xmlns="" id="{E4DBE23B-3946-43EA-B380-006ECC610E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86108" y="568325"/>
            <a:ext cx="2019784" cy="553998"/>
          </a:xfrm>
        </p:spPr>
        <p:txBody>
          <a:bodyPr wrap="none" lIns="0" tIns="0" rIns="0" bIns="0">
            <a:spAutoFit/>
          </a:bodyPr>
          <a:lstStyle>
            <a:lvl1pPr marL="0" indent="0" algn="ctr">
              <a:buNone/>
              <a:defRPr lang="zh-CN" altLang="en-US" sz="4000" b="1" smtClean="0">
                <a:solidFill>
                  <a:schemeClr val="bg1">
                    <a:alpha val="15000"/>
                  </a:schemeClr>
                </a:solidFill>
                <a:latin typeface="+mj-lt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/>
            <a:r>
              <a:rPr lang="zh-CN" altLang="en-US" dirty="0"/>
              <a:t>英文标题</a:t>
            </a:r>
          </a:p>
        </p:txBody>
      </p:sp>
      <p:sp>
        <p:nvSpPr>
          <p:cNvPr id="37" name="文本占位符 67">
            <a:extLst>
              <a:ext uri="{FF2B5EF4-FFF2-40B4-BE49-F238E27FC236}">
                <a16:creationId xmlns:a16="http://schemas.microsoft.com/office/drawing/2014/main" xmlns="" id="{C58A3092-14DB-4E04-9B38-5FD9223E94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11756" y="723265"/>
            <a:ext cx="1968488" cy="503921"/>
          </a:xfrm>
        </p:spPr>
        <p:txBody>
          <a:bodyPr wrap="none" lIns="0" tIns="0" rIns="0" bIns="0">
            <a:spAutoFit/>
          </a:bodyPr>
          <a:lstStyle>
            <a:lvl1pPr marL="0" indent="0" algn="ctr">
              <a:buNone/>
              <a:defRPr lang="zh-CN" altLang="en-US" sz="3600" spc="300" smtClean="0">
                <a:solidFill>
                  <a:schemeClr val="bg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defRPr>
            </a:lvl1pPr>
            <a:lvl2pPr>
              <a:defRPr lang="zh-CN" altLang="en-US" sz="1800" smtClean="0"/>
            </a:lvl2pPr>
            <a:lvl3pPr>
              <a:defRPr lang="zh-CN" altLang="en-US" sz="1800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 algn="ctr"/>
            <a:r>
              <a:rPr lang="zh-CN" altLang="en-US" dirty="0"/>
              <a:t>一级标题</a:t>
            </a:r>
          </a:p>
        </p:txBody>
      </p:sp>
      <p:sp>
        <p:nvSpPr>
          <p:cNvPr id="38" name="图片占位符 84">
            <a:extLst>
              <a:ext uri="{FF2B5EF4-FFF2-40B4-BE49-F238E27FC236}">
                <a16:creationId xmlns:a16="http://schemas.microsoft.com/office/drawing/2014/main" xmlns="" id="{A5152B9B-716F-4826-9839-4A42ADF816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890250" y="484798"/>
            <a:ext cx="628650" cy="62865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5830433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建筑物, 户外&#10;&#10;描述已自动生成">
            <a:extLst>
              <a:ext uri="{FF2B5EF4-FFF2-40B4-BE49-F238E27FC236}">
                <a16:creationId xmlns:a16="http://schemas.microsoft.com/office/drawing/2014/main" xmlns="" id="{B8BC4D2A-D4CD-483D-9A07-95F7C8E2E1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alphaModFix amt="1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45B987A9-1A89-46F4-8D2B-51408B31DAA7}"/>
              </a:ext>
            </a:extLst>
          </p:cNvPr>
          <p:cNvGrpSpPr/>
          <p:nvPr userDrawn="1"/>
        </p:nvGrpSpPr>
        <p:grpSpPr>
          <a:xfrm>
            <a:off x="-564752" y="-4142557"/>
            <a:ext cx="13321503" cy="13321500"/>
            <a:chOff x="-17773942" y="-1049725"/>
            <a:chExt cx="17278007" cy="17278004"/>
          </a:xfrm>
        </p:grpSpPr>
        <p:sp>
          <p:nvSpPr>
            <p:cNvPr id="8" name="PA-椭圆 19">
              <a:extLst>
                <a:ext uri="{FF2B5EF4-FFF2-40B4-BE49-F238E27FC236}">
                  <a16:creationId xmlns:a16="http://schemas.microsoft.com/office/drawing/2014/main" xmlns="" id="{557CA695-95B7-4C39-B57C-49F5E9A32703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-17773942" y="-1049725"/>
              <a:ext cx="17278007" cy="17278004"/>
            </a:xfrm>
            <a:prstGeom prst="ellipse">
              <a:avLst/>
            </a:prstGeom>
            <a:gradFill flip="none" rotWithShape="1">
              <a:gsLst>
                <a:gs pos="75000">
                  <a:schemeClr val="bg1">
                    <a:alpha val="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PA-椭圆 19">
              <a:extLst>
                <a:ext uri="{FF2B5EF4-FFF2-40B4-BE49-F238E27FC236}">
                  <a16:creationId xmlns:a16="http://schemas.microsoft.com/office/drawing/2014/main" xmlns="" id="{39D5B136-C2C5-438C-A0F9-1E6798FB1C12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-16694612" y="29605"/>
              <a:ext cx="15119348" cy="15119344"/>
            </a:xfrm>
            <a:prstGeom prst="ellipse">
              <a:avLst/>
            </a:prstGeom>
            <a:gradFill flip="none" rotWithShape="1">
              <a:gsLst>
                <a:gs pos="75000">
                  <a:schemeClr val="bg1">
                    <a:alpha val="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A5B55556-66AD-43C8-AE62-CDA933D14F7A}"/>
              </a:ext>
            </a:extLst>
          </p:cNvPr>
          <p:cNvGrpSpPr/>
          <p:nvPr userDrawn="1"/>
        </p:nvGrpSpPr>
        <p:grpSpPr>
          <a:xfrm>
            <a:off x="3239166" y="1099168"/>
            <a:ext cx="5713668" cy="3066298"/>
            <a:chOff x="5794640" y="3575752"/>
            <a:chExt cx="3530072" cy="1894449"/>
          </a:xfrm>
        </p:grpSpPr>
        <p:sp>
          <p:nvSpPr>
            <p:cNvPr id="12" name="PA-矩形 10">
              <a:extLst>
                <a:ext uri="{FF2B5EF4-FFF2-40B4-BE49-F238E27FC236}">
                  <a16:creationId xmlns:a16="http://schemas.microsoft.com/office/drawing/2014/main" xmlns="" id="{3DFA6BF5-DFB8-46CA-B9DE-255381810EF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6731583" y="3575752"/>
              <a:ext cx="1656184" cy="1656184"/>
            </a:xfrm>
            <a:prstGeom prst="rect">
              <a:avLst/>
            </a:prstGeom>
            <a:gradFill flip="none" rotWithShape="1">
              <a:gsLst>
                <a:gs pos="50000">
                  <a:schemeClr val="bg1">
                    <a:alpha val="0"/>
                  </a:schemeClr>
                </a:gs>
                <a:gs pos="0">
                  <a:schemeClr val="bg1">
                    <a:alpha val="25000"/>
                  </a:schemeClr>
                </a:gs>
                <a:gs pos="100000">
                  <a:schemeClr val="bg1">
                    <a:alpha val="25000"/>
                  </a:schemeClr>
                </a:gs>
              </a:gsLst>
              <a:lin ang="2700000" scaled="1"/>
              <a:tileRect/>
            </a:gradFill>
            <a:ln w="9525" cap="flat" cmpd="sng" algn="ctr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PA-梯形 51">
              <a:extLst>
                <a:ext uri="{FF2B5EF4-FFF2-40B4-BE49-F238E27FC236}">
                  <a16:creationId xmlns:a16="http://schemas.microsoft.com/office/drawing/2014/main" xmlns="" id="{1A7E36E6-CE89-4B3A-8709-817807286B54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5794640" y="5176120"/>
              <a:ext cx="3530072" cy="294081"/>
            </a:xfrm>
            <a:prstGeom prst="trapezoid">
              <a:avLst>
                <a:gd name="adj" fmla="val 196907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5400000" scaled="1"/>
              <a:tileRect/>
            </a:gradFill>
            <a:ln w="12700"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A50FB468-683A-415B-B462-C84B10441F15}"/>
              </a:ext>
            </a:extLst>
          </p:cNvPr>
          <p:cNvSpPr/>
          <p:nvPr userDrawn="1"/>
        </p:nvSpPr>
        <p:spPr>
          <a:xfrm rot="1857754">
            <a:off x="8316627" y="4544270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7926715F-65C9-4B11-B406-61C82837422E}"/>
              </a:ext>
            </a:extLst>
          </p:cNvPr>
          <p:cNvSpPr/>
          <p:nvPr userDrawn="1"/>
        </p:nvSpPr>
        <p:spPr>
          <a:xfrm>
            <a:off x="7693830" y="2973337"/>
            <a:ext cx="831323" cy="234826"/>
          </a:xfrm>
          <a:custGeom>
            <a:avLst/>
            <a:gdLst>
              <a:gd name="connsiteX0" fmla="*/ 359548 w 2598693"/>
              <a:gd name="connsiteY0" fmla="*/ 0 h 562270"/>
              <a:gd name="connsiteX1" fmla="*/ 2317558 w 2598693"/>
              <a:gd name="connsiteY1" fmla="*/ 0 h 562270"/>
              <a:gd name="connsiteX2" fmla="*/ 2598693 w 2598693"/>
              <a:gd name="connsiteY2" fmla="*/ 281135 h 562270"/>
              <a:gd name="connsiteX3" fmla="*/ 2317558 w 2598693"/>
              <a:gd name="connsiteY3" fmla="*/ 562270 h 562270"/>
              <a:gd name="connsiteX4" fmla="*/ 359548 w 2598693"/>
              <a:gd name="connsiteY4" fmla="*/ 562270 h 562270"/>
              <a:gd name="connsiteX5" fmla="*/ 202363 w 2598693"/>
              <a:gd name="connsiteY5" fmla="*/ 514257 h 562270"/>
              <a:gd name="connsiteX6" fmla="*/ 193703 w 2598693"/>
              <a:gd name="connsiteY6" fmla="*/ 507112 h 562270"/>
              <a:gd name="connsiteX7" fmla="*/ 0 w 2598693"/>
              <a:gd name="connsiteY7" fmla="*/ 553147 h 562270"/>
              <a:gd name="connsiteX8" fmla="*/ 41501 w 2598693"/>
              <a:gd name="connsiteY8" fmla="*/ 528590 h 562270"/>
              <a:gd name="connsiteX9" fmla="*/ 103745 w 2598693"/>
              <a:gd name="connsiteY9" fmla="*/ 467177 h 562270"/>
              <a:gd name="connsiteX10" fmla="*/ 125535 w 2598693"/>
              <a:gd name="connsiteY10" fmla="*/ 427689 h 562270"/>
              <a:gd name="connsiteX11" fmla="*/ 100506 w 2598693"/>
              <a:gd name="connsiteY11" fmla="*/ 390566 h 562270"/>
              <a:gd name="connsiteX12" fmla="*/ 78413 w 2598693"/>
              <a:gd name="connsiteY12" fmla="*/ 281135 h 562270"/>
              <a:gd name="connsiteX13" fmla="*/ 359548 w 2598693"/>
              <a:gd name="connsiteY13" fmla="*/ 0 h 56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98693" h="562270">
                <a:moveTo>
                  <a:pt x="359548" y="0"/>
                </a:moveTo>
                <a:lnTo>
                  <a:pt x="2317558" y="0"/>
                </a:lnTo>
                <a:cubicBezTo>
                  <a:pt x="2472825" y="0"/>
                  <a:pt x="2598693" y="125868"/>
                  <a:pt x="2598693" y="281135"/>
                </a:cubicBezTo>
                <a:cubicBezTo>
                  <a:pt x="2598693" y="436402"/>
                  <a:pt x="2472825" y="562270"/>
                  <a:pt x="2317558" y="562270"/>
                </a:cubicBezTo>
                <a:lnTo>
                  <a:pt x="359548" y="562270"/>
                </a:lnTo>
                <a:cubicBezTo>
                  <a:pt x="301323" y="562270"/>
                  <a:pt x="247232" y="544570"/>
                  <a:pt x="202363" y="514257"/>
                </a:cubicBezTo>
                <a:lnTo>
                  <a:pt x="193703" y="507112"/>
                </a:lnTo>
                <a:lnTo>
                  <a:pt x="0" y="553147"/>
                </a:lnTo>
                <a:lnTo>
                  <a:pt x="41501" y="528590"/>
                </a:lnTo>
                <a:cubicBezTo>
                  <a:pt x="65281" y="511125"/>
                  <a:pt x="86199" y="490379"/>
                  <a:pt x="103745" y="467177"/>
                </a:cubicBezTo>
                <a:lnTo>
                  <a:pt x="125535" y="427689"/>
                </a:lnTo>
                <a:lnTo>
                  <a:pt x="100506" y="390566"/>
                </a:lnTo>
                <a:cubicBezTo>
                  <a:pt x="86280" y="356931"/>
                  <a:pt x="78413" y="319952"/>
                  <a:pt x="78413" y="281135"/>
                </a:cubicBezTo>
                <a:cubicBezTo>
                  <a:pt x="78413" y="125868"/>
                  <a:pt x="204281" y="0"/>
                  <a:pt x="35954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25000"/>
                </a:schemeClr>
              </a:gs>
              <a:gs pos="100000">
                <a:schemeClr val="bg1">
                  <a:alpha val="2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000" spc="300" dirty="0"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xmlns="" id="{948B3B24-6150-4F7F-A949-BBEEDC81F7DB}"/>
              </a:ext>
            </a:extLst>
          </p:cNvPr>
          <p:cNvSpPr/>
          <p:nvPr userDrawn="1"/>
        </p:nvSpPr>
        <p:spPr>
          <a:xfrm flipH="1">
            <a:off x="3169634" y="1499895"/>
            <a:ext cx="1175943" cy="332172"/>
          </a:xfrm>
          <a:custGeom>
            <a:avLst/>
            <a:gdLst>
              <a:gd name="connsiteX0" fmla="*/ 359548 w 2598693"/>
              <a:gd name="connsiteY0" fmla="*/ 0 h 562270"/>
              <a:gd name="connsiteX1" fmla="*/ 2317558 w 2598693"/>
              <a:gd name="connsiteY1" fmla="*/ 0 h 562270"/>
              <a:gd name="connsiteX2" fmla="*/ 2598693 w 2598693"/>
              <a:gd name="connsiteY2" fmla="*/ 281135 h 562270"/>
              <a:gd name="connsiteX3" fmla="*/ 2317558 w 2598693"/>
              <a:gd name="connsiteY3" fmla="*/ 562270 h 562270"/>
              <a:gd name="connsiteX4" fmla="*/ 359548 w 2598693"/>
              <a:gd name="connsiteY4" fmla="*/ 562270 h 562270"/>
              <a:gd name="connsiteX5" fmla="*/ 202363 w 2598693"/>
              <a:gd name="connsiteY5" fmla="*/ 514257 h 562270"/>
              <a:gd name="connsiteX6" fmla="*/ 193703 w 2598693"/>
              <a:gd name="connsiteY6" fmla="*/ 507112 h 562270"/>
              <a:gd name="connsiteX7" fmla="*/ 0 w 2598693"/>
              <a:gd name="connsiteY7" fmla="*/ 553147 h 562270"/>
              <a:gd name="connsiteX8" fmla="*/ 41501 w 2598693"/>
              <a:gd name="connsiteY8" fmla="*/ 528590 h 562270"/>
              <a:gd name="connsiteX9" fmla="*/ 103745 w 2598693"/>
              <a:gd name="connsiteY9" fmla="*/ 467177 h 562270"/>
              <a:gd name="connsiteX10" fmla="*/ 125535 w 2598693"/>
              <a:gd name="connsiteY10" fmla="*/ 427689 h 562270"/>
              <a:gd name="connsiteX11" fmla="*/ 100506 w 2598693"/>
              <a:gd name="connsiteY11" fmla="*/ 390566 h 562270"/>
              <a:gd name="connsiteX12" fmla="*/ 78413 w 2598693"/>
              <a:gd name="connsiteY12" fmla="*/ 281135 h 562270"/>
              <a:gd name="connsiteX13" fmla="*/ 359548 w 2598693"/>
              <a:gd name="connsiteY13" fmla="*/ 0 h 56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98693" h="562270">
                <a:moveTo>
                  <a:pt x="359548" y="0"/>
                </a:moveTo>
                <a:lnTo>
                  <a:pt x="2317558" y="0"/>
                </a:lnTo>
                <a:cubicBezTo>
                  <a:pt x="2472825" y="0"/>
                  <a:pt x="2598693" y="125868"/>
                  <a:pt x="2598693" y="281135"/>
                </a:cubicBezTo>
                <a:cubicBezTo>
                  <a:pt x="2598693" y="436402"/>
                  <a:pt x="2472825" y="562270"/>
                  <a:pt x="2317558" y="562270"/>
                </a:cubicBezTo>
                <a:lnTo>
                  <a:pt x="359548" y="562270"/>
                </a:lnTo>
                <a:cubicBezTo>
                  <a:pt x="301323" y="562270"/>
                  <a:pt x="247232" y="544570"/>
                  <a:pt x="202363" y="514257"/>
                </a:cubicBezTo>
                <a:lnTo>
                  <a:pt x="193703" y="507112"/>
                </a:lnTo>
                <a:lnTo>
                  <a:pt x="0" y="553147"/>
                </a:lnTo>
                <a:lnTo>
                  <a:pt x="41501" y="528590"/>
                </a:lnTo>
                <a:cubicBezTo>
                  <a:pt x="65281" y="511125"/>
                  <a:pt x="86199" y="490379"/>
                  <a:pt x="103745" y="467177"/>
                </a:cubicBezTo>
                <a:lnTo>
                  <a:pt x="125535" y="427689"/>
                </a:lnTo>
                <a:lnTo>
                  <a:pt x="100506" y="390566"/>
                </a:lnTo>
                <a:cubicBezTo>
                  <a:pt x="86280" y="356931"/>
                  <a:pt x="78413" y="319952"/>
                  <a:pt x="78413" y="281135"/>
                </a:cubicBezTo>
                <a:cubicBezTo>
                  <a:pt x="78413" y="125868"/>
                  <a:pt x="204281" y="0"/>
                  <a:pt x="35954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3000"/>
                </a:schemeClr>
              </a:gs>
              <a:gs pos="100000">
                <a:schemeClr val="bg1">
                  <a:alpha val="8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000" spc="300" dirty="0"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19" name="PA-组合 7">
            <a:extLst>
              <a:ext uri="{FF2B5EF4-FFF2-40B4-BE49-F238E27FC236}">
                <a16:creationId xmlns:a16="http://schemas.microsoft.com/office/drawing/2014/main" xmlns="" id="{A1582187-B5FA-4FB0-9B68-833E504409B8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 flipV="1">
            <a:off x="753932" y="-45289"/>
            <a:ext cx="602139" cy="5617735"/>
            <a:chOff x="1546663" y="-378421"/>
            <a:chExt cx="602139" cy="5617735"/>
          </a:xfrm>
        </p:grpSpPr>
        <p:sp>
          <p:nvSpPr>
            <p:cNvPr id="20" name="PA-圆角矩形 6">
              <a:extLst>
                <a:ext uri="{FF2B5EF4-FFF2-40B4-BE49-F238E27FC236}">
                  <a16:creationId xmlns:a16="http://schemas.microsoft.com/office/drawing/2014/main" xmlns="" id="{D8BED697-44BD-41DC-9D28-3B077626143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18900000">
              <a:off x="2097262" y="1923672"/>
              <a:ext cx="51540" cy="331564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alpha val="2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PA-圆角矩形 38">
              <a:extLst>
                <a:ext uri="{FF2B5EF4-FFF2-40B4-BE49-F238E27FC236}">
                  <a16:creationId xmlns:a16="http://schemas.microsoft.com/office/drawing/2014/main" xmlns="" id="{E4F0231E-AC8A-48F5-864D-4D4193C3960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 rot="18900000">
              <a:off x="1546663" y="-378421"/>
              <a:ext cx="45719" cy="187679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alpha val="3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2" name="PA-组合 42">
            <a:extLst>
              <a:ext uri="{FF2B5EF4-FFF2-40B4-BE49-F238E27FC236}">
                <a16:creationId xmlns:a16="http://schemas.microsoft.com/office/drawing/2014/main" xmlns="" id="{D59EA8AC-8139-4027-A676-9A08702D73A6}"/>
              </a:ext>
            </a:extLst>
          </p:cNvPr>
          <p:cNvGrpSpPr/>
          <p:nvPr userDrawn="1">
            <p:custDataLst>
              <p:tags r:id="rId2"/>
            </p:custDataLst>
          </p:nvPr>
        </p:nvGrpSpPr>
        <p:grpSpPr>
          <a:xfrm flipH="1" flipV="1">
            <a:off x="10191225" y="-157926"/>
            <a:ext cx="1041115" cy="5717952"/>
            <a:chOff x="3928589" y="-561004"/>
            <a:chExt cx="1041115" cy="5717952"/>
          </a:xfrm>
        </p:grpSpPr>
        <p:sp>
          <p:nvSpPr>
            <p:cNvPr id="23" name="PA-圆角矩形 43">
              <a:extLst>
                <a:ext uri="{FF2B5EF4-FFF2-40B4-BE49-F238E27FC236}">
                  <a16:creationId xmlns:a16="http://schemas.microsoft.com/office/drawing/2014/main" xmlns="" id="{365008AF-8E55-41AA-9786-7549BB30229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18900000">
              <a:off x="3928589" y="1841306"/>
              <a:ext cx="51540" cy="331564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alpha val="2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PA-圆角矩形 44">
              <a:extLst>
                <a:ext uri="{FF2B5EF4-FFF2-40B4-BE49-F238E27FC236}">
                  <a16:creationId xmlns:a16="http://schemas.microsoft.com/office/drawing/2014/main" xmlns="" id="{1FB0172E-F331-43B3-B237-923403E1678D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rot="18900000">
              <a:off x="4923985" y="-561004"/>
              <a:ext cx="45719" cy="187679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alpha val="3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5" name="PA-梯形 51">
            <a:extLst>
              <a:ext uri="{FF2B5EF4-FFF2-40B4-BE49-F238E27FC236}">
                <a16:creationId xmlns:a16="http://schemas.microsoft.com/office/drawing/2014/main" xmlns="" id="{AF90ACC8-40F0-4310-8D7E-C72CE1972222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3812066" y="4066300"/>
            <a:ext cx="4567869" cy="327445"/>
          </a:xfrm>
          <a:prstGeom prst="trapezoid">
            <a:avLst>
              <a:gd name="adj" fmla="val 196907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5400000" scaled="1"/>
            <a:tileRect/>
          </a:gradFill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图片占位符 26">
            <a:extLst>
              <a:ext uri="{FF2B5EF4-FFF2-40B4-BE49-F238E27FC236}">
                <a16:creationId xmlns:a16="http://schemas.microsoft.com/office/drawing/2014/main" xmlns="" id="{B67ABB19-256D-4490-B181-AB86C16C0B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09535" y="1256449"/>
            <a:ext cx="2372929" cy="2354589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51982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13CABA0D-4C65-4CDA-999C-BA30C69E6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959D71D9-CFAB-4D23-90F3-220C188A5D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E0EF2E5-DB07-49CD-B388-3DEC3DFC71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E4DC1-AC4C-48AC-8A0B-ED27D861CF95}" type="datetimeFigureOut">
              <a:rPr lang="zh-CN" altLang="en-US" smtClean="0"/>
              <a:pPr/>
              <a:t>2020/9/5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09A6819-89BD-465F-A0C1-675A9B917D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07341DC-EAA9-4430-9247-24FCF584C8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E57B5-95AA-4439-BF7D-7F908BD5050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8414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1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6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13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25.png"/><Relationship Id="rId4" Type="http://schemas.openxmlformats.org/officeDocument/2006/relationships/image" Target="../media/image31.jpe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6.png"/><Relationship Id="rId18" Type="http://schemas.openxmlformats.org/officeDocument/2006/relationships/image" Target="../media/image48.svg"/><Relationship Id="rId3" Type="http://schemas.openxmlformats.org/officeDocument/2006/relationships/image" Target="../media/image41.png"/><Relationship Id="rId21" Type="http://schemas.openxmlformats.org/officeDocument/2006/relationships/image" Target="../media/image50.png"/><Relationship Id="rId7" Type="http://schemas.openxmlformats.org/officeDocument/2006/relationships/image" Target="../media/image43.png"/><Relationship Id="rId12" Type="http://schemas.openxmlformats.org/officeDocument/2006/relationships/image" Target="../media/image42.sv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46.svg"/><Relationship Id="rId20" Type="http://schemas.openxmlformats.org/officeDocument/2006/relationships/image" Target="../media/image50.sv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6.svg"/><Relationship Id="rId11" Type="http://schemas.openxmlformats.org/officeDocument/2006/relationships/image" Target="../media/image45.png"/><Relationship Id="rId5" Type="http://schemas.openxmlformats.org/officeDocument/2006/relationships/image" Target="../media/image42.png"/><Relationship Id="rId15" Type="http://schemas.openxmlformats.org/officeDocument/2006/relationships/image" Target="../media/image47.png"/><Relationship Id="rId23" Type="http://schemas.openxmlformats.org/officeDocument/2006/relationships/image" Target="../media/image25.png"/><Relationship Id="rId10" Type="http://schemas.openxmlformats.org/officeDocument/2006/relationships/image" Target="../media/image40.svg"/><Relationship Id="rId19" Type="http://schemas.openxmlformats.org/officeDocument/2006/relationships/image" Target="../media/image49.png"/><Relationship Id="rId4" Type="http://schemas.openxmlformats.org/officeDocument/2006/relationships/image" Target="../media/image34.svg"/><Relationship Id="rId9" Type="http://schemas.openxmlformats.org/officeDocument/2006/relationships/image" Target="../media/image44.png"/><Relationship Id="rId14" Type="http://schemas.openxmlformats.org/officeDocument/2006/relationships/image" Target="../media/image44.svg"/><Relationship Id="rId22" Type="http://schemas.openxmlformats.org/officeDocument/2006/relationships/image" Target="../media/image52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3" Type="http://schemas.openxmlformats.org/officeDocument/2006/relationships/tags" Target="../tags/tag15.xml"/><Relationship Id="rId7" Type="http://schemas.openxmlformats.org/officeDocument/2006/relationships/slideLayout" Target="../slideLayouts/slideLayout21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9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BBF55B04-980C-4E6C-A7F3-9EAA54F34462}"/>
              </a:ext>
            </a:extLst>
          </p:cNvPr>
          <p:cNvSpPr/>
          <p:nvPr/>
        </p:nvSpPr>
        <p:spPr>
          <a:xfrm>
            <a:off x="462038" y="1287873"/>
            <a:ext cx="744778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6600" dirty="0">
              <a:solidFill>
                <a:schemeClr val="bg1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pic>
        <p:nvPicPr>
          <p:cNvPr id="56" name="图片占位符 55">
            <a:extLst>
              <a:ext uri="{FF2B5EF4-FFF2-40B4-BE49-F238E27FC236}">
                <a16:creationId xmlns:a16="http://schemas.microsoft.com/office/drawing/2014/main" xmlns="" id="{EC578976-6F36-4F59-B143-2A7DBEFD787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/>
        </p:blipFill>
        <p:spPr/>
      </p:pic>
      <p:sp>
        <p:nvSpPr>
          <p:cNvPr id="52" name="文本占位符 51">
            <a:extLst>
              <a:ext uri="{FF2B5EF4-FFF2-40B4-BE49-F238E27FC236}">
                <a16:creationId xmlns:a16="http://schemas.microsoft.com/office/drawing/2014/main" xmlns="" id="{2650474B-7086-4293-A9F0-838BED9FFD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XXX</a:t>
            </a:r>
            <a:r>
              <a:rPr lang="zh-CN" altLang="en-US" dirty="0"/>
              <a:t>股份</a:t>
            </a:r>
            <a:r>
              <a:rPr lang="zh-CN" altLang="zh-CN" dirty="0"/>
              <a:t>有限</a:t>
            </a:r>
            <a:endParaRPr lang="en-US" altLang="zh-CN" dirty="0"/>
          </a:p>
          <a:p>
            <a:r>
              <a:rPr lang="zh-CN" altLang="zh-CN" dirty="0"/>
              <a:t>公司</a:t>
            </a:r>
            <a:r>
              <a:rPr lang="zh-CN" altLang="en-US" dirty="0"/>
              <a:t>简介模板</a:t>
            </a:r>
          </a:p>
        </p:txBody>
      </p:sp>
      <p:sp>
        <p:nvSpPr>
          <p:cNvPr id="57" name="文本占位符 56">
            <a:extLst>
              <a:ext uri="{FF2B5EF4-FFF2-40B4-BE49-F238E27FC236}">
                <a16:creationId xmlns:a16="http://schemas.microsoft.com/office/drawing/2014/main" xmlns="" id="{E9FB9DA1-C64D-4B37-AEAE-99A65150A7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Profile template of XXX Co., Ltd</a:t>
            </a:r>
          </a:p>
        </p:txBody>
      </p:sp>
    </p:spTree>
    <p:extLst>
      <p:ext uri="{BB962C8B-B14F-4D97-AF65-F5344CB8AC3E}">
        <p14:creationId xmlns:p14="http://schemas.microsoft.com/office/powerpoint/2010/main" xmlns="" val="14972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>
            <a:extLst>
              <a:ext uri="{FF2B5EF4-FFF2-40B4-BE49-F238E27FC236}">
                <a16:creationId xmlns:a16="http://schemas.microsoft.com/office/drawing/2014/main" xmlns="" id="{5FB65C36-DD3B-43FB-8C74-280BF945EB1E}"/>
              </a:ext>
            </a:extLst>
          </p:cNvPr>
          <p:cNvSpPr/>
          <p:nvPr/>
        </p:nvSpPr>
        <p:spPr>
          <a:xfrm rot="1857754">
            <a:off x="2425582" y="473767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55EFEF0D-B035-47A1-97A4-0F40AE2F82CE}"/>
              </a:ext>
            </a:extLst>
          </p:cNvPr>
          <p:cNvSpPr/>
          <p:nvPr/>
        </p:nvSpPr>
        <p:spPr>
          <a:xfrm>
            <a:off x="3655467" y="5529479"/>
            <a:ext cx="1978747" cy="4086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2563" lvl="0" indent="-182563" algn="just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rPr>
              <a:t>正文正文正文正文</a:t>
            </a:r>
            <a:endParaRPr lang="en-US" altLang="zh-CN" sz="1600" kern="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0327887-19F7-4BD4-B943-FF8D371E9E4F}"/>
              </a:ext>
            </a:extLst>
          </p:cNvPr>
          <p:cNvSpPr/>
          <p:nvPr/>
        </p:nvSpPr>
        <p:spPr>
          <a:xfrm>
            <a:off x="824670" y="5529479"/>
            <a:ext cx="3168820" cy="408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lvl="0" indent="-182563" algn="just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rPr>
              <a:t>正文正文正文正文</a:t>
            </a:r>
            <a:endParaRPr lang="en-US" altLang="zh-CN" sz="1600" kern="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0F893568-F45F-4506-AF42-CCF8FFA2144C}"/>
              </a:ext>
            </a:extLst>
          </p:cNvPr>
          <p:cNvSpPr/>
          <p:nvPr/>
        </p:nvSpPr>
        <p:spPr>
          <a:xfrm>
            <a:off x="1107526" y="5136811"/>
            <a:ext cx="13965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400" kern="100" dirty="0">
                <a:solidFill>
                  <a:schemeClr val="accent1"/>
                </a:solidFill>
                <a:latin typeface="+mj-ea"/>
                <a:ea typeface="+mj-ea"/>
                <a:cs typeface="Times New Roman" panose="02020603050405020304" pitchFamily="18" charset="0"/>
              </a:rPr>
              <a:t>一级标题</a:t>
            </a:r>
            <a:endParaRPr lang="en-US" altLang="zh-CN" sz="2400" kern="100" dirty="0">
              <a:solidFill>
                <a:schemeClr val="accent1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9" name="ïš1îḑê">
            <a:extLst>
              <a:ext uri="{FF2B5EF4-FFF2-40B4-BE49-F238E27FC236}">
                <a16:creationId xmlns:a16="http://schemas.microsoft.com/office/drawing/2014/main" xmlns="" id="{616EE756-1076-45A4-A648-8A7819804F69}"/>
              </a:ext>
            </a:extLst>
          </p:cNvPr>
          <p:cNvSpPr/>
          <p:nvPr/>
        </p:nvSpPr>
        <p:spPr>
          <a:xfrm>
            <a:off x="883653" y="5241285"/>
            <a:ext cx="261606" cy="252833"/>
          </a:xfrm>
          <a:custGeom>
            <a:avLst/>
            <a:gdLst>
              <a:gd name="T0" fmla="*/ 12442 w 12675"/>
              <a:gd name="T1" fmla="*/ 1346 h 12270"/>
              <a:gd name="T2" fmla="*/ 10562 w 12675"/>
              <a:gd name="T3" fmla="*/ 462 h 12270"/>
              <a:gd name="T4" fmla="*/ 10690 w 12675"/>
              <a:gd name="T5" fmla="*/ 67 h 12270"/>
              <a:gd name="T6" fmla="*/ 10524 w 12675"/>
              <a:gd name="T7" fmla="*/ 0 h 12270"/>
              <a:gd name="T8" fmla="*/ 2066 w 12675"/>
              <a:gd name="T9" fmla="*/ 20 h 12270"/>
              <a:gd name="T10" fmla="*/ 1984 w 12675"/>
              <a:gd name="T11" fmla="*/ 324 h 12270"/>
              <a:gd name="T12" fmla="*/ 1915 w 12675"/>
              <a:gd name="T13" fmla="*/ 1346 h 12270"/>
              <a:gd name="T14" fmla="*/ 72 w 12675"/>
              <a:gd name="T15" fmla="*/ 1419 h 12270"/>
              <a:gd name="T16" fmla="*/ 1252 w 12675"/>
              <a:gd name="T17" fmla="*/ 4694 h 12270"/>
              <a:gd name="T18" fmla="*/ 4475 w 12675"/>
              <a:gd name="T19" fmla="*/ 7263 h 12270"/>
              <a:gd name="T20" fmla="*/ 5035 w 12675"/>
              <a:gd name="T21" fmla="*/ 8222 h 12270"/>
              <a:gd name="T22" fmla="*/ 5411 w 12675"/>
              <a:gd name="T23" fmla="*/ 10926 h 12270"/>
              <a:gd name="T24" fmla="*/ 4708 w 12675"/>
              <a:gd name="T25" fmla="*/ 10998 h 12270"/>
              <a:gd name="T26" fmla="*/ 3796 w 12675"/>
              <a:gd name="T27" fmla="*/ 11646 h 12270"/>
              <a:gd name="T28" fmla="*/ 3946 w 12675"/>
              <a:gd name="T29" fmla="*/ 12270 h 12270"/>
              <a:gd name="T30" fmla="*/ 8882 w 12675"/>
              <a:gd name="T31" fmla="*/ 12120 h 12270"/>
              <a:gd name="T32" fmla="*/ 8754 w 12675"/>
              <a:gd name="T33" fmla="*/ 11428 h 12270"/>
              <a:gd name="T34" fmla="*/ 7687 w 12675"/>
              <a:gd name="T35" fmla="*/ 10926 h 12270"/>
              <a:gd name="T36" fmla="*/ 7710 w 12675"/>
              <a:gd name="T37" fmla="*/ 8434 h 12270"/>
              <a:gd name="T38" fmla="*/ 7535 w 12675"/>
              <a:gd name="T39" fmla="*/ 8095 h 12270"/>
              <a:gd name="T40" fmla="*/ 7994 w 12675"/>
              <a:gd name="T41" fmla="*/ 7356 h 12270"/>
              <a:gd name="T42" fmla="*/ 8450 w 12675"/>
              <a:gd name="T43" fmla="*/ 6615 h 12270"/>
              <a:gd name="T44" fmla="*/ 12674 w 12675"/>
              <a:gd name="T45" fmla="*/ 1578 h 12270"/>
              <a:gd name="T46" fmla="*/ 2707 w 12675"/>
              <a:gd name="T47" fmla="*/ 5324 h 12270"/>
              <a:gd name="T48" fmla="*/ 1762 w 12675"/>
              <a:gd name="T49" fmla="*/ 4519 h 12270"/>
              <a:gd name="T50" fmla="*/ 1510 w 12675"/>
              <a:gd name="T51" fmla="*/ 4230 h 12270"/>
              <a:gd name="T52" fmla="*/ 1450 w 12675"/>
              <a:gd name="T53" fmla="*/ 4154 h 12270"/>
              <a:gd name="T54" fmla="*/ 807 w 12675"/>
              <a:gd name="T55" fmla="*/ 3075 h 12270"/>
              <a:gd name="T56" fmla="*/ 767 w 12675"/>
              <a:gd name="T57" fmla="*/ 2982 h 12270"/>
              <a:gd name="T58" fmla="*/ 567 w 12675"/>
              <a:gd name="T59" fmla="*/ 2403 h 12270"/>
              <a:gd name="T60" fmla="*/ 434 w 12675"/>
              <a:gd name="T61" fmla="*/ 1792 h 12270"/>
              <a:gd name="T62" fmla="*/ 3334 w 12675"/>
              <a:gd name="T63" fmla="*/ 5682 h 12270"/>
              <a:gd name="T64" fmla="*/ 8411 w 12675"/>
              <a:gd name="T65" fmla="*/ 2599 h 12270"/>
              <a:gd name="T66" fmla="*/ 7658 w 12675"/>
              <a:gd name="T67" fmla="*/ 4920 h 12270"/>
              <a:gd name="T68" fmla="*/ 6342 w 12675"/>
              <a:gd name="T69" fmla="*/ 4103 h 12270"/>
              <a:gd name="T70" fmla="*/ 5024 w 12675"/>
              <a:gd name="T71" fmla="*/ 4922 h 12270"/>
              <a:gd name="T72" fmla="*/ 4271 w 12675"/>
              <a:gd name="T73" fmla="*/ 2600 h 12270"/>
              <a:gd name="T74" fmla="*/ 5818 w 12675"/>
              <a:gd name="T75" fmla="*/ 2487 h 12270"/>
              <a:gd name="T76" fmla="*/ 6403 w 12675"/>
              <a:gd name="T77" fmla="*/ 1052 h 12270"/>
              <a:gd name="T78" fmla="*/ 8379 w 12675"/>
              <a:gd name="T79" fmla="*/ 2487 h 12270"/>
              <a:gd name="T80" fmla="*/ 12106 w 12675"/>
              <a:gd name="T81" fmla="*/ 1904 h 12270"/>
              <a:gd name="T82" fmla="*/ 11830 w 12675"/>
              <a:gd name="T83" fmla="*/ 2884 h 12270"/>
              <a:gd name="T84" fmla="*/ 11775 w 12675"/>
              <a:gd name="T85" fmla="*/ 3019 h 12270"/>
              <a:gd name="T86" fmla="*/ 11638 w 12675"/>
              <a:gd name="T87" fmla="*/ 3312 h 12270"/>
              <a:gd name="T88" fmla="*/ 11086 w 12675"/>
              <a:gd name="T89" fmla="*/ 4183 h 12270"/>
              <a:gd name="T90" fmla="*/ 10971 w 12675"/>
              <a:gd name="T91" fmla="*/ 4323 h 12270"/>
              <a:gd name="T92" fmla="*/ 10434 w 12675"/>
              <a:gd name="T93" fmla="*/ 4874 h 12270"/>
              <a:gd name="T94" fmla="*/ 9226 w 12675"/>
              <a:gd name="T95" fmla="*/ 5683 h 12270"/>
              <a:gd name="T96" fmla="*/ 12123 w 12675"/>
              <a:gd name="T97" fmla="*/ 1792 h 12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675" h="12270">
                <a:moveTo>
                  <a:pt x="12618" y="1434"/>
                </a:moveTo>
                <a:cubicBezTo>
                  <a:pt x="12583" y="1382"/>
                  <a:pt x="12524" y="1346"/>
                  <a:pt x="12442" y="1346"/>
                </a:cubicBezTo>
                <a:lnTo>
                  <a:pt x="10759" y="1346"/>
                </a:lnTo>
                <a:cubicBezTo>
                  <a:pt x="10694" y="904"/>
                  <a:pt x="10600" y="583"/>
                  <a:pt x="10562" y="462"/>
                </a:cubicBezTo>
                <a:cubicBezTo>
                  <a:pt x="10604" y="415"/>
                  <a:pt x="10647" y="370"/>
                  <a:pt x="10690" y="324"/>
                </a:cubicBezTo>
                <a:cubicBezTo>
                  <a:pt x="10758" y="252"/>
                  <a:pt x="10762" y="139"/>
                  <a:pt x="10690" y="67"/>
                </a:cubicBezTo>
                <a:cubicBezTo>
                  <a:pt x="10667" y="44"/>
                  <a:pt x="10639" y="30"/>
                  <a:pt x="10608" y="20"/>
                </a:cubicBezTo>
                <a:cubicBezTo>
                  <a:pt x="10584" y="8"/>
                  <a:pt x="10556" y="0"/>
                  <a:pt x="10524" y="0"/>
                </a:cubicBezTo>
                <a:lnTo>
                  <a:pt x="2150" y="0"/>
                </a:lnTo>
                <a:cubicBezTo>
                  <a:pt x="2116" y="0"/>
                  <a:pt x="2088" y="7"/>
                  <a:pt x="2066" y="20"/>
                </a:cubicBezTo>
                <a:cubicBezTo>
                  <a:pt x="2035" y="28"/>
                  <a:pt x="2007" y="44"/>
                  <a:pt x="1984" y="67"/>
                </a:cubicBezTo>
                <a:cubicBezTo>
                  <a:pt x="1912" y="139"/>
                  <a:pt x="1916" y="252"/>
                  <a:pt x="1984" y="324"/>
                </a:cubicBezTo>
                <a:cubicBezTo>
                  <a:pt x="2027" y="370"/>
                  <a:pt x="2070" y="416"/>
                  <a:pt x="2112" y="462"/>
                </a:cubicBezTo>
                <a:cubicBezTo>
                  <a:pt x="2074" y="583"/>
                  <a:pt x="1982" y="903"/>
                  <a:pt x="1915" y="1346"/>
                </a:cubicBezTo>
                <a:lnTo>
                  <a:pt x="238" y="1346"/>
                </a:lnTo>
                <a:cubicBezTo>
                  <a:pt x="163" y="1346"/>
                  <a:pt x="108" y="1375"/>
                  <a:pt x="72" y="1419"/>
                </a:cubicBezTo>
                <a:cubicBezTo>
                  <a:pt x="28" y="1460"/>
                  <a:pt x="0" y="1516"/>
                  <a:pt x="4" y="1578"/>
                </a:cubicBezTo>
                <a:cubicBezTo>
                  <a:pt x="90" y="2720"/>
                  <a:pt x="530" y="3806"/>
                  <a:pt x="1252" y="4694"/>
                </a:cubicBezTo>
                <a:cubicBezTo>
                  <a:pt x="2012" y="5627"/>
                  <a:pt x="3068" y="6306"/>
                  <a:pt x="4228" y="6615"/>
                </a:cubicBezTo>
                <a:cubicBezTo>
                  <a:pt x="4174" y="6815"/>
                  <a:pt x="4150" y="7131"/>
                  <a:pt x="4475" y="7263"/>
                </a:cubicBezTo>
                <a:cubicBezTo>
                  <a:pt x="4696" y="7354"/>
                  <a:pt x="4940" y="7460"/>
                  <a:pt x="5102" y="7643"/>
                </a:cubicBezTo>
                <a:cubicBezTo>
                  <a:pt x="5274" y="7838"/>
                  <a:pt x="5211" y="8054"/>
                  <a:pt x="5035" y="8222"/>
                </a:cubicBezTo>
                <a:cubicBezTo>
                  <a:pt x="4968" y="8286"/>
                  <a:pt x="4947" y="8343"/>
                  <a:pt x="4968" y="8434"/>
                </a:cubicBezTo>
                <a:lnTo>
                  <a:pt x="5411" y="10926"/>
                </a:lnTo>
                <a:lnTo>
                  <a:pt x="4988" y="10926"/>
                </a:lnTo>
                <a:cubicBezTo>
                  <a:pt x="4907" y="10926"/>
                  <a:pt x="4780" y="10958"/>
                  <a:pt x="4708" y="10998"/>
                </a:cubicBezTo>
                <a:lnTo>
                  <a:pt x="3927" y="11426"/>
                </a:lnTo>
                <a:cubicBezTo>
                  <a:pt x="3855" y="11466"/>
                  <a:pt x="3796" y="11564"/>
                  <a:pt x="3796" y="11646"/>
                </a:cubicBezTo>
                <a:lnTo>
                  <a:pt x="3796" y="12120"/>
                </a:lnTo>
                <a:cubicBezTo>
                  <a:pt x="3796" y="12203"/>
                  <a:pt x="3863" y="12270"/>
                  <a:pt x="3946" y="12270"/>
                </a:cubicBezTo>
                <a:lnTo>
                  <a:pt x="8732" y="12270"/>
                </a:lnTo>
                <a:cubicBezTo>
                  <a:pt x="8815" y="12270"/>
                  <a:pt x="8882" y="12203"/>
                  <a:pt x="8882" y="12120"/>
                </a:cubicBezTo>
                <a:lnTo>
                  <a:pt x="8880" y="11640"/>
                </a:lnTo>
                <a:cubicBezTo>
                  <a:pt x="8880" y="11552"/>
                  <a:pt x="8831" y="11471"/>
                  <a:pt x="8754" y="11428"/>
                </a:cubicBezTo>
                <a:cubicBezTo>
                  <a:pt x="8555" y="11319"/>
                  <a:pt x="8168" y="11108"/>
                  <a:pt x="7967" y="10998"/>
                </a:cubicBezTo>
                <a:cubicBezTo>
                  <a:pt x="7895" y="10958"/>
                  <a:pt x="7770" y="10926"/>
                  <a:pt x="7687" y="10926"/>
                </a:cubicBezTo>
                <a:lnTo>
                  <a:pt x="7267" y="10926"/>
                </a:lnTo>
                <a:cubicBezTo>
                  <a:pt x="7267" y="10926"/>
                  <a:pt x="7708" y="8444"/>
                  <a:pt x="7710" y="8434"/>
                </a:cubicBezTo>
                <a:cubicBezTo>
                  <a:pt x="7722" y="8367"/>
                  <a:pt x="7726" y="8307"/>
                  <a:pt x="7679" y="8254"/>
                </a:cubicBezTo>
                <a:cubicBezTo>
                  <a:pt x="7631" y="8199"/>
                  <a:pt x="7575" y="8156"/>
                  <a:pt x="7535" y="8095"/>
                </a:cubicBezTo>
                <a:cubicBezTo>
                  <a:pt x="7478" y="8006"/>
                  <a:pt x="7450" y="7902"/>
                  <a:pt x="7483" y="7799"/>
                </a:cubicBezTo>
                <a:cubicBezTo>
                  <a:pt x="7552" y="7582"/>
                  <a:pt x="7804" y="7448"/>
                  <a:pt x="7994" y="7356"/>
                </a:cubicBezTo>
                <a:cubicBezTo>
                  <a:pt x="8062" y="7323"/>
                  <a:pt x="8132" y="7292"/>
                  <a:pt x="8203" y="7263"/>
                </a:cubicBezTo>
                <a:cubicBezTo>
                  <a:pt x="8527" y="7131"/>
                  <a:pt x="8503" y="6815"/>
                  <a:pt x="8450" y="6615"/>
                </a:cubicBezTo>
                <a:cubicBezTo>
                  <a:pt x="9610" y="6304"/>
                  <a:pt x="10666" y="5627"/>
                  <a:pt x="11426" y="4694"/>
                </a:cubicBezTo>
                <a:cubicBezTo>
                  <a:pt x="12148" y="3806"/>
                  <a:pt x="12588" y="2720"/>
                  <a:pt x="12674" y="1578"/>
                </a:cubicBezTo>
                <a:cubicBezTo>
                  <a:pt x="12675" y="1524"/>
                  <a:pt x="12652" y="1474"/>
                  <a:pt x="12618" y="1434"/>
                </a:cubicBezTo>
                <a:close/>
                <a:moveTo>
                  <a:pt x="2707" y="5324"/>
                </a:moveTo>
                <a:cubicBezTo>
                  <a:pt x="2474" y="5170"/>
                  <a:pt x="2331" y="5059"/>
                  <a:pt x="2124" y="4874"/>
                </a:cubicBezTo>
                <a:cubicBezTo>
                  <a:pt x="1999" y="4760"/>
                  <a:pt x="1878" y="4643"/>
                  <a:pt x="1762" y="4519"/>
                </a:cubicBezTo>
                <a:cubicBezTo>
                  <a:pt x="1702" y="4455"/>
                  <a:pt x="1643" y="4390"/>
                  <a:pt x="1587" y="4323"/>
                </a:cubicBezTo>
                <a:cubicBezTo>
                  <a:pt x="1560" y="4292"/>
                  <a:pt x="1535" y="4262"/>
                  <a:pt x="1510" y="4230"/>
                </a:cubicBezTo>
                <a:cubicBezTo>
                  <a:pt x="1496" y="4214"/>
                  <a:pt x="1484" y="4198"/>
                  <a:pt x="1472" y="4183"/>
                </a:cubicBezTo>
                <a:cubicBezTo>
                  <a:pt x="1471" y="4180"/>
                  <a:pt x="1455" y="4160"/>
                  <a:pt x="1450" y="4154"/>
                </a:cubicBezTo>
                <a:cubicBezTo>
                  <a:pt x="1248" y="3890"/>
                  <a:pt x="1070" y="3608"/>
                  <a:pt x="920" y="3312"/>
                </a:cubicBezTo>
                <a:cubicBezTo>
                  <a:pt x="880" y="3234"/>
                  <a:pt x="843" y="3155"/>
                  <a:pt x="807" y="3075"/>
                </a:cubicBezTo>
                <a:lnTo>
                  <a:pt x="783" y="3019"/>
                </a:lnTo>
                <a:cubicBezTo>
                  <a:pt x="782" y="3016"/>
                  <a:pt x="770" y="2986"/>
                  <a:pt x="767" y="2982"/>
                </a:cubicBezTo>
                <a:cubicBezTo>
                  <a:pt x="754" y="2950"/>
                  <a:pt x="740" y="2918"/>
                  <a:pt x="728" y="2884"/>
                </a:cubicBezTo>
                <a:cubicBezTo>
                  <a:pt x="667" y="2726"/>
                  <a:pt x="612" y="2566"/>
                  <a:pt x="567" y="2403"/>
                </a:cubicBezTo>
                <a:cubicBezTo>
                  <a:pt x="522" y="2239"/>
                  <a:pt x="482" y="2072"/>
                  <a:pt x="452" y="1904"/>
                </a:cubicBezTo>
                <a:cubicBezTo>
                  <a:pt x="446" y="1867"/>
                  <a:pt x="440" y="1830"/>
                  <a:pt x="434" y="1792"/>
                </a:cubicBezTo>
                <a:lnTo>
                  <a:pt x="1796" y="1792"/>
                </a:lnTo>
                <a:cubicBezTo>
                  <a:pt x="1732" y="2943"/>
                  <a:pt x="1959" y="4515"/>
                  <a:pt x="3334" y="5682"/>
                </a:cubicBezTo>
                <a:cubicBezTo>
                  <a:pt x="3116" y="5576"/>
                  <a:pt x="2907" y="5458"/>
                  <a:pt x="2707" y="5324"/>
                </a:cubicBezTo>
                <a:close/>
                <a:moveTo>
                  <a:pt x="8411" y="2599"/>
                </a:moveTo>
                <a:lnTo>
                  <a:pt x="7191" y="3486"/>
                </a:lnTo>
                <a:lnTo>
                  <a:pt x="7658" y="4920"/>
                </a:lnTo>
                <a:cubicBezTo>
                  <a:pt x="7691" y="5022"/>
                  <a:pt x="7647" y="5052"/>
                  <a:pt x="7562" y="4990"/>
                </a:cubicBezTo>
                <a:lnTo>
                  <a:pt x="6342" y="4103"/>
                </a:lnTo>
                <a:lnTo>
                  <a:pt x="5120" y="4991"/>
                </a:lnTo>
                <a:cubicBezTo>
                  <a:pt x="5035" y="5054"/>
                  <a:pt x="4991" y="5022"/>
                  <a:pt x="5024" y="4922"/>
                </a:cubicBezTo>
                <a:lnTo>
                  <a:pt x="5491" y="3487"/>
                </a:lnTo>
                <a:lnTo>
                  <a:pt x="4271" y="2600"/>
                </a:lnTo>
                <a:cubicBezTo>
                  <a:pt x="4186" y="2538"/>
                  <a:pt x="4202" y="2487"/>
                  <a:pt x="4308" y="2487"/>
                </a:cubicBezTo>
                <a:lnTo>
                  <a:pt x="5818" y="2487"/>
                </a:lnTo>
                <a:lnTo>
                  <a:pt x="6284" y="1052"/>
                </a:lnTo>
                <a:cubicBezTo>
                  <a:pt x="6318" y="951"/>
                  <a:pt x="6370" y="951"/>
                  <a:pt x="6403" y="1052"/>
                </a:cubicBezTo>
                <a:lnTo>
                  <a:pt x="6870" y="2487"/>
                </a:lnTo>
                <a:lnTo>
                  <a:pt x="8379" y="2487"/>
                </a:lnTo>
                <a:cubicBezTo>
                  <a:pt x="8480" y="2486"/>
                  <a:pt x="8498" y="2536"/>
                  <a:pt x="8411" y="2599"/>
                </a:cubicBezTo>
                <a:close/>
                <a:moveTo>
                  <a:pt x="12106" y="1904"/>
                </a:moveTo>
                <a:cubicBezTo>
                  <a:pt x="12076" y="2072"/>
                  <a:pt x="12038" y="2239"/>
                  <a:pt x="11991" y="2403"/>
                </a:cubicBezTo>
                <a:cubicBezTo>
                  <a:pt x="11946" y="2566"/>
                  <a:pt x="11891" y="2727"/>
                  <a:pt x="11830" y="2884"/>
                </a:cubicBezTo>
                <a:cubicBezTo>
                  <a:pt x="11818" y="2916"/>
                  <a:pt x="11804" y="2950"/>
                  <a:pt x="11791" y="2982"/>
                </a:cubicBezTo>
                <a:cubicBezTo>
                  <a:pt x="11790" y="2986"/>
                  <a:pt x="11776" y="3016"/>
                  <a:pt x="11775" y="3019"/>
                </a:cubicBezTo>
                <a:cubicBezTo>
                  <a:pt x="11767" y="3038"/>
                  <a:pt x="11759" y="3056"/>
                  <a:pt x="11751" y="3075"/>
                </a:cubicBezTo>
                <a:cubicBezTo>
                  <a:pt x="11715" y="3155"/>
                  <a:pt x="11678" y="3234"/>
                  <a:pt x="11638" y="3312"/>
                </a:cubicBezTo>
                <a:cubicBezTo>
                  <a:pt x="11488" y="3608"/>
                  <a:pt x="11310" y="3890"/>
                  <a:pt x="11108" y="4154"/>
                </a:cubicBezTo>
                <a:cubicBezTo>
                  <a:pt x="11103" y="4160"/>
                  <a:pt x="11087" y="4182"/>
                  <a:pt x="11086" y="4183"/>
                </a:cubicBezTo>
                <a:cubicBezTo>
                  <a:pt x="11074" y="4199"/>
                  <a:pt x="11060" y="4215"/>
                  <a:pt x="11048" y="4230"/>
                </a:cubicBezTo>
                <a:cubicBezTo>
                  <a:pt x="11023" y="4262"/>
                  <a:pt x="10998" y="4292"/>
                  <a:pt x="10971" y="4323"/>
                </a:cubicBezTo>
                <a:cubicBezTo>
                  <a:pt x="10915" y="4390"/>
                  <a:pt x="10856" y="4455"/>
                  <a:pt x="10796" y="4519"/>
                </a:cubicBezTo>
                <a:cubicBezTo>
                  <a:pt x="10682" y="4643"/>
                  <a:pt x="10560" y="4760"/>
                  <a:pt x="10434" y="4874"/>
                </a:cubicBezTo>
                <a:cubicBezTo>
                  <a:pt x="10227" y="5059"/>
                  <a:pt x="10083" y="5168"/>
                  <a:pt x="9851" y="5324"/>
                </a:cubicBezTo>
                <a:cubicBezTo>
                  <a:pt x="9651" y="5458"/>
                  <a:pt x="9442" y="5576"/>
                  <a:pt x="9226" y="5683"/>
                </a:cubicBezTo>
                <a:cubicBezTo>
                  <a:pt x="10599" y="4515"/>
                  <a:pt x="10826" y="2943"/>
                  <a:pt x="10760" y="1792"/>
                </a:cubicBezTo>
                <a:lnTo>
                  <a:pt x="12123" y="1792"/>
                </a:lnTo>
                <a:cubicBezTo>
                  <a:pt x="12118" y="1830"/>
                  <a:pt x="12111" y="1867"/>
                  <a:pt x="12106" y="1904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7173A47D-4771-4BC7-8D27-6572DE8F6472}"/>
              </a:ext>
            </a:extLst>
          </p:cNvPr>
          <p:cNvGrpSpPr/>
          <p:nvPr/>
        </p:nvGrpSpPr>
        <p:grpSpPr>
          <a:xfrm>
            <a:off x="813805" y="1838593"/>
            <a:ext cx="3634918" cy="762259"/>
            <a:chOff x="1183495" y="2962951"/>
            <a:chExt cx="3634918" cy="762259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1E9A5B96-6082-4E10-A56D-E48A7586806E}"/>
                </a:ext>
              </a:extLst>
            </p:cNvPr>
            <p:cNvGrpSpPr/>
            <p:nvPr/>
          </p:nvGrpSpPr>
          <p:grpSpPr>
            <a:xfrm>
              <a:off x="1183495" y="2962951"/>
              <a:ext cx="2797636" cy="753348"/>
              <a:chOff x="1183495" y="2962951"/>
              <a:chExt cx="2797636" cy="753348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xmlns="" id="{180C66A8-B3A8-485D-AEDF-ED4677C5C4AE}"/>
                  </a:ext>
                </a:extLst>
              </p:cNvPr>
              <p:cNvSpPr/>
              <p:nvPr/>
            </p:nvSpPr>
            <p:spPr>
              <a:xfrm>
                <a:off x="1183495" y="2962951"/>
                <a:ext cx="1701762" cy="7533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82563" lvl="0" indent="-182563" algn="just">
                  <a:lnSpc>
                    <a:spcPct val="140000"/>
                  </a:lnSpc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16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正文正文</a:t>
                </a:r>
                <a:endParaRPr lang="en-US" altLang="zh-CN" sz="16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endParaRPr>
              </a:p>
              <a:p>
                <a:pPr marL="182563" lvl="0" indent="-182563" algn="just">
                  <a:lnSpc>
                    <a:spcPct val="140000"/>
                  </a:lnSpc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16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正文正文</a:t>
                </a:r>
                <a:endParaRPr lang="en-US" altLang="zh-CN" sz="16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xmlns="" id="{60B1D6FB-680D-4A77-9CC2-D39BD7F89F97}"/>
                  </a:ext>
                </a:extLst>
              </p:cNvPr>
              <p:cNvSpPr/>
              <p:nvPr/>
            </p:nvSpPr>
            <p:spPr>
              <a:xfrm>
                <a:off x="2377473" y="2962951"/>
                <a:ext cx="1603658" cy="7533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82563" lvl="0" indent="-182563" algn="just">
                  <a:lnSpc>
                    <a:spcPct val="140000"/>
                  </a:lnSpc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16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正文正文</a:t>
                </a:r>
                <a:endParaRPr lang="en-US" altLang="zh-CN" sz="16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endParaRPr>
              </a:p>
              <a:p>
                <a:pPr marL="182563" lvl="0" indent="-182563" algn="just">
                  <a:lnSpc>
                    <a:spcPct val="140000"/>
                  </a:lnSpc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sz="16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正文正文</a:t>
                </a:r>
                <a:endParaRPr lang="en-US" altLang="zh-CN" sz="16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2D0CB261-2B8B-423F-81CF-F0558F19F195}"/>
                </a:ext>
              </a:extLst>
            </p:cNvPr>
            <p:cNvSpPr/>
            <p:nvPr/>
          </p:nvSpPr>
          <p:spPr>
            <a:xfrm>
              <a:off x="3641168" y="2971862"/>
              <a:ext cx="1177245" cy="7533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82563" lvl="0" indent="-182563" algn="just">
                <a:lnSpc>
                  <a:spcPct val="140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zh-CN" altLang="en-US" sz="16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正文正文</a:t>
              </a:r>
              <a:endPara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  <a:p>
              <a:pPr marL="182563" lvl="0" indent="-182563" algn="just">
                <a:lnSpc>
                  <a:spcPct val="140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zh-CN" altLang="en-US" sz="16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正文正文</a:t>
              </a:r>
              <a:endPara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D6E5CEF0-415D-4190-8B14-593B0A54BBC4}"/>
              </a:ext>
            </a:extLst>
          </p:cNvPr>
          <p:cNvSpPr/>
          <p:nvPr/>
        </p:nvSpPr>
        <p:spPr>
          <a:xfrm>
            <a:off x="1097247" y="1395397"/>
            <a:ext cx="13965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zh-CN" altLang="en-US" sz="2400" kern="100" dirty="0">
                <a:solidFill>
                  <a:schemeClr val="accent1"/>
                </a:solidFill>
                <a:latin typeface="+mj-ea"/>
                <a:ea typeface="+mj-ea"/>
                <a:cs typeface="Times New Roman" panose="02020603050405020304" pitchFamily="18" charset="0"/>
              </a:rPr>
              <a:t>一级标题</a:t>
            </a:r>
            <a:endParaRPr lang="en-US" altLang="zh-CN" sz="2400" kern="100" dirty="0">
              <a:solidFill>
                <a:schemeClr val="accent1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0" name="placeholder-filled-tool-shape-for-maps_57003">
            <a:extLst>
              <a:ext uri="{FF2B5EF4-FFF2-40B4-BE49-F238E27FC236}">
                <a16:creationId xmlns:a16="http://schemas.microsoft.com/office/drawing/2014/main" xmlns="" id="{CBC509A6-0210-4B49-A96A-AC470D06853C}"/>
              </a:ext>
            </a:extLst>
          </p:cNvPr>
          <p:cNvSpPr>
            <a:spLocks noChangeAspect="1"/>
          </p:cNvSpPr>
          <p:nvPr/>
        </p:nvSpPr>
        <p:spPr bwMode="auto">
          <a:xfrm>
            <a:off x="905071" y="1489899"/>
            <a:ext cx="197330" cy="262530"/>
          </a:xfrm>
          <a:custGeom>
            <a:avLst/>
            <a:gdLst>
              <a:gd name="T0" fmla="*/ 594 w 1188"/>
              <a:gd name="T1" fmla="*/ 0 h 1583"/>
              <a:gd name="T2" fmla="*/ 0 w 1188"/>
              <a:gd name="T3" fmla="*/ 593 h 1583"/>
              <a:gd name="T4" fmla="*/ 170 w 1188"/>
              <a:gd name="T5" fmla="*/ 1061 h 1583"/>
              <a:gd name="T6" fmla="*/ 538 w 1188"/>
              <a:gd name="T7" fmla="*/ 1551 h 1583"/>
              <a:gd name="T8" fmla="*/ 651 w 1188"/>
              <a:gd name="T9" fmla="*/ 1551 h 1583"/>
              <a:gd name="T10" fmla="*/ 980 w 1188"/>
              <a:gd name="T11" fmla="*/ 1137 h 1583"/>
              <a:gd name="T12" fmla="*/ 1188 w 1188"/>
              <a:gd name="T13" fmla="*/ 593 h 1583"/>
              <a:gd name="T14" fmla="*/ 594 w 1188"/>
              <a:gd name="T15" fmla="*/ 0 h 1583"/>
              <a:gd name="T16" fmla="*/ 594 w 1188"/>
              <a:gd name="T17" fmla="*/ 937 h 1583"/>
              <a:gd name="T18" fmla="*/ 234 w 1188"/>
              <a:gd name="T19" fmla="*/ 577 h 1583"/>
              <a:gd name="T20" fmla="*/ 594 w 1188"/>
              <a:gd name="T21" fmla="*/ 217 h 1583"/>
              <a:gd name="T22" fmla="*/ 954 w 1188"/>
              <a:gd name="T23" fmla="*/ 577 h 1583"/>
              <a:gd name="T24" fmla="*/ 594 w 1188"/>
              <a:gd name="T25" fmla="*/ 937 h 1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88" h="1583">
                <a:moveTo>
                  <a:pt x="594" y="0"/>
                </a:moveTo>
                <a:cubicBezTo>
                  <a:pt x="266" y="0"/>
                  <a:pt x="0" y="265"/>
                  <a:pt x="0" y="593"/>
                </a:cubicBezTo>
                <a:cubicBezTo>
                  <a:pt x="0" y="764"/>
                  <a:pt x="86" y="919"/>
                  <a:pt x="170" y="1061"/>
                </a:cubicBezTo>
                <a:cubicBezTo>
                  <a:pt x="272" y="1239"/>
                  <a:pt x="395" y="1404"/>
                  <a:pt x="538" y="1551"/>
                </a:cubicBezTo>
                <a:cubicBezTo>
                  <a:pt x="568" y="1583"/>
                  <a:pt x="619" y="1583"/>
                  <a:pt x="651" y="1551"/>
                </a:cubicBezTo>
                <a:cubicBezTo>
                  <a:pt x="776" y="1427"/>
                  <a:pt x="887" y="1287"/>
                  <a:pt x="980" y="1137"/>
                </a:cubicBezTo>
                <a:cubicBezTo>
                  <a:pt x="1080" y="976"/>
                  <a:pt x="1188" y="789"/>
                  <a:pt x="1188" y="593"/>
                </a:cubicBezTo>
                <a:cubicBezTo>
                  <a:pt x="1187" y="267"/>
                  <a:pt x="922" y="0"/>
                  <a:pt x="594" y="0"/>
                </a:cubicBezTo>
                <a:close/>
                <a:moveTo>
                  <a:pt x="594" y="937"/>
                </a:moveTo>
                <a:cubicBezTo>
                  <a:pt x="395" y="937"/>
                  <a:pt x="234" y="776"/>
                  <a:pt x="234" y="577"/>
                </a:cubicBezTo>
                <a:cubicBezTo>
                  <a:pt x="234" y="379"/>
                  <a:pt x="395" y="217"/>
                  <a:pt x="594" y="217"/>
                </a:cubicBezTo>
                <a:cubicBezTo>
                  <a:pt x="792" y="217"/>
                  <a:pt x="954" y="377"/>
                  <a:pt x="954" y="577"/>
                </a:cubicBezTo>
                <a:cubicBezTo>
                  <a:pt x="954" y="777"/>
                  <a:pt x="792" y="937"/>
                  <a:pt x="594" y="9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6D076956-7290-4044-9DBF-6186B4559302}"/>
              </a:ext>
            </a:extLst>
          </p:cNvPr>
          <p:cNvSpPr/>
          <p:nvPr/>
        </p:nvSpPr>
        <p:spPr>
          <a:xfrm>
            <a:off x="3377329" y="3512176"/>
            <a:ext cx="3396094" cy="1134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lvl="0" indent="-182563" algn="just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rPr>
              <a:t>正文正文正文正文</a:t>
            </a:r>
            <a:endParaRPr lang="en-US" altLang="zh-CN" sz="1600" kern="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182563" lvl="0" indent="-182563" algn="just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rPr>
              <a:t>正文正文正文正文</a:t>
            </a:r>
            <a:endParaRPr lang="en-US" altLang="zh-CN" sz="1600" kern="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182563" lvl="0" indent="-182563" algn="just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rPr>
              <a:t>正文正文正文正文</a:t>
            </a:r>
            <a:endParaRPr lang="en-US" altLang="zh-CN" sz="1600" kern="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A1DDAD4E-3DD7-487E-AE67-6BAF76C1EE7F}"/>
              </a:ext>
            </a:extLst>
          </p:cNvPr>
          <p:cNvSpPr/>
          <p:nvPr/>
        </p:nvSpPr>
        <p:spPr>
          <a:xfrm>
            <a:off x="824670" y="3510734"/>
            <a:ext cx="3363462" cy="1098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lvl="0" indent="-182563" algn="just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rPr>
              <a:t>正文正文正文正文</a:t>
            </a:r>
            <a:endParaRPr lang="en-US" altLang="zh-CN" sz="1600" kern="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182563" lvl="0" indent="-182563" algn="just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rPr>
              <a:t>正文正文正文正文</a:t>
            </a:r>
            <a:endParaRPr lang="en-US" altLang="zh-CN" sz="1600" kern="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182563" lvl="0" indent="-182563" algn="just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rPr>
              <a:t>正文正文正文正文</a:t>
            </a:r>
            <a:endParaRPr lang="en-US" altLang="zh-CN" sz="1600" kern="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82554C01-1051-48DC-94D2-A4940E9AE86D}"/>
              </a:ext>
            </a:extLst>
          </p:cNvPr>
          <p:cNvSpPr/>
          <p:nvPr/>
        </p:nvSpPr>
        <p:spPr>
          <a:xfrm>
            <a:off x="1095143" y="3091043"/>
            <a:ext cx="13965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zh-CN" altLang="en-US" sz="2400" kern="100" dirty="0">
                <a:solidFill>
                  <a:schemeClr val="accent1"/>
                </a:solidFill>
                <a:latin typeface="+mj-ea"/>
                <a:ea typeface="+mj-ea"/>
                <a:cs typeface="Times New Roman" panose="02020603050405020304" pitchFamily="18" charset="0"/>
              </a:rPr>
              <a:t>一级标题</a:t>
            </a:r>
            <a:endParaRPr lang="en-US" altLang="zh-CN" sz="2400" kern="100" dirty="0">
              <a:solidFill>
                <a:schemeClr val="accent1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1" name="atom_192635">
            <a:extLst>
              <a:ext uri="{FF2B5EF4-FFF2-40B4-BE49-F238E27FC236}">
                <a16:creationId xmlns:a16="http://schemas.microsoft.com/office/drawing/2014/main" xmlns="" id="{CCA67FE7-9879-47DA-94FC-566ABCE58718}"/>
              </a:ext>
            </a:extLst>
          </p:cNvPr>
          <p:cNvSpPr>
            <a:spLocks noChangeAspect="1"/>
          </p:cNvSpPr>
          <p:nvPr/>
        </p:nvSpPr>
        <p:spPr bwMode="auto">
          <a:xfrm>
            <a:off x="905071" y="3184146"/>
            <a:ext cx="237925" cy="252650"/>
          </a:xfrm>
          <a:custGeom>
            <a:avLst/>
            <a:gdLst>
              <a:gd name="connsiteX0" fmla="*/ 285671 w 571362"/>
              <a:gd name="connsiteY0" fmla="*/ 470107 h 606722"/>
              <a:gd name="connsiteX1" fmla="*/ 374169 w 571362"/>
              <a:gd name="connsiteY1" fmla="*/ 512238 h 606722"/>
              <a:gd name="connsiteX2" fmla="*/ 369717 w 571362"/>
              <a:gd name="connsiteY2" fmla="*/ 522815 h 606722"/>
              <a:gd name="connsiteX3" fmla="*/ 285671 w 571362"/>
              <a:gd name="connsiteY3" fmla="*/ 606722 h 606722"/>
              <a:gd name="connsiteX4" fmla="*/ 201625 w 571362"/>
              <a:gd name="connsiteY4" fmla="*/ 522815 h 606722"/>
              <a:gd name="connsiteX5" fmla="*/ 197262 w 571362"/>
              <a:gd name="connsiteY5" fmla="*/ 512238 h 606722"/>
              <a:gd name="connsiteX6" fmla="*/ 285671 w 571362"/>
              <a:gd name="connsiteY6" fmla="*/ 470107 h 606722"/>
              <a:gd name="connsiteX7" fmla="*/ 403524 w 571362"/>
              <a:gd name="connsiteY7" fmla="*/ 393967 h 606722"/>
              <a:gd name="connsiteX8" fmla="*/ 384914 w 571362"/>
              <a:gd name="connsiteY8" fmla="*/ 481539 h 606722"/>
              <a:gd name="connsiteX9" fmla="*/ 318846 w 571362"/>
              <a:gd name="connsiteY9" fmla="*/ 451044 h 606722"/>
              <a:gd name="connsiteX10" fmla="*/ 388387 w 571362"/>
              <a:gd name="connsiteY10" fmla="*/ 405169 h 606722"/>
              <a:gd name="connsiteX11" fmla="*/ 403524 w 571362"/>
              <a:gd name="connsiteY11" fmla="*/ 393967 h 606722"/>
              <a:gd name="connsiteX12" fmla="*/ 167906 w 571362"/>
              <a:gd name="connsiteY12" fmla="*/ 393967 h 606722"/>
              <a:gd name="connsiteX13" fmla="*/ 183034 w 571362"/>
              <a:gd name="connsiteY13" fmla="*/ 405169 h 606722"/>
              <a:gd name="connsiteX14" fmla="*/ 252443 w 571362"/>
              <a:gd name="connsiteY14" fmla="*/ 451044 h 606722"/>
              <a:gd name="connsiteX15" fmla="*/ 186504 w 571362"/>
              <a:gd name="connsiteY15" fmla="*/ 481539 h 606722"/>
              <a:gd name="connsiteX16" fmla="*/ 167906 w 571362"/>
              <a:gd name="connsiteY16" fmla="*/ 393967 h 606722"/>
              <a:gd name="connsiteX17" fmla="*/ 483987 w 571362"/>
              <a:gd name="connsiteY17" fmla="*/ 326436 h 606722"/>
              <a:gd name="connsiteX18" fmla="*/ 571215 w 571362"/>
              <a:gd name="connsiteY18" fmla="*/ 468871 h 606722"/>
              <a:gd name="connsiteX19" fmla="*/ 561602 w 571362"/>
              <a:gd name="connsiteY19" fmla="*/ 498549 h 606722"/>
              <a:gd name="connsiteX20" fmla="*/ 427733 w 571362"/>
              <a:gd name="connsiteY20" fmla="*/ 496860 h 606722"/>
              <a:gd name="connsiteX21" fmla="*/ 415450 w 571362"/>
              <a:gd name="connsiteY21" fmla="*/ 492862 h 606722"/>
              <a:gd name="connsiteX22" fmla="*/ 439304 w 571362"/>
              <a:gd name="connsiteY22" fmla="*/ 365888 h 606722"/>
              <a:gd name="connsiteX23" fmla="*/ 483987 w 571362"/>
              <a:gd name="connsiteY23" fmla="*/ 326436 h 606722"/>
              <a:gd name="connsiteX24" fmla="*/ 87462 w 571362"/>
              <a:gd name="connsiteY24" fmla="*/ 326436 h 606722"/>
              <a:gd name="connsiteX25" fmla="*/ 132145 w 571362"/>
              <a:gd name="connsiteY25" fmla="*/ 365899 h 606722"/>
              <a:gd name="connsiteX26" fmla="*/ 155910 w 571362"/>
              <a:gd name="connsiteY26" fmla="*/ 492907 h 606722"/>
              <a:gd name="connsiteX27" fmla="*/ 143716 w 571362"/>
              <a:gd name="connsiteY27" fmla="*/ 496907 h 606722"/>
              <a:gd name="connsiteX28" fmla="*/ 9758 w 571362"/>
              <a:gd name="connsiteY28" fmla="*/ 498596 h 606722"/>
              <a:gd name="connsiteX29" fmla="*/ 145 w 571362"/>
              <a:gd name="connsiteY29" fmla="*/ 468910 h 606722"/>
              <a:gd name="connsiteX30" fmla="*/ 87462 w 571362"/>
              <a:gd name="connsiteY30" fmla="*/ 326436 h 606722"/>
              <a:gd name="connsiteX31" fmla="*/ 441700 w 571362"/>
              <a:gd name="connsiteY31" fmla="*/ 285931 h 606722"/>
              <a:gd name="connsiteX32" fmla="*/ 460682 w 571362"/>
              <a:gd name="connsiteY32" fmla="*/ 303352 h 606722"/>
              <a:gd name="connsiteX33" fmla="*/ 441700 w 571362"/>
              <a:gd name="connsiteY33" fmla="*/ 320861 h 606722"/>
              <a:gd name="connsiteX34" fmla="*/ 441878 w 571362"/>
              <a:gd name="connsiteY34" fmla="*/ 303352 h 606722"/>
              <a:gd name="connsiteX35" fmla="*/ 441700 w 571362"/>
              <a:gd name="connsiteY35" fmla="*/ 285931 h 606722"/>
              <a:gd name="connsiteX36" fmla="*/ 129660 w 571362"/>
              <a:gd name="connsiteY36" fmla="*/ 285931 h 606722"/>
              <a:gd name="connsiteX37" fmla="*/ 129482 w 571362"/>
              <a:gd name="connsiteY37" fmla="*/ 303352 h 606722"/>
              <a:gd name="connsiteX38" fmla="*/ 129660 w 571362"/>
              <a:gd name="connsiteY38" fmla="*/ 320861 h 606722"/>
              <a:gd name="connsiteX39" fmla="*/ 110678 w 571362"/>
              <a:gd name="connsiteY39" fmla="*/ 303352 h 606722"/>
              <a:gd name="connsiteX40" fmla="*/ 129660 w 571362"/>
              <a:gd name="connsiteY40" fmla="*/ 285931 h 606722"/>
              <a:gd name="connsiteX41" fmla="*/ 285715 w 571362"/>
              <a:gd name="connsiteY41" fmla="*/ 279439 h 606722"/>
              <a:gd name="connsiteX42" fmla="*/ 309672 w 571362"/>
              <a:gd name="connsiteY42" fmla="*/ 303396 h 606722"/>
              <a:gd name="connsiteX43" fmla="*/ 285715 w 571362"/>
              <a:gd name="connsiteY43" fmla="*/ 327353 h 606722"/>
              <a:gd name="connsiteX44" fmla="*/ 261758 w 571362"/>
              <a:gd name="connsiteY44" fmla="*/ 303396 h 606722"/>
              <a:gd name="connsiteX45" fmla="*/ 285715 w 571362"/>
              <a:gd name="connsiteY45" fmla="*/ 279439 h 606722"/>
              <a:gd name="connsiteX46" fmla="*/ 285680 w 571362"/>
              <a:gd name="connsiteY46" fmla="*/ 246856 h 606722"/>
              <a:gd name="connsiteX47" fmla="*/ 229160 w 571362"/>
              <a:gd name="connsiteY47" fmla="*/ 303291 h 606722"/>
              <a:gd name="connsiteX48" fmla="*/ 285680 w 571362"/>
              <a:gd name="connsiteY48" fmla="*/ 359814 h 606722"/>
              <a:gd name="connsiteX49" fmla="*/ 342288 w 571362"/>
              <a:gd name="connsiteY49" fmla="*/ 303291 h 606722"/>
              <a:gd name="connsiteX50" fmla="*/ 285680 w 571362"/>
              <a:gd name="connsiteY50" fmla="*/ 246856 h 606722"/>
              <a:gd name="connsiteX51" fmla="*/ 285680 w 571362"/>
              <a:gd name="connsiteY51" fmla="*/ 173803 h 606722"/>
              <a:gd name="connsiteX52" fmla="*/ 369346 w 571362"/>
              <a:gd name="connsiteY52" fmla="*/ 227926 h 606722"/>
              <a:gd name="connsiteX53" fmla="*/ 407886 w 571362"/>
              <a:gd name="connsiteY53" fmla="*/ 257254 h 606722"/>
              <a:gd name="connsiteX54" fmla="*/ 409310 w 571362"/>
              <a:gd name="connsiteY54" fmla="*/ 303291 h 606722"/>
              <a:gd name="connsiteX55" fmla="*/ 407886 w 571362"/>
              <a:gd name="connsiteY55" fmla="*/ 349327 h 606722"/>
              <a:gd name="connsiteX56" fmla="*/ 369346 w 571362"/>
              <a:gd name="connsiteY56" fmla="*/ 378743 h 606722"/>
              <a:gd name="connsiteX57" fmla="*/ 285680 w 571362"/>
              <a:gd name="connsiteY57" fmla="*/ 432778 h 606722"/>
              <a:gd name="connsiteX58" fmla="*/ 202102 w 571362"/>
              <a:gd name="connsiteY58" fmla="*/ 378743 h 606722"/>
              <a:gd name="connsiteX59" fmla="*/ 163562 w 571362"/>
              <a:gd name="connsiteY59" fmla="*/ 349327 h 606722"/>
              <a:gd name="connsiteX60" fmla="*/ 162049 w 571362"/>
              <a:gd name="connsiteY60" fmla="*/ 303291 h 606722"/>
              <a:gd name="connsiteX61" fmla="*/ 163562 w 571362"/>
              <a:gd name="connsiteY61" fmla="*/ 257254 h 606722"/>
              <a:gd name="connsiteX62" fmla="*/ 202102 w 571362"/>
              <a:gd name="connsiteY62" fmla="*/ 227926 h 606722"/>
              <a:gd name="connsiteX63" fmla="*/ 285680 w 571362"/>
              <a:gd name="connsiteY63" fmla="*/ 173803 h 606722"/>
              <a:gd name="connsiteX64" fmla="*/ 384914 w 571362"/>
              <a:gd name="connsiteY64" fmla="*/ 125113 h 606722"/>
              <a:gd name="connsiteX65" fmla="*/ 403524 w 571362"/>
              <a:gd name="connsiteY65" fmla="*/ 212685 h 606722"/>
              <a:gd name="connsiteX66" fmla="*/ 388387 w 571362"/>
              <a:gd name="connsiteY66" fmla="*/ 201572 h 606722"/>
              <a:gd name="connsiteX67" fmla="*/ 318846 w 571362"/>
              <a:gd name="connsiteY67" fmla="*/ 155608 h 606722"/>
              <a:gd name="connsiteX68" fmla="*/ 384914 w 571362"/>
              <a:gd name="connsiteY68" fmla="*/ 125113 h 606722"/>
              <a:gd name="connsiteX69" fmla="*/ 186504 w 571362"/>
              <a:gd name="connsiteY69" fmla="*/ 125113 h 606722"/>
              <a:gd name="connsiteX70" fmla="*/ 252443 w 571362"/>
              <a:gd name="connsiteY70" fmla="*/ 155608 h 606722"/>
              <a:gd name="connsiteX71" fmla="*/ 183034 w 571362"/>
              <a:gd name="connsiteY71" fmla="*/ 201572 h 606722"/>
              <a:gd name="connsiteX72" fmla="*/ 167906 w 571362"/>
              <a:gd name="connsiteY72" fmla="*/ 212685 h 606722"/>
              <a:gd name="connsiteX73" fmla="*/ 186504 w 571362"/>
              <a:gd name="connsiteY73" fmla="*/ 125113 h 606722"/>
              <a:gd name="connsiteX74" fmla="*/ 513359 w 571362"/>
              <a:gd name="connsiteY74" fmla="*/ 94417 h 606722"/>
              <a:gd name="connsiteX75" fmla="*/ 561602 w 571362"/>
              <a:gd name="connsiteY75" fmla="*/ 108100 h 606722"/>
              <a:gd name="connsiteX76" fmla="*/ 571215 w 571362"/>
              <a:gd name="connsiteY76" fmla="*/ 137863 h 606722"/>
              <a:gd name="connsiteX77" fmla="*/ 483987 w 571362"/>
              <a:gd name="connsiteY77" fmla="*/ 280286 h 606722"/>
              <a:gd name="connsiteX78" fmla="*/ 439304 w 571362"/>
              <a:gd name="connsiteY78" fmla="*/ 240838 h 606722"/>
              <a:gd name="connsiteX79" fmla="*/ 415450 w 571362"/>
              <a:gd name="connsiteY79" fmla="*/ 113875 h 606722"/>
              <a:gd name="connsiteX80" fmla="*/ 427733 w 571362"/>
              <a:gd name="connsiteY80" fmla="*/ 109876 h 606722"/>
              <a:gd name="connsiteX81" fmla="*/ 513359 w 571362"/>
              <a:gd name="connsiteY81" fmla="*/ 94417 h 606722"/>
              <a:gd name="connsiteX82" fmla="*/ 57990 w 571362"/>
              <a:gd name="connsiteY82" fmla="*/ 94417 h 606722"/>
              <a:gd name="connsiteX83" fmla="*/ 143715 w 571362"/>
              <a:gd name="connsiteY83" fmla="*/ 109876 h 606722"/>
              <a:gd name="connsiteX84" fmla="*/ 155911 w 571362"/>
              <a:gd name="connsiteY84" fmla="*/ 113875 h 606722"/>
              <a:gd name="connsiteX85" fmla="*/ 132143 w 571362"/>
              <a:gd name="connsiteY85" fmla="*/ 240838 h 606722"/>
              <a:gd name="connsiteX86" fmla="*/ 87455 w 571362"/>
              <a:gd name="connsiteY86" fmla="*/ 280286 h 606722"/>
              <a:gd name="connsiteX87" fmla="*/ 127 w 571362"/>
              <a:gd name="connsiteY87" fmla="*/ 137863 h 606722"/>
              <a:gd name="connsiteX88" fmla="*/ 9741 w 571362"/>
              <a:gd name="connsiteY88" fmla="*/ 108100 h 606722"/>
              <a:gd name="connsiteX89" fmla="*/ 57990 w 571362"/>
              <a:gd name="connsiteY89" fmla="*/ 94417 h 606722"/>
              <a:gd name="connsiteX90" fmla="*/ 285671 w 571362"/>
              <a:gd name="connsiteY90" fmla="*/ 0 h 606722"/>
              <a:gd name="connsiteX91" fmla="*/ 369717 w 571362"/>
              <a:gd name="connsiteY91" fmla="*/ 83918 h 606722"/>
              <a:gd name="connsiteX92" fmla="*/ 374169 w 571362"/>
              <a:gd name="connsiteY92" fmla="*/ 94496 h 606722"/>
              <a:gd name="connsiteX93" fmla="*/ 285671 w 571362"/>
              <a:gd name="connsiteY93" fmla="*/ 136544 h 606722"/>
              <a:gd name="connsiteX94" fmla="*/ 197262 w 571362"/>
              <a:gd name="connsiteY94" fmla="*/ 94496 h 606722"/>
              <a:gd name="connsiteX95" fmla="*/ 201625 w 571362"/>
              <a:gd name="connsiteY95" fmla="*/ 83918 h 606722"/>
              <a:gd name="connsiteX96" fmla="*/ 285671 w 571362"/>
              <a:gd name="connsiteY9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571362" h="606722">
                <a:moveTo>
                  <a:pt x="285671" y="470107"/>
                </a:moveTo>
                <a:cubicBezTo>
                  <a:pt x="315586" y="486551"/>
                  <a:pt x="345412" y="500772"/>
                  <a:pt x="374169" y="512238"/>
                </a:cubicBezTo>
                <a:cubicBezTo>
                  <a:pt x="372744" y="515793"/>
                  <a:pt x="371231" y="519349"/>
                  <a:pt x="369717" y="522815"/>
                </a:cubicBezTo>
                <a:cubicBezTo>
                  <a:pt x="346391" y="576146"/>
                  <a:pt x="315764" y="606722"/>
                  <a:pt x="285671" y="606722"/>
                </a:cubicBezTo>
                <a:cubicBezTo>
                  <a:pt x="255667" y="606722"/>
                  <a:pt x="225040" y="576146"/>
                  <a:pt x="201625" y="522815"/>
                </a:cubicBezTo>
                <a:cubicBezTo>
                  <a:pt x="200111" y="519349"/>
                  <a:pt x="198687" y="515793"/>
                  <a:pt x="197262" y="512238"/>
                </a:cubicBezTo>
                <a:cubicBezTo>
                  <a:pt x="226019" y="500772"/>
                  <a:pt x="255756" y="486551"/>
                  <a:pt x="285671" y="470107"/>
                </a:cubicBezTo>
                <a:close/>
                <a:moveTo>
                  <a:pt x="403524" y="393967"/>
                </a:moveTo>
                <a:cubicBezTo>
                  <a:pt x="399428" y="425262"/>
                  <a:pt x="393106" y="454778"/>
                  <a:pt x="384914" y="481539"/>
                </a:cubicBezTo>
                <a:cubicBezTo>
                  <a:pt x="363367" y="472915"/>
                  <a:pt x="341284" y="462691"/>
                  <a:pt x="318846" y="451044"/>
                </a:cubicBezTo>
                <a:cubicBezTo>
                  <a:pt x="342264" y="436997"/>
                  <a:pt x="365593" y="421617"/>
                  <a:pt x="388387" y="405169"/>
                </a:cubicBezTo>
                <a:cubicBezTo>
                  <a:pt x="393462" y="401435"/>
                  <a:pt x="398538" y="397701"/>
                  <a:pt x="403524" y="393967"/>
                </a:cubicBezTo>
                <a:close/>
                <a:moveTo>
                  <a:pt x="167906" y="393967"/>
                </a:moveTo>
                <a:cubicBezTo>
                  <a:pt x="172800" y="397701"/>
                  <a:pt x="177872" y="401435"/>
                  <a:pt x="183034" y="405169"/>
                </a:cubicBezTo>
                <a:cubicBezTo>
                  <a:pt x="205814" y="421617"/>
                  <a:pt x="229129" y="436997"/>
                  <a:pt x="252443" y="451044"/>
                </a:cubicBezTo>
                <a:cubicBezTo>
                  <a:pt x="230107" y="462691"/>
                  <a:pt x="208039" y="472915"/>
                  <a:pt x="186504" y="481539"/>
                </a:cubicBezTo>
                <a:cubicBezTo>
                  <a:pt x="178228" y="454778"/>
                  <a:pt x="171999" y="425262"/>
                  <a:pt x="167906" y="393967"/>
                </a:cubicBezTo>
                <a:close/>
                <a:moveTo>
                  <a:pt x="483987" y="326436"/>
                </a:moveTo>
                <a:cubicBezTo>
                  <a:pt x="535879" y="380371"/>
                  <a:pt x="568723" y="432263"/>
                  <a:pt x="571215" y="468871"/>
                </a:cubicBezTo>
                <a:cubicBezTo>
                  <a:pt x="572105" y="481844"/>
                  <a:pt x="568990" y="491618"/>
                  <a:pt x="561602" y="498549"/>
                </a:cubicBezTo>
                <a:cubicBezTo>
                  <a:pt x="541842" y="517386"/>
                  <a:pt x="491730" y="516764"/>
                  <a:pt x="427733" y="496860"/>
                </a:cubicBezTo>
                <a:cubicBezTo>
                  <a:pt x="423728" y="495616"/>
                  <a:pt x="419633" y="494284"/>
                  <a:pt x="415450" y="492862"/>
                </a:cubicBezTo>
                <a:cubicBezTo>
                  <a:pt x="427377" y="454654"/>
                  <a:pt x="435477" y="411559"/>
                  <a:pt x="439304" y="365888"/>
                </a:cubicBezTo>
                <a:cubicBezTo>
                  <a:pt x="455148" y="352826"/>
                  <a:pt x="470101" y="339587"/>
                  <a:pt x="483987" y="326436"/>
                </a:cubicBezTo>
                <a:close/>
                <a:moveTo>
                  <a:pt x="87462" y="326436"/>
                </a:moveTo>
                <a:cubicBezTo>
                  <a:pt x="101348" y="339590"/>
                  <a:pt x="116301" y="352833"/>
                  <a:pt x="132145" y="365899"/>
                </a:cubicBezTo>
                <a:cubicBezTo>
                  <a:pt x="135972" y="411583"/>
                  <a:pt x="144072" y="454689"/>
                  <a:pt x="155910" y="492907"/>
                </a:cubicBezTo>
                <a:cubicBezTo>
                  <a:pt x="151816" y="494329"/>
                  <a:pt x="147721" y="495663"/>
                  <a:pt x="143716" y="496907"/>
                </a:cubicBezTo>
                <a:cubicBezTo>
                  <a:pt x="79630" y="516816"/>
                  <a:pt x="29607" y="517527"/>
                  <a:pt x="9758" y="498596"/>
                </a:cubicBezTo>
                <a:cubicBezTo>
                  <a:pt x="2459" y="491663"/>
                  <a:pt x="-745" y="481886"/>
                  <a:pt x="145" y="468910"/>
                </a:cubicBezTo>
                <a:cubicBezTo>
                  <a:pt x="2637" y="432292"/>
                  <a:pt x="35481" y="380386"/>
                  <a:pt x="87462" y="326436"/>
                </a:cubicBezTo>
                <a:close/>
                <a:moveTo>
                  <a:pt x="441700" y="285931"/>
                </a:moveTo>
                <a:cubicBezTo>
                  <a:pt x="448206" y="291708"/>
                  <a:pt x="454622" y="297574"/>
                  <a:pt x="460682" y="303352"/>
                </a:cubicBezTo>
                <a:cubicBezTo>
                  <a:pt x="454622" y="309218"/>
                  <a:pt x="448206" y="314995"/>
                  <a:pt x="441700" y="320861"/>
                </a:cubicBezTo>
                <a:cubicBezTo>
                  <a:pt x="441878" y="314995"/>
                  <a:pt x="441878" y="309218"/>
                  <a:pt x="441878" y="303352"/>
                </a:cubicBezTo>
                <a:cubicBezTo>
                  <a:pt x="441878" y="297574"/>
                  <a:pt x="441878" y="291708"/>
                  <a:pt x="441700" y="285931"/>
                </a:cubicBezTo>
                <a:close/>
                <a:moveTo>
                  <a:pt x="129660" y="285931"/>
                </a:moveTo>
                <a:cubicBezTo>
                  <a:pt x="129571" y="291708"/>
                  <a:pt x="129482" y="297574"/>
                  <a:pt x="129482" y="303352"/>
                </a:cubicBezTo>
                <a:cubicBezTo>
                  <a:pt x="129482" y="309218"/>
                  <a:pt x="129571" y="314995"/>
                  <a:pt x="129660" y="320861"/>
                </a:cubicBezTo>
                <a:cubicBezTo>
                  <a:pt x="123154" y="314995"/>
                  <a:pt x="116827" y="309218"/>
                  <a:pt x="110678" y="303352"/>
                </a:cubicBezTo>
                <a:cubicBezTo>
                  <a:pt x="116827" y="297574"/>
                  <a:pt x="123154" y="291708"/>
                  <a:pt x="129660" y="285931"/>
                </a:cubicBezTo>
                <a:close/>
                <a:moveTo>
                  <a:pt x="285715" y="279439"/>
                </a:moveTo>
                <a:cubicBezTo>
                  <a:pt x="298946" y="279439"/>
                  <a:pt x="309672" y="290165"/>
                  <a:pt x="309672" y="303396"/>
                </a:cubicBezTo>
                <a:cubicBezTo>
                  <a:pt x="309672" y="316627"/>
                  <a:pt x="298946" y="327353"/>
                  <a:pt x="285715" y="327353"/>
                </a:cubicBezTo>
                <a:cubicBezTo>
                  <a:pt x="272484" y="327353"/>
                  <a:pt x="261758" y="316627"/>
                  <a:pt x="261758" y="303396"/>
                </a:cubicBezTo>
                <a:cubicBezTo>
                  <a:pt x="261758" y="290165"/>
                  <a:pt x="272484" y="279439"/>
                  <a:pt x="285715" y="279439"/>
                </a:cubicBezTo>
                <a:close/>
                <a:moveTo>
                  <a:pt x="285680" y="246856"/>
                </a:moveTo>
                <a:cubicBezTo>
                  <a:pt x="254527" y="246856"/>
                  <a:pt x="229160" y="272185"/>
                  <a:pt x="229160" y="303291"/>
                </a:cubicBezTo>
                <a:cubicBezTo>
                  <a:pt x="229160" y="334485"/>
                  <a:pt x="254527" y="359814"/>
                  <a:pt x="285680" y="359814"/>
                </a:cubicBezTo>
                <a:cubicBezTo>
                  <a:pt x="316921" y="359814"/>
                  <a:pt x="342288" y="334485"/>
                  <a:pt x="342288" y="303291"/>
                </a:cubicBezTo>
                <a:cubicBezTo>
                  <a:pt x="342288" y="272185"/>
                  <a:pt x="316921" y="246856"/>
                  <a:pt x="285680" y="246856"/>
                </a:cubicBezTo>
                <a:close/>
                <a:moveTo>
                  <a:pt x="285680" y="173803"/>
                </a:moveTo>
                <a:cubicBezTo>
                  <a:pt x="313717" y="189978"/>
                  <a:pt x="341843" y="208108"/>
                  <a:pt x="369346" y="227926"/>
                </a:cubicBezTo>
                <a:cubicBezTo>
                  <a:pt x="382608" y="237525"/>
                  <a:pt x="395514" y="247301"/>
                  <a:pt x="407886" y="257254"/>
                </a:cubicBezTo>
                <a:cubicBezTo>
                  <a:pt x="408865" y="272363"/>
                  <a:pt x="409310" y="287738"/>
                  <a:pt x="409310" y="303291"/>
                </a:cubicBezTo>
                <a:cubicBezTo>
                  <a:pt x="409310" y="318843"/>
                  <a:pt x="408865" y="334218"/>
                  <a:pt x="407886" y="349327"/>
                </a:cubicBezTo>
                <a:cubicBezTo>
                  <a:pt x="395514" y="359280"/>
                  <a:pt x="382608" y="369145"/>
                  <a:pt x="369346" y="378743"/>
                </a:cubicBezTo>
                <a:cubicBezTo>
                  <a:pt x="341843" y="398562"/>
                  <a:pt x="313717" y="416692"/>
                  <a:pt x="285680" y="432778"/>
                </a:cubicBezTo>
                <a:cubicBezTo>
                  <a:pt x="257642" y="416692"/>
                  <a:pt x="229605" y="398562"/>
                  <a:pt x="202102" y="378743"/>
                </a:cubicBezTo>
                <a:cubicBezTo>
                  <a:pt x="188840" y="369145"/>
                  <a:pt x="175934" y="359280"/>
                  <a:pt x="163562" y="349327"/>
                </a:cubicBezTo>
                <a:cubicBezTo>
                  <a:pt x="162583" y="334218"/>
                  <a:pt x="162049" y="318843"/>
                  <a:pt x="162049" y="303291"/>
                </a:cubicBezTo>
                <a:cubicBezTo>
                  <a:pt x="162049" y="287738"/>
                  <a:pt x="162583" y="272363"/>
                  <a:pt x="163562" y="257254"/>
                </a:cubicBezTo>
                <a:cubicBezTo>
                  <a:pt x="175934" y="247301"/>
                  <a:pt x="188840" y="237525"/>
                  <a:pt x="202102" y="227926"/>
                </a:cubicBezTo>
                <a:cubicBezTo>
                  <a:pt x="229605" y="208108"/>
                  <a:pt x="257642" y="189978"/>
                  <a:pt x="285680" y="173803"/>
                </a:cubicBezTo>
                <a:close/>
                <a:moveTo>
                  <a:pt x="384914" y="125113"/>
                </a:moveTo>
                <a:cubicBezTo>
                  <a:pt x="393106" y="151962"/>
                  <a:pt x="399428" y="181479"/>
                  <a:pt x="403524" y="212685"/>
                </a:cubicBezTo>
                <a:cubicBezTo>
                  <a:pt x="398538" y="208951"/>
                  <a:pt x="393462" y="205306"/>
                  <a:pt x="388387" y="201572"/>
                </a:cubicBezTo>
                <a:cubicBezTo>
                  <a:pt x="365503" y="185124"/>
                  <a:pt x="342264" y="169744"/>
                  <a:pt x="318846" y="155608"/>
                </a:cubicBezTo>
                <a:cubicBezTo>
                  <a:pt x="341284" y="144050"/>
                  <a:pt x="363367" y="133826"/>
                  <a:pt x="384914" y="125113"/>
                </a:cubicBezTo>
                <a:close/>
                <a:moveTo>
                  <a:pt x="186504" y="125113"/>
                </a:moveTo>
                <a:cubicBezTo>
                  <a:pt x="208039" y="133826"/>
                  <a:pt x="230107" y="144050"/>
                  <a:pt x="252443" y="155608"/>
                </a:cubicBezTo>
                <a:cubicBezTo>
                  <a:pt x="229129" y="169744"/>
                  <a:pt x="205814" y="185124"/>
                  <a:pt x="183034" y="201572"/>
                </a:cubicBezTo>
                <a:cubicBezTo>
                  <a:pt x="177872" y="205306"/>
                  <a:pt x="172800" y="208951"/>
                  <a:pt x="167906" y="212685"/>
                </a:cubicBezTo>
                <a:cubicBezTo>
                  <a:pt x="171999" y="181479"/>
                  <a:pt x="178228" y="151962"/>
                  <a:pt x="186504" y="125113"/>
                </a:cubicBezTo>
                <a:close/>
                <a:moveTo>
                  <a:pt x="513359" y="94417"/>
                </a:moveTo>
                <a:cubicBezTo>
                  <a:pt x="535344" y="94417"/>
                  <a:pt x="551989" y="98948"/>
                  <a:pt x="561602" y="108100"/>
                </a:cubicBezTo>
                <a:cubicBezTo>
                  <a:pt x="568990" y="115118"/>
                  <a:pt x="572105" y="124803"/>
                  <a:pt x="571215" y="137863"/>
                </a:cubicBezTo>
                <a:cubicBezTo>
                  <a:pt x="568723" y="174380"/>
                  <a:pt x="535879" y="226356"/>
                  <a:pt x="483987" y="280286"/>
                </a:cubicBezTo>
                <a:cubicBezTo>
                  <a:pt x="470101" y="267048"/>
                  <a:pt x="455148" y="253898"/>
                  <a:pt x="439304" y="240838"/>
                </a:cubicBezTo>
                <a:cubicBezTo>
                  <a:pt x="435477" y="195170"/>
                  <a:pt x="427377" y="151990"/>
                  <a:pt x="415450" y="113875"/>
                </a:cubicBezTo>
                <a:cubicBezTo>
                  <a:pt x="419633" y="112453"/>
                  <a:pt x="423728" y="111120"/>
                  <a:pt x="427733" y="109876"/>
                </a:cubicBezTo>
                <a:cubicBezTo>
                  <a:pt x="460755" y="99570"/>
                  <a:pt x="490039" y="94417"/>
                  <a:pt x="513359" y="94417"/>
                </a:cubicBezTo>
                <a:close/>
                <a:moveTo>
                  <a:pt x="57990" y="94417"/>
                </a:moveTo>
                <a:cubicBezTo>
                  <a:pt x="81402" y="94417"/>
                  <a:pt x="110689" y="99570"/>
                  <a:pt x="143715" y="109876"/>
                </a:cubicBezTo>
                <a:cubicBezTo>
                  <a:pt x="147721" y="111120"/>
                  <a:pt x="151816" y="112453"/>
                  <a:pt x="155911" y="113875"/>
                </a:cubicBezTo>
                <a:cubicBezTo>
                  <a:pt x="144071" y="151990"/>
                  <a:pt x="135971" y="195170"/>
                  <a:pt x="132143" y="240838"/>
                </a:cubicBezTo>
                <a:cubicBezTo>
                  <a:pt x="116297" y="253898"/>
                  <a:pt x="101342" y="267048"/>
                  <a:pt x="87455" y="280286"/>
                </a:cubicBezTo>
                <a:cubicBezTo>
                  <a:pt x="35468" y="226356"/>
                  <a:pt x="2620" y="174380"/>
                  <a:pt x="127" y="137863"/>
                </a:cubicBezTo>
                <a:cubicBezTo>
                  <a:pt x="-674" y="124803"/>
                  <a:pt x="2442" y="115118"/>
                  <a:pt x="9741" y="108100"/>
                </a:cubicBezTo>
                <a:cubicBezTo>
                  <a:pt x="19355" y="98948"/>
                  <a:pt x="36091" y="94417"/>
                  <a:pt x="57990" y="94417"/>
                </a:cubicBezTo>
                <a:close/>
                <a:moveTo>
                  <a:pt x="285671" y="0"/>
                </a:moveTo>
                <a:cubicBezTo>
                  <a:pt x="315764" y="0"/>
                  <a:pt x="346391" y="30580"/>
                  <a:pt x="369717" y="83918"/>
                </a:cubicBezTo>
                <a:cubicBezTo>
                  <a:pt x="371231" y="87385"/>
                  <a:pt x="372744" y="90852"/>
                  <a:pt x="374169" y="94496"/>
                </a:cubicBezTo>
                <a:cubicBezTo>
                  <a:pt x="345412" y="105964"/>
                  <a:pt x="315586" y="120098"/>
                  <a:pt x="285671" y="136544"/>
                </a:cubicBezTo>
                <a:cubicBezTo>
                  <a:pt x="255756" y="120098"/>
                  <a:pt x="226019" y="105964"/>
                  <a:pt x="197262" y="94496"/>
                </a:cubicBezTo>
                <a:cubicBezTo>
                  <a:pt x="198687" y="90852"/>
                  <a:pt x="200111" y="87296"/>
                  <a:pt x="201625" y="83918"/>
                </a:cubicBezTo>
                <a:cubicBezTo>
                  <a:pt x="225040" y="30580"/>
                  <a:pt x="255667" y="0"/>
                  <a:pt x="28567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xmlns="" id="{9EA915E0-F75E-4418-9259-AC12703EF182}"/>
              </a:ext>
            </a:extLst>
          </p:cNvPr>
          <p:cNvCxnSpPr>
            <a:cxnSpLocks/>
          </p:cNvCxnSpPr>
          <p:nvPr/>
        </p:nvCxnSpPr>
        <p:spPr>
          <a:xfrm>
            <a:off x="911225" y="2861084"/>
            <a:ext cx="742470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xmlns="" id="{349BFCA6-F8E7-459B-AA29-CC2FB33DB1BA}"/>
              </a:ext>
            </a:extLst>
          </p:cNvPr>
          <p:cNvCxnSpPr>
            <a:cxnSpLocks/>
          </p:cNvCxnSpPr>
          <p:nvPr/>
        </p:nvCxnSpPr>
        <p:spPr>
          <a:xfrm>
            <a:off x="956096" y="4917496"/>
            <a:ext cx="574475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 64">
            <a:extLst>
              <a:ext uri="{FF2B5EF4-FFF2-40B4-BE49-F238E27FC236}">
                <a16:creationId xmlns:a16="http://schemas.microsoft.com/office/drawing/2014/main" xmlns="" id="{A882F998-2946-481E-9950-4529E2909FC6}"/>
              </a:ext>
            </a:extLst>
          </p:cNvPr>
          <p:cNvSpPr/>
          <p:nvPr/>
        </p:nvSpPr>
        <p:spPr>
          <a:xfrm>
            <a:off x="0" y="0"/>
            <a:ext cx="18638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xmlns="" id="{CDDD07D0-56A5-4C12-B46A-277109A5BF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关于我们</a:t>
            </a:r>
          </a:p>
        </p:txBody>
      </p:sp>
      <p:sp>
        <p:nvSpPr>
          <p:cNvPr id="11" name="文本占位符 10">
            <a:extLst>
              <a:ext uri="{FF2B5EF4-FFF2-40B4-BE49-F238E27FC236}">
                <a16:creationId xmlns:a16="http://schemas.microsoft.com/office/drawing/2014/main" xmlns="" id="{EEA29EAA-470B-4193-A93E-15C6E732C7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ABOUT US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99802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椭圆 75">
            <a:extLst>
              <a:ext uri="{FF2B5EF4-FFF2-40B4-BE49-F238E27FC236}">
                <a16:creationId xmlns:a16="http://schemas.microsoft.com/office/drawing/2014/main" xmlns="" id="{22A77BC1-0E66-4432-A1FD-29FC20682FF2}"/>
              </a:ext>
            </a:extLst>
          </p:cNvPr>
          <p:cNvSpPr/>
          <p:nvPr/>
        </p:nvSpPr>
        <p:spPr>
          <a:xfrm rot="2786899">
            <a:off x="7616490" y="702845"/>
            <a:ext cx="340218" cy="340218"/>
          </a:xfrm>
          <a:prstGeom prst="ellipse">
            <a:avLst/>
          </a:prstGeom>
          <a:noFill/>
          <a:ln w="762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4B4CD73A-4154-40A4-8305-24F422F19C16}"/>
              </a:ext>
            </a:extLst>
          </p:cNvPr>
          <p:cNvSpPr txBox="1"/>
          <p:nvPr/>
        </p:nvSpPr>
        <p:spPr>
          <a:xfrm>
            <a:off x="2560320" y="1371600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F036FC0B-63BC-4032-8F6F-A0A9EBD9664D}"/>
              </a:ext>
            </a:extLst>
          </p:cNvPr>
          <p:cNvGrpSpPr/>
          <p:nvPr/>
        </p:nvGrpSpPr>
        <p:grpSpPr>
          <a:xfrm>
            <a:off x="9558923" y="3019779"/>
            <a:ext cx="803788" cy="737197"/>
            <a:chOff x="9369582" y="2886429"/>
            <a:chExt cx="803788" cy="737197"/>
          </a:xfrm>
        </p:grpSpPr>
        <p:sp>
          <p:nvSpPr>
            <p:cNvPr id="26" name="hand-shake_1342">
              <a:extLst>
                <a:ext uri="{FF2B5EF4-FFF2-40B4-BE49-F238E27FC236}">
                  <a16:creationId xmlns:a16="http://schemas.microsoft.com/office/drawing/2014/main" xmlns="" id="{16CDF69B-F561-4F0F-956D-58000376CB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548590" y="2886429"/>
              <a:ext cx="462642" cy="737197"/>
            </a:xfrm>
            <a:custGeom>
              <a:avLst/>
              <a:gdLst>
                <a:gd name="connsiteX0" fmla="*/ 190515 w 381335"/>
                <a:gd name="connsiteY0" fmla="*/ 482244 h 607639"/>
                <a:gd name="connsiteX1" fmla="*/ 231807 w 381335"/>
                <a:gd name="connsiteY1" fmla="*/ 523495 h 607639"/>
                <a:gd name="connsiteX2" fmla="*/ 190515 w 381335"/>
                <a:gd name="connsiteY2" fmla="*/ 607639 h 607639"/>
                <a:gd name="connsiteX3" fmla="*/ 149457 w 381335"/>
                <a:gd name="connsiteY3" fmla="*/ 523495 h 607639"/>
                <a:gd name="connsiteX4" fmla="*/ 190515 w 381335"/>
                <a:gd name="connsiteY4" fmla="*/ 482244 h 607639"/>
                <a:gd name="connsiteX5" fmla="*/ 323121 w 381335"/>
                <a:gd name="connsiteY5" fmla="*/ 269913 h 607639"/>
                <a:gd name="connsiteX6" fmla="*/ 381335 w 381335"/>
                <a:gd name="connsiteY6" fmla="*/ 376775 h 607639"/>
                <a:gd name="connsiteX7" fmla="*/ 360913 w 381335"/>
                <a:gd name="connsiteY7" fmla="*/ 497698 h 607639"/>
                <a:gd name="connsiteX8" fmla="*/ 304107 w 381335"/>
                <a:gd name="connsiteY8" fmla="*/ 412630 h 607639"/>
                <a:gd name="connsiteX9" fmla="*/ 278521 w 381335"/>
                <a:gd name="connsiteY9" fmla="*/ 412630 h 607639"/>
                <a:gd name="connsiteX10" fmla="*/ 323121 w 381335"/>
                <a:gd name="connsiteY10" fmla="*/ 269913 h 607639"/>
                <a:gd name="connsiteX11" fmla="*/ 58435 w 381335"/>
                <a:gd name="connsiteY11" fmla="*/ 269913 h 607639"/>
                <a:gd name="connsiteX12" fmla="*/ 103025 w 381335"/>
                <a:gd name="connsiteY12" fmla="*/ 412630 h 607639"/>
                <a:gd name="connsiteX13" fmla="*/ 77210 w 381335"/>
                <a:gd name="connsiteY13" fmla="*/ 412630 h 607639"/>
                <a:gd name="connsiteX14" fmla="*/ 20417 w 381335"/>
                <a:gd name="connsiteY14" fmla="*/ 497698 h 607639"/>
                <a:gd name="connsiteX15" fmla="*/ 0 w 381335"/>
                <a:gd name="connsiteY15" fmla="*/ 377009 h 607639"/>
                <a:gd name="connsiteX16" fmla="*/ 190739 w 381335"/>
                <a:gd name="connsiteY16" fmla="*/ 150657 h 607639"/>
                <a:gd name="connsiteX17" fmla="*/ 317474 w 381335"/>
                <a:gd name="connsiteY17" fmla="*/ 199639 h 607639"/>
                <a:gd name="connsiteX18" fmla="*/ 237208 w 381335"/>
                <a:gd name="connsiteY18" fmla="*/ 467284 h 607639"/>
                <a:gd name="connsiteX19" fmla="*/ 144269 w 381335"/>
                <a:gd name="connsiteY19" fmla="*/ 467284 h 607639"/>
                <a:gd name="connsiteX20" fmla="*/ 64003 w 381335"/>
                <a:gd name="connsiteY20" fmla="*/ 199639 h 607639"/>
                <a:gd name="connsiteX21" fmla="*/ 91697 w 381335"/>
                <a:gd name="connsiteY21" fmla="*/ 178781 h 607639"/>
                <a:gd name="connsiteX22" fmla="*/ 156942 w 381335"/>
                <a:gd name="connsiteY22" fmla="*/ 429551 h 607639"/>
                <a:gd name="connsiteX23" fmla="*/ 121503 w 381335"/>
                <a:gd name="connsiteY23" fmla="*/ 163781 h 607639"/>
                <a:gd name="connsiteX24" fmla="*/ 190739 w 381335"/>
                <a:gd name="connsiteY24" fmla="*/ 150657 h 607639"/>
                <a:gd name="connsiteX25" fmla="*/ 190749 w 381335"/>
                <a:gd name="connsiteY25" fmla="*/ 0 h 607639"/>
                <a:gd name="connsiteX26" fmla="*/ 317473 w 381335"/>
                <a:gd name="connsiteY26" fmla="*/ 163359 h 607639"/>
                <a:gd name="connsiteX27" fmla="*/ 190749 w 381335"/>
                <a:gd name="connsiteY27" fmla="*/ 122343 h 607639"/>
                <a:gd name="connsiteX28" fmla="*/ 122929 w 381335"/>
                <a:gd name="connsiteY28" fmla="*/ 133359 h 607639"/>
                <a:gd name="connsiteX29" fmla="*/ 149447 w 381335"/>
                <a:gd name="connsiteY29" fmla="*/ 41719 h 607639"/>
                <a:gd name="connsiteX30" fmla="*/ 93360 w 381335"/>
                <a:gd name="connsiteY30" fmla="*/ 145547 h 607639"/>
                <a:gd name="connsiteX31" fmla="*/ 63791 w 381335"/>
                <a:gd name="connsiteY31" fmla="*/ 163359 h 607639"/>
                <a:gd name="connsiteX32" fmla="*/ 190749 w 381335"/>
                <a:gd name="connsiteY32" fmla="*/ 0 h 607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81335" h="607639">
                  <a:moveTo>
                    <a:pt x="190515" y="482244"/>
                  </a:moveTo>
                  <a:cubicBezTo>
                    <a:pt x="213273" y="482244"/>
                    <a:pt x="231807" y="500760"/>
                    <a:pt x="231807" y="523495"/>
                  </a:cubicBezTo>
                  <a:cubicBezTo>
                    <a:pt x="231807" y="546231"/>
                    <a:pt x="190515" y="607639"/>
                    <a:pt x="190515" y="607639"/>
                  </a:cubicBezTo>
                  <a:cubicBezTo>
                    <a:pt x="190515" y="607639"/>
                    <a:pt x="149457" y="546231"/>
                    <a:pt x="149457" y="523495"/>
                  </a:cubicBezTo>
                  <a:cubicBezTo>
                    <a:pt x="149457" y="500760"/>
                    <a:pt x="167757" y="482244"/>
                    <a:pt x="190515" y="482244"/>
                  </a:cubicBezTo>
                  <a:close/>
                  <a:moveTo>
                    <a:pt x="323121" y="269913"/>
                  </a:moveTo>
                  <a:lnTo>
                    <a:pt x="381335" y="376775"/>
                  </a:lnTo>
                  <a:lnTo>
                    <a:pt x="360913" y="497698"/>
                  </a:lnTo>
                  <a:lnTo>
                    <a:pt x="304107" y="412630"/>
                  </a:lnTo>
                  <a:lnTo>
                    <a:pt x="278521" y="412630"/>
                  </a:lnTo>
                  <a:cubicBezTo>
                    <a:pt x="298004" y="354747"/>
                    <a:pt x="312792" y="307174"/>
                    <a:pt x="323121" y="269913"/>
                  </a:cubicBezTo>
                  <a:close/>
                  <a:moveTo>
                    <a:pt x="58435" y="269913"/>
                  </a:moveTo>
                  <a:cubicBezTo>
                    <a:pt x="68527" y="307408"/>
                    <a:pt x="83312" y="354747"/>
                    <a:pt x="103025" y="412630"/>
                  </a:cubicBezTo>
                  <a:lnTo>
                    <a:pt x="77210" y="412630"/>
                  </a:lnTo>
                  <a:lnTo>
                    <a:pt x="20417" y="497698"/>
                  </a:lnTo>
                  <a:lnTo>
                    <a:pt x="0" y="377009"/>
                  </a:lnTo>
                  <a:close/>
                  <a:moveTo>
                    <a:pt x="190739" y="150657"/>
                  </a:moveTo>
                  <a:cubicBezTo>
                    <a:pt x="239321" y="150657"/>
                    <a:pt x="283678" y="169406"/>
                    <a:pt x="317474" y="199639"/>
                  </a:cubicBezTo>
                  <a:cubicBezTo>
                    <a:pt x="309964" y="252840"/>
                    <a:pt x="270300" y="373069"/>
                    <a:pt x="237208" y="467284"/>
                  </a:cubicBezTo>
                  <a:lnTo>
                    <a:pt x="144269" y="467284"/>
                  </a:lnTo>
                  <a:cubicBezTo>
                    <a:pt x="111177" y="373069"/>
                    <a:pt x="71513" y="252840"/>
                    <a:pt x="64003" y="199639"/>
                  </a:cubicBezTo>
                  <a:cubicBezTo>
                    <a:pt x="72687" y="191905"/>
                    <a:pt x="81840" y="184874"/>
                    <a:pt x="91697" y="178781"/>
                  </a:cubicBezTo>
                  <a:cubicBezTo>
                    <a:pt x="94044" y="273699"/>
                    <a:pt x="141922" y="382678"/>
                    <a:pt x="156942" y="429551"/>
                  </a:cubicBezTo>
                  <a:cubicBezTo>
                    <a:pt x="144973" y="354554"/>
                    <a:pt x="121269" y="251434"/>
                    <a:pt x="121503" y="163781"/>
                  </a:cubicBezTo>
                  <a:cubicBezTo>
                    <a:pt x="142861" y="155344"/>
                    <a:pt x="166330" y="150657"/>
                    <a:pt x="190739" y="150657"/>
                  </a:cubicBezTo>
                  <a:close/>
                  <a:moveTo>
                    <a:pt x="190749" y="0"/>
                  </a:moveTo>
                  <a:cubicBezTo>
                    <a:pt x="190749" y="0"/>
                    <a:pt x="306209" y="29062"/>
                    <a:pt x="317473" y="163359"/>
                  </a:cubicBezTo>
                  <a:cubicBezTo>
                    <a:pt x="281803" y="137812"/>
                    <a:pt x="237919" y="122343"/>
                    <a:pt x="190749" y="122343"/>
                  </a:cubicBezTo>
                  <a:cubicBezTo>
                    <a:pt x="167047" y="122343"/>
                    <a:pt x="144049" y="126328"/>
                    <a:pt x="122929" y="133359"/>
                  </a:cubicBezTo>
                  <a:cubicBezTo>
                    <a:pt x="125510" y="97969"/>
                    <a:pt x="133489" y="66094"/>
                    <a:pt x="149447" y="41719"/>
                  </a:cubicBezTo>
                  <a:cubicBezTo>
                    <a:pt x="113542" y="66328"/>
                    <a:pt x="97819" y="103594"/>
                    <a:pt x="93360" y="145547"/>
                  </a:cubicBezTo>
                  <a:cubicBezTo>
                    <a:pt x="83034" y="150703"/>
                    <a:pt x="72943" y="156797"/>
                    <a:pt x="63791" y="163359"/>
                  </a:cubicBezTo>
                  <a:cubicBezTo>
                    <a:pt x="75055" y="29062"/>
                    <a:pt x="190749" y="0"/>
                    <a:pt x="1907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accent1"/>
                </a:solidFill>
              </a:endParaRPr>
            </a:p>
          </p:txBody>
        </p: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xmlns="" id="{C3EC6123-644F-4E1C-B47E-73E2516C8DE6}"/>
                </a:ext>
              </a:extLst>
            </p:cNvPr>
            <p:cNvGrpSpPr/>
            <p:nvPr/>
          </p:nvGrpSpPr>
          <p:grpSpPr>
            <a:xfrm>
              <a:off x="9429587" y="3087447"/>
              <a:ext cx="40702" cy="211312"/>
              <a:chOff x="3036094" y="3252788"/>
              <a:chExt cx="45719" cy="237361"/>
            </a:xfrm>
            <a:solidFill>
              <a:schemeClr val="accent1"/>
            </a:solidFill>
          </p:grpSpPr>
          <p:cxnSp>
            <p:nvCxnSpPr>
              <p:cNvPr id="51" name="直接连接符 50">
                <a:extLst>
                  <a:ext uri="{FF2B5EF4-FFF2-40B4-BE49-F238E27FC236}">
                    <a16:creationId xmlns:a16="http://schemas.microsoft.com/office/drawing/2014/main" xmlns="" id="{663366A8-1349-4E6A-8B51-483D04D5E3AF}"/>
                  </a:ext>
                </a:extLst>
              </p:cNvPr>
              <p:cNvCxnSpPr/>
              <p:nvPr/>
            </p:nvCxnSpPr>
            <p:spPr>
              <a:xfrm>
                <a:off x="3059907" y="3294887"/>
                <a:ext cx="0" cy="195262"/>
              </a:xfrm>
              <a:prstGeom prst="line">
                <a:avLst/>
              </a:prstGeom>
              <a:grpFill/>
              <a:ln w="9525">
                <a:gradFill>
                  <a:gsLst>
                    <a:gs pos="1200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xmlns="" id="{7431F985-130C-4832-835A-CDF5D0756602}"/>
                  </a:ext>
                </a:extLst>
              </p:cNvPr>
              <p:cNvSpPr/>
              <p:nvPr/>
            </p:nvSpPr>
            <p:spPr>
              <a:xfrm>
                <a:off x="3036094" y="3252788"/>
                <a:ext cx="45719" cy="45719"/>
              </a:xfrm>
              <a:prstGeom prst="ellipse">
                <a:avLst/>
              </a:prstGeom>
              <a:noFill/>
              <a:ln w="9525">
                <a:solidFill>
                  <a:schemeClr val="accent1">
                    <a:alpha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xmlns="" id="{7D0A763A-56EA-46D2-905D-AE0468DA16B9}"/>
                </a:ext>
              </a:extLst>
            </p:cNvPr>
            <p:cNvGrpSpPr/>
            <p:nvPr/>
          </p:nvGrpSpPr>
          <p:grpSpPr>
            <a:xfrm>
              <a:off x="10132668" y="3280020"/>
              <a:ext cx="40702" cy="211312"/>
              <a:chOff x="3036094" y="3252788"/>
              <a:chExt cx="45719" cy="237361"/>
            </a:xfrm>
            <a:solidFill>
              <a:schemeClr val="accent1"/>
            </a:solidFill>
          </p:grpSpPr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xmlns="" id="{CE47D0B6-31E6-4E8E-A4D6-98BC6AFEDF0D}"/>
                  </a:ext>
                </a:extLst>
              </p:cNvPr>
              <p:cNvCxnSpPr/>
              <p:nvPr/>
            </p:nvCxnSpPr>
            <p:spPr>
              <a:xfrm>
                <a:off x="3059907" y="3294887"/>
                <a:ext cx="0" cy="195262"/>
              </a:xfrm>
              <a:prstGeom prst="line">
                <a:avLst/>
              </a:prstGeom>
              <a:grpFill/>
              <a:ln w="9525">
                <a:gradFill>
                  <a:gsLst>
                    <a:gs pos="1200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xmlns="" id="{2D2DD7E9-2AE8-42B6-87C9-250BE9B8F77E}"/>
                  </a:ext>
                </a:extLst>
              </p:cNvPr>
              <p:cNvSpPr/>
              <p:nvPr/>
            </p:nvSpPr>
            <p:spPr>
              <a:xfrm>
                <a:off x="3036094" y="3252788"/>
                <a:ext cx="45719" cy="45719"/>
              </a:xfrm>
              <a:prstGeom prst="ellipse">
                <a:avLst/>
              </a:prstGeom>
              <a:noFill/>
              <a:ln w="9525">
                <a:solidFill>
                  <a:schemeClr val="accent1">
                    <a:alpha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xmlns="" id="{712744AA-1B85-4495-BDFA-5EEE97777584}"/>
                </a:ext>
              </a:extLst>
            </p:cNvPr>
            <p:cNvCxnSpPr/>
            <p:nvPr/>
          </p:nvCxnSpPr>
          <p:spPr>
            <a:xfrm>
              <a:off x="9369582" y="3331064"/>
              <a:ext cx="0" cy="173833"/>
            </a:xfrm>
            <a:prstGeom prst="line">
              <a:avLst/>
            </a:prstGeom>
            <a:ln w="9525">
              <a:gradFill>
                <a:gsLst>
                  <a:gs pos="1200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xmlns="" id="{20DC34F3-E38E-44DF-A06B-F76CADB51FBA}"/>
                </a:ext>
              </a:extLst>
            </p:cNvPr>
            <p:cNvCxnSpPr/>
            <p:nvPr/>
          </p:nvCxnSpPr>
          <p:spPr>
            <a:xfrm>
              <a:off x="10074246" y="3135005"/>
              <a:ext cx="0" cy="173833"/>
            </a:xfrm>
            <a:prstGeom prst="line">
              <a:avLst/>
            </a:prstGeom>
            <a:ln w="9525">
              <a:gradFill>
                <a:gsLst>
                  <a:gs pos="1200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5A58B1ED-DAED-433F-9CAA-097533D1AD11}"/>
              </a:ext>
            </a:extLst>
          </p:cNvPr>
          <p:cNvGrpSpPr/>
          <p:nvPr/>
        </p:nvGrpSpPr>
        <p:grpSpPr>
          <a:xfrm>
            <a:off x="5602695" y="3075802"/>
            <a:ext cx="986610" cy="625151"/>
            <a:chOff x="5584392" y="2942452"/>
            <a:chExt cx="986610" cy="625151"/>
          </a:xfrm>
        </p:grpSpPr>
        <p:sp>
          <p:nvSpPr>
            <p:cNvPr id="28" name="hand-shake_1342">
              <a:extLst>
                <a:ext uri="{FF2B5EF4-FFF2-40B4-BE49-F238E27FC236}">
                  <a16:creationId xmlns:a16="http://schemas.microsoft.com/office/drawing/2014/main" xmlns="" id="{F867C956-B189-4127-9E7F-79E6E7274B8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78645" y="2942452"/>
              <a:ext cx="628278" cy="625151"/>
            </a:xfrm>
            <a:custGeom>
              <a:avLst/>
              <a:gdLst>
                <a:gd name="T0" fmla="*/ 6525 w 6849"/>
                <a:gd name="T1" fmla="*/ 6210 h 6825"/>
                <a:gd name="T2" fmla="*/ 5764 w 6849"/>
                <a:gd name="T3" fmla="*/ 4309 h 6825"/>
                <a:gd name="T4" fmla="*/ 6636 w 6849"/>
                <a:gd name="T5" fmla="*/ 4075 h 6825"/>
                <a:gd name="T6" fmla="*/ 6822 w 6849"/>
                <a:gd name="T7" fmla="*/ 2966 h 6825"/>
                <a:gd name="T8" fmla="*/ 5799 w 6849"/>
                <a:gd name="T9" fmla="*/ 2607 h 6825"/>
                <a:gd name="T10" fmla="*/ 6162 w 6849"/>
                <a:gd name="T11" fmla="*/ 1600 h 6825"/>
                <a:gd name="T12" fmla="*/ 5508 w 6849"/>
                <a:gd name="T13" fmla="*/ 685 h 6825"/>
                <a:gd name="T14" fmla="*/ 4531 w 6849"/>
                <a:gd name="T15" fmla="*/ 1154 h 6825"/>
                <a:gd name="T16" fmla="*/ 4075 w 6849"/>
                <a:gd name="T17" fmla="*/ 185 h 6825"/>
                <a:gd name="T18" fmla="*/ 2966 w 6849"/>
                <a:gd name="T19" fmla="*/ 0 h 6825"/>
                <a:gd name="T20" fmla="*/ 2608 w 6849"/>
                <a:gd name="T21" fmla="*/ 1023 h 6825"/>
                <a:gd name="T22" fmla="*/ 1600 w 6849"/>
                <a:gd name="T23" fmla="*/ 661 h 6825"/>
                <a:gd name="T24" fmla="*/ 685 w 6849"/>
                <a:gd name="T25" fmla="*/ 1314 h 6825"/>
                <a:gd name="T26" fmla="*/ 1154 w 6849"/>
                <a:gd name="T27" fmla="*/ 2291 h 6825"/>
                <a:gd name="T28" fmla="*/ 186 w 6849"/>
                <a:gd name="T29" fmla="*/ 2746 h 6825"/>
                <a:gd name="T30" fmla="*/ 0 w 6849"/>
                <a:gd name="T31" fmla="*/ 3856 h 6825"/>
                <a:gd name="T32" fmla="*/ 1024 w 6849"/>
                <a:gd name="T33" fmla="*/ 4214 h 6825"/>
                <a:gd name="T34" fmla="*/ 661 w 6849"/>
                <a:gd name="T35" fmla="*/ 5222 h 6825"/>
                <a:gd name="T36" fmla="*/ 1314 w 6849"/>
                <a:gd name="T37" fmla="*/ 6137 h 6825"/>
                <a:gd name="T38" fmla="*/ 2291 w 6849"/>
                <a:gd name="T39" fmla="*/ 5668 h 6825"/>
                <a:gd name="T40" fmla="*/ 2747 w 6849"/>
                <a:gd name="T41" fmla="*/ 6636 h 6825"/>
                <a:gd name="T42" fmla="*/ 3856 w 6849"/>
                <a:gd name="T43" fmla="*/ 6822 h 6825"/>
                <a:gd name="T44" fmla="*/ 4216 w 6849"/>
                <a:gd name="T45" fmla="*/ 5799 h 6825"/>
                <a:gd name="T46" fmla="*/ 4559 w 6849"/>
                <a:gd name="T47" fmla="*/ 6131 h 6825"/>
                <a:gd name="T48" fmla="*/ 6211 w 6849"/>
                <a:gd name="T49" fmla="*/ 6525 h 6825"/>
                <a:gd name="T50" fmla="*/ 6604 w 6849"/>
                <a:gd name="T51" fmla="*/ 6825 h 6825"/>
                <a:gd name="T52" fmla="*/ 6761 w 6849"/>
                <a:gd name="T53" fmla="*/ 6445 h 6825"/>
                <a:gd name="T54" fmla="*/ 4251 w 6849"/>
                <a:gd name="T55" fmla="*/ 4250 h 6825"/>
                <a:gd name="T56" fmla="*/ 3411 w 6849"/>
                <a:gd name="T57" fmla="*/ 4597 h 6825"/>
                <a:gd name="T58" fmla="*/ 3411 w 6849"/>
                <a:gd name="T59" fmla="*/ 2224 h 6825"/>
                <a:gd name="T60" fmla="*/ 4257 w 6849"/>
                <a:gd name="T61" fmla="*/ 4244 h 6825"/>
                <a:gd name="T62" fmla="*/ 5280 w 6849"/>
                <a:gd name="T63" fmla="*/ 5280 h 6825"/>
                <a:gd name="T64" fmla="*/ 5793 w 6849"/>
                <a:gd name="T65" fmla="*/ 6106 h 6825"/>
                <a:gd name="T66" fmla="*/ 4599 w 6849"/>
                <a:gd name="T67" fmla="*/ 4599 h 6825"/>
                <a:gd name="T68" fmla="*/ 6106 w 6849"/>
                <a:gd name="T69" fmla="*/ 5790 h 6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849" h="6825">
                  <a:moveTo>
                    <a:pt x="6761" y="6445"/>
                  </a:moveTo>
                  <a:lnTo>
                    <a:pt x="6525" y="6210"/>
                  </a:lnTo>
                  <a:cubicBezTo>
                    <a:pt x="6566" y="5897"/>
                    <a:pt x="6623" y="5049"/>
                    <a:pt x="6132" y="4559"/>
                  </a:cubicBezTo>
                  <a:cubicBezTo>
                    <a:pt x="6031" y="4457"/>
                    <a:pt x="5906" y="4375"/>
                    <a:pt x="5764" y="4309"/>
                  </a:cubicBezTo>
                  <a:cubicBezTo>
                    <a:pt x="5776" y="4277"/>
                    <a:pt x="5788" y="4246"/>
                    <a:pt x="5799" y="4214"/>
                  </a:cubicBezTo>
                  <a:lnTo>
                    <a:pt x="6636" y="4075"/>
                  </a:lnTo>
                  <a:cubicBezTo>
                    <a:pt x="6744" y="4057"/>
                    <a:pt x="6822" y="3965"/>
                    <a:pt x="6822" y="3856"/>
                  </a:cubicBezTo>
                  <a:lnTo>
                    <a:pt x="6822" y="2966"/>
                  </a:lnTo>
                  <a:cubicBezTo>
                    <a:pt x="6822" y="2857"/>
                    <a:pt x="6743" y="2764"/>
                    <a:pt x="6636" y="2746"/>
                  </a:cubicBezTo>
                  <a:lnTo>
                    <a:pt x="5799" y="2607"/>
                  </a:lnTo>
                  <a:cubicBezTo>
                    <a:pt x="5763" y="2497"/>
                    <a:pt x="5719" y="2391"/>
                    <a:pt x="5669" y="2290"/>
                  </a:cubicBezTo>
                  <a:lnTo>
                    <a:pt x="6162" y="1600"/>
                  </a:lnTo>
                  <a:cubicBezTo>
                    <a:pt x="6226" y="1512"/>
                    <a:pt x="6215" y="1390"/>
                    <a:pt x="6138" y="1313"/>
                  </a:cubicBezTo>
                  <a:lnTo>
                    <a:pt x="5508" y="685"/>
                  </a:lnTo>
                  <a:cubicBezTo>
                    <a:pt x="5431" y="608"/>
                    <a:pt x="5310" y="598"/>
                    <a:pt x="5222" y="661"/>
                  </a:cubicBezTo>
                  <a:lnTo>
                    <a:pt x="4531" y="1154"/>
                  </a:lnTo>
                  <a:cubicBezTo>
                    <a:pt x="4430" y="1103"/>
                    <a:pt x="4324" y="1060"/>
                    <a:pt x="4216" y="1023"/>
                  </a:cubicBezTo>
                  <a:lnTo>
                    <a:pt x="4075" y="185"/>
                  </a:lnTo>
                  <a:cubicBezTo>
                    <a:pt x="4057" y="78"/>
                    <a:pt x="3965" y="0"/>
                    <a:pt x="3856" y="0"/>
                  </a:cubicBezTo>
                  <a:lnTo>
                    <a:pt x="2966" y="0"/>
                  </a:lnTo>
                  <a:cubicBezTo>
                    <a:pt x="2857" y="0"/>
                    <a:pt x="2765" y="78"/>
                    <a:pt x="2747" y="186"/>
                  </a:cubicBezTo>
                  <a:lnTo>
                    <a:pt x="2608" y="1023"/>
                  </a:lnTo>
                  <a:cubicBezTo>
                    <a:pt x="2500" y="1059"/>
                    <a:pt x="2394" y="1103"/>
                    <a:pt x="2291" y="1154"/>
                  </a:cubicBezTo>
                  <a:lnTo>
                    <a:pt x="1600" y="661"/>
                  </a:lnTo>
                  <a:cubicBezTo>
                    <a:pt x="1512" y="598"/>
                    <a:pt x="1391" y="608"/>
                    <a:pt x="1314" y="685"/>
                  </a:cubicBezTo>
                  <a:lnTo>
                    <a:pt x="685" y="1314"/>
                  </a:lnTo>
                  <a:cubicBezTo>
                    <a:pt x="608" y="1391"/>
                    <a:pt x="598" y="1512"/>
                    <a:pt x="661" y="1600"/>
                  </a:cubicBezTo>
                  <a:lnTo>
                    <a:pt x="1154" y="2291"/>
                  </a:lnTo>
                  <a:cubicBezTo>
                    <a:pt x="1103" y="2393"/>
                    <a:pt x="1060" y="2499"/>
                    <a:pt x="1024" y="2608"/>
                  </a:cubicBezTo>
                  <a:lnTo>
                    <a:pt x="186" y="2746"/>
                  </a:lnTo>
                  <a:cubicBezTo>
                    <a:pt x="79" y="2764"/>
                    <a:pt x="0" y="2857"/>
                    <a:pt x="0" y="2966"/>
                  </a:cubicBezTo>
                  <a:lnTo>
                    <a:pt x="0" y="3856"/>
                  </a:lnTo>
                  <a:cubicBezTo>
                    <a:pt x="0" y="3965"/>
                    <a:pt x="79" y="4057"/>
                    <a:pt x="186" y="4075"/>
                  </a:cubicBezTo>
                  <a:lnTo>
                    <a:pt x="1024" y="4214"/>
                  </a:lnTo>
                  <a:cubicBezTo>
                    <a:pt x="1060" y="4322"/>
                    <a:pt x="1103" y="4428"/>
                    <a:pt x="1154" y="4531"/>
                  </a:cubicBezTo>
                  <a:lnTo>
                    <a:pt x="661" y="5222"/>
                  </a:lnTo>
                  <a:cubicBezTo>
                    <a:pt x="598" y="5310"/>
                    <a:pt x="608" y="5431"/>
                    <a:pt x="685" y="5508"/>
                  </a:cubicBezTo>
                  <a:lnTo>
                    <a:pt x="1314" y="6137"/>
                  </a:lnTo>
                  <a:cubicBezTo>
                    <a:pt x="1391" y="6214"/>
                    <a:pt x="1512" y="6224"/>
                    <a:pt x="1600" y="6161"/>
                  </a:cubicBezTo>
                  <a:lnTo>
                    <a:pt x="2291" y="5668"/>
                  </a:lnTo>
                  <a:cubicBezTo>
                    <a:pt x="2394" y="5719"/>
                    <a:pt x="2500" y="5762"/>
                    <a:pt x="2608" y="5799"/>
                  </a:cubicBezTo>
                  <a:lnTo>
                    <a:pt x="2747" y="6636"/>
                  </a:lnTo>
                  <a:cubicBezTo>
                    <a:pt x="2765" y="6743"/>
                    <a:pt x="2857" y="6822"/>
                    <a:pt x="2966" y="6822"/>
                  </a:cubicBezTo>
                  <a:lnTo>
                    <a:pt x="3856" y="6822"/>
                  </a:lnTo>
                  <a:cubicBezTo>
                    <a:pt x="3965" y="6822"/>
                    <a:pt x="4057" y="6743"/>
                    <a:pt x="4075" y="6636"/>
                  </a:cubicBezTo>
                  <a:lnTo>
                    <a:pt x="4216" y="5799"/>
                  </a:lnTo>
                  <a:cubicBezTo>
                    <a:pt x="4247" y="5788"/>
                    <a:pt x="4278" y="5775"/>
                    <a:pt x="4309" y="5764"/>
                  </a:cubicBezTo>
                  <a:cubicBezTo>
                    <a:pt x="4375" y="5906"/>
                    <a:pt x="4458" y="6031"/>
                    <a:pt x="4559" y="6131"/>
                  </a:cubicBezTo>
                  <a:cubicBezTo>
                    <a:pt x="4903" y="6476"/>
                    <a:pt x="5423" y="6551"/>
                    <a:pt x="5811" y="6551"/>
                  </a:cubicBezTo>
                  <a:cubicBezTo>
                    <a:pt x="5977" y="6551"/>
                    <a:pt x="6117" y="6537"/>
                    <a:pt x="6211" y="6525"/>
                  </a:cubicBezTo>
                  <a:lnTo>
                    <a:pt x="6447" y="6760"/>
                  </a:lnTo>
                  <a:cubicBezTo>
                    <a:pt x="6491" y="6803"/>
                    <a:pt x="6547" y="6825"/>
                    <a:pt x="6604" y="6825"/>
                  </a:cubicBezTo>
                  <a:cubicBezTo>
                    <a:pt x="6661" y="6825"/>
                    <a:pt x="6718" y="6803"/>
                    <a:pt x="6762" y="6759"/>
                  </a:cubicBezTo>
                  <a:cubicBezTo>
                    <a:pt x="6849" y="6672"/>
                    <a:pt x="6848" y="6531"/>
                    <a:pt x="6761" y="6445"/>
                  </a:cubicBezTo>
                  <a:close/>
                  <a:moveTo>
                    <a:pt x="4257" y="4244"/>
                  </a:moveTo>
                  <a:cubicBezTo>
                    <a:pt x="4255" y="4246"/>
                    <a:pt x="4253" y="4248"/>
                    <a:pt x="4251" y="4250"/>
                  </a:cubicBezTo>
                  <a:cubicBezTo>
                    <a:pt x="4249" y="4252"/>
                    <a:pt x="4246" y="4254"/>
                    <a:pt x="4244" y="4256"/>
                  </a:cubicBezTo>
                  <a:cubicBezTo>
                    <a:pt x="4021" y="4476"/>
                    <a:pt x="3725" y="4597"/>
                    <a:pt x="3411" y="4597"/>
                  </a:cubicBezTo>
                  <a:cubicBezTo>
                    <a:pt x="2757" y="4597"/>
                    <a:pt x="2225" y="4065"/>
                    <a:pt x="2225" y="3411"/>
                  </a:cubicBezTo>
                  <a:cubicBezTo>
                    <a:pt x="2225" y="2757"/>
                    <a:pt x="2757" y="2224"/>
                    <a:pt x="3411" y="2224"/>
                  </a:cubicBezTo>
                  <a:cubicBezTo>
                    <a:pt x="4065" y="2224"/>
                    <a:pt x="4598" y="2757"/>
                    <a:pt x="4598" y="3411"/>
                  </a:cubicBezTo>
                  <a:cubicBezTo>
                    <a:pt x="4598" y="3724"/>
                    <a:pt x="4476" y="4020"/>
                    <a:pt x="4257" y="4244"/>
                  </a:cubicBezTo>
                  <a:close/>
                  <a:moveTo>
                    <a:pt x="5594" y="5279"/>
                  </a:moveTo>
                  <a:cubicBezTo>
                    <a:pt x="5507" y="5192"/>
                    <a:pt x="5366" y="5193"/>
                    <a:pt x="5280" y="5280"/>
                  </a:cubicBezTo>
                  <a:cubicBezTo>
                    <a:pt x="5193" y="5367"/>
                    <a:pt x="5193" y="5507"/>
                    <a:pt x="5280" y="5594"/>
                  </a:cubicBezTo>
                  <a:lnTo>
                    <a:pt x="5793" y="6106"/>
                  </a:lnTo>
                  <a:cubicBezTo>
                    <a:pt x="5223" y="6101"/>
                    <a:pt x="4801" y="5942"/>
                    <a:pt x="4649" y="5407"/>
                  </a:cubicBezTo>
                  <a:cubicBezTo>
                    <a:pt x="4577" y="5156"/>
                    <a:pt x="4571" y="4860"/>
                    <a:pt x="4599" y="4599"/>
                  </a:cubicBezTo>
                  <a:cubicBezTo>
                    <a:pt x="5000" y="4556"/>
                    <a:pt x="5534" y="4588"/>
                    <a:pt x="5817" y="4873"/>
                  </a:cubicBezTo>
                  <a:cubicBezTo>
                    <a:pt x="6040" y="5097"/>
                    <a:pt x="6103" y="5474"/>
                    <a:pt x="6106" y="5790"/>
                  </a:cubicBezTo>
                  <a:lnTo>
                    <a:pt x="5594" y="527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accent1"/>
                </a:solidFill>
              </a:endParaRPr>
            </a:p>
          </p:txBody>
        </p: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xmlns="" id="{890B47F9-94CC-4B7E-94F7-A57133AC2DD6}"/>
                </a:ext>
              </a:extLst>
            </p:cNvPr>
            <p:cNvGrpSpPr/>
            <p:nvPr/>
          </p:nvGrpSpPr>
          <p:grpSpPr>
            <a:xfrm>
              <a:off x="5584392" y="3141110"/>
              <a:ext cx="40702" cy="211312"/>
              <a:chOff x="3036094" y="3252788"/>
              <a:chExt cx="45719" cy="237361"/>
            </a:xfrm>
            <a:solidFill>
              <a:schemeClr val="accent1"/>
            </a:solidFill>
          </p:grpSpPr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xmlns="" id="{99A0EEC0-9638-4E29-A441-CA721C152E15}"/>
                  </a:ext>
                </a:extLst>
              </p:cNvPr>
              <p:cNvCxnSpPr/>
              <p:nvPr/>
            </p:nvCxnSpPr>
            <p:spPr>
              <a:xfrm>
                <a:off x="3059907" y="3294887"/>
                <a:ext cx="0" cy="195262"/>
              </a:xfrm>
              <a:prstGeom prst="line">
                <a:avLst/>
              </a:prstGeom>
              <a:grpFill/>
              <a:ln w="9525">
                <a:gradFill>
                  <a:gsLst>
                    <a:gs pos="12000">
                      <a:schemeClr val="accent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椭圆 45">
                <a:extLst>
                  <a:ext uri="{FF2B5EF4-FFF2-40B4-BE49-F238E27FC236}">
                    <a16:creationId xmlns:a16="http://schemas.microsoft.com/office/drawing/2014/main" xmlns="" id="{EE9F07B3-54F1-42CE-A7FA-3B148D6D8C60}"/>
                  </a:ext>
                </a:extLst>
              </p:cNvPr>
              <p:cNvSpPr/>
              <p:nvPr/>
            </p:nvSpPr>
            <p:spPr>
              <a:xfrm>
                <a:off x="3036094" y="3252788"/>
                <a:ext cx="45719" cy="45719"/>
              </a:xfrm>
              <a:prstGeom prst="ellipse">
                <a:avLst/>
              </a:prstGeom>
              <a:noFill/>
              <a:ln w="9525">
                <a:solidFill>
                  <a:schemeClr val="accent1">
                    <a:alpha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xmlns="" id="{F94C4D94-FFED-47E0-BF55-481203A02D88}"/>
                </a:ext>
              </a:extLst>
            </p:cNvPr>
            <p:cNvGrpSpPr/>
            <p:nvPr/>
          </p:nvGrpSpPr>
          <p:grpSpPr>
            <a:xfrm>
              <a:off x="6530300" y="3298759"/>
              <a:ext cx="40702" cy="211312"/>
              <a:chOff x="3036094" y="3252788"/>
              <a:chExt cx="45719" cy="237361"/>
            </a:xfrm>
            <a:solidFill>
              <a:schemeClr val="accent1"/>
            </a:solidFill>
          </p:grpSpPr>
          <p:cxnSp>
            <p:nvCxnSpPr>
              <p:cNvPr id="48" name="直接连接符 47">
                <a:extLst>
                  <a:ext uri="{FF2B5EF4-FFF2-40B4-BE49-F238E27FC236}">
                    <a16:creationId xmlns:a16="http://schemas.microsoft.com/office/drawing/2014/main" xmlns="" id="{261FD0FB-352B-4B3F-802B-03A61D95124D}"/>
                  </a:ext>
                </a:extLst>
              </p:cNvPr>
              <p:cNvCxnSpPr/>
              <p:nvPr/>
            </p:nvCxnSpPr>
            <p:spPr>
              <a:xfrm>
                <a:off x="3059907" y="3294887"/>
                <a:ext cx="0" cy="195262"/>
              </a:xfrm>
              <a:prstGeom prst="line">
                <a:avLst/>
              </a:prstGeom>
              <a:grpFill/>
              <a:ln w="9525">
                <a:gradFill>
                  <a:gsLst>
                    <a:gs pos="12000">
                      <a:schemeClr val="accent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xmlns="" id="{8C55AB4D-9A6D-4BE2-89D5-4C243D9B4B1E}"/>
                  </a:ext>
                </a:extLst>
              </p:cNvPr>
              <p:cNvSpPr/>
              <p:nvPr/>
            </p:nvSpPr>
            <p:spPr>
              <a:xfrm>
                <a:off x="3036094" y="3252788"/>
                <a:ext cx="45719" cy="45719"/>
              </a:xfrm>
              <a:prstGeom prst="ellipse">
                <a:avLst/>
              </a:prstGeom>
              <a:noFill/>
              <a:ln w="9525">
                <a:solidFill>
                  <a:schemeClr val="accent1">
                    <a:alpha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xmlns="" id="{992325A3-CD79-43D1-8D10-0EDC8662DF7F}"/>
                </a:ext>
              </a:extLst>
            </p:cNvPr>
            <p:cNvCxnSpPr/>
            <p:nvPr/>
          </p:nvCxnSpPr>
          <p:spPr>
            <a:xfrm>
              <a:off x="6474460" y="3054193"/>
              <a:ext cx="0" cy="173833"/>
            </a:xfrm>
            <a:prstGeom prst="line">
              <a:avLst/>
            </a:prstGeom>
            <a:ln w="9525">
              <a:gradFill>
                <a:gsLst>
                  <a:gs pos="1200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xmlns="" id="{96ECD3D2-CC5A-48F3-8840-0FA079A11F53}"/>
                </a:ext>
              </a:extLst>
            </p:cNvPr>
            <p:cNvCxnSpPr/>
            <p:nvPr/>
          </p:nvCxnSpPr>
          <p:spPr>
            <a:xfrm>
              <a:off x="5721462" y="3373722"/>
              <a:ext cx="0" cy="173833"/>
            </a:xfrm>
            <a:prstGeom prst="line">
              <a:avLst/>
            </a:prstGeom>
            <a:ln w="9525">
              <a:gradFill>
                <a:gsLst>
                  <a:gs pos="1200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226ED10E-575E-4430-8B1B-2DC9E8D74F3C}"/>
              </a:ext>
            </a:extLst>
          </p:cNvPr>
          <p:cNvGrpSpPr/>
          <p:nvPr/>
        </p:nvGrpSpPr>
        <p:grpSpPr>
          <a:xfrm>
            <a:off x="1721471" y="3059128"/>
            <a:ext cx="1019425" cy="679453"/>
            <a:chOff x="1879665" y="2968706"/>
            <a:chExt cx="1019425" cy="679453"/>
          </a:xfrm>
        </p:grpSpPr>
        <p:sp>
          <p:nvSpPr>
            <p:cNvPr id="23" name="hand-shake_1342">
              <a:extLst>
                <a:ext uri="{FF2B5EF4-FFF2-40B4-BE49-F238E27FC236}">
                  <a16:creationId xmlns:a16="http://schemas.microsoft.com/office/drawing/2014/main" xmlns="" id="{C8754878-BE4E-4B7B-9CD1-4EC1EBC41D7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18632" y="2968706"/>
              <a:ext cx="774049" cy="572645"/>
            </a:xfrm>
            <a:custGeom>
              <a:avLst/>
              <a:gdLst>
                <a:gd name="T0" fmla="*/ 278945 h 440259"/>
                <a:gd name="T1" fmla="*/ 278945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278945 h 440259"/>
                <a:gd name="T27" fmla="*/ 278945 h 440259"/>
                <a:gd name="T28" fmla="*/ 278945 h 440259"/>
                <a:gd name="T29" fmla="*/ 278945 h 440259"/>
                <a:gd name="T30" fmla="*/ 88862 h 440259"/>
                <a:gd name="T31" fmla="*/ 88862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  <a:gd name="T44" fmla="*/ 278945 h 440259"/>
                <a:gd name="T45" fmla="*/ 278945 h 440259"/>
                <a:gd name="T46" fmla="*/ 278945 h 440259"/>
                <a:gd name="T47" fmla="*/ 278945 h 440259"/>
                <a:gd name="T48" fmla="*/ 278945 h 440259"/>
                <a:gd name="T49" fmla="*/ 278945 h 440259"/>
                <a:gd name="T50" fmla="*/ 278945 h 440259"/>
                <a:gd name="T51" fmla="*/ 278945 h 440259"/>
                <a:gd name="T52" fmla="*/ 278945 h 440259"/>
                <a:gd name="T53" fmla="*/ 278945 h 440259"/>
                <a:gd name="T54" fmla="*/ 278945 h 440259"/>
                <a:gd name="T55" fmla="*/ 278945 h 440259"/>
                <a:gd name="T56" fmla="*/ 278945 h 440259"/>
                <a:gd name="T57" fmla="*/ 278945 h 440259"/>
                <a:gd name="T58" fmla="*/ 278945 h 440259"/>
                <a:gd name="T59" fmla="*/ 278945 h 440259"/>
                <a:gd name="T60" fmla="*/ 278945 h 440259"/>
                <a:gd name="T61" fmla="*/ 278945 h 440259"/>
                <a:gd name="T62" fmla="*/ 278945 h 440259"/>
                <a:gd name="T63" fmla="*/ 278945 h 440259"/>
                <a:gd name="T64" fmla="*/ 278945 h 440259"/>
                <a:gd name="T65" fmla="*/ 278945 h 440259"/>
                <a:gd name="T66" fmla="*/ 278945 h 440259"/>
                <a:gd name="T67" fmla="*/ 278945 h 440259"/>
                <a:gd name="T68" fmla="*/ 278945 h 440259"/>
                <a:gd name="T69" fmla="*/ 278945 h 440259"/>
                <a:gd name="T70" fmla="*/ 278945 h 440259"/>
                <a:gd name="T71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608" h="4896">
                  <a:moveTo>
                    <a:pt x="6608" y="638"/>
                  </a:moveTo>
                  <a:lnTo>
                    <a:pt x="6608" y="2638"/>
                  </a:lnTo>
                  <a:cubicBezTo>
                    <a:pt x="6608" y="2638"/>
                    <a:pt x="6180" y="2723"/>
                    <a:pt x="6092" y="2734"/>
                  </a:cubicBezTo>
                  <a:cubicBezTo>
                    <a:pt x="6004" y="2745"/>
                    <a:pt x="5728" y="2834"/>
                    <a:pt x="5528" y="2642"/>
                  </a:cubicBezTo>
                  <a:cubicBezTo>
                    <a:pt x="5219" y="2346"/>
                    <a:pt x="4122" y="1254"/>
                    <a:pt x="4122" y="1254"/>
                  </a:cubicBezTo>
                  <a:cubicBezTo>
                    <a:pt x="4122" y="1254"/>
                    <a:pt x="3932" y="1069"/>
                    <a:pt x="3629" y="1229"/>
                  </a:cubicBezTo>
                  <a:cubicBezTo>
                    <a:pt x="3350" y="1376"/>
                    <a:pt x="2936" y="1592"/>
                    <a:pt x="2764" y="1675"/>
                  </a:cubicBezTo>
                  <a:cubicBezTo>
                    <a:pt x="2437" y="1849"/>
                    <a:pt x="2167" y="1574"/>
                    <a:pt x="2167" y="1364"/>
                  </a:cubicBezTo>
                  <a:cubicBezTo>
                    <a:pt x="2167" y="1201"/>
                    <a:pt x="2269" y="1090"/>
                    <a:pt x="2414" y="1009"/>
                  </a:cubicBezTo>
                  <a:cubicBezTo>
                    <a:pt x="2808" y="770"/>
                    <a:pt x="3637" y="305"/>
                    <a:pt x="3983" y="121"/>
                  </a:cubicBezTo>
                  <a:cubicBezTo>
                    <a:pt x="4193" y="9"/>
                    <a:pt x="4344" y="0"/>
                    <a:pt x="4633" y="243"/>
                  </a:cubicBezTo>
                  <a:cubicBezTo>
                    <a:pt x="4988" y="541"/>
                    <a:pt x="5304" y="814"/>
                    <a:pt x="5304" y="814"/>
                  </a:cubicBezTo>
                  <a:cubicBezTo>
                    <a:pt x="5304" y="814"/>
                    <a:pt x="5407" y="900"/>
                    <a:pt x="5571" y="865"/>
                  </a:cubicBezTo>
                  <a:cubicBezTo>
                    <a:pt x="5975" y="780"/>
                    <a:pt x="6608" y="638"/>
                    <a:pt x="6608" y="638"/>
                  </a:cubicBezTo>
                  <a:close/>
                  <a:moveTo>
                    <a:pt x="2241" y="4027"/>
                  </a:moveTo>
                  <a:cubicBezTo>
                    <a:pt x="2294" y="3891"/>
                    <a:pt x="2277" y="3738"/>
                    <a:pt x="2175" y="3633"/>
                  </a:cubicBezTo>
                  <a:cubicBezTo>
                    <a:pt x="2083" y="3540"/>
                    <a:pt x="1950" y="3515"/>
                    <a:pt x="1822" y="3544"/>
                  </a:cubicBezTo>
                  <a:cubicBezTo>
                    <a:pt x="1858" y="3418"/>
                    <a:pt x="1838" y="3283"/>
                    <a:pt x="1746" y="3188"/>
                  </a:cubicBezTo>
                  <a:cubicBezTo>
                    <a:pt x="1654" y="3095"/>
                    <a:pt x="1521" y="3070"/>
                    <a:pt x="1394" y="3099"/>
                  </a:cubicBezTo>
                  <a:cubicBezTo>
                    <a:pt x="1429" y="2973"/>
                    <a:pt x="1409" y="2838"/>
                    <a:pt x="1317" y="2744"/>
                  </a:cubicBezTo>
                  <a:cubicBezTo>
                    <a:pt x="1173" y="2596"/>
                    <a:pt x="924" y="2602"/>
                    <a:pt x="760" y="2758"/>
                  </a:cubicBezTo>
                  <a:cubicBezTo>
                    <a:pt x="597" y="2915"/>
                    <a:pt x="492" y="3198"/>
                    <a:pt x="638" y="3365"/>
                  </a:cubicBezTo>
                  <a:cubicBezTo>
                    <a:pt x="783" y="3531"/>
                    <a:pt x="950" y="3430"/>
                    <a:pt x="1077" y="3401"/>
                  </a:cubicBezTo>
                  <a:cubicBezTo>
                    <a:pt x="1042" y="3527"/>
                    <a:pt x="936" y="3645"/>
                    <a:pt x="1066" y="3810"/>
                  </a:cubicBezTo>
                  <a:cubicBezTo>
                    <a:pt x="1197" y="3975"/>
                    <a:pt x="1378" y="3875"/>
                    <a:pt x="1506" y="3846"/>
                  </a:cubicBezTo>
                  <a:cubicBezTo>
                    <a:pt x="1470" y="3972"/>
                    <a:pt x="1369" y="4101"/>
                    <a:pt x="1494" y="4254"/>
                  </a:cubicBezTo>
                  <a:cubicBezTo>
                    <a:pt x="1621" y="4408"/>
                    <a:pt x="1829" y="4326"/>
                    <a:pt x="1966" y="4283"/>
                  </a:cubicBezTo>
                  <a:cubicBezTo>
                    <a:pt x="1913" y="4419"/>
                    <a:pt x="1799" y="4566"/>
                    <a:pt x="1945" y="4730"/>
                  </a:cubicBezTo>
                  <a:cubicBezTo>
                    <a:pt x="2090" y="4896"/>
                    <a:pt x="2426" y="4819"/>
                    <a:pt x="2590" y="4663"/>
                  </a:cubicBezTo>
                  <a:cubicBezTo>
                    <a:pt x="2753" y="4506"/>
                    <a:pt x="2769" y="4258"/>
                    <a:pt x="2625" y="4110"/>
                  </a:cubicBezTo>
                  <a:cubicBezTo>
                    <a:pt x="2526" y="4008"/>
                    <a:pt x="2378" y="3985"/>
                    <a:pt x="2241" y="4027"/>
                  </a:cubicBezTo>
                  <a:close/>
                  <a:moveTo>
                    <a:pt x="5233" y="2987"/>
                  </a:moveTo>
                  <a:cubicBezTo>
                    <a:pt x="4047" y="1802"/>
                    <a:pt x="4605" y="2359"/>
                    <a:pt x="3967" y="1720"/>
                  </a:cubicBezTo>
                  <a:cubicBezTo>
                    <a:pt x="3967" y="1720"/>
                    <a:pt x="3775" y="1529"/>
                    <a:pt x="3523" y="1640"/>
                  </a:cubicBezTo>
                  <a:cubicBezTo>
                    <a:pt x="3346" y="1718"/>
                    <a:pt x="3117" y="1824"/>
                    <a:pt x="2945" y="1905"/>
                  </a:cubicBezTo>
                  <a:cubicBezTo>
                    <a:pt x="2757" y="2004"/>
                    <a:pt x="2621" y="2034"/>
                    <a:pt x="2557" y="2034"/>
                  </a:cubicBezTo>
                  <a:cubicBezTo>
                    <a:pt x="2192" y="2031"/>
                    <a:pt x="1896" y="1738"/>
                    <a:pt x="1896" y="1373"/>
                  </a:cubicBezTo>
                  <a:cubicBezTo>
                    <a:pt x="1896" y="1137"/>
                    <a:pt x="2022" y="931"/>
                    <a:pt x="2209" y="814"/>
                  </a:cubicBezTo>
                  <a:cubicBezTo>
                    <a:pt x="2472" y="632"/>
                    <a:pt x="3078" y="310"/>
                    <a:pt x="3078" y="310"/>
                  </a:cubicBezTo>
                  <a:cubicBezTo>
                    <a:pt x="3078" y="310"/>
                    <a:pt x="2894" y="76"/>
                    <a:pt x="2489" y="76"/>
                  </a:cubicBezTo>
                  <a:cubicBezTo>
                    <a:pt x="2085" y="76"/>
                    <a:pt x="1240" y="629"/>
                    <a:pt x="1240" y="629"/>
                  </a:cubicBezTo>
                  <a:cubicBezTo>
                    <a:pt x="1240" y="629"/>
                    <a:pt x="1000" y="783"/>
                    <a:pt x="659" y="644"/>
                  </a:cubicBezTo>
                  <a:lnTo>
                    <a:pt x="0" y="415"/>
                  </a:lnTo>
                  <a:lnTo>
                    <a:pt x="0" y="2704"/>
                  </a:lnTo>
                  <a:cubicBezTo>
                    <a:pt x="0" y="2704"/>
                    <a:pt x="188" y="2758"/>
                    <a:pt x="357" y="2827"/>
                  </a:cubicBezTo>
                  <a:cubicBezTo>
                    <a:pt x="395" y="2719"/>
                    <a:pt x="457" y="2618"/>
                    <a:pt x="542" y="2535"/>
                  </a:cubicBezTo>
                  <a:cubicBezTo>
                    <a:pt x="822" y="2268"/>
                    <a:pt x="1287" y="2265"/>
                    <a:pt x="1542" y="2528"/>
                  </a:cubicBezTo>
                  <a:cubicBezTo>
                    <a:pt x="1619" y="2608"/>
                    <a:pt x="1673" y="2703"/>
                    <a:pt x="1700" y="2808"/>
                  </a:cubicBezTo>
                  <a:cubicBezTo>
                    <a:pt x="1803" y="2840"/>
                    <a:pt x="1896" y="2896"/>
                    <a:pt x="1971" y="2973"/>
                  </a:cubicBezTo>
                  <a:cubicBezTo>
                    <a:pt x="2048" y="3053"/>
                    <a:pt x="2101" y="3148"/>
                    <a:pt x="2129" y="3253"/>
                  </a:cubicBezTo>
                  <a:cubicBezTo>
                    <a:pt x="2231" y="3285"/>
                    <a:pt x="2324" y="3341"/>
                    <a:pt x="2399" y="3418"/>
                  </a:cubicBezTo>
                  <a:cubicBezTo>
                    <a:pt x="2484" y="3505"/>
                    <a:pt x="2540" y="3611"/>
                    <a:pt x="2566" y="3725"/>
                  </a:cubicBezTo>
                  <a:cubicBezTo>
                    <a:pt x="2674" y="3756"/>
                    <a:pt x="2771" y="3814"/>
                    <a:pt x="2849" y="3894"/>
                  </a:cubicBezTo>
                  <a:cubicBezTo>
                    <a:pt x="3002" y="4051"/>
                    <a:pt x="3056" y="4265"/>
                    <a:pt x="3023" y="4471"/>
                  </a:cubicBezTo>
                  <a:cubicBezTo>
                    <a:pt x="3024" y="4471"/>
                    <a:pt x="3024" y="4471"/>
                    <a:pt x="3024" y="4472"/>
                  </a:cubicBezTo>
                  <a:cubicBezTo>
                    <a:pt x="3027" y="4475"/>
                    <a:pt x="3119" y="4578"/>
                    <a:pt x="3177" y="4636"/>
                  </a:cubicBezTo>
                  <a:cubicBezTo>
                    <a:pt x="3290" y="4749"/>
                    <a:pt x="3475" y="4749"/>
                    <a:pt x="3588" y="4636"/>
                  </a:cubicBezTo>
                  <a:cubicBezTo>
                    <a:pt x="3700" y="4523"/>
                    <a:pt x="3701" y="4339"/>
                    <a:pt x="3588" y="4225"/>
                  </a:cubicBezTo>
                  <a:cubicBezTo>
                    <a:pt x="3584" y="4221"/>
                    <a:pt x="3180" y="3799"/>
                    <a:pt x="3213" y="3766"/>
                  </a:cubicBezTo>
                  <a:cubicBezTo>
                    <a:pt x="3245" y="3734"/>
                    <a:pt x="3759" y="4269"/>
                    <a:pt x="3769" y="4279"/>
                  </a:cubicBezTo>
                  <a:cubicBezTo>
                    <a:pt x="3882" y="4391"/>
                    <a:pt x="4066" y="4391"/>
                    <a:pt x="4179" y="4279"/>
                  </a:cubicBezTo>
                  <a:cubicBezTo>
                    <a:pt x="4292" y="4166"/>
                    <a:pt x="4292" y="3981"/>
                    <a:pt x="4179" y="3868"/>
                  </a:cubicBezTo>
                  <a:cubicBezTo>
                    <a:pt x="4174" y="3863"/>
                    <a:pt x="4151" y="3841"/>
                    <a:pt x="4142" y="3832"/>
                  </a:cubicBezTo>
                  <a:cubicBezTo>
                    <a:pt x="4142" y="3832"/>
                    <a:pt x="3632" y="3378"/>
                    <a:pt x="3671" y="3339"/>
                  </a:cubicBezTo>
                  <a:cubicBezTo>
                    <a:pt x="3710" y="3300"/>
                    <a:pt x="4343" y="3891"/>
                    <a:pt x="4345" y="3891"/>
                  </a:cubicBezTo>
                  <a:cubicBezTo>
                    <a:pt x="4458" y="3993"/>
                    <a:pt x="4634" y="3992"/>
                    <a:pt x="4743" y="3883"/>
                  </a:cubicBezTo>
                  <a:cubicBezTo>
                    <a:pt x="4850" y="3776"/>
                    <a:pt x="4852" y="3608"/>
                    <a:pt x="4758" y="3494"/>
                  </a:cubicBezTo>
                  <a:cubicBezTo>
                    <a:pt x="4756" y="3488"/>
                    <a:pt x="4275" y="2986"/>
                    <a:pt x="4312" y="2948"/>
                  </a:cubicBezTo>
                  <a:cubicBezTo>
                    <a:pt x="4351" y="2910"/>
                    <a:pt x="4826" y="3400"/>
                    <a:pt x="4827" y="3401"/>
                  </a:cubicBezTo>
                  <a:cubicBezTo>
                    <a:pt x="4940" y="3513"/>
                    <a:pt x="5124" y="3513"/>
                    <a:pt x="5238" y="3401"/>
                  </a:cubicBezTo>
                  <a:cubicBezTo>
                    <a:pt x="5350" y="3288"/>
                    <a:pt x="5350" y="3103"/>
                    <a:pt x="5238" y="2990"/>
                  </a:cubicBezTo>
                  <a:cubicBezTo>
                    <a:pt x="5236" y="2989"/>
                    <a:pt x="5234" y="2988"/>
                    <a:pt x="5233" y="29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xmlns="" id="{3273BD53-CACB-4862-B98A-5AF1717CF67D}"/>
                </a:ext>
              </a:extLst>
            </p:cNvPr>
            <p:cNvGrpSpPr/>
            <p:nvPr/>
          </p:nvGrpSpPr>
          <p:grpSpPr>
            <a:xfrm>
              <a:off x="1879665" y="3124030"/>
              <a:ext cx="40702" cy="212155"/>
              <a:chOff x="3036094" y="3252788"/>
              <a:chExt cx="45719" cy="238307"/>
            </a:xfrm>
            <a:solidFill>
              <a:schemeClr val="accent1"/>
            </a:solidFill>
          </p:grpSpPr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xmlns="" id="{8A6E5BE9-103E-4BCF-A243-71C695EFA101}"/>
                  </a:ext>
                </a:extLst>
              </p:cNvPr>
              <p:cNvCxnSpPr/>
              <p:nvPr/>
            </p:nvCxnSpPr>
            <p:spPr>
              <a:xfrm>
                <a:off x="3059907" y="3295834"/>
                <a:ext cx="0" cy="195261"/>
              </a:xfrm>
              <a:prstGeom prst="line">
                <a:avLst/>
              </a:prstGeom>
              <a:grpFill/>
              <a:ln w="9525">
                <a:gradFill>
                  <a:gsLst>
                    <a:gs pos="1200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xmlns="" id="{75E0C599-13C9-4635-8510-E62880A17169}"/>
                  </a:ext>
                </a:extLst>
              </p:cNvPr>
              <p:cNvSpPr/>
              <p:nvPr/>
            </p:nvSpPr>
            <p:spPr>
              <a:xfrm>
                <a:off x="3036094" y="3252788"/>
                <a:ext cx="45719" cy="45719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xmlns="" id="{0E01193A-BEE4-417E-B859-82F9F698B967}"/>
                </a:ext>
              </a:extLst>
            </p:cNvPr>
            <p:cNvGrpSpPr/>
            <p:nvPr/>
          </p:nvGrpSpPr>
          <p:grpSpPr>
            <a:xfrm>
              <a:off x="2692378" y="3423160"/>
              <a:ext cx="40702" cy="211312"/>
              <a:chOff x="3036094" y="3252788"/>
              <a:chExt cx="45719" cy="237361"/>
            </a:xfrm>
            <a:solidFill>
              <a:schemeClr val="accent1"/>
            </a:solidFill>
          </p:grpSpPr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xmlns="" id="{50CE6A2E-BE15-42C1-AA0E-71C6A9061009}"/>
                  </a:ext>
                </a:extLst>
              </p:cNvPr>
              <p:cNvCxnSpPr/>
              <p:nvPr/>
            </p:nvCxnSpPr>
            <p:spPr>
              <a:xfrm>
                <a:off x="3059907" y="3294887"/>
                <a:ext cx="0" cy="195262"/>
              </a:xfrm>
              <a:prstGeom prst="line">
                <a:avLst/>
              </a:prstGeom>
              <a:grpFill/>
              <a:ln w="9525">
                <a:gradFill>
                  <a:gsLst>
                    <a:gs pos="12000">
                      <a:schemeClr val="accent1"/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xmlns="" id="{318C5F53-3BB7-4E75-9E37-BC1FA28A272E}"/>
                  </a:ext>
                </a:extLst>
              </p:cNvPr>
              <p:cNvSpPr/>
              <p:nvPr/>
            </p:nvSpPr>
            <p:spPr>
              <a:xfrm>
                <a:off x="3036094" y="3252788"/>
                <a:ext cx="45719" cy="45719"/>
              </a:xfrm>
              <a:prstGeom prst="ellipse">
                <a:avLst/>
              </a:prstGeom>
              <a:noFill/>
              <a:ln w="9525">
                <a:solidFill>
                  <a:schemeClr val="accent1">
                    <a:alpha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xmlns="" id="{E7917937-073D-4451-A863-8ACD6570F86D}"/>
                </a:ext>
              </a:extLst>
            </p:cNvPr>
            <p:cNvCxnSpPr/>
            <p:nvPr/>
          </p:nvCxnSpPr>
          <p:spPr>
            <a:xfrm>
              <a:off x="2018632" y="3474326"/>
              <a:ext cx="0" cy="173833"/>
            </a:xfrm>
            <a:prstGeom prst="line">
              <a:avLst/>
            </a:prstGeom>
            <a:ln w="9525">
              <a:gradFill>
                <a:gsLst>
                  <a:gs pos="1200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xmlns="" id="{EBD9EB55-849A-4F87-8DCA-65432D87D22F}"/>
                </a:ext>
              </a:extLst>
            </p:cNvPr>
            <p:cNvCxnSpPr/>
            <p:nvPr/>
          </p:nvCxnSpPr>
          <p:spPr>
            <a:xfrm>
              <a:off x="2899090" y="3211843"/>
              <a:ext cx="0" cy="173833"/>
            </a:xfrm>
            <a:prstGeom prst="line">
              <a:avLst/>
            </a:prstGeom>
            <a:ln w="9525">
              <a:gradFill>
                <a:gsLst>
                  <a:gs pos="12000">
                    <a:schemeClr val="accent1"/>
                  </a:gs>
                  <a:gs pos="100000">
                    <a:schemeClr val="accent1">
                      <a:alpha val="0"/>
                    </a:schemeClr>
                  </a:gs>
                </a:gsLst>
                <a:lin ang="5400000" scaled="1"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直接连接符 74">
            <a:extLst>
              <a:ext uri="{FF2B5EF4-FFF2-40B4-BE49-F238E27FC236}">
                <a16:creationId xmlns:a16="http://schemas.microsoft.com/office/drawing/2014/main" xmlns="" id="{7B5BC554-3450-48EF-83B5-8906654833AA}"/>
              </a:ext>
            </a:extLst>
          </p:cNvPr>
          <p:cNvCxnSpPr/>
          <p:nvPr/>
        </p:nvCxnSpPr>
        <p:spPr>
          <a:xfrm>
            <a:off x="5905500" y="1556266"/>
            <a:ext cx="381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占位符 6">
            <a:extLst>
              <a:ext uri="{FF2B5EF4-FFF2-40B4-BE49-F238E27FC236}">
                <a16:creationId xmlns:a16="http://schemas.microsoft.com/office/drawing/2014/main" xmlns="" id="{D4FBEEDB-2BF0-4717-A6BE-5B713A7766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VISION &amp; MISSION</a:t>
            </a:r>
          </a:p>
          <a:p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B019B58-9641-41AF-97BA-6E5CA6B746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企业愿景</a:t>
            </a:r>
            <a:r>
              <a:rPr lang="en-US" altLang="zh-CN" dirty="0"/>
              <a:t>&amp;</a:t>
            </a:r>
            <a:r>
              <a:rPr lang="zh-CN" altLang="en-US" dirty="0"/>
              <a:t>使命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xmlns="" id="{1A9261A2-E736-4241-ACB0-C8B0AD4A35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一级标题</a:t>
            </a: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xmlns="" id="{07CAC544-0670-47ED-A0E7-6972CB1D51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正文正文正文正文</a:t>
            </a:r>
          </a:p>
        </p:txBody>
      </p:sp>
      <p:sp>
        <p:nvSpPr>
          <p:cNvPr id="33" name="文本占位符 32">
            <a:extLst>
              <a:ext uri="{FF2B5EF4-FFF2-40B4-BE49-F238E27FC236}">
                <a16:creationId xmlns:a16="http://schemas.microsoft.com/office/drawing/2014/main" xmlns="" id="{486CE6A4-F4AD-4A19-87C0-F279F94044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一级标题</a:t>
            </a:r>
          </a:p>
        </p:txBody>
      </p:sp>
      <p:sp>
        <p:nvSpPr>
          <p:cNvPr id="102" name="文本占位符 101">
            <a:extLst>
              <a:ext uri="{FF2B5EF4-FFF2-40B4-BE49-F238E27FC236}">
                <a16:creationId xmlns:a16="http://schemas.microsoft.com/office/drawing/2014/main" xmlns="" id="{2B5FEE6B-AAB2-4D6E-8899-F626A1A87CD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11756" y="4765304"/>
            <a:ext cx="1821011" cy="2492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正文正文正文正文</a:t>
            </a:r>
          </a:p>
        </p:txBody>
      </p:sp>
      <p:sp>
        <p:nvSpPr>
          <p:cNvPr id="103" name="文本占位符 102">
            <a:extLst>
              <a:ext uri="{FF2B5EF4-FFF2-40B4-BE49-F238E27FC236}">
                <a16:creationId xmlns:a16="http://schemas.microsoft.com/office/drawing/2014/main" xmlns="" id="{37774EA0-4ED9-497A-B712-42FF085BBAC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07406" y="4328398"/>
            <a:ext cx="1211870" cy="335989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一级标题</a:t>
            </a:r>
          </a:p>
        </p:txBody>
      </p:sp>
      <p:sp>
        <p:nvSpPr>
          <p:cNvPr id="104" name="文本占位符 103">
            <a:extLst>
              <a:ext uri="{FF2B5EF4-FFF2-40B4-BE49-F238E27FC236}">
                <a16:creationId xmlns:a16="http://schemas.microsoft.com/office/drawing/2014/main" xmlns="" id="{D493213E-8208-4B65-B6DF-A1D4E1A139F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902835" y="4765304"/>
            <a:ext cx="1821011" cy="249299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正文正文正文正文</a:t>
            </a:r>
          </a:p>
        </p:txBody>
      </p:sp>
      <p:pic>
        <p:nvPicPr>
          <p:cNvPr id="107" name="图片占位符 106">
            <a:extLst>
              <a:ext uri="{FF2B5EF4-FFF2-40B4-BE49-F238E27FC236}">
                <a16:creationId xmlns:a16="http://schemas.microsoft.com/office/drawing/2014/main" xmlns="" id="{17CF6B63-88BF-41DA-8CBF-054D8F6AE674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41603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1A4F3B4B-34B0-4FB7-A374-5EE0F9739F24}"/>
              </a:ext>
            </a:extLst>
          </p:cNvPr>
          <p:cNvSpPr/>
          <p:nvPr/>
        </p:nvSpPr>
        <p:spPr>
          <a:xfrm>
            <a:off x="838116" y="3620530"/>
            <a:ext cx="11353884" cy="2832657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52045BF7-2F28-4509-98B7-DCD8752E36D8}"/>
              </a:ext>
            </a:extLst>
          </p:cNvPr>
          <p:cNvSpPr/>
          <p:nvPr/>
        </p:nvSpPr>
        <p:spPr>
          <a:xfrm>
            <a:off x="0" y="0"/>
            <a:ext cx="41783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45" name="图片 2544" descr="图片包含 户外艺术系列&#10;&#10;描述已自动生成">
            <a:extLst>
              <a:ext uri="{FF2B5EF4-FFF2-40B4-BE49-F238E27FC236}">
                <a16:creationId xmlns:a16="http://schemas.microsoft.com/office/drawing/2014/main" xmlns="" id="{06B98AEF-B534-48C9-BEDA-7C2A688D13F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biLevel thresh="25000"/>
            <a:alphaModFix amt="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92395" y="-435303"/>
            <a:ext cx="5674472" cy="567447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24C997B2-C35A-46CB-9DD7-FBFB0D8058C1}"/>
              </a:ext>
            </a:extLst>
          </p:cNvPr>
          <p:cNvSpPr txBox="1"/>
          <p:nvPr/>
        </p:nvSpPr>
        <p:spPr>
          <a:xfrm>
            <a:off x="1097280" y="868680"/>
            <a:ext cx="994410" cy="502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C7D769FA-9ABF-4520-AF3B-A2570E68C998}"/>
              </a:ext>
            </a:extLst>
          </p:cNvPr>
          <p:cNvSpPr/>
          <p:nvPr/>
        </p:nvSpPr>
        <p:spPr>
          <a:xfrm>
            <a:off x="5991181" y="3779821"/>
            <a:ext cx="15986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个人成就：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3F41997C-1B23-4276-AFBF-5D79FCF12881}"/>
              </a:ext>
            </a:extLst>
          </p:cNvPr>
          <p:cNvSpPr/>
          <p:nvPr/>
        </p:nvSpPr>
        <p:spPr>
          <a:xfrm>
            <a:off x="5619115" y="4381716"/>
            <a:ext cx="6096000" cy="11573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成就一</a:t>
            </a:r>
            <a:endParaRPr lang="en-US" altLang="zh-CN" sz="17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成就二</a:t>
            </a:r>
            <a:endParaRPr lang="en-US" altLang="zh-CN" sz="17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成就三</a:t>
            </a:r>
            <a:endParaRPr lang="en-US" altLang="zh-CN" sz="17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8D775510-0312-4195-9AD2-5B18922AC5C0}"/>
              </a:ext>
            </a:extLst>
          </p:cNvPr>
          <p:cNvGrpSpPr/>
          <p:nvPr/>
        </p:nvGrpSpPr>
        <p:grpSpPr>
          <a:xfrm>
            <a:off x="5619115" y="2235855"/>
            <a:ext cx="2066591" cy="1132179"/>
            <a:chOff x="5542915" y="2197755"/>
            <a:chExt cx="2066591" cy="1132179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AD47709A-3FBD-4AE6-8BE3-2E31EE1D74BA}"/>
                </a:ext>
              </a:extLst>
            </p:cNvPr>
            <p:cNvSpPr/>
            <p:nvPr/>
          </p:nvSpPr>
          <p:spPr>
            <a:xfrm>
              <a:off x="5542915" y="2197755"/>
              <a:ext cx="1824538" cy="406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zh-CN" altLang="en-US" sz="17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职位一</a:t>
              </a:r>
              <a:endParaRPr lang="en-US" altLang="zh-CN" sz="17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5286C4C2-47B8-4021-9050-A9EB2AD214E7}"/>
                </a:ext>
              </a:extLst>
            </p:cNvPr>
            <p:cNvSpPr/>
            <p:nvPr/>
          </p:nvSpPr>
          <p:spPr>
            <a:xfrm>
              <a:off x="5542915" y="2561256"/>
              <a:ext cx="2066591" cy="406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zh-CN" altLang="en-US" sz="17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职位二</a:t>
              </a:r>
              <a:endParaRPr lang="en-US" altLang="zh-CN" sz="17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5D9BCC44-B6AE-4E4E-8C6D-7808B13C0686}"/>
                </a:ext>
              </a:extLst>
            </p:cNvPr>
            <p:cNvSpPr/>
            <p:nvPr/>
          </p:nvSpPr>
          <p:spPr>
            <a:xfrm>
              <a:off x="5542915" y="2924758"/>
              <a:ext cx="1117614" cy="4051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zh-CN" altLang="en-US" sz="17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职位三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F9415DAE-BE16-4F39-A1F4-BCADA51E87CA}"/>
              </a:ext>
            </a:extLst>
          </p:cNvPr>
          <p:cNvGrpSpPr/>
          <p:nvPr/>
        </p:nvGrpSpPr>
        <p:grpSpPr>
          <a:xfrm>
            <a:off x="5596255" y="783907"/>
            <a:ext cx="5061132" cy="795345"/>
            <a:chOff x="5520055" y="860107"/>
            <a:chExt cx="5061132" cy="795345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0F15295B-90A0-4A1A-8A63-71FD87C42E87}"/>
                </a:ext>
              </a:extLst>
            </p:cNvPr>
            <p:cNvSpPr/>
            <p:nvPr/>
          </p:nvSpPr>
          <p:spPr>
            <a:xfrm>
              <a:off x="5520055" y="860107"/>
              <a:ext cx="125226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b="0" i="0" spc="300" dirty="0">
                  <a:solidFill>
                    <a:schemeClr val="accent1"/>
                  </a:solidFill>
                  <a:effectLst/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rPr>
                <a:t>XXX</a:t>
              </a:r>
              <a:endParaRPr lang="zh-CN" altLang="en-US" sz="3600" spc="300" dirty="0">
                <a:solidFill>
                  <a:schemeClr val="accent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6F2D285C-5D76-469D-9085-A776CBE707F1}"/>
                </a:ext>
              </a:extLst>
            </p:cNvPr>
            <p:cNvSpPr txBox="1"/>
            <p:nvPr/>
          </p:nvSpPr>
          <p:spPr>
            <a:xfrm>
              <a:off x="5548330" y="1070677"/>
              <a:ext cx="50328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tx1">
                      <a:alpha val="5000"/>
                    </a:schemeClr>
                  </a:solidFill>
                  <a:latin typeface="+mj-lt"/>
                </a:rPr>
                <a:t>XXXXXX</a:t>
              </a:r>
              <a:endParaRPr lang="zh-CN" altLang="en-US" sz="3200" b="1" dirty="0">
                <a:solidFill>
                  <a:schemeClr val="tx1">
                    <a:alpha val="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3AD1604-6CA9-41C8-841D-86B9DC7E4A3E}"/>
              </a:ext>
            </a:extLst>
          </p:cNvPr>
          <p:cNvGrpSpPr/>
          <p:nvPr/>
        </p:nvGrpSpPr>
        <p:grpSpPr>
          <a:xfrm>
            <a:off x="5706201" y="1677366"/>
            <a:ext cx="6045200" cy="487503"/>
            <a:chOff x="5630001" y="1639266"/>
            <a:chExt cx="6045200" cy="487503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E467AE9C-4EE8-4437-8903-099A219DB76E}"/>
                </a:ext>
              </a:extLst>
            </p:cNvPr>
            <p:cNvSpPr/>
            <p:nvPr/>
          </p:nvSpPr>
          <p:spPr>
            <a:xfrm>
              <a:off x="5919151" y="1639266"/>
              <a:ext cx="144302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accent2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rPr>
                <a:t>社会职务：</a:t>
              </a:r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42652A6F-5D45-46D3-A2D6-06C0F836CC94}"/>
                </a:ext>
              </a:extLst>
            </p:cNvPr>
            <p:cNvGrpSpPr/>
            <p:nvPr/>
          </p:nvGrpSpPr>
          <p:grpSpPr>
            <a:xfrm>
              <a:off x="5630001" y="2126544"/>
              <a:ext cx="6045200" cy="225"/>
              <a:chOff x="5644515" y="2097516"/>
              <a:chExt cx="6045200" cy="225"/>
            </a:xfrm>
          </p:grpSpPr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xmlns="" id="{B069FABF-C51E-4321-9F09-19A639B027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06465" y="2097516"/>
                <a:ext cx="5683250" cy="0"/>
              </a:xfrm>
              <a:prstGeom prst="line">
                <a:avLst/>
              </a:prstGeom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5948E108-4A0B-4378-A5F8-26582280E870}"/>
                  </a:ext>
                </a:extLst>
              </p:cNvPr>
              <p:cNvCxnSpPr/>
              <p:nvPr/>
            </p:nvCxnSpPr>
            <p:spPr>
              <a:xfrm>
                <a:off x="5644515" y="2097741"/>
                <a:ext cx="428625" cy="0"/>
              </a:xfrm>
              <a:prstGeom prst="line">
                <a:avLst/>
              </a:prstGeom>
              <a:ln w="508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5316C242-3140-4903-B249-78ADF9637386}"/>
              </a:ext>
            </a:extLst>
          </p:cNvPr>
          <p:cNvGrpSpPr/>
          <p:nvPr/>
        </p:nvGrpSpPr>
        <p:grpSpPr>
          <a:xfrm>
            <a:off x="5706927" y="4271729"/>
            <a:ext cx="6045200" cy="225"/>
            <a:chOff x="5667375" y="2126091"/>
            <a:chExt cx="6045200" cy="225"/>
          </a:xfrm>
        </p:grpSpPr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xmlns="" id="{D1988F81-AECD-4AD0-83C6-CBA8F9CAC3BF}"/>
                </a:ext>
              </a:extLst>
            </p:cNvPr>
            <p:cNvCxnSpPr>
              <a:cxnSpLocks/>
            </p:cNvCxnSpPr>
            <p:nvPr/>
          </p:nvCxnSpPr>
          <p:spPr>
            <a:xfrm>
              <a:off x="6029325" y="2126091"/>
              <a:ext cx="5683250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xmlns="" id="{F53B37F5-00FE-4A3A-9765-F2EA1BCEEA4E}"/>
                </a:ext>
              </a:extLst>
            </p:cNvPr>
            <p:cNvCxnSpPr/>
            <p:nvPr/>
          </p:nvCxnSpPr>
          <p:spPr>
            <a:xfrm>
              <a:off x="5667375" y="2126316"/>
              <a:ext cx="428625" cy="0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business-briefcase_73219">
            <a:extLst>
              <a:ext uri="{FF2B5EF4-FFF2-40B4-BE49-F238E27FC236}">
                <a16:creationId xmlns:a16="http://schemas.microsoft.com/office/drawing/2014/main" xmlns="" id="{5E743F70-683E-49E0-B19F-C33622ACC0EE}"/>
              </a:ext>
            </a:extLst>
          </p:cNvPr>
          <p:cNvSpPr>
            <a:spLocks noChangeAspect="1"/>
          </p:cNvSpPr>
          <p:nvPr/>
        </p:nvSpPr>
        <p:spPr bwMode="auto">
          <a:xfrm>
            <a:off x="5704412" y="1726706"/>
            <a:ext cx="297882" cy="269898"/>
          </a:xfrm>
          <a:custGeom>
            <a:avLst/>
            <a:gdLst>
              <a:gd name="T0" fmla="*/ 455839 w 606244"/>
              <a:gd name="T1" fmla="*/ 455839 w 606244"/>
              <a:gd name="T2" fmla="*/ 600116 w 606244"/>
              <a:gd name="T3" fmla="*/ 600116 w 606244"/>
              <a:gd name="T4" fmla="*/ 600116 w 606244"/>
              <a:gd name="T5" fmla="*/ 600116 w 606244"/>
              <a:gd name="T6" fmla="*/ 600116 w 606244"/>
              <a:gd name="T7" fmla="*/ 600116 w 606244"/>
              <a:gd name="T8" fmla="*/ 600116 w 606244"/>
              <a:gd name="T9" fmla="*/ 600116 w 606244"/>
              <a:gd name="T10" fmla="*/ 600116 w 606244"/>
              <a:gd name="T11" fmla="*/ 600116 w 606244"/>
              <a:gd name="T12" fmla="*/ 600116 w 606244"/>
              <a:gd name="T13" fmla="*/ 600116 w 606244"/>
              <a:gd name="T14" fmla="*/ 600116 w 606244"/>
              <a:gd name="T15" fmla="*/ 600116 w 606244"/>
              <a:gd name="T16" fmla="*/ 600116 w 606244"/>
              <a:gd name="T17" fmla="*/ 600116 w 606244"/>
              <a:gd name="T18" fmla="*/ 600116 w 606244"/>
              <a:gd name="T19" fmla="*/ 600116 w 606244"/>
              <a:gd name="T20" fmla="*/ 600116 w 606244"/>
              <a:gd name="T21" fmla="*/ 600116 w 606244"/>
              <a:gd name="T22" fmla="*/ 600116 w 606244"/>
              <a:gd name="T23" fmla="*/ 600116 w 606244"/>
              <a:gd name="T24" fmla="*/ 600116 w 606244"/>
              <a:gd name="T25" fmla="*/ 600116 w 606244"/>
              <a:gd name="T26" fmla="*/ 455839 w 606244"/>
              <a:gd name="T27" fmla="*/ 455839 w 606244"/>
              <a:gd name="T28" fmla="*/ 600116 w 606244"/>
              <a:gd name="T29" fmla="*/ 600116 w 606244"/>
              <a:gd name="T30" fmla="*/ 600116 w 606244"/>
              <a:gd name="T31" fmla="*/ 600116 w 606244"/>
              <a:gd name="T32" fmla="*/ 600116 w 606244"/>
              <a:gd name="T33" fmla="*/ 600116 w 606244"/>
              <a:gd name="T34" fmla="*/ 600116 w 606244"/>
              <a:gd name="T35" fmla="*/ 600116 w 606244"/>
              <a:gd name="T36" fmla="*/ 600116 w 606244"/>
              <a:gd name="T37" fmla="*/ 600116 w 606244"/>
              <a:gd name="T38" fmla="*/ 600116 w 606244"/>
              <a:gd name="T39" fmla="*/ 600116 w 606244"/>
              <a:gd name="T40" fmla="*/ 600116 w 606244"/>
              <a:gd name="T41" fmla="*/ 600116 w 606244"/>
              <a:gd name="T42" fmla="*/ 600116 w 606244"/>
              <a:gd name="T43" fmla="*/ 600116 w 606244"/>
              <a:gd name="T44" fmla="*/ 600116 w 606244"/>
              <a:gd name="T45" fmla="*/ 600116 w 606244"/>
              <a:gd name="T46" fmla="*/ 600116 w 606244"/>
              <a:gd name="T47" fmla="*/ 600116 w 606244"/>
              <a:gd name="T48" fmla="*/ 600116 w 606244"/>
              <a:gd name="T49" fmla="*/ 600116 w 606244"/>
              <a:gd name="T50" fmla="*/ 600116 w 606244"/>
              <a:gd name="T51" fmla="*/ 600116 w 606244"/>
              <a:gd name="T52" fmla="*/ 600116 w 606244"/>
              <a:gd name="T53" fmla="*/ 600116 w 606244"/>
              <a:gd name="T54" fmla="*/ 600116 w 606244"/>
              <a:gd name="T55" fmla="*/ 600116 w 606244"/>
              <a:gd name="T56" fmla="*/ 600116 w 606244"/>
              <a:gd name="T57" fmla="*/ 600116 w 606244"/>
              <a:gd name="T58" fmla="*/ 600116 w 606244"/>
              <a:gd name="T59" fmla="*/ 600116 w 606244"/>
              <a:gd name="T60" fmla="*/ 600116 w 606244"/>
              <a:gd name="T61" fmla="*/ 600116 w 606244"/>
              <a:gd name="T62" fmla="*/ 600116 w 606244"/>
              <a:gd name="T63" fmla="*/ 600116 w 606244"/>
              <a:gd name="T64" fmla="*/ 455839 w 606244"/>
              <a:gd name="T65" fmla="*/ 455839 w 606244"/>
              <a:gd name="T66" fmla="*/ 600116 w 606244"/>
              <a:gd name="T67" fmla="*/ 600116 w 606244"/>
              <a:gd name="T68" fmla="*/ 600116 w 606244"/>
              <a:gd name="T69" fmla="*/ 600116 w 606244"/>
              <a:gd name="T70" fmla="*/ 600116 w 606244"/>
              <a:gd name="T71" fmla="*/ 600116 w 606244"/>
              <a:gd name="T72" fmla="*/ 600116 w 606244"/>
              <a:gd name="T73" fmla="*/ 600116 w 606244"/>
              <a:gd name="T74" fmla="*/ 600116 w 606244"/>
              <a:gd name="T75" fmla="*/ 600116 w 606244"/>
              <a:gd name="T76" fmla="*/ 600116 w 606244"/>
              <a:gd name="T77" fmla="*/ 600116 w 60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427" h="2202">
                <a:moveTo>
                  <a:pt x="2427" y="1106"/>
                </a:moveTo>
                <a:lnTo>
                  <a:pt x="2427" y="2005"/>
                </a:lnTo>
                <a:cubicBezTo>
                  <a:pt x="2427" y="2114"/>
                  <a:pt x="2338" y="2202"/>
                  <a:pt x="2229" y="2202"/>
                </a:cubicBezTo>
                <a:lnTo>
                  <a:pt x="197" y="2202"/>
                </a:lnTo>
                <a:cubicBezTo>
                  <a:pt x="88" y="2202"/>
                  <a:pt x="0" y="2114"/>
                  <a:pt x="0" y="2005"/>
                </a:cubicBezTo>
                <a:lnTo>
                  <a:pt x="0" y="1106"/>
                </a:lnTo>
                <a:lnTo>
                  <a:pt x="998" y="1347"/>
                </a:lnTo>
                <a:lnTo>
                  <a:pt x="998" y="1597"/>
                </a:lnTo>
                <a:cubicBezTo>
                  <a:pt x="998" y="1634"/>
                  <a:pt x="1027" y="1664"/>
                  <a:pt x="1064" y="1664"/>
                </a:cubicBezTo>
                <a:lnTo>
                  <a:pt x="1362" y="1664"/>
                </a:lnTo>
                <a:cubicBezTo>
                  <a:pt x="1399" y="1664"/>
                  <a:pt x="1429" y="1634"/>
                  <a:pt x="1429" y="1597"/>
                </a:cubicBezTo>
                <a:lnTo>
                  <a:pt x="1429" y="1347"/>
                </a:lnTo>
                <a:lnTo>
                  <a:pt x="2427" y="1106"/>
                </a:lnTo>
                <a:close/>
                <a:moveTo>
                  <a:pt x="2427" y="626"/>
                </a:moveTo>
                <a:lnTo>
                  <a:pt x="2427" y="969"/>
                </a:lnTo>
                <a:lnTo>
                  <a:pt x="1429" y="1210"/>
                </a:lnTo>
                <a:lnTo>
                  <a:pt x="1429" y="1191"/>
                </a:lnTo>
                <a:cubicBezTo>
                  <a:pt x="1429" y="1154"/>
                  <a:pt x="1399" y="1124"/>
                  <a:pt x="1362" y="1124"/>
                </a:cubicBezTo>
                <a:lnTo>
                  <a:pt x="1064" y="1124"/>
                </a:lnTo>
                <a:cubicBezTo>
                  <a:pt x="1027" y="1124"/>
                  <a:pt x="998" y="1154"/>
                  <a:pt x="998" y="1191"/>
                </a:cubicBezTo>
                <a:lnTo>
                  <a:pt x="998" y="1210"/>
                </a:lnTo>
                <a:lnTo>
                  <a:pt x="0" y="969"/>
                </a:lnTo>
                <a:lnTo>
                  <a:pt x="0" y="626"/>
                </a:lnTo>
                <a:cubicBezTo>
                  <a:pt x="0" y="518"/>
                  <a:pt x="88" y="429"/>
                  <a:pt x="197" y="429"/>
                </a:cubicBezTo>
                <a:lnTo>
                  <a:pt x="723" y="429"/>
                </a:lnTo>
                <a:lnTo>
                  <a:pt x="723" y="284"/>
                </a:lnTo>
                <a:cubicBezTo>
                  <a:pt x="723" y="127"/>
                  <a:pt x="850" y="0"/>
                  <a:pt x="1007" y="0"/>
                </a:cubicBezTo>
                <a:lnTo>
                  <a:pt x="1420" y="0"/>
                </a:lnTo>
                <a:cubicBezTo>
                  <a:pt x="1576" y="0"/>
                  <a:pt x="1703" y="127"/>
                  <a:pt x="1703" y="284"/>
                </a:cubicBezTo>
                <a:lnTo>
                  <a:pt x="1703" y="429"/>
                </a:lnTo>
                <a:lnTo>
                  <a:pt x="2229" y="429"/>
                </a:lnTo>
                <a:cubicBezTo>
                  <a:pt x="2338" y="429"/>
                  <a:pt x="2427" y="518"/>
                  <a:pt x="2427" y="626"/>
                </a:cubicBezTo>
                <a:close/>
                <a:moveTo>
                  <a:pt x="857" y="429"/>
                </a:moveTo>
                <a:lnTo>
                  <a:pt x="1570" y="429"/>
                </a:lnTo>
                <a:lnTo>
                  <a:pt x="1570" y="284"/>
                </a:lnTo>
                <a:cubicBezTo>
                  <a:pt x="1570" y="201"/>
                  <a:pt x="1503" y="134"/>
                  <a:pt x="1420" y="134"/>
                </a:cubicBezTo>
                <a:lnTo>
                  <a:pt x="1007" y="134"/>
                </a:lnTo>
                <a:cubicBezTo>
                  <a:pt x="924" y="134"/>
                  <a:pt x="857" y="201"/>
                  <a:pt x="857" y="284"/>
                </a:cubicBezTo>
                <a:lnTo>
                  <a:pt x="857" y="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37" name="business-briefcase_73219">
            <a:extLst>
              <a:ext uri="{FF2B5EF4-FFF2-40B4-BE49-F238E27FC236}">
                <a16:creationId xmlns:a16="http://schemas.microsoft.com/office/drawing/2014/main" xmlns="" id="{4A9C92A7-9688-46E1-93A5-EC36F21CDF8D}"/>
              </a:ext>
            </a:extLst>
          </p:cNvPr>
          <p:cNvSpPr>
            <a:spLocks noChangeAspect="1"/>
          </p:cNvSpPr>
          <p:nvPr/>
        </p:nvSpPr>
        <p:spPr bwMode="auto">
          <a:xfrm>
            <a:off x="5717975" y="3829909"/>
            <a:ext cx="264406" cy="290800"/>
          </a:xfrm>
          <a:custGeom>
            <a:avLst/>
            <a:gdLst>
              <a:gd name="connsiteX0" fmla="*/ 458312 w 547887"/>
              <a:gd name="connsiteY0" fmla="*/ 414273 h 602581"/>
              <a:gd name="connsiteX1" fmla="*/ 543041 w 547887"/>
              <a:gd name="connsiteY1" fmla="*/ 498842 h 602581"/>
              <a:gd name="connsiteX2" fmla="*/ 547349 w 547887"/>
              <a:gd name="connsiteY2" fmla="*/ 514609 h 602581"/>
              <a:gd name="connsiteX3" fmla="*/ 534424 w 547887"/>
              <a:gd name="connsiteY3" fmla="*/ 526076 h 602581"/>
              <a:gd name="connsiteX4" fmla="*/ 481289 w 547887"/>
              <a:gd name="connsiteY4" fmla="*/ 536109 h 602581"/>
              <a:gd name="connsiteX5" fmla="*/ 471236 w 547887"/>
              <a:gd name="connsiteY5" fmla="*/ 589144 h 602581"/>
              <a:gd name="connsiteX6" fmla="*/ 459748 w 547887"/>
              <a:gd name="connsiteY6" fmla="*/ 602044 h 602581"/>
              <a:gd name="connsiteX7" fmla="*/ 443951 w 547887"/>
              <a:gd name="connsiteY7" fmla="*/ 597744 h 602581"/>
              <a:gd name="connsiteX8" fmla="*/ 333372 w 547887"/>
              <a:gd name="connsiteY8" fmla="*/ 487375 h 602581"/>
              <a:gd name="connsiteX9" fmla="*/ 341989 w 547887"/>
              <a:gd name="connsiteY9" fmla="*/ 480208 h 602581"/>
              <a:gd name="connsiteX10" fmla="*/ 347733 w 547887"/>
              <a:gd name="connsiteY10" fmla="*/ 477341 h 602581"/>
              <a:gd name="connsiteX11" fmla="*/ 396560 w 547887"/>
              <a:gd name="connsiteY11" fmla="*/ 484508 h 602581"/>
              <a:gd name="connsiteX12" fmla="*/ 433898 w 547887"/>
              <a:gd name="connsiteY12" fmla="*/ 475908 h 602581"/>
              <a:gd name="connsiteX13" fmla="*/ 454003 w 547887"/>
              <a:gd name="connsiteY13" fmla="*/ 442941 h 602581"/>
              <a:gd name="connsiteX14" fmla="*/ 88068 w 547887"/>
              <a:gd name="connsiteY14" fmla="*/ 414273 h 602581"/>
              <a:gd name="connsiteX15" fmla="*/ 92373 w 547887"/>
              <a:gd name="connsiteY15" fmla="*/ 442941 h 602581"/>
              <a:gd name="connsiteX16" fmla="*/ 112462 w 547887"/>
              <a:gd name="connsiteY16" fmla="*/ 475908 h 602581"/>
              <a:gd name="connsiteX17" fmla="*/ 149770 w 547887"/>
              <a:gd name="connsiteY17" fmla="*/ 484508 h 602581"/>
              <a:gd name="connsiteX18" fmla="*/ 198558 w 547887"/>
              <a:gd name="connsiteY18" fmla="*/ 477341 h 602581"/>
              <a:gd name="connsiteX19" fmla="*/ 205732 w 547887"/>
              <a:gd name="connsiteY19" fmla="*/ 480208 h 602581"/>
              <a:gd name="connsiteX20" fmla="*/ 212907 w 547887"/>
              <a:gd name="connsiteY20" fmla="*/ 487375 h 602581"/>
              <a:gd name="connsiteX21" fmla="*/ 103853 w 547887"/>
              <a:gd name="connsiteY21" fmla="*/ 597744 h 602581"/>
              <a:gd name="connsiteX22" fmla="*/ 86633 w 547887"/>
              <a:gd name="connsiteY22" fmla="*/ 602044 h 602581"/>
              <a:gd name="connsiteX23" fmla="*/ 76589 w 547887"/>
              <a:gd name="connsiteY23" fmla="*/ 589144 h 602581"/>
              <a:gd name="connsiteX24" fmla="*/ 66545 w 547887"/>
              <a:gd name="connsiteY24" fmla="*/ 536109 h 602581"/>
              <a:gd name="connsiteX25" fmla="*/ 12017 w 547887"/>
              <a:gd name="connsiteY25" fmla="*/ 526076 h 602581"/>
              <a:gd name="connsiteX26" fmla="*/ 538 w 547887"/>
              <a:gd name="connsiteY26" fmla="*/ 514609 h 602581"/>
              <a:gd name="connsiteX27" fmla="*/ 4843 w 547887"/>
              <a:gd name="connsiteY27" fmla="*/ 498842 h 602581"/>
              <a:gd name="connsiteX28" fmla="*/ 273945 w 547887"/>
              <a:gd name="connsiteY28" fmla="*/ 94487 h 602581"/>
              <a:gd name="connsiteX29" fmla="*/ 428321 w 547887"/>
              <a:gd name="connsiteY29" fmla="*/ 249322 h 602581"/>
              <a:gd name="connsiteX30" fmla="*/ 273945 w 547887"/>
              <a:gd name="connsiteY30" fmla="*/ 404157 h 602581"/>
              <a:gd name="connsiteX31" fmla="*/ 119569 w 547887"/>
              <a:gd name="connsiteY31" fmla="*/ 249322 h 602581"/>
              <a:gd name="connsiteX32" fmla="*/ 273945 w 547887"/>
              <a:gd name="connsiteY32" fmla="*/ 94487 h 602581"/>
              <a:gd name="connsiteX33" fmla="*/ 273254 w 547887"/>
              <a:gd name="connsiteY33" fmla="*/ 68790 h 602581"/>
              <a:gd name="connsiteX34" fmla="*/ 92381 w 547887"/>
              <a:gd name="connsiteY34" fmla="*/ 249364 h 602581"/>
              <a:gd name="connsiteX35" fmla="*/ 273254 w 547887"/>
              <a:gd name="connsiteY35" fmla="*/ 431371 h 602581"/>
              <a:gd name="connsiteX36" fmla="*/ 454127 w 547887"/>
              <a:gd name="connsiteY36" fmla="*/ 249364 h 602581"/>
              <a:gd name="connsiteX37" fmla="*/ 273254 w 547887"/>
              <a:gd name="connsiteY37" fmla="*/ 68790 h 602581"/>
              <a:gd name="connsiteX38" fmla="*/ 273254 w 547887"/>
              <a:gd name="connsiteY38" fmla="*/ 0 h 602581"/>
              <a:gd name="connsiteX39" fmla="*/ 293351 w 547887"/>
              <a:gd name="connsiteY39" fmla="*/ 8599 h 602581"/>
              <a:gd name="connsiteX40" fmla="*/ 327803 w 547887"/>
              <a:gd name="connsiteY40" fmla="*/ 42994 h 602581"/>
              <a:gd name="connsiteX41" fmla="*/ 353642 w 547887"/>
              <a:gd name="connsiteY41" fmla="*/ 51592 h 602581"/>
              <a:gd name="connsiteX42" fmla="*/ 399578 w 547887"/>
              <a:gd name="connsiteY42" fmla="*/ 42994 h 602581"/>
              <a:gd name="connsiteX43" fmla="*/ 422546 w 547887"/>
              <a:gd name="connsiteY43" fmla="*/ 48726 h 602581"/>
              <a:gd name="connsiteX44" fmla="*/ 434030 w 547887"/>
              <a:gd name="connsiteY44" fmla="*/ 68790 h 602581"/>
              <a:gd name="connsiteX45" fmla="*/ 441207 w 547887"/>
              <a:gd name="connsiteY45" fmla="*/ 114650 h 602581"/>
              <a:gd name="connsiteX46" fmla="*/ 456998 w 547887"/>
              <a:gd name="connsiteY46" fmla="*/ 137580 h 602581"/>
              <a:gd name="connsiteX47" fmla="*/ 500063 w 547887"/>
              <a:gd name="connsiteY47" fmla="*/ 157644 h 602581"/>
              <a:gd name="connsiteX48" fmla="*/ 514418 w 547887"/>
              <a:gd name="connsiteY48" fmla="*/ 174841 h 602581"/>
              <a:gd name="connsiteX49" fmla="*/ 512983 w 547887"/>
              <a:gd name="connsiteY49" fmla="*/ 197771 h 602581"/>
              <a:gd name="connsiteX50" fmla="*/ 491450 w 547887"/>
              <a:gd name="connsiteY50" fmla="*/ 240765 h 602581"/>
              <a:gd name="connsiteX51" fmla="*/ 491450 w 547887"/>
              <a:gd name="connsiteY51" fmla="*/ 267994 h 602581"/>
              <a:gd name="connsiteX52" fmla="*/ 512983 w 547887"/>
              <a:gd name="connsiteY52" fmla="*/ 309555 h 602581"/>
              <a:gd name="connsiteX53" fmla="*/ 514418 w 547887"/>
              <a:gd name="connsiteY53" fmla="*/ 332485 h 602581"/>
              <a:gd name="connsiteX54" fmla="*/ 500063 w 547887"/>
              <a:gd name="connsiteY54" fmla="*/ 349683 h 602581"/>
              <a:gd name="connsiteX55" fmla="*/ 456998 w 547887"/>
              <a:gd name="connsiteY55" fmla="*/ 371180 h 602581"/>
              <a:gd name="connsiteX56" fmla="*/ 441207 w 547887"/>
              <a:gd name="connsiteY56" fmla="*/ 392676 h 602581"/>
              <a:gd name="connsiteX57" fmla="*/ 434030 w 547887"/>
              <a:gd name="connsiteY57" fmla="*/ 439970 h 602581"/>
              <a:gd name="connsiteX58" fmla="*/ 422546 w 547887"/>
              <a:gd name="connsiteY58" fmla="*/ 460034 h 602581"/>
              <a:gd name="connsiteX59" fmla="*/ 399578 w 547887"/>
              <a:gd name="connsiteY59" fmla="*/ 464333 h 602581"/>
              <a:gd name="connsiteX60" fmla="*/ 352207 w 547887"/>
              <a:gd name="connsiteY60" fmla="*/ 457168 h 602581"/>
              <a:gd name="connsiteX61" fmla="*/ 327803 w 547887"/>
              <a:gd name="connsiteY61" fmla="*/ 465766 h 602581"/>
              <a:gd name="connsiteX62" fmla="*/ 293351 w 547887"/>
              <a:gd name="connsiteY62" fmla="*/ 500161 h 602581"/>
              <a:gd name="connsiteX63" fmla="*/ 273254 w 547887"/>
              <a:gd name="connsiteY63" fmla="*/ 508760 h 602581"/>
              <a:gd name="connsiteX64" fmla="*/ 253157 w 547887"/>
              <a:gd name="connsiteY64" fmla="*/ 500161 h 602581"/>
              <a:gd name="connsiteX65" fmla="*/ 220141 w 547887"/>
              <a:gd name="connsiteY65" fmla="*/ 465766 h 602581"/>
              <a:gd name="connsiteX66" fmla="*/ 194301 w 547887"/>
              <a:gd name="connsiteY66" fmla="*/ 457168 h 602581"/>
              <a:gd name="connsiteX67" fmla="*/ 146930 w 547887"/>
              <a:gd name="connsiteY67" fmla="*/ 464333 h 602581"/>
              <a:gd name="connsiteX68" fmla="*/ 125397 w 547887"/>
              <a:gd name="connsiteY68" fmla="*/ 460034 h 602581"/>
              <a:gd name="connsiteX69" fmla="*/ 112478 w 547887"/>
              <a:gd name="connsiteY69" fmla="*/ 439970 h 602581"/>
              <a:gd name="connsiteX70" fmla="*/ 105301 w 547887"/>
              <a:gd name="connsiteY70" fmla="*/ 392676 h 602581"/>
              <a:gd name="connsiteX71" fmla="*/ 89510 w 547887"/>
              <a:gd name="connsiteY71" fmla="*/ 371180 h 602581"/>
              <a:gd name="connsiteX72" fmla="*/ 47881 w 547887"/>
              <a:gd name="connsiteY72" fmla="*/ 349683 h 602581"/>
              <a:gd name="connsiteX73" fmla="*/ 32090 w 547887"/>
              <a:gd name="connsiteY73" fmla="*/ 332485 h 602581"/>
              <a:gd name="connsiteX74" fmla="*/ 33525 w 547887"/>
              <a:gd name="connsiteY74" fmla="*/ 309555 h 602581"/>
              <a:gd name="connsiteX75" fmla="*/ 56493 w 547887"/>
              <a:gd name="connsiteY75" fmla="*/ 267994 h 602581"/>
              <a:gd name="connsiteX76" fmla="*/ 56493 w 547887"/>
              <a:gd name="connsiteY76" fmla="*/ 240765 h 602581"/>
              <a:gd name="connsiteX77" fmla="*/ 33525 w 547887"/>
              <a:gd name="connsiteY77" fmla="*/ 197771 h 602581"/>
              <a:gd name="connsiteX78" fmla="*/ 32090 w 547887"/>
              <a:gd name="connsiteY78" fmla="*/ 176274 h 602581"/>
              <a:gd name="connsiteX79" fmla="*/ 47881 w 547887"/>
              <a:gd name="connsiteY79" fmla="*/ 157644 h 602581"/>
              <a:gd name="connsiteX80" fmla="*/ 89510 w 547887"/>
              <a:gd name="connsiteY80" fmla="*/ 137580 h 602581"/>
              <a:gd name="connsiteX81" fmla="*/ 105301 w 547887"/>
              <a:gd name="connsiteY81" fmla="*/ 114650 h 602581"/>
              <a:gd name="connsiteX82" fmla="*/ 112478 w 547887"/>
              <a:gd name="connsiteY82" fmla="*/ 68790 h 602581"/>
              <a:gd name="connsiteX83" fmla="*/ 125397 w 547887"/>
              <a:gd name="connsiteY83" fmla="*/ 48726 h 602581"/>
              <a:gd name="connsiteX84" fmla="*/ 146930 w 547887"/>
              <a:gd name="connsiteY84" fmla="*/ 42994 h 602581"/>
              <a:gd name="connsiteX85" fmla="*/ 194301 w 547887"/>
              <a:gd name="connsiteY85" fmla="*/ 51592 h 602581"/>
              <a:gd name="connsiteX86" fmla="*/ 220141 w 547887"/>
              <a:gd name="connsiteY86" fmla="*/ 42994 h 602581"/>
              <a:gd name="connsiteX87" fmla="*/ 253157 w 547887"/>
              <a:gd name="connsiteY87" fmla="*/ 8599 h 602581"/>
              <a:gd name="connsiteX88" fmla="*/ 273254 w 547887"/>
              <a:gd name="connsiteY88" fmla="*/ 0 h 602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547887" h="602581">
                <a:moveTo>
                  <a:pt x="458312" y="414273"/>
                </a:moveTo>
                <a:lnTo>
                  <a:pt x="543041" y="498842"/>
                </a:lnTo>
                <a:cubicBezTo>
                  <a:pt x="547349" y="503142"/>
                  <a:pt x="548785" y="508875"/>
                  <a:pt x="547349" y="514609"/>
                </a:cubicBezTo>
                <a:cubicBezTo>
                  <a:pt x="544477" y="520342"/>
                  <a:pt x="540168" y="524642"/>
                  <a:pt x="534424" y="526076"/>
                </a:cubicBezTo>
                <a:lnTo>
                  <a:pt x="481289" y="536109"/>
                </a:lnTo>
                <a:lnTo>
                  <a:pt x="471236" y="589144"/>
                </a:lnTo>
                <a:cubicBezTo>
                  <a:pt x="469800" y="594877"/>
                  <a:pt x="465492" y="600611"/>
                  <a:pt x="459748" y="602044"/>
                </a:cubicBezTo>
                <a:cubicBezTo>
                  <a:pt x="454003" y="603477"/>
                  <a:pt x="448259" y="602044"/>
                  <a:pt x="443951" y="597744"/>
                </a:cubicBezTo>
                <a:lnTo>
                  <a:pt x="333372" y="487375"/>
                </a:lnTo>
                <a:lnTo>
                  <a:pt x="341989" y="480208"/>
                </a:lnTo>
                <a:cubicBezTo>
                  <a:pt x="343425" y="477341"/>
                  <a:pt x="344861" y="477341"/>
                  <a:pt x="347733" y="477341"/>
                </a:cubicBezTo>
                <a:lnTo>
                  <a:pt x="396560" y="484508"/>
                </a:lnTo>
                <a:cubicBezTo>
                  <a:pt x="409485" y="487375"/>
                  <a:pt x="423845" y="484508"/>
                  <a:pt x="433898" y="475908"/>
                </a:cubicBezTo>
                <a:cubicBezTo>
                  <a:pt x="445387" y="468741"/>
                  <a:pt x="452567" y="455841"/>
                  <a:pt x="454003" y="442941"/>
                </a:cubicBezTo>
                <a:close/>
                <a:moveTo>
                  <a:pt x="88068" y="414273"/>
                </a:moveTo>
                <a:lnTo>
                  <a:pt x="92373" y="442941"/>
                </a:lnTo>
                <a:cubicBezTo>
                  <a:pt x="95243" y="455841"/>
                  <a:pt x="102418" y="468741"/>
                  <a:pt x="112462" y="475908"/>
                </a:cubicBezTo>
                <a:cubicBezTo>
                  <a:pt x="123942" y="484508"/>
                  <a:pt x="136856" y="487375"/>
                  <a:pt x="149770" y="484508"/>
                </a:cubicBezTo>
                <a:lnTo>
                  <a:pt x="198558" y="477341"/>
                </a:lnTo>
                <a:cubicBezTo>
                  <a:pt x="201428" y="477341"/>
                  <a:pt x="204297" y="477341"/>
                  <a:pt x="205732" y="480208"/>
                </a:cubicBezTo>
                <a:lnTo>
                  <a:pt x="212907" y="487375"/>
                </a:lnTo>
                <a:lnTo>
                  <a:pt x="103853" y="597744"/>
                </a:lnTo>
                <a:cubicBezTo>
                  <a:pt x="99548" y="602044"/>
                  <a:pt x="92373" y="603477"/>
                  <a:pt x="86633" y="602044"/>
                </a:cubicBezTo>
                <a:cubicBezTo>
                  <a:pt x="82329" y="600611"/>
                  <a:pt x="78024" y="594877"/>
                  <a:pt x="76589" y="589144"/>
                </a:cubicBezTo>
                <a:lnTo>
                  <a:pt x="66545" y="536109"/>
                </a:lnTo>
                <a:lnTo>
                  <a:pt x="12017" y="526076"/>
                </a:lnTo>
                <a:cubicBezTo>
                  <a:pt x="6278" y="524642"/>
                  <a:pt x="1973" y="520342"/>
                  <a:pt x="538" y="514609"/>
                </a:cubicBezTo>
                <a:cubicBezTo>
                  <a:pt x="-897" y="508875"/>
                  <a:pt x="538" y="503142"/>
                  <a:pt x="4843" y="498842"/>
                </a:cubicBezTo>
                <a:close/>
                <a:moveTo>
                  <a:pt x="273945" y="94487"/>
                </a:moveTo>
                <a:cubicBezTo>
                  <a:pt x="359205" y="94487"/>
                  <a:pt x="428321" y="163809"/>
                  <a:pt x="428321" y="249322"/>
                </a:cubicBezTo>
                <a:cubicBezTo>
                  <a:pt x="428321" y="334835"/>
                  <a:pt x="359205" y="404157"/>
                  <a:pt x="273945" y="404157"/>
                </a:cubicBezTo>
                <a:cubicBezTo>
                  <a:pt x="188685" y="404157"/>
                  <a:pt x="119569" y="334835"/>
                  <a:pt x="119569" y="249322"/>
                </a:cubicBezTo>
                <a:cubicBezTo>
                  <a:pt x="119569" y="163809"/>
                  <a:pt x="188685" y="94487"/>
                  <a:pt x="273945" y="94487"/>
                </a:cubicBezTo>
                <a:close/>
                <a:moveTo>
                  <a:pt x="273254" y="68790"/>
                </a:moveTo>
                <a:cubicBezTo>
                  <a:pt x="174205" y="68790"/>
                  <a:pt x="92381" y="150478"/>
                  <a:pt x="92381" y="249364"/>
                </a:cubicBezTo>
                <a:cubicBezTo>
                  <a:pt x="92381" y="349683"/>
                  <a:pt x="174205" y="429938"/>
                  <a:pt x="273254" y="431371"/>
                </a:cubicBezTo>
                <a:cubicBezTo>
                  <a:pt x="373739" y="429938"/>
                  <a:pt x="454127" y="349683"/>
                  <a:pt x="454127" y="249364"/>
                </a:cubicBezTo>
                <a:cubicBezTo>
                  <a:pt x="454127" y="150478"/>
                  <a:pt x="373739" y="68790"/>
                  <a:pt x="273254" y="68790"/>
                </a:cubicBezTo>
                <a:close/>
                <a:moveTo>
                  <a:pt x="273254" y="0"/>
                </a:moveTo>
                <a:cubicBezTo>
                  <a:pt x="281867" y="0"/>
                  <a:pt x="289045" y="2866"/>
                  <a:pt x="293351" y="8599"/>
                </a:cubicBezTo>
                <a:lnTo>
                  <a:pt x="327803" y="42994"/>
                </a:lnTo>
                <a:cubicBezTo>
                  <a:pt x="333545" y="48726"/>
                  <a:pt x="343593" y="53025"/>
                  <a:pt x="353642" y="51592"/>
                </a:cubicBezTo>
                <a:lnTo>
                  <a:pt x="399578" y="42994"/>
                </a:lnTo>
                <a:cubicBezTo>
                  <a:pt x="408191" y="41560"/>
                  <a:pt x="415369" y="44427"/>
                  <a:pt x="422546" y="48726"/>
                </a:cubicBezTo>
                <a:cubicBezTo>
                  <a:pt x="428288" y="53025"/>
                  <a:pt x="432595" y="60191"/>
                  <a:pt x="434030" y="68790"/>
                </a:cubicBezTo>
                <a:lnTo>
                  <a:pt x="441207" y="114650"/>
                </a:lnTo>
                <a:cubicBezTo>
                  <a:pt x="442643" y="124682"/>
                  <a:pt x="448385" y="133281"/>
                  <a:pt x="456998" y="137580"/>
                </a:cubicBezTo>
                <a:lnTo>
                  <a:pt x="500063" y="157644"/>
                </a:lnTo>
                <a:cubicBezTo>
                  <a:pt x="507241" y="161943"/>
                  <a:pt x="512983" y="167676"/>
                  <a:pt x="514418" y="174841"/>
                </a:cubicBezTo>
                <a:cubicBezTo>
                  <a:pt x="517289" y="183440"/>
                  <a:pt x="517289" y="192039"/>
                  <a:pt x="512983" y="197771"/>
                </a:cubicBezTo>
                <a:lnTo>
                  <a:pt x="491450" y="240765"/>
                </a:lnTo>
                <a:cubicBezTo>
                  <a:pt x="487143" y="249364"/>
                  <a:pt x="487143" y="259396"/>
                  <a:pt x="491450" y="267994"/>
                </a:cubicBezTo>
                <a:lnTo>
                  <a:pt x="512983" y="309555"/>
                </a:lnTo>
                <a:cubicBezTo>
                  <a:pt x="515853" y="316721"/>
                  <a:pt x="517289" y="325320"/>
                  <a:pt x="514418" y="332485"/>
                </a:cubicBezTo>
                <a:cubicBezTo>
                  <a:pt x="512983" y="339651"/>
                  <a:pt x="507241" y="346816"/>
                  <a:pt x="500063" y="349683"/>
                </a:cubicBezTo>
                <a:lnTo>
                  <a:pt x="456998" y="371180"/>
                </a:lnTo>
                <a:cubicBezTo>
                  <a:pt x="448385" y="375479"/>
                  <a:pt x="442643" y="384078"/>
                  <a:pt x="441207" y="392676"/>
                </a:cubicBezTo>
                <a:lnTo>
                  <a:pt x="434030" y="439970"/>
                </a:lnTo>
                <a:cubicBezTo>
                  <a:pt x="432595" y="448569"/>
                  <a:pt x="428288" y="455735"/>
                  <a:pt x="422546" y="460034"/>
                </a:cubicBezTo>
                <a:cubicBezTo>
                  <a:pt x="415369" y="464333"/>
                  <a:pt x="408191" y="465766"/>
                  <a:pt x="399578" y="464333"/>
                </a:cubicBezTo>
                <a:lnTo>
                  <a:pt x="352207" y="457168"/>
                </a:lnTo>
                <a:cubicBezTo>
                  <a:pt x="343593" y="455735"/>
                  <a:pt x="333545" y="458601"/>
                  <a:pt x="327803" y="465766"/>
                </a:cubicBezTo>
                <a:lnTo>
                  <a:pt x="293351" y="500161"/>
                </a:lnTo>
                <a:cubicBezTo>
                  <a:pt x="289045" y="504461"/>
                  <a:pt x="281867" y="507327"/>
                  <a:pt x="273254" y="508760"/>
                </a:cubicBezTo>
                <a:cubicBezTo>
                  <a:pt x="266077" y="507327"/>
                  <a:pt x="258899" y="504461"/>
                  <a:pt x="253157" y="500161"/>
                </a:cubicBezTo>
                <a:lnTo>
                  <a:pt x="220141" y="465766"/>
                </a:lnTo>
                <a:cubicBezTo>
                  <a:pt x="212963" y="458601"/>
                  <a:pt x="202915" y="455735"/>
                  <a:pt x="194301" y="457168"/>
                </a:cubicBezTo>
                <a:lnTo>
                  <a:pt x="146930" y="464333"/>
                </a:lnTo>
                <a:cubicBezTo>
                  <a:pt x="139753" y="465766"/>
                  <a:pt x="131139" y="464333"/>
                  <a:pt x="125397" y="460034"/>
                </a:cubicBezTo>
                <a:cubicBezTo>
                  <a:pt x="118220" y="455735"/>
                  <a:pt x="113913" y="448569"/>
                  <a:pt x="112478" y="439970"/>
                </a:cubicBezTo>
                <a:lnTo>
                  <a:pt x="105301" y="392676"/>
                </a:lnTo>
                <a:cubicBezTo>
                  <a:pt x="103865" y="384078"/>
                  <a:pt x="98123" y="375479"/>
                  <a:pt x="89510" y="371180"/>
                </a:cubicBezTo>
                <a:lnTo>
                  <a:pt x="47881" y="349683"/>
                </a:lnTo>
                <a:cubicBezTo>
                  <a:pt x="40703" y="346816"/>
                  <a:pt x="34961" y="339651"/>
                  <a:pt x="32090" y="332485"/>
                </a:cubicBezTo>
                <a:cubicBezTo>
                  <a:pt x="29219" y="325320"/>
                  <a:pt x="30655" y="316721"/>
                  <a:pt x="33525" y="309555"/>
                </a:cubicBezTo>
                <a:lnTo>
                  <a:pt x="56493" y="267994"/>
                </a:lnTo>
                <a:cubicBezTo>
                  <a:pt x="60800" y="259396"/>
                  <a:pt x="60800" y="249364"/>
                  <a:pt x="56493" y="240765"/>
                </a:cubicBezTo>
                <a:lnTo>
                  <a:pt x="33525" y="197771"/>
                </a:lnTo>
                <a:cubicBezTo>
                  <a:pt x="30655" y="192039"/>
                  <a:pt x="29219" y="183440"/>
                  <a:pt x="32090" y="176274"/>
                </a:cubicBezTo>
                <a:cubicBezTo>
                  <a:pt x="34961" y="167676"/>
                  <a:pt x="40703" y="161943"/>
                  <a:pt x="47881" y="157644"/>
                </a:cubicBezTo>
                <a:lnTo>
                  <a:pt x="89510" y="137580"/>
                </a:lnTo>
                <a:cubicBezTo>
                  <a:pt x="98123" y="133281"/>
                  <a:pt x="103865" y="124682"/>
                  <a:pt x="105301" y="114650"/>
                </a:cubicBezTo>
                <a:lnTo>
                  <a:pt x="112478" y="68790"/>
                </a:lnTo>
                <a:cubicBezTo>
                  <a:pt x="113913" y="60191"/>
                  <a:pt x="118220" y="53025"/>
                  <a:pt x="125397" y="48726"/>
                </a:cubicBezTo>
                <a:cubicBezTo>
                  <a:pt x="131139" y="44427"/>
                  <a:pt x="139753" y="41560"/>
                  <a:pt x="146930" y="42994"/>
                </a:cubicBezTo>
                <a:lnTo>
                  <a:pt x="194301" y="51592"/>
                </a:lnTo>
                <a:cubicBezTo>
                  <a:pt x="202915" y="53025"/>
                  <a:pt x="212963" y="48726"/>
                  <a:pt x="220141" y="42994"/>
                </a:cubicBezTo>
                <a:lnTo>
                  <a:pt x="253157" y="8599"/>
                </a:lnTo>
                <a:cubicBezTo>
                  <a:pt x="258899" y="2866"/>
                  <a:pt x="266077" y="0"/>
                  <a:pt x="27325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36" name="图片 35" descr="图片包含 户外艺术系列&#10;&#10;描述已自动生成">
            <a:extLst>
              <a:ext uri="{FF2B5EF4-FFF2-40B4-BE49-F238E27FC236}">
                <a16:creationId xmlns:a16="http://schemas.microsoft.com/office/drawing/2014/main" xmlns="" id="{F8D1FDB2-512C-4854-BF8F-2B318D81F8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1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7683578" y="2328428"/>
            <a:ext cx="5207000" cy="5207000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2C30FB15-77D9-48C2-8E6B-888B0BF90013}"/>
              </a:ext>
            </a:extLst>
          </p:cNvPr>
          <p:cNvGrpSpPr/>
          <p:nvPr/>
        </p:nvGrpSpPr>
        <p:grpSpPr>
          <a:xfrm>
            <a:off x="7178948" y="630382"/>
            <a:ext cx="1320801" cy="465063"/>
            <a:chOff x="7188473" y="690735"/>
            <a:chExt cx="1320801" cy="465063"/>
          </a:xfrm>
        </p:grpSpPr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xmlns="" id="{E88EE173-A4CF-4EC8-9B44-25D71526B3BB}"/>
                </a:ext>
              </a:extLst>
            </p:cNvPr>
            <p:cNvSpPr/>
            <p:nvPr/>
          </p:nvSpPr>
          <p:spPr>
            <a:xfrm flipV="1">
              <a:off x="7191648" y="690735"/>
              <a:ext cx="983860" cy="465063"/>
            </a:xfrm>
            <a:custGeom>
              <a:avLst/>
              <a:gdLst>
                <a:gd name="connsiteX0" fmla="*/ 39491 w 1044652"/>
                <a:gd name="connsiteY0" fmla="*/ 493799 h 493799"/>
                <a:gd name="connsiteX1" fmla="*/ 1005161 w 1044652"/>
                <a:gd name="connsiteY1" fmla="*/ 493799 h 493799"/>
                <a:gd name="connsiteX2" fmla="*/ 1044652 w 1044652"/>
                <a:gd name="connsiteY2" fmla="*/ 454308 h 493799"/>
                <a:gd name="connsiteX3" fmla="*/ 1044652 w 1044652"/>
                <a:gd name="connsiteY3" fmla="*/ 105854 h 493799"/>
                <a:gd name="connsiteX4" fmla="*/ 1005161 w 1044652"/>
                <a:gd name="connsiteY4" fmla="*/ 66363 h 493799"/>
                <a:gd name="connsiteX5" fmla="*/ 58273 w 1044652"/>
                <a:gd name="connsiteY5" fmla="*/ 66363 h 493799"/>
                <a:gd name="connsiteX6" fmla="*/ 0 w 1044652"/>
                <a:gd name="connsiteY6" fmla="*/ 0 h 493799"/>
                <a:gd name="connsiteX7" fmla="*/ 0 w 1044652"/>
                <a:gd name="connsiteY7" fmla="*/ 105854 h 493799"/>
                <a:gd name="connsiteX8" fmla="*/ 0 w 1044652"/>
                <a:gd name="connsiteY8" fmla="*/ 211713 h 493799"/>
                <a:gd name="connsiteX9" fmla="*/ 0 w 1044652"/>
                <a:gd name="connsiteY9" fmla="*/ 454308 h 493799"/>
                <a:gd name="connsiteX10" fmla="*/ 39491 w 1044652"/>
                <a:gd name="connsiteY10" fmla="*/ 493799 h 49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4652" h="493799">
                  <a:moveTo>
                    <a:pt x="39491" y="493799"/>
                  </a:moveTo>
                  <a:lnTo>
                    <a:pt x="1005161" y="493799"/>
                  </a:lnTo>
                  <a:cubicBezTo>
                    <a:pt x="1026971" y="493799"/>
                    <a:pt x="1044652" y="476118"/>
                    <a:pt x="1044652" y="454308"/>
                  </a:cubicBezTo>
                  <a:lnTo>
                    <a:pt x="1044652" y="105854"/>
                  </a:lnTo>
                  <a:cubicBezTo>
                    <a:pt x="1044652" y="84044"/>
                    <a:pt x="1026971" y="66363"/>
                    <a:pt x="1005161" y="66363"/>
                  </a:cubicBezTo>
                  <a:lnTo>
                    <a:pt x="58273" y="66363"/>
                  </a:lnTo>
                  <a:lnTo>
                    <a:pt x="0" y="0"/>
                  </a:lnTo>
                  <a:lnTo>
                    <a:pt x="0" y="105854"/>
                  </a:lnTo>
                  <a:lnTo>
                    <a:pt x="0" y="211713"/>
                  </a:lnTo>
                  <a:lnTo>
                    <a:pt x="0" y="454308"/>
                  </a:lnTo>
                  <a:cubicBezTo>
                    <a:pt x="0" y="476118"/>
                    <a:pt x="17681" y="493799"/>
                    <a:pt x="39491" y="4937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118BA66E-7E49-4175-A30E-17D3D0D11974}"/>
                </a:ext>
              </a:extLst>
            </p:cNvPr>
            <p:cNvSpPr txBox="1"/>
            <p:nvPr/>
          </p:nvSpPr>
          <p:spPr>
            <a:xfrm>
              <a:off x="7188473" y="703578"/>
              <a:ext cx="13208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pc="300" dirty="0">
                  <a:solidFill>
                    <a:schemeClr val="bg1"/>
                  </a:solidFill>
                  <a:latin typeface="+mn-ea"/>
                </a:rPr>
                <a:t>董事长</a:t>
              </a:r>
            </a:p>
          </p:txBody>
        </p:sp>
      </p:grpSp>
      <p:pic>
        <p:nvPicPr>
          <p:cNvPr id="14" name="图片占位符 13">
            <a:extLst>
              <a:ext uri="{FF2B5EF4-FFF2-40B4-BE49-F238E27FC236}">
                <a16:creationId xmlns:a16="http://schemas.microsoft.com/office/drawing/2014/main" xmlns="" id="{84F83BA5-7B60-4741-8225-2466D526B9D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2246" r="12246"/>
          <a:stretch/>
        </p:blipFill>
        <p:spPr/>
      </p:pic>
      <p:pic>
        <p:nvPicPr>
          <p:cNvPr id="15" name="图片占位符 14">
            <a:extLst>
              <a:ext uri="{FF2B5EF4-FFF2-40B4-BE49-F238E27FC236}">
                <a16:creationId xmlns:a16="http://schemas.microsoft.com/office/drawing/2014/main" xmlns="" id="{26E64342-F081-470B-AD9E-2D705336C61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40698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图片包含 户外艺术系列&#10;&#10;描述已自动生成">
            <a:extLst>
              <a:ext uri="{FF2B5EF4-FFF2-40B4-BE49-F238E27FC236}">
                <a16:creationId xmlns:a16="http://schemas.microsoft.com/office/drawing/2014/main" xmlns="" id="{56E2CB90-B506-4C40-91AA-E7C480F7297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1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562053" y="-983075"/>
            <a:ext cx="5207000" cy="520700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49CF3C6F-F538-467E-8F0E-CE3C4E43FCE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16150" b="16150"/>
          <a:stretch>
            <a:fillRect/>
          </a:stretch>
        </p:blipFill>
        <p:spPr>
          <a:xfrm>
            <a:off x="0" y="3068829"/>
            <a:ext cx="12192000" cy="3095242"/>
          </a:xfrm>
          <a:custGeom>
            <a:avLst/>
            <a:gdLst>
              <a:gd name="connsiteX0" fmla="*/ 0 w 12192000"/>
              <a:gd name="connsiteY0" fmla="*/ 0 h 3095242"/>
              <a:gd name="connsiteX1" fmla="*/ 494714 w 12192000"/>
              <a:gd name="connsiteY1" fmla="*/ 46006 h 3095242"/>
              <a:gd name="connsiteX2" fmla="*/ 6110290 w 12192000"/>
              <a:gd name="connsiteY2" fmla="*/ 259325 h 3095242"/>
              <a:gd name="connsiteX3" fmla="*/ 11725864 w 12192000"/>
              <a:gd name="connsiteY3" fmla="*/ 46006 h 3095242"/>
              <a:gd name="connsiteX4" fmla="*/ 12192000 w 12192000"/>
              <a:gd name="connsiteY4" fmla="*/ 2658 h 3095242"/>
              <a:gd name="connsiteX5" fmla="*/ 12192000 w 12192000"/>
              <a:gd name="connsiteY5" fmla="*/ 3092584 h 3095242"/>
              <a:gd name="connsiteX6" fmla="*/ 11725864 w 12192000"/>
              <a:gd name="connsiteY6" fmla="*/ 3049235 h 3095242"/>
              <a:gd name="connsiteX7" fmla="*/ 6110290 w 12192000"/>
              <a:gd name="connsiteY7" fmla="*/ 2835916 h 3095242"/>
              <a:gd name="connsiteX8" fmla="*/ 494714 w 12192000"/>
              <a:gd name="connsiteY8" fmla="*/ 3049235 h 3095242"/>
              <a:gd name="connsiteX9" fmla="*/ 0 w 12192000"/>
              <a:gd name="connsiteY9" fmla="*/ 3095242 h 309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3095242">
                <a:moveTo>
                  <a:pt x="0" y="0"/>
                </a:moveTo>
                <a:lnTo>
                  <a:pt x="494714" y="46006"/>
                </a:lnTo>
                <a:cubicBezTo>
                  <a:pt x="2097712" y="180685"/>
                  <a:pt x="4030153" y="259325"/>
                  <a:pt x="6110290" y="259325"/>
                </a:cubicBezTo>
                <a:cubicBezTo>
                  <a:pt x="8190426" y="259325"/>
                  <a:pt x="10122866" y="180685"/>
                  <a:pt x="11725864" y="46006"/>
                </a:cubicBezTo>
                <a:lnTo>
                  <a:pt x="12192000" y="2658"/>
                </a:lnTo>
                <a:lnTo>
                  <a:pt x="12192000" y="3092584"/>
                </a:lnTo>
                <a:lnTo>
                  <a:pt x="11725864" y="3049235"/>
                </a:lnTo>
                <a:cubicBezTo>
                  <a:pt x="10122866" y="2914557"/>
                  <a:pt x="8190426" y="2835916"/>
                  <a:pt x="6110290" y="2835916"/>
                </a:cubicBezTo>
                <a:cubicBezTo>
                  <a:pt x="4030153" y="2835916"/>
                  <a:pt x="2097712" y="2914557"/>
                  <a:pt x="494714" y="3049235"/>
                </a:cubicBezTo>
                <a:lnTo>
                  <a:pt x="0" y="3095242"/>
                </a:lnTo>
                <a:close/>
              </a:path>
            </a:pathLst>
          </a:custGeom>
        </p:spPr>
      </p:pic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015CEBB7-6E8C-4CC5-A41C-82BCC850D8B6}"/>
              </a:ext>
            </a:extLst>
          </p:cNvPr>
          <p:cNvSpPr/>
          <p:nvPr/>
        </p:nvSpPr>
        <p:spPr>
          <a:xfrm>
            <a:off x="0" y="3068829"/>
            <a:ext cx="12220575" cy="3095242"/>
          </a:xfrm>
          <a:custGeom>
            <a:avLst/>
            <a:gdLst>
              <a:gd name="connsiteX0" fmla="*/ 0 w 12192000"/>
              <a:gd name="connsiteY0" fmla="*/ 0 h 3022805"/>
              <a:gd name="connsiteX1" fmla="*/ 493557 w 12192000"/>
              <a:gd name="connsiteY1" fmla="*/ 44929 h 3022805"/>
              <a:gd name="connsiteX2" fmla="*/ 6096002 w 12192000"/>
              <a:gd name="connsiteY2" fmla="*/ 253256 h 3022805"/>
              <a:gd name="connsiteX3" fmla="*/ 11698446 w 12192000"/>
              <a:gd name="connsiteY3" fmla="*/ 44929 h 3022805"/>
              <a:gd name="connsiteX4" fmla="*/ 12192000 w 12192000"/>
              <a:gd name="connsiteY4" fmla="*/ 0 h 3022805"/>
              <a:gd name="connsiteX5" fmla="*/ 12192000 w 12192000"/>
              <a:gd name="connsiteY5" fmla="*/ 3022804 h 3022805"/>
              <a:gd name="connsiteX6" fmla="*/ 11698446 w 12192000"/>
              <a:gd name="connsiteY6" fmla="*/ 2977875 h 3022805"/>
              <a:gd name="connsiteX7" fmla="*/ 6096002 w 12192000"/>
              <a:gd name="connsiteY7" fmla="*/ 2769548 h 3022805"/>
              <a:gd name="connsiteX8" fmla="*/ 493557 w 12192000"/>
              <a:gd name="connsiteY8" fmla="*/ 2977875 h 3022805"/>
              <a:gd name="connsiteX9" fmla="*/ 0 w 12192000"/>
              <a:gd name="connsiteY9" fmla="*/ 3022805 h 3022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3022805">
                <a:moveTo>
                  <a:pt x="0" y="0"/>
                </a:moveTo>
                <a:lnTo>
                  <a:pt x="493557" y="44929"/>
                </a:lnTo>
                <a:cubicBezTo>
                  <a:pt x="2092807" y="176456"/>
                  <a:pt x="4020729" y="253256"/>
                  <a:pt x="6096002" y="253256"/>
                </a:cubicBezTo>
                <a:cubicBezTo>
                  <a:pt x="8171274" y="253256"/>
                  <a:pt x="10099196" y="176456"/>
                  <a:pt x="11698446" y="44929"/>
                </a:cubicBezTo>
                <a:lnTo>
                  <a:pt x="12192000" y="0"/>
                </a:lnTo>
                <a:lnTo>
                  <a:pt x="12192000" y="3022804"/>
                </a:lnTo>
                <a:lnTo>
                  <a:pt x="11698446" y="2977875"/>
                </a:lnTo>
                <a:cubicBezTo>
                  <a:pt x="10099196" y="2846348"/>
                  <a:pt x="8171274" y="2769548"/>
                  <a:pt x="6096002" y="2769548"/>
                </a:cubicBezTo>
                <a:cubicBezTo>
                  <a:pt x="4020729" y="2769548"/>
                  <a:pt x="2092807" y="2846348"/>
                  <a:pt x="493557" y="2977875"/>
                </a:cubicBezTo>
                <a:lnTo>
                  <a:pt x="0" y="3022805"/>
                </a:lnTo>
                <a:close/>
              </a:path>
            </a:pathLst>
          </a:custGeom>
          <a:solidFill>
            <a:schemeClr val="accent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97504B22-51B2-44B4-8A38-25CD42296618}"/>
              </a:ext>
            </a:extLst>
          </p:cNvPr>
          <p:cNvSpPr/>
          <p:nvPr/>
        </p:nvSpPr>
        <p:spPr>
          <a:xfrm>
            <a:off x="911225" y="2384430"/>
            <a:ext cx="3117850" cy="4003871"/>
          </a:xfrm>
          <a:prstGeom prst="roundRect">
            <a:avLst>
              <a:gd name="adj" fmla="val 4631"/>
            </a:avLst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B9FC1C33-B6B3-40D4-8C53-5EBB8EACC992}"/>
              </a:ext>
            </a:extLst>
          </p:cNvPr>
          <p:cNvSpPr txBox="1"/>
          <p:nvPr/>
        </p:nvSpPr>
        <p:spPr>
          <a:xfrm>
            <a:off x="1841868" y="3567851"/>
            <a:ext cx="1304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300" dirty="0">
                <a:solidFill>
                  <a:schemeClr val="accent1"/>
                </a:solidFill>
                <a:latin typeface="+mj-ea"/>
                <a:ea typeface="+mj-ea"/>
              </a:rPr>
              <a:t>XXX</a:t>
            </a:r>
            <a:endParaRPr lang="zh-CN" altLang="en-US" sz="2400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67E83CCF-549C-4644-B9B5-8330DE06B180}"/>
              </a:ext>
            </a:extLst>
          </p:cNvPr>
          <p:cNvSpPr/>
          <p:nvPr/>
        </p:nvSpPr>
        <p:spPr>
          <a:xfrm>
            <a:off x="1245329" y="4434092"/>
            <a:ext cx="2449639" cy="1490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职位一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职位二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成就一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成就二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xmlns="" id="{F9DE813B-5E34-4BEC-A458-D786719F3336}"/>
              </a:ext>
            </a:extLst>
          </p:cNvPr>
          <p:cNvSpPr/>
          <p:nvPr/>
        </p:nvSpPr>
        <p:spPr>
          <a:xfrm>
            <a:off x="4539845" y="2384430"/>
            <a:ext cx="3117850" cy="4003871"/>
          </a:xfrm>
          <a:prstGeom prst="roundRect">
            <a:avLst>
              <a:gd name="adj" fmla="val 4631"/>
            </a:avLst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582CA25C-00A8-487D-965C-26BE8E081890}"/>
              </a:ext>
            </a:extLst>
          </p:cNvPr>
          <p:cNvSpPr txBox="1"/>
          <p:nvPr/>
        </p:nvSpPr>
        <p:spPr>
          <a:xfrm>
            <a:off x="5470488" y="3567851"/>
            <a:ext cx="1304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300" dirty="0">
                <a:solidFill>
                  <a:schemeClr val="accent1"/>
                </a:solidFill>
                <a:latin typeface="+mj-ea"/>
                <a:ea typeface="+mj-ea"/>
              </a:rPr>
              <a:t>XXX</a:t>
            </a:r>
            <a:endParaRPr lang="zh-CN" altLang="en-US" sz="2400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5B1C6D00-E16D-499F-B77B-52B4044156E0}"/>
              </a:ext>
            </a:extLst>
          </p:cNvPr>
          <p:cNvSpPr/>
          <p:nvPr/>
        </p:nvSpPr>
        <p:spPr>
          <a:xfrm>
            <a:off x="4873949" y="4434092"/>
            <a:ext cx="2449639" cy="1503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职位一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职位二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成就一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成就二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xmlns="" id="{335E1F23-3346-4EB1-AE95-02F7F1CFB743}"/>
              </a:ext>
            </a:extLst>
          </p:cNvPr>
          <p:cNvSpPr/>
          <p:nvPr/>
        </p:nvSpPr>
        <p:spPr>
          <a:xfrm>
            <a:off x="8168466" y="2384430"/>
            <a:ext cx="3117850" cy="4003871"/>
          </a:xfrm>
          <a:prstGeom prst="roundRect">
            <a:avLst>
              <a:gd name="adj" fmla="val 4631"/>
            </a:avLst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543BFE2E-EC74-4EA6-9CE3-2191899D00FE}"/>
              </a:ext>
            </a:extLst>
          </p:cNvPr>
          <p:cNvSpPr txBox="1"/>
          <p:nvPr/>
        </p:nvSpPr>
        <p:spPr>
          <a:xfrm>
            <a:off x="9099109" y="3567851"/>
            <a:ext cx="1304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300" dirty="0">
                <a:solidFill>
                  <a:schemeClr val="accent1"/>
                </a:solidFill>
                <a:latin typeface="+mj-ea"/>
                <a:ea typeface="+mj-ea"/>
              </a:rPr>
              <a:t>XXX</a:t>
            </a:r>
            <a:endParaRPr lang="zh-CN" altLang="en-US" sz="2400" spc="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BB9B4CC5-5F8B-42CF-8518-C408DAA6A49C}"/>
              </a:ext>
            </a:extLst>
          </p:cNvPr>
          <p:cNvSpPr/>
          <p:nvPr/>
        </p:nvSpPr>
        <p:spPr>
          <a:xfrm>
            <a:off x="8502570" y="4434092"/>
            <a:ext cx="2444101" cy="1504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职位一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职位二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成就一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成就二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xmlns="" id="{4EF34A62-4D5B-4E86-91B9-E64F0E096F74}"/>
              </a:ext>
            </a:extLst>
          </p:cNvPr>
          <p:cNvSpPr/>
          <p:nvPr/>
        </p:nvSpPr>
        <p:spPr>
          <a:xfrm rot="1857754">
            <a:off x="2417419" y="473767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A0546730-1BAE-47AA-B48B-25927250A285}"/>
              </a:ext>
            </a:extLst>
          </p:cNvPr>
          <p:cNvSpPr/>
          <p:nvPr/>
        </p:nvSpPr>
        <p:spPr>
          <a:xfrm>
            <a:off x="1655760" y="4020204"/>
            <a:ext cx="1628775" cy="29443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XXXX</a:t>
            </a:r>
            <a:endParaRPr lang="zh-CN" altLang="en-US" sz="1600" dirty="0"/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xmlns="" id="{1110DB4E-E3F2-4AB3-AC37-6395E19F7D3E}"/>
              </a:ext>
            </a:extLst>
          </p:cNvPr>
          <p:cNvSpPr/>
          <p:nvPr/>
        </p:nvSpPr>
        <p:spPr>
          <a:xfrm>
            <a:off x="5303837" y="4020204"/>
            <a:ext cx="1628775" cy="29443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XXXX</a:t>
            </a:r>
            <a:endParaRPr lang="zh-CN" altLang="en-US" sz="1600" dirty="0"/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xmlns="" id="{19E701A4-1FEC-4106-AB61-499FA5754A2B}"/>
              </a:ext>
            </a:extLst>
          </p:cNvPr>
          <p:cNvSpPr/>
          <p:nvPr/>
        </p:nvSpPr>
        <p:spPr>
          <a:xfrm>
            <a:off x="8907465" y="4020204"/>
            <a:ext cx="1628775" cy="29443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XXXX</a:t>
            </a:r>
            <a:endParaRPr lang="zh-CN" altLang="en-US" sz="1600" dirty="0"/>
          </a:p>
        </p:txBody>
      </p: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xmlns="" id="{EEABF95B-6B45-4207-8668-5B96054E168A}"/>
              </a:ext>
            </a:extLst>
          </p:cNvPr>
          <p:cNvCxnSpPr/>
          <p:nvPr/>
        </p:nvCxnSpPr>
        <p:spPr>
          <a:xfrm>
            <a:off x="5979708" y="6196597"/>
            <a:ext cx="238125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xmlns="" id="{2C2174E2-CEBA-45D8-B174-4DF7DCC4FCB5}"/>
              </a:ext>
            </a:extLst>
          </p:cNvPr>
          <p:cNvCxnSpPr/>
          <p:nvPr/>
        </p:nvCxnSpPr>
        <p:spPr>
          <a:xfrm>
            <a:off x="9608329" y="6196597"/>
            <a:ext cx="238125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xmlns="" id="{A753BCB1-97C8-4367-8990-E113A21F1D1E}"/>
              </a:ext>
            </a:extLst>
          </p:cNvPr>
          <p:cNvCxnSpPr/>
          <p:nvPr/>
        </p:nvCxnSpPr>
        <p:spPr>
          <a:xfrm>
            <a:off x="2351088" y="6196597"/>
            <a:ext cx="238125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占位符 6">
            <a:extLst>
              <a:ext uri="{FF2B5EF4-FFF2-40B4-BE49-F238E27FC236}">
                <a16:creationId xmlns:a16="http://schemas.microsoft.com/office/drawing/2014/main" xmlns="" id="{F545C548-B3C0-4497-A4E4-811B5D72C3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团队介绍</a:t>
            </a: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xmlns="" id="{1FF3D842-2108-4F41-8DA0-9910D20216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TEAM INTRODUCTION</a:t>
            </a:r>
            <a:endParaRPr lang="zh-CN" altLang="en-US" dirty="0"/>
          </a:p>
        </p:txBody>
      </p:sp>
      <p:pic>
        <p:nvPicPr>
          <p:cNvPr id="18" name="图片占位符 17">
            <a:extLst>
              <a:ext uri="{FF2B5EF4-FFF2-40B4-BE49-F238E27FC236}">
                <a16:creationId xmlns:a16="http://schemas.microsoft.com/office/drawing/2014/main" xmlns="" id="{C199F4D7-6942-471A-8AAB-57C2547935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图片占位符 19">
            <a:extLst>
              <a:ext uri="{FF2B5EF4-FFF2-40B4-BE49-F238E27FC236}">
                <a16:creationId xmlns:a16="http://schemas.microsoft.com/office/drawing/2014/main" xmlns="" id="{2B42D3AF-8961-46B7-9D53-2EC26D17D4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图片占位符 21">
            <a:extLst>
              <a:ext uri="{FF2B5EF4-FFF2-40B4-BE49-F238E27FC236}">
                <a16:creationId xmlns:a16="http://schemas.microsoft.com/office/drawing/2014/main" xmlns="" id="{6D383674-D9B8-4C66-B29C-946892408EC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图片占位符 15">
            <a:extLst>
              <a:ext uri="{FF2B5EF4-FFF2-40B4-BE49-F238E27FC236}">
                <a16:creationId xmlns:a16="http://schemas.microsoft.com/office/drawing/2014/main" xmlns="" id="{619B2068-49C8-48D0-A59F-CF77761073E7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91794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椭圆 62">
            <a:extLst>
              <a:ext uri="{FF2B5EF4-FFF2-40B4-BE49-F238E27FC236}">
                <a16:creationId xmlns:a16="http://schemas.microsoft.com/office/drawing/2014/main" xmlns="" id="{325B7636-4D48-4485-A005-9445F398ECE6}"/>
              </a:ext>
            </a:extLst>
          </p:cNvPr>
          <p:cNvSpPr/>
          <p:nvPr/>
        </p:nvSpPr>
        <p:spPr>
          <a:xfrm>
            <a:off x="2883610" y="853340"/>
            <a:ext cx="6424780" cy="6424780"/>
          </a:xfrm>
          <a:prstGeom prst="ellipse">
            <a:avLst/>
          </a:prstGeom>
          <a:noFill/>
          <a:ln>
            <a:solidFill>
              <a:schemeClr val="bg1">
                <a:alpha val="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xmlns="" id="{9CC52EF4-2B30-48CA-9AB1-DFBA11E142B8}"/>
              </a:ext>
            </a:extLst>
          </p:cNvPr>
          <p:cNvSpPr/>
          <p:nvPr/>
        </p:nvSpPr>
        <p:spPr>
          <a:xfrm>
            <a:off x="1876045" y="-1825"/>
            <a:ext cx="8439910" cy="8439910"/>
          </a:xfrm>
          <a:prstGeom prst="ellipse">
            <a:avLst/>
          </a:prstGeom>
          <a:noFill/>
          <a:ln>
            <a:solidFill>
              <a:schemeClr val="bg1">
                <a:alpha val="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xmlns="" id="{175F1C01-35A6-431C-B469-E7B24CF680F7}"/>
              </a:ext>
            </a:extLst>
          </p:cNvPr>
          <p:cNvSpPr/>
          <p:nvPr/>
        </p:nvSpPr>
        <p:spPr>
          <a:xfrm rot="1857754">
            <a:off x="4237394" y="495949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8BF55ED4-EFF8-4AA0-A5B7-8282080E0922}"/>
              </a:ext>
            </a:extLst>
          </p:cNvPr>
          <p:cNvGrpSpPr/>
          <p:nvPr/>
        </p:nvGrpSpPr>
        <p:grpSpPr>
          <a:xfrm>
            <a:off x="3806175" y="1623505"/>
            <a:ext cx="4579650" cy="4579650"/>
            <a:chOff x="3806175" y="1521907"/>
            <a:chExt cx="4579650" cy="4579650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DDF69456-4C8D-416E-BD2C-53BD03B2FE81}"/>
                </a:ext>
              </a:extLst>
            </p:cNvPr>
            <p:cNvSpPr/>
            <p:nvPr/>
          </p:nvSpPr>
          <p:spPr>
            <a:xfrm>
              <a:off x="3806175" y="1521907"/>
              <a:ext cx="4579650" cy="4579650"/>
            </a:xfrm>
            <a:prstGeom prst="ellipse">
              <a:avLst/>
            </a:prstGeom>
            <a:noFill/>
            <a:ln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55279CEC-04E9-4BBF-9A64-40FBFFEF539E}"/>
                </a:ext>
              </a:extLst>
            </p:cNvPr>
            <p:cNvSpPr/>
            <p:nvPr/>
          </p:nvSpPr>
          <p:spPr>
            <a:xfrm>
              <a:off x="5251858" y="3661866"/>
              <a:ext cx="168828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accent1"/>
                  </a:solidFill>
                  <a:latin typeface="+mj-ea"/>
                  <a:ea typeface="+mj-ea"/>
                </a:rPr>
                <a:t>公司业务 </a:t>
              </a:r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867A6767-A01B-4F4E-A9BF-A0D0BD00B206}"/>
                </a:ext>
              </a:extLst>
            </p:cNvPr>
            <p:cNvSpPr/>
            <p:nvPr/>
          </p:nvSpPr>
          <p:spPr>
            <a:xfrm>
              <a:off x="5400215" y="1841647"/>
              <a:ext cx="1391570" cy="6905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dirty="0">
                  <a:solidFill>
                    <a:schemeClr val="accent1"/>
                  </a:solidFill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  <a:sym typeface="+mn-lt"/>
                </a:rPr>
                <a:t>XXXX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zh-CN" dirty="0">
                  <a:solidFill>
                    <a:schemeClr val="accent1"/>
                  </a:solidFill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  <a:sym typeface="+mn-lt"/>
                </a:rPr>
                <a:t>XXXX</a:t>
              </a:r>
              <a:endParaRPr lang="zh-CN" altLang="en-US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6F708411-9F73-454D-BB63-DA739B5733B2}"/>
                </a:ext>
              </a:extLst>
            </p:cNvPr>
            <p:cNvSpPr/>
            <p:nvPr/>
          </p:nvSpPr>
          <p:spPr>
            <a:xfrm>
              <a:off x="4106228" y="4340226"/>
              <a:ext cx="1391570" cy="6905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dirty="0">
                  <a:solidFill>
                    <a:schemeClr val="accent1"/>
                  </a:solidFill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XXXX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zh-CN" dirty="0">
                  <a:solidFill>
                    <a:schemeClr val="accent1"/>
                  </a:solidFill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XXXX</a:t>
              </a:r>
              <a:endParaRPr lang="zh-CN" altLang="en-US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B1E80B09-D515-400D-BA8C-C9D31D808F93}"/>
                </a:ext>
              </a:extLst>
            </p:cNvPr>
            <p:cNvSpPr/>
            <p:nvPr/>
          </p:nvSpPr>
          <p:spPr>
            <a:xfrm>
              <a:off x="6694202" y="4340226"/>
              <a:ext cx="1391570" cy="6905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dirty="0">
                  <a:solidFill>
                    <a:schemeClr val="accent1"/>
                  </a:solidFill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  <a:sym typeface="+mn-lt"/>
                </a:rPr>
                <a:t>XXXX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zh-CN" dirty="0">
                  <a:solidFill>
                    <a:schemeClr val="accent1"/>
                  </a:solidFill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  <a:sym typeface="+mn-lt"/>
                </a:rPr>
                <a:t>XXXX</a:t>
              </a:r>
              <a:endParaRPr lang="zh-CN" altLang="en-US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9BDD0F10-59FC-48B3-93B1-94FA29A5C2F2}"/>
              </a:ext>
            </a:extLst>
          </p:cNvPr>
          <p:cNvGrpSpPr/>
          <p:nvPr/>
        </p:nvGrpSpPr>
        <p:grpSpPr>
          <a:xfrm>
            <a:off x="1424264" y="4286684"/>
            <a:ext cx="2100701" cy="858846"/>
            <a:chOff x="1424264" y="4286684"/>
            <a:chExt cx="2100701" cy="858846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A9FBE9FC-A873-4A9D-8912-3CFF8AF20628}"/>
                </a:ext>
              </a:extLst>
            </p:cNvPr>
            <p:cNvSpPr/>
            <p:nvPr/>
          </p:nvSpPr>
          <p:spPr>
            <a:xfrm>
              <a:off x="1928138" y="4640137"/>
              <a:ext cx="103105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+mj-ea"/>
                  <a:ea typeface="+mj-ea"/>
                </a:rPr>
                <a:t>XXXX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7" name="梯形 36">
              <a:extLst>
                <a:ext uri="{FF2B5EF4-FFF2-40B4-BE49-F238E27FC236}">
                  <a16:creationId xmlns:a16="http://schemas.microsoft.com/office/drawing/2014/main" xmlns="" id="{63A37D4B-D046-4174-A2CA-031AC9C4A424}"/>
                </a:ext>
              </a:extLst>
            </p:cNvPr>
            <p:cNvSpPr/>
            <p:nvPr/>
          </p:nvSpPr>
          <p:spPr>
            <a:xfrm>
              <a:off x="1424264" y="4940622"/>
              <a:ext cx="2100701" cy="204908"/>
            </a:xfrm>
            <a:prstGeom prst="trapezoid">
              <a:avLst>
                <a:gd name="adj" fmla="val 138592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12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100000">
                    <a:schemeClr val="bg1"/>
                  </a:gs>
                  <a:gs pos="38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9" name="server-check_81931">
              <a:extLst>
                <a:ext uri="{FF2B5EF4-FFF2-40B4-BE49-F238E27FC236}">
                  <a16:creationId xmlns:a16="http://schemas.microsoft.com/office/drawing/2014/main" xmlns="" id="{586649EE-DB92-4FFD-8AD9-64F2253F1D7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261768" y="4286684"/>
              <a:ext cx="557296" cy="451303"/>
            </a:xfrm>
            <a:custGeom>
              <a:avLst/>
              <a:gdLst>
                <a:gd name="connsiteX0" fmla="*/ 88907 w 605874"/>
                <a:gd name="connsiteY0" fmla="*/ 397996 h 490642"/>
                <a:gd name="connsiteX1" fmla="*/ 69835 w 605874"/>
                <a:gd name="connsiteY1" fmla="*/ 417184 h 490642"/>
                <a:gd name="connsiteX2" fmla="*/ 88907 w 605874"/>
                <a:gd name="connsiteY2" fmla="*/ 436229 h 490642"/>
                <a:gd name="connsiteX3" fmla="*/ 155875 w 605874"/>
                <a:gd name="connsiteY3" fmla="*/ 436229 h 490642"/>
                <a:gd name="connsiteX4" fmla="*/ 174947 w 605874"/>
                <a:gd name="connsiteY4" fmla="*/ 417184 h 490642"/>
                <a:gd name="connsiteX5" fmla="*/ 155875 w 605874"/>
                <a:gd name="connsiteY5" fmla="*/ 397996 h 490642"/>
                <a:gd name="connsiteX6" fmla="*/ 73564 w 605874"/>
                <a:gd name="connsiteY6" fmla="*/ 343583 h 490642"/>
                <a:gd name="connsiteX7" fmla="*/ 349033 w 605874"/>
                <a:gd name="connsiteY7" fmla="*/ 343583 h 490642"/>
                <a:gd name="connsiteX8" fmla="*/ 348890 w 605874"/>
                <a:gd name="connsiteY8" fmla="*/ 347879 h 490642"/>
                <a:gd name="connsiteX9" fmla="*/ 455005 w 605874"/>
                <a:gd name="connsiteY9" fmla="*/ 490642 h 490642"/>
                <a:gd name="connsiteX10" fmla="*/ 73564 w 605874"/>
                <a:gd name="connsiteY10" fmla="*/ 490642 h 490642"/>
                <a:gd name="connsiteX11" fmla="*/ 0 w 605874"/>
                <a:gd name="connsiteY11" fmla="*/ 417184 h 490642"/>
                <a:gd name="connsiteX12" fmla="*/ 73564 w 605874"/>
                <a:gd name="connsiteY12" fmla="*/ 343583 h 490642"/>
                <a:gd name="connsiteX13" fmla="*/ 543645 w 605874"/>
                <a:gd name="connsiteY13" fmla="*/ 305408 h 490642"/>
                <a:gd name="connsiteX14" fmla="*/ 538196 w 605874"/>
                <a:gd name="connsiteY14" fmla="*/ 307698 h 490642"/>
                <a:gd name="connsiteX15" fmla="*/ 482132 w 605874"/>
                <a:gd name="connsiteY15" fmla="*/ 363527 h 490642"/>
                <a:gd name="connsiteX16" fmla="*/ 460194 w 605874"/>
                <a:gd name="connsiteY16" fmla="*/ 341625 h 490642"/>
                <a:gd name="connsiteX17" fmla="*/ 454746 w 605874"/>
                <a:gd name="connsiteY17" fmla="*/ 339334 h 490642"/>
                <a:gd name="connsiteX18" fmla="*/ 449297 w 605874"/>
                <a:gd name="connsiteY18" fmla="*/ 341625 h 490642"/>
                <a:gd name="connsiteX19" fmla="*/ 442558 w 605874"/>
                <a:gd name="connsiteY19" fmla="*/ 348353 h 490642"/>
                <a:gd name="connsiteX20" fmla="*/ 440407 w 605874"/>
                <a:gd name="connsiteY20" fmla="*/ 353650 h 490642"/>
                <a:gd name="connsiteX21" fmla="*/ 442558 w 605874"/>
                <a:gd name="connsiteY21" fmla="*/ 359089 h 490642"/>
                <a:gd name="connsiteX22" fmla="*/ 476827 w 605874"/>
                <a:gd name="connsiteY22" fmla="*/ 393302 h 490642"/>
                <a:gd name="connsiteX23" fmla="*/ 482132 w 605874"/>
                <a:gd name="connsiteY23" fmla="*/ 395450 h 490642"/>
                <a:gd name="connsiteX24" fmla="*/ 487581 w 605874"/>
                <a:gd name="connsiteY24" fmla="*/ 393302 h 490642"/>
                <a:gd name="connsiteX25" fmla="*/ 555689 w 605874"/>
                <a:gd name="connsiteY25" fmla="*/ 325162 h 490642"/>
                <a:gd name="connsiteX26" fmla="*/ 557983 w 605874"/>
                <a:gd name="connsiteY26" fmla="*/ 319723 h 490642"/>
                <a:gd name="connsiteX27" fmla="*/ 555689 w 605874"/>
                <a:gd name="connsiteY27" fmla="*/ 314426 h 490642"/>
                <a:gd name="connsiteX28" fmla="*/ 548950 w 605874"/>
                <a:gd name="connsiteY28" fmla="*/ 307698 h 490642"/>
                <a:gd name="connsiteX29" fmla="*/ 543645 w 605874"/>
                <a:gd name="connsiteY29" fmla="*/ 305408 h 490642"/>
                <a:gd name="connsiteX30" fmla="*/ 498192 w 605874"/>
                <a:gd name="connsiteY30" fmla="*/ 240417 h 490642"/>
                <a:gd name="connsiteX31" fmla="*/ 605874 w 605874"/>
                <a:gd name="connsiteY31" fmla="*/ 347924 h 490642"/>
                <a:gd name="connsiteX32" fmla="*/ 498192 w 605874"/>
                <a:gd name="connsiteY32" fmla="*/ 455430 h 490642"/>
                <a:gd name="connsiteX33" fmla="*/ 390509 w 605874"/>
                <a:gd name="connsiteY33" fmla="*/ 347924 h 490642"/>
                <a:gd name="connsiteX34" fmla="*/ 498192 w 605874"/>
                <a:gd name="connsiteY34" fmla="*/ 240417 h 490642"/>
                <a:gd name="connsiteX35" fmla="*/ 88904 w 605874"/>
                <a:gd name="connsiteY35" fmla="*/ 226214 h 490642"/>
                <a:gd name="connsiteX36" fmla="*/ 69833 w 605874"/>
                <a:gd name="connsiteY36" fmla="*/ 245393 h 490642"/>
                <a:gd name="connsiteX37" fmla="*/ 88904 w 605874"/>
                <a:gd name="connsiteY37" fmla="*/ 264428 h 490642"/>
                <a:gd name="connsiteX38" fmla="*/ 155869 w 605874"/>
                <a:gd name="connsiteY38" fmla="*/ 264428 h 490642"/>
                <a:gd name="connsiteX39" fmla="*/ 174940 w 605874"/>
                <a:gd name="connsiteY39" fmla="*/ 245393 h 490642"/>
                <a:gd name="connsiteX40" fmla="*/ 155869 w 605874"/>
                <a:gd name="connsiteY40" fmla="*/ 226214 h 490642"/>
                <a:gd name="connsiteX41" fmla="*/ 73561 w 605874"/>
                <a:gd name="connsiteY41" fmla="*/ 171827 h 490642"/>
                <a:gd name="connsiteX42" fmla="*/ 486534 w 605874"/>
                <a:gd name="connsiteY42" fmla="*/ 171827 h 490642"/>
                <a:gd name="connsiteX43" fmla="*/ 550057 w 605874"/>
                <a:gd name="connsiteY43" fmla="*/ 208180 h 490642"/>
                <a:gd name="connsiteX44" fmla="*/ 498149 w 605874"/>
                <a:gd name="connsiteY44" fmla="*/ 198877 h 490642"/>
                <a:gd name="connsiteX45" fmla="*/ 351744 w 605874"/>
                <a:gd name="connsiteY45" fmla="*/ 318815 h 490642"/>
                <a:gd name="connsiteX46" fmla="*/ 73561 w 605874"/>
                <a:gd name="connsiteY46" fmla="*/ 318815 h 490642"/>
                <a:gd name="connsiteX47" fmla="*/ 0 w 605874"/>
                <a:gd name="connsiteY47" fmla="*/ 245393 h 490642"/>
                <a:gd name="connsiteX48" fmla="*/ 73561 w 605874"/>
                <a:gd name="connsiteY48" fmla="*/ 171827 h 490642"/>
                <a:gd name="connsiteX49" fmla="*/ 88912 w 605874"/>
                <a:gd name="connsiteY49" fmla="*/ 54413 h 490642"/>
                <a:gd name="connsiteX50" fmla="*/ 69839 w 605874"/>
                <a:gd name="connsiteY50" fmla="*/ 73601 h 490642"/>
                <a:gd name="connsiteX51" fmla="*/ 88912 w 605874"/>
                <a:gd name="connsiteY51" fmla="*/ 92646 h 490642"/>
                <a:gd name="connsiteX52" fmla="*/ 155883 w 605874"/>
                <a:gd name="connsiteY52" fmla="*/ 92646 h 490642"/>
                <a:gd name="connsiteX53" fmla="*/ 174956 w 605874"/>
                <a:gd name="connsiteY53" fmla="*/ 73601 h 490642"/>
                <a:gd name="connsiteX54" fmla="*/ 155883 w 605874"/>
                <a:gd name="connsiteY54" fmla="*/ 54413 h 490642"/>
                <a:gd name="connsiteX55" fmla="*/ 454168 w 605874"/>
                <a:gd name="connsiteY55" fmla="*/ 49258 h 490642"/>
                <a:gd name="connsiteX56" fmla="*/ 429789 w 605874"/>
                <a:gd name="connsiteY56" fmla="*/ 73601 h 490642"/>
                <a:gd name="connsiteX57" fmla="*/ 454168 w 605874"/>
                <a:gd name="connsiteY57" fmla="*/ 97944 h 490642"/>
                <a:gd name="connsiteX58" fmla="*/ 478547 w 605874"/>
                <a:gd name="connsiteY58" fmla="*/ 73601 h 490642"/>
                <a:gd name="connsiteX59" fmla="*/ 454168 w 605874"/>
                <a:gd name="connsiteY59" fmla="*/ 49258 h 490642"/>
                <a:gd name="connsiteX60" fmla="*/ 73568 w 605874"/>
                <a:gd name="connsiteY60" fmla="*/ 0 h 490642"/>
                <a:gd name="connsiteX61" fmla="*/ 486578 w 605874"/>
                <a:gd name="connsiteY61" fmla="*/ 0 h 490642"/>
                <a:gd name="connsiteX62" fmla="*/ 560289 w 605874"/>
                <a:gd name="connsiteY62" fmla="*/ 73601 h 490642"/>
                <a:gd name="connsiteX63" fmla="*/ 486578 w 605874"/>
                <a:gd name="connsiteY63" fmla="*/ 147059 h 490642"/>
                <a:gd name="connsiteX64" fmla="*/ 73568 w 605874"/>
                <a:gd name="connsiteY64" fmla="*/ 147059 h 490642"/>
                <a:gd name="connsiteX65" fmla="*/ 0 w 605874"/>
                <a:gd name="connsiteY65" fmla="*/ 73601 h 490642"/>
                <a:gd name="connsiteX66" fmla="*/ 73568 w 605874"/>
                <a:gd name="connsiteY66" fmla="*/ 0 h 490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605874" h="490642">
                  <a:moveTo>
                    <a:pt x="88907" y="397996"/>
                  </a:moveTo>
                  <a:cubicBezTo>
                    <a:pt x="78296" y="397996"/>
                    <a:pt x="69835" y="406588"/>
                    <a:pt x="69835" y="417184"/>
                  </a:cubicBezTo>
                  <a:cubicBezTo>
                    <a:pt x="69835" y="427637"/>
                    <a:pt x="78296" y="436229"/>
                    <a:pt x="88907" y="436229"/>
                  </a:cubicBezTo>
                  <a:lnTo>
                    <a:pt x="155875" y="436229"/>
                  </a:lnTo>
                  <a:cubicBezTo>
                    <a:pt x="166343" y="436229"/>
                    <a:pt x="174947" y="427637"/>
                    <a:pt x="174947" y="417184"/>
                  </a:cubicBezTo>
                  <a:cubicBezTo>
                    <a:pt x="174947" y="406588"/>
                    <a:pt x="166343" y="397996"/>
                    <a:pt x="155875" y="397996"/>
                  </a:cubicBezTo>
                  <a:close/>
                  <a:moveTo>
                    <a:pt x="73564" y="343583"/>
                  </a:moveTo>
                  <a:lnTo>
                    <a:pt x="349033" y="343583"/>
                  </a:lnTo>
                  <a:cubicBezTo>
                    <a:pt x="348890" y="345015"/>
                    <a:pt x="348890" y="346447"/>
                    <a:pt x="348890" y="347879"/>
                  </a:cubicBezTo>
                  <a:cubicBezTo>
                    <a:pt x="348890" y="415179"/>
                    <a:pt x="393630" y="472170"/>
                    <a:pt x="455005" y="490642"/>
                  </a:cubicBezTo>
                  <a:lnTo>
                    <a:pt x="73564" y="490642"/>
                  </a:lnTo>
                  <a:cubicBezTo>
                    <a:pt x="32982" y="490642"/>
                    <a:pt x="0" y="457708"/>
                    <a:pt x="0" y="417184"/>
                  </a:cubicBezTo>
                  <a:cubicBezTo>
                    <a:pt x="0" y="376661"/>
                    <a:pt x="32982" y="343583"/>
                    <a:pt x="73564" y="343583"/>
                  </a:cubicBezTo>
                  <a:close/>
                  <a:moveTo>
                    <a:pt x="543645" y="305408"/>
                  </a:moveTo>
                  <a:cubicBezTo>
                    <a:pt x="541494" y="305408"/>
                    <a:pt x="539630" y="306267"/>
                    <a:pt x="538196" y="307698"/>
                  </a:cubicBezTo>
                  <a:lnTo>
                    <a:pt x="482132" y="363527"/>
                  </a:lnTo>
                  <a:lnTo>
                    <a:pt x="460194" y="341625"/>
                  </a:lnTo>
                  <a:cubicBezTo>
                    <a:pt x="458760" y="340050"/>
                    <a:pt x="456753" y="339334"/>
                    <a:pt x="454746" y="339334"/>
                  </a:cubicBezTo>
                  <a:cubicBezTo>
                    <a:pt x="452738" y="339334"/>
                    <a:pt x="450731" y="340050"/>
                    <a:pt x="449297" y="341625"/>
                  </a:cubicBezTo>
                  <a:lnTo>
                    <a:pt x="442558" y="348353"/>
                  </a:lnTo>
                  <a:cubicBezTo>
                    <a:pt x="441124" y="349784"/>
                    <a:pt x="440407" y="351645"/>
                    <a:pt x="440407" y="353650"/>
                  </a:cubicBezTo>
                  <a:cubicBezTo>
                    <a:pt x="440407" y="355797"/>
                    <a:pt x="441124" y="357658"/>
                    <a:pt x="442558" y="359089"/>
                  </a:cubicBezTo>
                  <a:lnTo>
                    <a:pt x="476827" y="393302"/>
                  </a:lnTo>
                  <a:cubicBezTo>
                    <a:pt x="478261" y="394734"/>
                    <a:pt x="480125" y="395450"/>
                    <a:pt x="482132" y="395450"/>
                  </a:cubicBezTo>
                  <a:cubicBezTo>
                    <a:pt x="484283" y="395450"/>
                    <a:pt x="486147" y="394734"/>
                    <a:pt x="487581" y="393302"/>
                  </a:cubicBezTo>
                  <a:lnTo>
                    <a:pt x="555689" y="325162"/>
                  </a:lnTo>
                  <a:cubicBezTo>
                    <a:pt x="557123" y="323731"/>
                    <a:pt x="557983" y="321870"/>
                    <a:pt x="557983" y="319723"/>
                  </a:cubicBezTo>
                  <a:cubicBezTo>
                    <a:pt x="557983" y="317719"/>
                    <a:pt x="557123" y="315858"/>
                    <a:pt x="555689" y="314426"/>
                  </a:cubicBezTo>
                  <a:lnTo>
                    <a:pt x="548950" y="307698"/>
                  </a:lnTo>
                  <a:cubicBezTo>
                    <a:pt x="547516" y="306267"/>
                    <a:pt x="545652" y="305408"/>
                    <a:pt x="543645" y="305408"/>
                  </a:cubicBezTo>
                  <a:close/>
                  <a:moveTo>
                    <a:pt x="498192" y="240417"/>
                  </a:moveTo>
                  <a:cubicBezTo>
                    <a:pt x="557696" y="240417"/>
                    <a:pt x="605874" y="288516"/>
                    <a:pt x="605874" y="347924"/>
                  </a:cubicBezTo>
                  <a:cubicBezTo>
                    <a:pt x="605874" y="407331"/>
                    <a:pt x="557696" y="455430"/>
                    <a:pt x="498192" y="455430"/>
                  </a:cubicBezTo>
                  <a:cubicBezTo>
                    <a:pt x="438687" y="455430"/>
                    <a:pt x="390509" y="407331"/>
                    <a:pt x="390509" y="347924"/>
                  </a:cubicBezTo>
                  <a:cubicBezTo>
                    <a:pt x="390509" y="288516"/>
                    <a:pt x="438687" y="240417"/>
                    <a:pt x="498192" y="240417"/>
                  </a:cubicBezTo>
                  <a:close/>
                  <a:moveTo>
                    <a:pt x="88904" y="226214"/>
                  </a:moveTo>
                  <a:cubicBezTo>
                    <a:pt x="78293" y="226214"/>
                    <a:pt x="69833" y="234801"/>
                    <a:pt x="69833" y="245393"/>
                  </a:cubicBezTo>
                  <a:cubicBezTo>
                    <a:pt x="69833" y="255841"/>
                    <a:pt x="78293" y="264428"/>
                    <a:pt x="88904" y="264428"/>
                  </a:cubicBezTo>
                  <a:lnTo>
                    <a:pt x="155869" y="264428"/>
                  </a:lnTo>
                  <a:cubicBezTo>
                    <a:pt x="166336" y="264428"/>
                    <a:pt x="174940" y="255841"/>
                    <a:pt x="174940" y="245393"/>
                  </a:cubicBezTo>
                  <a:cubicBezTo>
                    <a:pt x="174940" y="234801"/>
                    <a:pt x="166336" y="226214"/>
                    <a:pt x="155869" y="226214"/>
                  </a:cubicBezTo>
                  <a:close/>
                  <a:moveTo>
                    <a:pt x="73561" y="171827"/>
                  </a:moveTo>
                  <a:lnTo>
                    <a:pt x="486534" y="171827"/>
                  </a:lnTo>
                  <a:cubicBezTo>
                    <a:pt x="513635" y="171827"/>
                    <a:pt x="537295" y="186426"/>
                    <a:pt x="550057" y="208180"/>
                  </a:cubicBezTo>
                  <a:cubicBezTo>
                    <a:pt x="533854" y="202169"/>
                    <a:pt x="516360" y="198877"/>
                    <a:pt x="498149" y="198877"/>
                  </a:cubicBezTo>
                  <a:cubicBezTo>
                    <a:pt x="425878" y="198877"/>
                    <a:pt x="365366" y="250545"/>
                    <a:pt x="351744" y="318815"/>
                  </a:cubicBezTo>
                  <a:lnTo>
                    <a:pt x="73561" y="318815"/>
                  </a:lnTo>
                  <a:cubicBezTo>
                    <a:pt x="32980" y="318815"/>
                    <a:pt x="0" y="285897"/>
                    <a:pt x="0" y="245393"/>
                  </a:cubicBezTo>
                  <a:cubicBezTo>
                    <a:pt x="0" y="204889"/>
                    <a:pt x="32980" y="171827"/>
                    <a:pt x="73561" y="171827"/>
                  </a:cubicBezTo>
                  <a:close/>
                  <a:moveTo>
                    <a:pt x="88912" y="54413"/>
                  </a:moveTo>
                  <a:cubicBezTo>
                    <a:pt x="78300" y="54413"/>
                    <a:pt x="69839" y="63005"/>
                    <a:pt x="69839" y="73601"/>
                  </a:cubicBezTo>
                  <a:cubicBezTo>
                    <a:pt x="69839" y="84054"/>
                    <a:pt x="78300" y="92646"/>
                    <a:pt x="88912" y="92646"/>
                  </a:cubicBezTo>
                  <a:lnTo>
                    <a:pt x="155883" y="92646"/>
                  </a:lnTo>
                  <a:cubicBezTo>
                    <a:pt x="166351" y="92646"/>
                    <a:pt x="174956" y="84054"/>
                    <a:pt x="174956" y="73601"/>
                  </a:cubicBezTo>
                  <a:cubicBezTo>
                    <a:pt x="174956" y="63005"/>
                    <a:pt x="166351" y="54413"/>
                    <a:pt x="155883" y="54413"/>
                  </a:cubicBezTo>
                  <a:close/>
                  <a:moveTo>
                    <a:pt x="454168" y="49258"/>
                  </a:moveTo>
                  <a:cubicBezTo>
                    <a:pt x="440688" y="49258"/>
                    <a:pt x="429789" y="60141"/>
                    <a:pt x="429789" y="73601"/>
                  </a:cubicBezTo>
                  <a:cubicBezTo>
                    <a:pt x="429789" y="86918"/>
                    <a:pt x="440688" y="97944"/>
                    <a:pt x="454168" y="97944"/>
                  </a:cubicBezTo>
                  <a:cubicBezTo>
                    <a:pt x="467505" y="97944"/>
                    <a:pt x="478547" y="86918"/>
                    <a:pt x="478547" y="73601"/>
                  </a:cubicBezTo>
                  <a:cubicBezTo>
                    <a:pt x="478547" y="60141"/>
                    <a:pt x="467505" y="49258"/>
                    <a:pt x="454168" y="49258"/>
                  </a:cubicBezTo>
                  <a:close/>
                  <a:moveTo>
                    <a:pt x="73568" y="0"/>
                  </a:moveTo>
                  <a:lnTo>
                    <a:pt x="486578" y="0"/>
                  </a:lnTo>
                  <a:cubicBezTo>
                    <a:pt x="527162" y="0"/>
                    <a:pt x="560289" y="33078"/>
                    <a:pt x="560289" y="73601"/>
                  </a:cubicBezTo>
                  <a:cubicBezTo>
                    <a:pt x="560289" y="114125"/>
                    <a:pt x="527162" y="147059"/>
                    <a:pt x="486578" y="147059"/>
                  </a:cubicBezTo>
                  <a:lnTo>
                    <a:pt x="73568" y="147059"/>
                  </a:lnTo>
                  <a:cubicBezTo>
                    <a:pt x="32983" y="147059"/>
                    <a:pt x="0" y="114125"/>
                    <a:pt x="0" y="73601"/>
                  </a:cubicBezTo>
                  <a:cubicBezTo>
                    <a:pt x="0" y="33078"/>
                    <a:pt x="32983" y="0"/>
                    <a:pt x="73568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288784ED-73F0-46CF-B3CE-C2D8A5E6F2EE}"/>
              </a:ext>
            </a:extLst>
          </p:cNvPr>
          <p:cNvGrpSpPr/>
          <p:nvPr/>
        </p:nvGrpSpPr>
        <p:grpSpPr>
          <a:xfrm>
            <a:off x="1424264" y="2167783"/>
            <a:ext cx="2100701" cy="805551"/>
            <a:chOff x="1424264" y="2167783"/>
            <a:chExt cx="2100701" cy="805551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33D86BE7-684B-4B93-9E47-F15240D67352}"/>
                </a:ext>
              </a:extLst>
            </p:cNvPr>
            <p:cNvSpPr/>
            <p:nvPr/>
          </p:nvSpPr>
          <p:spPr>
            <a:xfrm>
              <a:off x="1928138" y="2467944"/>
              <a:ext cx="103105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+mj-ea"/>
                  <a:ea typeface="+mj-ea"/>
                </a:rPr>
                <a:t>XXXX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1" name="梯形 30">
              <a:extLst>
                <a:ext uri="{FF2B5EF4-FFF2-40B4-BE49-F238E27FC236}">
                  <a16:creationId xmlns:a16="http://schemas.microsoft.com/office/drawing/2014/main" xmlns="" id="{25429B16-8FB5-415A-9E29-8D016EA88DBA}"/>
                </a:ext>
              </a:extLst>
            </p:cNvPr>
            <p:cNvSpPr/>
            <p:nvPr/>
          </p:nvSpPr>
          <p:spPr>
            <a:xfrm>
              <a:off x="1424264" y="2768426"/>
              <a:ext cx="2100701" cy="204908"/>
            </a:xfrm>
            <a:prstGeom prst="trapezoid">
              <a:avLst>
                <a:gd name="adj" fmla="val 138592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12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100000">
                    <a:schemeClr val="bg1"/>
                  </a:gs>
                  <a:gs pos="38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50" name="cloud-computing_193474">
              <a:extLst>
                <a:ext uri="{FF2B5EF4-FFF2-40B4-BE49-F238E27FC236}">
                  <a16:creationId xmlns:a16="http://schemas.microsoft.com/office/drawing/2014/main" xmlns="" id="{79E9E0A4-9743-454E-8593-0A28EA85B07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105614" y="2167783"/>
              <a:ext cx="744897" cy="398011"/>
            </a:xfrm>
            <a:custGeom>
              <a:avLst/>
              <a:gdLst>
                <a:gd name="T0" fmla="*/ 325000 h 606722"/>
                <a:gd name="T1" fmla="*/ 325000 h 606722"/>
                <a:gd name="T2" fmla="*/ 325000 h 606722"/>
                <a:gd name="T3" fmla="*/ 325000 h 606722"/>
                <a:gd name="T4" fmla="*/ 325000 h 606722"/>
                <a:gd name="T5" fmla="*/ 325000 h 606722"/>
                <a:gd name="T6" fmla="*/ 325000 h 606722"/>
                <a:gd name="T7" fmla="*/ 325000 h 606722"/>
                <a:gd name="T8" fmla="*/ 325000 h 606722"/>
                <a:gd name="T9" fmla="*/ 325000 h 606722"/>
                <a:gd name="T10" fmla="*/ 325000 h 606722"/>
                <a:gd name="T11" fmla="*/ 325000 h 606722"/>
                <a:gd name="T12" fmla="*/ 325000 h 606722"/>
                <a:gd name="T13" fmla="*/ 325000 h 606722"/>
                <a:gd name="T14" fmla="*/ 325000 h 606722"/>
                <a:gd name="T15" fmla="*/ 325000 h 606722"/>
                <a:gd name="T16" fmla="*/ 325000 h 606722"/>
                <a:gd name="T17" fmla="*/ 325000 h 606722"/>
                <a:gd name="T18" fmla="*/ 325000 h 606722"/>
                <a:gd name="T19" fmla="*/ 325000 h 606722"/>
                <a:gd name="T20" fmla="*/ 325000 h 606722"/>
                <a:gd name="T21" fmla="*/ 325000 h 606722"/>
                <a:gd name="T22" fmla="*/ 325000 h 606722"/>
                <a:gd name="T23" fmla="*/ 325000 h 606722"/>
                <a:gd name="T24" fmla="*/ 325000 h 606722"/>
                <a:gd name="T25" fmla="*/ 325000 h 606722"/>
                <a:gd name="T26" fmla="*/ 325000 h 606722"/>
                <a:gd name="T27" fmla="*/ 325000 h 606722"/>
                <a:gd name="T28" fmla="*/ 325000 h 606722"/>
                <a:gd name="T29" fmla="*/ 325000 h 606722"/>
                <a:gd name="T30" fmla="*/ 325000 h 606722"/>
                <a:gd name="T31" fmla="*/ 325000 h 606722"/>
                <a:gd name="T32" fmla="*/ 325000 h 606722"/>
                <a:gd name="T33" fmla="*/ 325000 h 606722"/>
                <a:gd name="T34" fmla="*/ 325000 h 606722"/>
                <a:gd name="T35" fmla="*/ 325000 h 606722"/>
                <a:gd name="T36" fmla="*/ 325000 h 606722"/>
                <a:gd name="T37" fmla="*/ 325000 h 606722"/>
                <a:gd name="T38" fmla="*/ 325000 h 606722"/>
                <a:gd name="T39" fmla="*/ 325000 h 606722"/>
                <a:gd name="T40" fmla="*/ 325000 h 606722"/>
                <a:gd name="T41" fmla="*/ 325000 h 606722"/>
                <a:gd name="T42" fmla="*/ 325000 h 606722"/>
                <a:gd name="T43" fmla="*/ 325000 h 606722"/>
                <a:gd name="T44" fmla="*/ 325000 h 606722"/>
                <a:gd name="T45" fmla="*/ 325000 h 606722"/>
                <a:gd name="T46" fmla="*/ 325000 h 606722"/>
                <a:gd name="T47" fmla="*/ 325000 h 606722"/>
                <a:gd name="T48" fmla="*/ 325000 h 606722"/>
                <a:gd name="T49" fmla="*/ 325000 h 606722"/>
                <a:gd name="T50" fmla="*/ 325000 h 606722"/>
                <a:gd name="T51" fmla="*/ 325000 h 606722"/>
                <a:gd name="T52" fmla="*/ 325000 h 606722"/>
                <a:gd name="T53" fmla="*/ 325000 h 606722"/>
                <a:gd name="T54" fmla="*/ 325000 h 606722"/>
                <a:gd name="T55" fmla="*/ 325000 h 606722"/>
                <a:gd name="T56" fmla="*/ 325000 h 606722"/>
                <a:gd name="T57" fmla="*/ 325000 h 606722"/>
                <a:gd name="T58" fmla="*/ 325000 h 606722"/>
                <a:gd name="T59" fmla="*/ 325000 h 606722"/>
                <a:gd name="T60" fmla="*/ 325000 h 606722"/>
                <a:gd name="T61" fmla="*/ 325000 h 606722"/>
                <a:gd name="T62" fmla="*/ 325000 h 606722"/>
                <a:gd name="T63" fmla="*/ 325000 h 606722"/>
                <a:gd name="T64" fmla="*/ 325000 h 606722"/>
                <a:gd name="T65" fmla="*/ 325000 h 606722"/>
                <a:gd name="T66" fmla="*/ 325000 h 606722"/>
                <a:gd name="T67" fmla="*/ 325000 h 606722"/>
                <a:gd name="T68" fmla="*/ 325000 h 606722"/>
                <a:gd name="T69" fmla="*/ 325000 h 606722"/>
                <a:gd name="T70" fmla="*/ 325000 h 606722"/>
                <a:gd name="T71" fmla="*/ 325000 h 606722"/>
                <a:gd name="T72" fmla="*/ 325000 h 606722"/>
                <a:gd name="T73" fmla="*/ 325000 h 606722"/>
                <a:gd name="T74" fmla="*/ 325000 h 606722"/>
                <a:gd name="T75" fmla="*/ 325000 h 606722"/>
                <a:gd name="T76" fmla="*/ 325000 h 606722"/>
                <a:gd name="T77" fmla="*/ 325000 h 606722"/>
                <a:gd name="T78" fmla="*/ 325000 h 606722"/>
                <a:gd name="T79" fmla="*/ 325000 h 606722"/>
                <a:gd name="T80" fmla="*/ 325000 h 606722"/>
                <a:gd name="T81" fmla="*/ 325000 h 606722"/>
                <a:gd name="T82" fmla="*/ 325000 h 606722"/>
                <a:gd name="T83" fmla="*/ 325000 h 606722"/>
                <a:gd name="T84" fmla="*/ 325000 h 606722"/>
                <a:gd name="T85" fmla="*/ 325000 h 606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827" h="3654">
                  <a:moveTo>
                    <a:pt x="5790" y="1571"/>
                  </a:moveTo>
                  <a:cubicBezTo>
                    <a:pt x="5718" y="1571"/>
                    <a:pt x="5655" y="1520"/>
                    <a:pt x="5641" y="1450"/>
                  </a:cubicBezTo>
                  <a:cubicBezTo>
                    <a:pt x="5466" y="610"/>
                    <a:pt x="4715" y="0"/>
                    <a:pt x="3856" y="0"/>
                  </a:cubicBezTo>
                  <a:cubicBezTo>
                    <a:pt x="3263" y="0"/>
                    <a:pt x="2705" y="290"/>
                    <a:pt x="2364" y="776"/>
                  </a:cubicBezTo>
                  <a:cubicBezTo>
                    <a:pt x="2325" y="830"/>
                    <a:pt x="2256" y="854"/>
                    <a:pt x="2193" y="834"/>
                  </a:cubicBezTo>
                  <a:cubicBezTo>
                    <a:pt x="2092" y="802"/>
                    <a:pt x="1987" y="786"/>
                    <a:pt x="1880" y="786"/>
                  </a:cubicBezTo>
                  <a:cubicBezTo>
                    <a:pt x="1430" y="786"/>
                    <a:pt x="1033" y="1073"/>
                    <a:pt x="894" y="1501"/>
                  </a:cubicBezTo>
                  <a:cubicBezTo>
                    <a:pt x="877" y="1551"/>
                    <a:pt x="836" y="1589"/>
                    <a:pt x="785" y="1602"/>
                  </a:cubicBezTo>
                  <a:cubicBezTo>
                    <a:pt x="323" y="1718"/>
                    <a:pt x="0" y="2133"/>
                    <a:pt x="0" y="2613"/>
                  </a:cubicBezTo>
                  <a:cubicBezTo>
                    <a:pt x="0" y="3187"/>
                    <a:pt x="466" y="3654"/>
                    <a:pt x="1038" y="3654"/>
                  </a:cubicBezTo>
                  <a:lnTo>
                    <a:pt x="5789" y="3654"/>
                  </a:lnTo>
                  <a:cubicBezTo>
                    <a:pt x="6361" y="3654"/>
                    <a:pt x="6827" y="3187"/>
                    <a:pt x="6827" y="2613"/>
                  </a:cubicBezTo>
                  <a:cubicBezTo>
                    <a:pt x="6827" y="2039"/>
                    <a:pt x="6362" y="1572"/>
                    <a:pt x="5790" y="1571"/>
                  </a:cubicBezTo>
                  <a:close/>
                  <a:moveTo>
                    <a:pt x="3097" y="2074"/>
                  </a:moveTo>
                  <a:cubicBezTo>
                    <a:pt x="3067" y="2104"/>
                    <a:pt x="3028" y="2119"/>
                    <a:pt x="2989" y="2119"/>
                  </a:cubicBezTo>
                  <a:cubicBezTo>
                    <a:pt x="2950" y="2119"/>
                    <a:pt x="2911" y="2104"/>
                    <a:pt x="2881" y="2074"/>
                  </a:cubicBezTo>
                  <a:lnTo>
                    <a:pt x="2742" y="1935"/>
                  </a:lnTo>
                  <a:lnTo>
                    <a:pt x="2742" y="2962"/>
                  </a:lnTo>
                  <a:cubicBezTo>
                    <a:pt x="2742" y="3047"/>
                    <a:pt x="2674" y="3115"/>
                    <a:pt x="2589" y="3115"/>
                  </a:cubicBezTo>
                  <a:cubicBezTo>
                    <a:pt x="2505" y="3115"/>
                    <a:pt x="2437" y="3047"/>
                    <a:pt x="2437" y="2962"/>
                  </a:cubicBezTo>
                  <a:lnTo>
                    <a:pt x="2437" y="1958"/>
                  </a:lnTo>
                  <a:lnTo>
                    <a:pt x="2321" y="2074"/>
                  </a:lnTo>
                  <a:cubicBezTo>
                    <a:pt x="2261" y="2134"/>
                    <a:pt x="2164" y="2134"/>
                    <a:pt x="2105" y="2074"/>
                  </a:cubicBezTo>
                  <a:cubicBezTo>
                    <a:pt x="2045" y="2015"/>
                    <a:pt x="2045" y="1918"/>
                    <a:pt x="2105" y="1859"/>
                  </a:cubicBezTo>
                  <a:lnTo>
                    <a:pt x="2493" y="1470"/>
                  </a:lnTo>
                  <a:cubicBezTo>
                    <a:pt x="2553" y="1411"/>
                    <a:pt x="2649" y="1411"/>
                    <a:pt x="2709" y="1470"/>
                  </a:cubicBezTo>
                  <a:lnTo>
                    <a:pt x="3097" y="1859"/>
                  </a:lnTo>
                  <a:cubicBezTo>
                    <a:pt x="3157" y="1918"/>
                    <a:pt x="3157" y="2015"/>
                    <a:pt x="3097" y="2074"/>
                  </a:cubicBezTo>
                  <a:close/>
                  <a:moveTo>
                    <a:pt x="4928" y="2684"/>
                  </a:moveTo>
                  <a:lnTo>
                    <a:pt x="4540" y="3072"/>
                  </a:lnTo>
                  <a:cubicBezTo>
                    <a:pt x="4510" y="3102"/>
                    <a:pt x="4471" y="3117"/>
                    <a:pt x="4432" y="3117"/>
                  </a:cubicBezTo>
                  <a:cubicBezTo>
                    <a:pt x="4393" y="3117"/>
                    <a:pt x="4354" y="3102"/>
                    <a:pt x="4324" y="3072"/>
                  </a:cubicBezTo>
                  <a:lnTo>
                    <a:pt x="3936" y="2684"/>
                  </a:lnTo>
                  <a:cubicBezTo>
                    <a:pt x="3877" y="2624"/>
                    <a:pt x="3877" y="2528"/>
                    <a:pt x="3936" y="2468"/>
                  </a:cubicBezTo>
                  <a:cubicBezTo>
                    <a:pt x="3996" y="2408"/>
                    <a:pt x="4092" y="2408"/>
                    <a:pt x="4152" y="2468"/>
                  </a:cubicBezTo>
                  <a:lnTo>
                    <a:pt x="4268" y="2584"/>
                  </a:lnTo>
                  <a:lnTo>
                    <a:pt x="4268" y="1579"/>
                  </a:lnTo>
                  <a:cubicBezTo>
                    <a:pt x="4268" y="1495"/>
                    <a:pt x="4336" y="1426"/>
                    <a:pt x="4421" y="1426"/>
                  </a:cubicBezTo>
                  <a:cubicBezTo>
                    <a:pt x="4505" y="1426"/>
                    <a:pt x="4573" y="1495"/>
                    <a:pt x="4573" y="1579"/>
                  </a:cubicBezTo>
                  <a:lnTo>
                    <a:pt x="4573" y="2607"/>
                  </a:lnTo>
                  <a:lnTo>
                    <a:pt x="4712" y="2468"/>
                  </a:lnTo>
                  <a:cubicBezTo>
                    <a:pt x="4772" y="2408"/>
                    <a:pt x="4869" y="2408"/>
                    <a:pt x="4928" y="2468"/>
                  </a:cubicBezTo>
                  <a:cubicBezTo>
                    <a:pt x="4988" y="2528"/>
                    <a:pt x="4988" y="2624"/>
                    <a:pt x="4928" y="2684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F2CABB77-F151-49B3-B3E8-F5964AC3AC58}"/>
              </a:ext>
            </a:extLst>
          </p:cNvPr>
          <p:cNvGrpSpPr/>
          <p:nvPr/>
        </p:nvGrpSpPr>
        <p:grpSpPr>
          <a:xfrm>
            <a:off x="8719428" y="4209723"/>
            <a:ext cx="2100701" cy="935805"/>
            <a:chOff x="8719428" y="4209723"/>
            <a:chExt cx="2100701" cy="935805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xmlns="" id="{6CD6DF40-4391-467B-AC2E-A39026147D82}"/>
                </a:ext>
              </a:extLst>
            </p:cNvPr>
            <p:cNvSpPr/>
            <p:nvPr/>
          </p:nvSpPr>
          <p:spPr>
            <a:xfrm>
              <a:off x="9254561" y="4640137"/>
              <a:ext cx="103105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+mj-ea"/>
                  <a:ea typeface="+mj-ea"/>
                </a:rPr>
                <a:t>XXXX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7" name="梯形 46">
              <a:extLst>
                <a:ext uri="{FF2B5EF4-FFF2-40B4-BE49-F238E27FC236}">
                  <a16:creationId xmlns:a16="http://schemas.microsoft.com/office/drawing/2014/main" xmlns="" id="{ACB425E3-760D-4507-92D7-AC09B01B651D}"/>
                </a:ext>
              </a:extLst>
            </p:cNvPr>
            <p:cNvSpPr/>
            <p:nvPr/>
          </p:nvSpPr>
          <p:spPr>
            <a:xfrm>
              <a:off x="8719428" y="4940620"/>
              <a:ext cx="2100701" cy="204908"/>
            </a:xfrm>
            <a:prstGeom prst="trapezoid">
              <a:avLst>
                <a:gd name="adj" fmla="val 138592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39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51" name="cloud-computing_314684">
              <a:extLst>
                <a:ext uri="{FF2B5EF4-FFF2-40B4-BE49-F238E27FC236}">
                  <a16:creationId xmlns:a16="http://schemas.microsoft.com/office/drawing/2014/main" xmlns="" id="{7D34E7D8-2B6C-4588-AABA-E22072BD1DE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60790" y="4209723"/>
              <a:ext cx="609685" cy="605224"/>
            </a:xfrm>
            <a:custGeom>
              <a:avLst/>
              <a:gdLst>
                <a:gd name="connsiteX0" fmla="*/ 339837 w 607639"/>
                <a:gd name="connsiteY0" fmla="*/ 482173 h 603193"/>
                <a:gd name="connsiteX1" fmla="*/ 379436 w 607639"/>
                <a:gd name="connsiteY1" fmla="*/ 482173 h 603193"/>
                <a:gd name="connsiteX2" fmla="*/ 379436 w 607639"/>
                <a:gd name="connsiteY2" fmla="*/ 504298 h 603193"/>
                <a:gd name="connsiteX3" fmla="*/ 411114 w 607639"/>
                <a:gd name="connsiteY3" fmla="*/ 551746 h 603193"/>
                <a:gd name="connsiteX4" fmla="*/ 359592 w 607639"/>
                <a:gd name="connsiteY4" fmla="*/ 603193 h 603193"/>
                <a:gd name="connsiteX5" fmla="*/ 308159 w 607639"/>
                <a:gd name="connsiteY5" fmla="*/ 551746 h 603193"/>
                <a:gd name="connsiteX6" fmla="*/ 339837 w 607639"/>
                <a:gd name="connsiteY6" fmla="*/ 504298 h 603193"/>
                <a:gd name="connsiteX7" fmla="*/ 228203 w 607639"/>
                <a:gd name="connsiteY7" fmla="*/ 482173 h 603193"/>
                <a:gd name="connsiteX8" fmla="*/ 267802 w 607639"/>
                <a:gd name="connsiteY8" fmla="*/ 482173 h 603193"/>
                <a:gd name="connsiteX9" fmla="*/ 267802 w 607639"/>
                <a:gd name="connsiteY9" fmla="*/ 504298 h 603193"/>
                <a:gd name="connsiteX10" fmla="*/ 299480 w 607639"/>
                <a:gd name="connsiteY10" fmla="*/ 551746 h 603193"/>
                <a:gd name="connsiteX11" fmla="*/ 247958 w 607639"/>
                <a:gd name="connsiteY11" fmla="*/ 603193 h 603193"/>
                <a:gd name="connsiteX12" fmla="*/ 196525 w 607639"/>
                <a:gd name="connsiteY12" fmla="*/ 551746 h 603193"/>
                <a:gd name="connsiteX13" fmla="*/ 228203 w 607639"/>
                <a:gd name="connsiteY13" fmla="*/ 504298 h 603193"/>
                <a:gd name="connsiteX14" fmla="*/ 51454 w 607639"/>
                <a:gd name="connsiteY14" fmla="*/ 379360 h 603193"/>
                <a:gd name="connsiteX15" fmla="*/ 98991 w 607639"/>
                <a:gd name="connsiteY15" fmla="*/ 410995 h 603193"/>
                <a:gd name="connsiteX16" fmla="*/ 116618 w 607639"/>
                <a:gd name="connsiteY16" fmla="*/ 410995 h 603193"/>
                <a:gd name="connsiteX17" fmla="*/ 116618 w 607639"/>
                <a:gd name="connsiteY17" fmla="*/ 391179 h 603193"/>
                <a:gd name="connsiteX18" fmla="*/ 156232 w 607639"/>
                <a:gd name="connsiteY18" fmla="*/ 391179 h 603193"/>
                <a:gd name="connsiteX19" fmla="*/ 156232 w 607639"/>
                <a:gd name="connsiteY19" fmla="*/ 450539 h 603193"/>
                <a:gd name="connsiteX20" fmla="*/ 98991 w 607639"/>
                <a:gd name="connsiteY20" fmla="*/ 450539 h 603193"/>
                <a:gd name="connsiteX21" fmla="*/ 51454 w 607639"/>
                <a:gd name="connsiteY21" fmla="*/ 482174 h 603193"/>
                <a:gd name="connsiteX22" fmla="*/ 0 w 607639"/>
                <a:gd name="connsiteY22" fmla="*/ 430723 h 603193"/>
                <a:gd name="connsiteX23" fmla="*/ 51454 w 607639"/>
                <a:gd name="connsiteY23" fmla="*/ 379360 h 603193"/>
                <a:gd name="connsiteX24" fmla="*/ 556096 w 607639"/>
                <a:gd name="connsiteY24" fmla="*/ 379289 h 603193"/>
                <a:gd name="connsiteX25" fmla="*/ 607639 w 607639"/>
                <a:gd name="connsiteY25" fmla="*/ 430687 h 603193"/>
                <a:gd name="connsiteX26" fmla="*/ 556096 w 607639"/>
                <a:gd name="connsiteY26" fmla="*/ 482173 h 603193"/>
                <a:gd name="connsiteX27" fmla="*/ 508648 w 607639"/>
                <a:gd name="connsiteY27" fmla="*/ 450516 h 603193"/>
                <a:gd name="connsiteX28" fmla="*/ 451407 w 607639"/>
                <a:gd name="connsiteY28" fmla="*/ 450516 h 603193"/>
                <a:gd name="connsiteX29" fmla="*/ 451407 w 607639"/>
                <a:gd name="connsiteY29" fmla="*/ 391116 h 603193"/>
                <a:gd name="connsiteX30" fmla="*/ 491021 w 607639"/>
                <a:gd name="connsiteY30" fmla="*/ 391116 h 603193"/>
                <a:gd name="connsiteX31" fmla="*/ 491021 w 607639"/>
                <a:gd name="connsiteY31" fmla="*/ 410946 h 603193"/>
                <a:gd name="connsiteX32" fmla="*/ 508648 w 607639"/>
                <a:gd name="connsiteY32" fmla="*/ 410946 h 603193"/>
                <a:gd name="connsiteX33" fmla="*/ 556096 w 607639"/>
                <a:gd name="connsiteY33" fmla="*/ 379289 h 603193"/>
                <a:gd name="connsiteX34" fmla="*/ 341951 w 607639"/>
                <a:gd name="connsiteY34" fmla="*/ 147199 h 603193"/>
                <a:gd name="connsiteX35" fmla="*/ 399723 w 607639"/>
                <a:gd name="connsiteY35" fmla="*/ 201229 h 603193"/>
                <a:gd name="connsiteX36" fmla="*/ 438000 w 607639"/>
                <a:gd name="connsiteY36" fmla="*/ 258902 h 603193"/>
                <a:gd name="connsiteX37" fmla="*/ 430701 w 607639"/>
                <a:gd name="connsiteY37" fmla="*/ 288228 h 603193"/>
                <a:gd name="connsiteX38" fmla="*/ 438000 w 607639"/>
                <a:gd name="connsiteY38" fmla="*/ 317553 h 603193"/>
                <a:gd name="connsiteX39" fmla="*/ 399723 w 607639"/>
                <a:gd name="connsiteY39" fmla="*/ 375226 h 603193"/>
                <a:gd name="connsiteX40" fmla="*/ 379427 w 607639"/>
                <a:gd name="connsiteY40" fmla="*/ 415393 h 603193"/>
                <a:gd name="connsiteX41" fmla="*/ 379427 w 607639"/>
                <a:gd name="connsiteY41" fmla="*/ 442586 h 603193"/>
                <a:gd name="connsiteX42" fmla="*/ 339814 w 607639"/>
                <a:gd name="connsiteY42" fmla="*/ 442586 h 603193"/>
                <a:gd name="connsiteX43" fmla="*/ 339814 w 607639"/>
                <a:gd name="connsiteY43" fmla="*/ 429167 h 603193"/>
                <a:gd name="connsiteX44" fmla="*/ 323613 w 607639"/>
                <a:gd name="connsiteY44" fmla="*/ 426235 h 603193"/>
                <a:gd name="connsiteX45" fmla="*/ 323613 w 607639"/>
                <a:gd name="connsiteY45" fmla="*/ 150220 h 603193"/>
                <a:gd name="connsiteX46" fmla="*/ 341951 w 607639"/>
                <a:gd name="connsiteY46" fmla="*/ 147199 h 603193"/>
                <a:gd name="connsiteX47" fmla="*/ 265688 w 607639"/>
                <a:gd name="connsiteY47" fmla="*/ 147199 h 603193"/>
                <a:gd name="connsiteX48" fmla="*/ 284026 w 607639"/>
                <a:gd name="connsiteY48" fmla="*/ 150220 h 603193"/>
                <a:gd name="connsiteX49" fmla="*/ 284026 w 607639"/>
                <a:gd name="connsiteY49" fmla="*/ 426235 h 603193"/>
                <a:gd name="connsiteX50" fmla="*/ 267825 w 607639"/>
                <a:gd name="connsiteY50" fmla="*/ 429167 h 603193"/>
                <a:gd name="connsiteX51" fmla="*/ 267825 w 607639"/>
                <a:gd name="connsiteY51" fmla="*/ 442586 h 603193"/>
                <a:gd name="connsiteX52" fmla="*/ 228212 w 607639"/>
                <a:gd name="connsiteY52" fmla="*/ 442586 h 603193"/>
                <a:gd name="connsiteX53" fmla="*/ 228212 w 607639"/>
                <a:gd name="connsiteY53" fmla="*/ 415393 h 603193"/>
                <a:gd name="connsiteX54" fmla="*/ 207916 w 607639"/>
                <a:gd name="connsiteY54" fmla="*/ 375226 h 603193"/>
                <a:gd name="connsiteX55" fmla="*/ 169639 w 607639"/>
                <a:gd name="connsiteY55" fmla="*/ 317553 h 603193"/>
                <a:gd name="connsiteX56" fmla="*/ 176938 w 607639"/>
                <a:gd name="connsiteY56" fmla="*/ 288228 h 603193"/>
                <a:gd name="connsiteX57" fmla="*/ 169639 w 607639"/>
                <a:gd name="connsiteY57" fmla="*/ 258902 h 603193"/>
                <a:gd name="connsiteX58" fmla="*/ 207916 w 607639"/>
                <a:gd name="connsiteY58" fmla="*/ 201229 h 603193"/>
                <a:gd name="connsiteX59" fmla="*/ 265688 w 607639"/>
                <a:gd name="connsiteY59" fmla="*/ 147199 h 603193"/>
                <a:gd name="connsiteX60" fmla="*/ 332933 w 607639"/>
                <a:gd name="connsiteY60" fmla="*/ 0 h 603193"/>
                <a:gd name="connsiteX61" fmla="*/ 432530 w 607639"/>
                <a:gd name="connsiteY61" fmla="*/ 39021 h 603193"/>
                <a:gd name="connsiteX62" fmla="*/ 474007 w 607639"/>
                <a:gd name="connsiteY62" fmla="*/ 116974 h 603193"/>
                <a:gd name="connsiteX63" fmla="*/ 528122 w 607639"/>
                <a:gd name="connsiteY63" fmla="*/ 144707 h 603193"/>
                <a:gd name="connsiteX64" fmla="*/ 558384 w 607639"/>
                <a:gd name="connsiteY64" fmla="*/ 215372 h 603193"/>
                <a:gd name="connsiteX65" fmla="*/ 491007 w 607639"/>
                <a:gd name="connsiteY65" fmla="*/ 309147 h 603193"/>
                <a:gd name="connsiteX66" fmla="*/ 477211 w 607639"/>
                <a:gd name="connsiteY66" fmla="*/ 309147 h 603193"/>
                <a:gd name="connsiteX67" fmla="*/ 473206 w 607639"/>
                <a:gd name="connsiteY67" fmla="*/ 288259 h 603193"/>
                <a:gd name="connsiteX68" fmla="*/ 477567 w 607639"/>
                <a:gd name="connsiteY68" fmla="*/ 258926 h 603193"/>
                <a:gd name="connsiteX69" fmla="*/ 435023 w 607639"/>
                <a:gd name="connsiteY69" fmla="*/ 175995 h 603193"/>
                <a:gd name="connsiteX70" fmla="*/ 341923 w 607639"/>
                <a:gd name="connsiteY70" fmla="*/ 107641 h 603193"/>
                <a:gd name="connsiteX71" fmla="*/ 303739 w 607639"/>
                <a:gd name="connsiteY71" fmla="*/ 115463 h 603193"/>
                <a:gd name="connsiteX72" fmla="*/ 265645 w 607639"/>
                <a:gd name="connsiteY72" fmla="*/ 107641 h 603193"/>
                <a:gd name="connsiteX73" fmla="*/ 172546 w 607639"/>
                <a:gd name="connsiteY73" fmla="*/ 175995 h 603193"/>
                <a:gd name="connsiteX74" fmla="*/ 130001 w 607639"/>
                <a:gd name="connsiteY74" fmla="*/ 258926 h 603193"/>
                <a:gd name="connsiteX75" fmla="*/ 134273 w 607639"/>
                <a:gd name="connsiteY75" fmla="*/ 288259 h 603193"/>
                <a:gd name="connsiteX76" fmla="*/ 130357 w 607639"/>
                <a:gd name="connsiteY76" fmla="*/ 309147 h 603193"/>
                <a:gd name="connsiteX77" fmla="*/ 116561 w 607639"/>
                <a:gd name="connsiteY77" fmla="*/ 309147 h 603193"/>
                <a:gd name="connsiteX78" fmla="*/ 49184 w 607639"/>
                <a:gd name="connsiteY78" fmla="*/ 215372 h 603193"/>
                <a:gd name="connsiteX79" fmla="*/ 103210 w 607639"/>
                <a:gd name="connsiteY79" fmla="*/ 127374 h 603193"/>
                <a:gd name="connsiteX80" fmla="*/ 136676 w 607639"/>
                <a:gd name="connsiteY80" fmla="*/ 76264 h 603193"/>
                <a:gd name="connsiteX81" fmla="*/ 205656 w 607639"/>
                <a:gd name="connsiteY81" fmla="*/ 51643 h 603193"/>
                <a:gd name="connsiteX82" fmla="*/ 220697 w 607639"/>
                <a:gd name="connsiteY82" fmla="*/ 52710 h 603193"/>
                <a:gd name="connsiteX83" fmla="*/ 332933 w 607639"/>
                <a:gd name="connsiteY83" fmla="*/ 0 h 60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607639" h="603193">
                  <a:moveTo>
                    <a:pt x="339837" y="482173"/>
                  </a:moveTo>
                  <a:lnTo>
                    <a:pt x="379436" y="482173"/>
                  </a:lnTo>
                  <a:lnTo>
                    <a:pt x="379436" y="504298"/>
                  </a:lnTo>
                  <a:cubicBezTo>
                    <a:pt x="398033" y="512117"/>
                    <a:pt x="411114" y="530421"/>
                    <a:pt x="411114" y="551746"/>
                  </a:cubicBezTo>
                  <a:cubicBezTo>
                    <a:pt x="411114" y="580091"/>
                    <a:pt x="387978" y="603193"/>
                    <a:pt x="359592" y="603193"/>
                  </a:cubicBezTo>
                  <a:cubicBezTo>
                    <a:pt x="331206" y="603193"/>
                    <a:pt x="308159" y="580091"/>
                    <a:pt x="308159" y="551746"/>
                  </a:cubicBezTo>
                  <a:cubicBezTo>
                    <a:pt x="308159" y="530421"/>
                    <a:pt x="321240" y="512117"/>
                    <a:pt x="339837" y="504298"/>
                  </a:cubicBezTo>
                  <a:close/>
                  <a:moveTo>
                    <a:pt x="228203" y="482173"/>
                  </a:moveTo>
                  <a:lnTo>
                    <a:pt x="267802" y="482173"/>
                  </a:lnTo>
                  <a:lnTo>
                    <a:pt x="267802" y="504298"/>
                  </a:lnTo>
                  <a:cubicBezTo>
                    <a:pt x="286399" y="512117"/>
                    <a:pt x="299480" y="530421"/>
                    <a:pt x="299480" y="551746"/>
                  </a:cubicBezTo>
                  <a:cubicBezTo>
                    <a:pt x="299480" y="580091"/>
                    <a:pt x="276344" y="603193"/>
                    <a:pt x="247958" y="603193"/>
                  </a:cubicBezTo>
                  <a:cubicBezTo>
                    <a:pt x="219572" y="603193"/>
                    <a:pt x="196525" y="580091"/>
                    <a:pt x="196525" y="551746"/>
                  </a:cubicBezTo>
                  <a:cubicBezTo>
                    <a:pt x="196525" y="530421"/>
                    <a:pt x="209606" y="512117"/>
                    <a:pt x="228203" y="504298"/>
                  </a:cubicBezTo>
                  <a:close/>
                  <a:moveTo>
                    <a:pt x="51454" y="379360"/>
                  </a:moveTo>
                  <a:cubicBezTo>
                    <a:pt x="72819" y="379360"/>
                    <a:pt x="91247" y="392423"/>
                    <a:pt x="98991" y="410995"/>
                  </a:cubicBezTo>
                  <a:lnTo>
                    <a:pt x="116618" y="410995"/>
                  </a:lnTo>
                  <a:lnTo>
                    <a:pt x="116618" y="391179"/>
                  </a:lnTo>
                  <a:lnTo>
                    <a:pt x="156232" y="391179"/>
                  </a:lnTo>
                  <a:lnTo>
                    <a:pt x="156232" y="450539"/>
                  </a:lnTo>
                  <a:lnTo>
                    <a:pt x="98991" y="450539"/>
                  </a:lnTo>
                  <a:cubicBezTo>
                    <a:pt x="91247" y="469111"/>
                    <a:pt x="72819" y="482174"/>
                    <a:pt x="51454" y="482174"/>
                  </a:cubicBezTo>
                  <a:cubicBezTo>
                    <a:pt x="23056" y="482174"/>
                    <a:pt x="0" y="459070"/>
                    <a:pt x="0" y="430723"/>
                  </a:cubicBezTo>
                  <a:cubicBezTo>
                    <a:pt x="0" y="402464"/>
                    <a:pt x="23056" y="379360"/>
                    <a:pt x="51454" y="379360"/>
                  </a:cubicBezTo>
                  <a:close/>
                  <a:moveTo>
                    <a:pt x="556096" y="379289"/>
                  </a:moveTo>
                  <a:cubicBezTo>
                    <a:pt x="584494" y="379289"/>
                    <a:pt x="607639" y="402409"/>
                    <a:pt x="607639" y="430687"/>
                  </a:cubicBezTo>
                  <a:cubicBezTo>
                    <a:pt x="607639" y="459053"/>
                    <a:pt x="584494" y="482173"/>
                    <a:pt x="556096" y="482173"/>
                  </a:cubicBezTo>
                  <a:cubicBezTo>
                    <a:pt x="534731" y="482173"/>
                    <a:pt x="516392" y="469101"/>
                    <a:pt x="508648" y="450516"/>
                  </a:cubicBezTo>
                  <a:lnTo>
                    <a:pt x="451407" y="450516"/>
                  </a:lnTo>
                  <a:lnTo>
                    <a:pt x="451407" y="391116"/>
                  </a:lnTo>
                  <a:lnTo>
                    <a:pt x="491021" y="391116"/>
                  </a:lnTo>
                  <a:lnTo>
                    <a:pt x="491021" y="410946"/>
                  </a:lnTo>
                  <a:lnTo>
                    <a:pt x="508648" y="410946"/>
                  </a:lnTo>
                  <a:cubicBezTo>
                    <a:pt x="516392" y="392361"/>
                    <a:pt x="534731" y="379289"/>
                    <a:pt x="556096" y="379289"/>
                  </a:cubicBezTo>
                  <a:close/>
                  <a:moveTo>
                    <a:pt x="341951" y="147199"/>
                  </a:moveTo>
                  <a:cubicBezTo>
                    <a:pt x="372572" y="147199"/>
                    <a:pt x="397764" y="171193"/>
                    <a:pt x="399723" y="201229"/>
                  </a:cubicBezTo>
                  <a:cubicBezTo>
                    <a:pt x="422244" y="210915"/>
                    <a:pt x="438000" y="233309"/>
                    <a:pt x="438000" y="258902"/>
                  </a:cubicBezTo>
                  <a:cubicBezTo>
                    <a:pt x="438000" y="269477"/>
                    <a:pt x="435329" y="279430"/>
                    <a:pt x="430701" y="288228"/>
                  </a:cubicBezTo>
                  <a:cubicBezTo>
                    <a:pt x="435419" y="297203"/>
                    <a:pt x="438000" y="307156"/>
                    <a:pt x="438000" y="317553"/>
                  </a:cubicBezTo>
                  <a:cubicBezTo>
                    <a:pt x="438000" y="343413"/>
                    <a:pt x="422155" y="365718"/>
                    <a:pt x="399723" y="375226"/>
                  </a:cubicBezTo>
                  <a:cubicBezTo>
                    <a:pt x="398654" y="391311"/>
                    <a:pt x="390999" y="405618"/>
                    <a:pt x="379427" y="415393"/>
                  </a:cubicBezTo>
                  <a:lnTo>
                    <a:pt x="379427" y="442586"/>
                  </a:lnTo>
                  <a:lnTo>
                    <a:pt x="339814" y="442586"/>
                  </a:lnTo>
                  <a:lnTo>
                    <a:pt x="339814" y="429167"/>
                  </a:lnTo>
                  <a:cubicBezTo>
                    <a:pt x="334117" y="428990"/>
                    <a:pt x="328687" y="427923"/>
                    <a:pt x="323613" y="426235"/>
                  </a:cubicBezTo>
                  <a:lnTo>
                    <a:pt x="323613" y="150220"/>
                  </a:lnTo>
                  <a:cubicBezTo>
                    <a:pt x="329399" y="148265"/>
                    <a:pt x="335541" y="147199"/>
                    <a:pt x="341951" y="147199"/>
                  </a:cubicBezTo>
                  <a:close/>
                  <a:moveTo>
                    <a:pt x="265688" y="147199"/>
                  </a:moveTo>
                  <a:cubicBezTo>
                    <a:pt x="272098" y="147199"/>
                    <a:pt x="278240" y="148265"/>
                    <a:pt x="284026" y="150220"/>
                  </a:cubicBezTo>
                  <a:lnTo>
                    <a:pt x="284026" y="426235"/>
                  </a:lnTo>
                  <a:cubicBezTo>
                    <a:pt x="278863" y="427923"/>
                    <a:pt x="273433" y="428990"/>
                    <a:pt x="267825" y="429167"/>
                  </a:cubicBezTo>
                  <a:lnTo>
                    <a:pt x="267825" y="442586"/>
                  </a:lnTo>
                  <a:lnTo>
                    <a:pt x="228212" y="442586"/>
                  </a:lnTo>
                  <a:lnTo>
                    <a:pt x="228212" y="415393"/>
                  </a:lnTo>
                  <a:cubicBezTo>
                    <a:pt x="216640" y="405618"/>
                    <a:pt x="208985" y="391311"/>
                    <a:pt x="207916" y="375226"/>
                  </a:cubicBezTo>
                  <a:cubicBezTo>
                    <a:pt x="185395" y="365718"/>
                    <a:pt x="169639" y="343413"/>
                    <a:pt x="169639" y="317553"/>
                  </a:cubicBezTo>
                  <a:cubicBezTo>
                    <a:pt x="169639" y="307156"/>
                    <a:pt x="172220" y="297203"/>
                    <a:pt x="176938" y="288228"/>
                  </a:cubicBezTo>
                  <a:cubicBezTo>
                    <a:pt x="172310" y="279430"/>
                    <a:pt x="169639" y="269477"/>
                    <a:pt x="169639" y="258902"/>
                  </a:cubicBezTo>
                  <a:cubicBezTo>
                    <a:pt x="169639" y="233309"/>
                    <a:pt x="185395" y="210915"/>
                    <a:pt x="207916" y="201229"/>
                  </a:cubicBezTo>
                  <a:cubicBezTo>
                    <a:pt x="209875" y="171193"/>
                    <a:pt x="235067" y="147199"/>
                    <a:pt x="265688" y="147199"/>
                  </a:cubicBezTo>
                  <a:close/>
                  <a:moveTo>
                    <a:pt x="332933" y="0"/>
                  </a:moveTo>
                  <a:cubicBezTo>
                    <a:pt x="370316" y="0"/>
                    <a:pt x="405740" y="13866"/>
                    <a:pt x="432530" y="39021"/>
                  </a:cubicBezTo>
                  <a:cubicBezTo>
                    <a:pt x="455049" y="60265"/>
                    <a:pt x="469379" y="87464"/>
                    <a:pt x="474007" y="116974"/>
                  </a:cubicBezTo>
                  <a:cubicBezTo>
                    <a:pt x="494389" y="120619"/>
                    <a:pt x="513169" y="130219"/>
                    <a:pt x="528122" y="144707"/>
                  </a:cubicBezTo>
                  <a:cubicBezTo>
                    <a:pt x="547614" y="163551"/>
                    <a:pt x="558384" y="188706"/>
                    <a:pt x="558384" y="215372"/>
                  </a:cubicBezTo>
                  <a:cubicBezTo>
                    <a:pt x="558384" y="258215"/>
                    <a:pt x="530347" y="294925"/>
                    <a:pt x="491007" y="309147"/>
                  </a:cubicBezTo>
                  <a:lnTo>
                    <a:pt x="477211" y="309147"/>
                  </a:lnTo>
                  <a:cubicBezTo>
                    <a:pt x="476232" y="299192"/>
                    <a:pt x="476054" y="297770"/>
                    <a:pt x="473206" y="288259"/>
                  </a:cubicBezTo>
                  <a:cubicBezTo>
                    <a:pt x="476054" y="278748"/>
                    <a:pt x="477567" y="268882"/>
                    <a:pt x="477567" y="258926"/>
                  </a:cubicBezTo>
                  <a:cubicBezTo>
                    <a:pt x="477567" y="225594"/>
                    <a:pt x="461368" y="194928"/>
                    <a:pt x="435023" y="175995"/>
                  </a:cubicBezTo>
                  <a:cubicBezTo>
                    <a:pt x="422473" y="136263"/>
                    <a:pt x="385268" y="107641"/>
                    <a:pt x="341923" y="107641"/>
                  </a:cubicBezTo>
                  <a:cubicBezTo>
                    <a:pt x="328661" y="107641"/>
                    <a:pt x="315755" y="110308"/>
                    <a:pt x="303739" y="115463"/>
                  </a:cubicBezTo>
                  <a:cubicBezTo>
                    <a:pt x="291813" y="110308"/>
                    <a:pt x="278818" y="107641"/>
                    <a:pt x="265645" y="107641"/>
                  </a:cubicBezTo>
                  <a:cubicBezTo>
                    <a:pt x="222300" y="107641"/>
                    <a:pt x="185006" y="136263"/>
                    <a:pt x="172546" y="175995"/>
                  </a:cubicBezTo>
                  <a:cubicBezTo>
                    <a:pt x="146200" y="194928"/>
                    <a:pt x="130001" y="225594"/>
                    <a:pt x="130001" y="258926"/>
                  </a:cubicBezTo>
                  <a:cubicBezTo>
                    <a:pt x="130001" y="268882"/>
                    <a:pt x="131425" y="278748"/>
                    <a:pt x="134273" y="288259"/>
                  </a:cubicBezTo>
                  <a:cubicBezTo>
                    <a:pt x="131425" y="297770"/>
                    <a:pt x="131336" y="299192"/>
                    <a:pt x="130357" y="309147"/>
                  </a:cubicBezTo>
                  <a:lnTo>
                    <a:pt x="116561" y="309147"/>
                  </a:lnTo>
                  <a:cubicBezTo>
                    <a:pt x="77221" y="294925"/>
                    <a:pt x="49184" y="258215"/>
                    <a:pt x="49184" y="215372"/>
                  </a:cubicBezTo>
                  <a:cubicBezTo>
                    <a:pt x="49184" y="178306"/>
                    <a:pt x="70100" y="144796"/>
                    <a:pt x="103210" y="127374"/>
                  </a:cubicBezTo>
                  <a:cubicBezTo>
                    <a:pt x="108729" y="107641"/>
                    <a:pt x="120388" y="89775"/>
                    <a:pt x="136676" y="76264"/>
                  </a:cubicBezTo>
                  <a:cubicBezTo>
                    <a:pt x="155901" y="60354"/>
                    <a:pt x="180378" y="51643"/>
                    <a:pt x="205656" y="51643"/>
                  </a:cubicBezTo>
                  <a:cubicBezTo>
                    <a:pt x="210729" y="51643"/>
                    <a:pt x="215713" y="51998"/>
                    <a:pt x="220697" y="52710"/>
                  </a:cubicBezTo>
                  <a:cubicBezTo>
                    <a:pt x="247666" y="19466"/>
                    <a:pt x="288698" y="0"/>
                    <a:pt x="332933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14EBA789-C1E4-467C-9162-EB7F15B156F0}"/>
              </a:ext>
            </a:extLst>
          </p:cNvPr>
          <p:cNvGrpSpPr/>
          <p:nvPr/>
        </p:nvGrpSpPr>
        <p:grpSpPr>
          <a:xfrm>
            <a:off x="8719428" y="2072991"/>
            <a:ext cx="2100701" cy="900346"/>
            <a:chOff x="8719428" y="2072991"/>
            <a:chExt cx="2100701" cy="900346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xmlns="" id="{431A08FF-1EFE-4EBE-897E-1105D478E980}"/>
                </a:ext>
              </a:extLst>
            </p:cNvPr>
            <p:cNvSpPr/>
            <p:nvPr/>
          </p:nvSpPr>
          <p:spPr>
            <a:xfrm>
              <a:off x="9254561" y="2467944"/>
              <a:ext cx="103105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+mj-ea"/>
                  <a:ea typeface="+mj-ea"/>
                </a:rPr>
                <a:t>XXXX</a:t>
              </a:r>
              <a:endParaRPr lang="zh-CN" altLang="en-US" sz="2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2" name="梯形 41">
              <a:extLst>
                <a:ext uri="{FF2B5EF4-FFF2-40B4-BE49-F238E27FC236}">
                  <a16:creationId xmlns:a16="http://schemas.microsoft.com/office/drawing/2014/main" xmlns="" id="{3FB5DC04-87D4-49BA-ABEF-301B620986E7}"/>
                </a:ext>
              </a:extLst>
            </p:cNvPr>
            <p:cNvSpPr/>
            <p:nvPr/>
          </p:nvSpPr>
          <p:spPr>
            <a:xfrm>
              <a:off x="8719428" y="2768429"/>
              <a:ext cx="2100701" cy="204908"/>
            </a:xfrm>
            <a:prstGeom prst="trapezoid">
              <a:avLst>
                <a:gd name="adj" fmla="val 138592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12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100000">
                    <a:schemeClr val="bg1"/>
                  </a:gs>
                  <a:gs pos="38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52" name="browser_150948">
              <a:extLst>
                <a:ext uri="{FF2B5EF4-FFF2-40B4-BE49-F238E27FC236}">
                  <a16:creationId xmlns:a16="http://schemas.microsoft.com/office/drawing/2014/main" xmlns="" id="{609C3C89-EA59-4D54-87A4-7BD5E24A981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85254" y="2072991"/>
              <a:ext cx="562025" cy="561300"/>
            </a:xfrm>
            <a:custGeom>
              <a:avLst/>
              <a:gdLst>
                <a:gd name="connsiteX0" fmla="*/ 462431 w 602819"/>
                <a:gd name="connsiteY0" fmla="*/ 429561 h 602041"/>
                <a:gd name="connsiteX1" fmla="*/ 430130 w 602819"/>
                <a:gd name="connsiteY1" fmla="*/ 461784 h 602041"/>
                <a:gd name="connsiteX2" fmla="*/ 462431 w 602819"/>
                <a:gd name="connsiteY2" fmla="*/ 494007 h 602041"/>
                <a:gd name="connsiteX3" fmla="*/ 494732 w 602819"/>
                <a:gd name="connsiteY3" fmla="*/ 461784 h 602041"/>
                <a:gd name="connsiteX4" fmla="*/ 462431 w 602819"/>
                <a:gd name="connsiteY4" fmla="*/ 429561 h 602041"/>
                <a:gd name="connsiteX5" fmla="*/ 462431 w 602819"/>
                <a:gd name="connsiteY5" fmla="*/ 408616 h 602041"/>
                <a:gd name="connsiteX6" fmla="*/ 516535 w 602819"/>
                <a:gd name="connsiteY6" fmla="*/ 461784 h 602041"/>
                <a:gd name="connsiteX7" fmla="*/ 462431 w 602819"/>
                <a:gd name="connsiteY7" fmla="*/ 515758 h 602041"/>
                <a:gd name="connsiteX8" fmla="*/ 409134 w 602819"/>
                <a:gd name="connsiteY8" fmla="*/ 461784 h 602041"/>
                <a:gd name="connsiteX9" fmla="*/ 462431 w 602819"/>
                <a:gd name="connsiteY9" fmla="*/ 408616 h 602041"/>
                <a:gd name="connsiteX10" fmla="*/ 459204 w 602819"/>
                <a:gd name="connsiteY10" fmla="*/ 344096 h 602041"/>
                <a:gd name="connsiteX11" fmla="*/ 456784 w 602819"/>
                <a:gd name="connsiteY11" fmla="*/ 355381 h 602041"/>
                <a:gd name="connsiteX12" fmla="*/ 414829 w 602819"/>
                <a:gd name="connsiteY12" fmla="*/ 390043 h 602041"/>
                <a:gd name="connsiteX13" fmla="*/ 391431 w 602819"/>
                <a:gd name="connsiteY13" fmla="*/ 382788 h 602041"/>
                <a:gd name="connsiteX14" fmla="*/ 381749 w 602819"/>
                <a:gd name="connsiteY14" fmla="*/ 376339 h 602041"/>
                <a:gd name="connsiteX15" fmla="*/ 372874 w 602819"/>
                <a:gd name="connsiteY15" fmla="*/ 384400 h 602041"/>
                <a:gd name="connsiteX16" fmla="*/ 377715 w 602819"/>
                <a:gd name="connsiteY16" fmla="*/ 390043 h 602041"/>
                <a:gd name="connsiteX17" fmla="*/ 382556 w 602819"/>
                <a:gd name="connsiteY17" fmla="*/ 431153 h 602041"/>
                <a:gd name="connsiteX18" fmla="*/ 351090 w 602819"/>
                <a:gd name="connsiteY18" fmla="*/ 456947 h 602041"/>
                <a:gd name="connsiteX19" fmla="*/ 344635 w 602819"/>
                <a:gd name="connsiteY19" fmla="*/ 458559 h 602041"/>
                <a:gd name="connsiteX20" fmla="*/ 344635 w 602819"/>
                <a:gd name="connsiteY20" fmla="*/ 469844 h 602041"/>
                <a:gd name="connsiteX21" fmla="*/ 351897 w 602819"/>
                <a:gd name="connsiteY21" fmla="*/ 471456 h 602041"/>
                <a:gd name="connsiteX22" fmla="*/ 384170 w 602819"/>
                <a:gd name="connsiteY22" fmla="*/ 496445 h 602041"/>
                <a:gd name="connsiteX23" fmla="*/ 380136 w 602819"/>
                <a:gd name="connsiteY23" fmla="*/ 537555 h 602041"/>
                <a:gd name="connsiteX24" fmla="*/ 376908 w 602819"/>
                <a:gd name="connsiteY24" fmla="*/ 543197 h 602041"/>
                <a:gd name="connsiteX25" fmla="*/ 384976 w 602819"/>
                <a:gd name="connsiteY25" fmla="*/ 551258 h 602041"/>
                <a:gd name="connsiteX26" fmla="*/ 390624 w 602819"/>
                <a:gd name="connsiteY26" fmla="*/ 547228 h 602041"/>
                <a:gd name="connsiteX27" fmla="*/ 415636 w 602819"/>
                <a:gd name="connsiteY27" fmla="*/ 539167 h 602041"/>
                <a:gd name="connsiteX28" fmla="*/ 457591 w 602819"/>
                <a:gd name="connsiteY28" fmla="*/ 573828 h 602041"/>
                <a:gd name="connsiteX29" fmla="*/ 459204 w 602819"/>
                <a:gd name="connsiteY29" fmla="*/ 580277 h 602041"/>
                <a:gd name="connsiteX30" fmla="*/ 470500 w 602819"/>
                <a:gd name="connsiteY30" fmla="*/ 580277 h 602041"/>
                <a:gd name="connsiteX31" fmla="*/ 471307 w 602819"/>
                <a:gd name="connsiteY31" fmla="*/ 577859 h 602041"/>
                <a:gd name="connsiteX32" fmla="*/ 513262 w 602819"/>
                <a:gd name="connsiteY32" fmla="*/ 541585 h 602041"/>
                <a:gd name="connsiteX33" fmla="*/ 539080 w 602819"/>
                <a:gd name="connsiteY33" fmla="*/ 549646 h 602041"/>
                <a:gd name="connsiteX34" fmla="*/ 540694 w 602819"/>
                <a:gd name="connsiteY34" fmla="*/ 551258 h 602041"/>
                <a:gd name="connsiteX35" fmla="*/ 548762 w 602819"/>
                <a:gd name="connsiteY35" fmla="*/ 543197 h 602041"/>
                <a:gd name="connsiteX36" fmla="*/ 544728 w 602819"/>
                <a:gd name="connsiteY36" fmla="*/ 537555 h 602041"/>
                <a:gd name="connsiteX37" fmla="*/ 541500 w 602819"/>
                <a:gd name="connsiteY37" fmla="*/ 496445 h 602041"/>
                <a:gd name="connsiteX38" fmla="*/ 573773 w 602819"/>
                <a:gd name="connsiteY38" fmla="*/ 471456 h 602041"/>
                <a:gd name="connsiteX39" fmla="*/ 581035 w 602819"/>
                <a:gd name="connsiteY39" fmla="*/ 469844 h 602041"/>
                <a:gd name="connsiteX40" fmla="*/ 581035 w 602819"/>
                <a:gd name="connsiteY40" fmla="*/ 458559 h 602041"/>
                <a:gd name="connsiteX41" fmla="*/ 574580 w 602819"/>
                <a:gd name="connsiteY41" fmla="*/ 456947 h 602041"/>
                <a:gd name="connsiteX42" fmla="*/ 542307 w 602819"/>
                <a:gd name="connsiteY42" fmla="*/ 431153 h 602041"/>
                <a:gd name="connsiteX43" fmla="*/ 547955 w 602819"/>
                <a:gd name="connsiteY43" fmla="*/ 390043 h 602041"/>
                <a:gd name="connsiteX44" fmla="*/ 551989 w 602819"/>
                <a:gd name="connsiteY44" fmla="*/ 384400 h 602041"/>
                <a:gd name="connsiteX45" fmla="*/ 543921 w 602819"/>
                <a:gd name="connsiteY45" fmla="*/ 376339 h 602041"/>
                <a:gd name="connsiteX46" fmla="*/ 538273 w 602819"/>
                <a:gd name="connsiteY46" fmla="*/ 379564 h 602041"/>
                <a:gd name="connsiteX47" fmla="*/ 514068 w 602819"/>
                <a:gd name="connsiteY47" fmla="*/ 387624 h 602041"/>
                <a:gd name="connsiteX48" fmla="*/ 472114 w 602819"/>
                <a:gd name="connsiteY48" fmla="*/ 351351 h 602041"/>
                <a:gd name="connsiteX49" fmla="*/ 470500 w 602819"/>
                <a:gd name="connsiteY49" fmla="*/ 344096 h 602041"/>
                <a:gd name="connsiteX50" fmla="*/ 450329 w 602819"/>
                <a:gd name="connsiteY50" fmla="*/ 322332 h 602041"/>
                <a:gd name="connsiteX51" fmla="*/ 480182 w 602819"/>
                <a:gd name="connsiteY51" fmla="*/ 322332 h 602041"/>
                <a:gd name="connsiteX52" fmla="*/ 490670 w 602819"/>
                <a:gd name="connsiteY52" fmla="*/ 331199 h 602041"/>
                <a:gd name="connsiteX53" fmla="*/ 493091 w 602819"/>
                <a:gd name="connsiteY53" fmla="*/ 347320 h 602041"/>
                <a:gd name="connsiteX54" fmla="*/ 514068 w 602819"/>
                <a:gd name="connsiteY54" fmla="*/ 365860 h 602041"/>
                <a:gd name="connsiteX55" fmla="*/ 526171 w 602819"/>
                <a:gd name="connsiteY55" fmla="*/ 361830 h 602041"/>
                <a:gd name="connsiteX56" fmla="*/ 539080 w 602819"/>
                <a:gd name="connsiteY56" fmla="*/ 352963 h 602041"/>
                <a:gd name="connsiteX57" fmla="*/ 552796 w 602819"/>
                <a:gd name="connsiteY57" fmla="*/ 354575 h 602041"/>
                <a:gd name="connsiteX58" fmla="*/ 573773 w 602819"/>
                <a:gd name="connsiteY58" fmla="*/ 375533 h 602041"/>
                <a:gd name="connsiteX59" fmla="*/ 574580 w 602819"/>
                <a:gd name="connsiteY59" fmla="*/ 389236 h 602041"/>
                <a:gd name="connsiteX60" fmla="*/ 564898 w 602819"/>
                <a:gd name="connsiteY60" fmla="*/ 402940 h 602041"/>
                <a:gd name="connsiteX61" fmla="*/ 562478 w 602819"/>
                <a:gd name="connsiteY61" fmla="*/ 423092 h 602041"/>
                <a:gd name="connsiteX62" fmla="*/ 578614 w 602819"/>
                <a:gd name="connsiteY62" fmla="*/ 435989 h 602041"/>
                <a:gd name="connsiteX63" fmla="*/ 593944 w 602819"/>
                <a:gd name="connsiteY63" fmla="*/ 439213 h 602041"/>
                <a:gd name="connsiteX64" fmla="*/ 602819 w 602819"/>
                <a:gd name="connsiteY64" fmla="*/ 449692 h 602041"/>
                <a:gd name="connsiteX65" fmla="*/ 602819 w 602819"/>
                <a:gd name="connsiteY65" fmla="*/ 479517 h 602041"/>
                <a:gd name="connsiteX66" fmla="*/ 593137 w 602819"/>
                <a:gd name="connsiteY66" fmla="*/ 489996 h 602041"/>
                <a:gd name="connsiteX67" fmla="*/ 577001 w 602819"/>
                <a:gd name="connsiteY67" fmla="*/ 492414 h 602041"/>
                <a:gd name="connsiteX68" fmla="*/ 560864 w 602819"/>
                <a:gd name="connsiteY68" fmla="*/ 505312 h 602041"/>
                <a:gd name="connsiteX69" fmla="*/ 562478 w 602819"/>
                <a:gd name="connsiteY69" fmla="*/ 525464 h 602041"/>
                <a:gd name="connsiteX70" fmla="*/ 571353 w 602819"/>
                <a:gd name="connsiteY70" fmla="*/ 538361 h 602041"/>
                <a:gd name="connsiteX71" fmla="*/ 570546 w 602819"/>
                <a:gd name="connsiteY71" fmla="*/ 552064 h 602041"/>
                <a:gd name="connsiteX72" fmla="*/ 549569 w 602819"/>
                <a:gd name="connsiteY72" fmla="*/ 573022 h 602041"/>
                <a:gd name="connsiteX73" fmla="*/ 535046 w 602819"/>
                <a:gd name="connsiteY73" fmla="*/ 573828 h 602041"/>
                <a:gd name="connsiteX74" fmla="*/ 526171 w 602819"/>
                <a:gd name="connsiteY74" fmla="*/ 567380 h 602041"/>
                <a:gd name="connsiteX75" fmla="*/ 513262 w 602819"/>
                <a:gd name="connsiteY75" fmla="*/ 563349 h 602041"/>
                <a:gd name="connsiteX76" fmla="*/ 492284 w 602819"/>
                <a:gd name="connsiteY76" fmla="*/ 581083 h 602041"/>
                <a:gd name="connsiteX77" fmla="*/ 490670 w 602819"/>
                <a:gd name="connsiteY77" fmla="*/ 592368 h 602041"/>
                <a:gd name="connsiteX78" fmla="*/ 480182 w 602819"/>
                <a:gd name="connsiteY78" fmla="*/ 602041 h 602041"/>
                <a:gd name="connsiteX79" fmla="*/ 450329 w 602819"/>
                <a:gd name="connsiteY79" fmla="*/ 602041 h 602041"/>
                <a:gd name="connsiteX80" fmla="*/ 439841 w 602819"/>
                <a:gd name="connsiteY80" fmla="*/ 593174 h 602041"/>
                <a:gd name="connsiteX81" fmla="*/ 436613 w 602819"/>
                <a:gd name="connsiteY81" fmla="*/ 577859 h 602041"/>
                <a:gd name="connsiteX82" fmla="*/ 415636 w 602819"/>
                <a:gd name="connsiteY82" fmla="*/ 560125 h 602041"/>
                <a:gd name="connsiteX83" fmla="*/ 403533 w 602819"/>
                <a:gd name="connsiteY83" fmla="*/ 564155 h 602041"/>
                <a:gd name="connsiteX84" fmla="*/ 389817 w 602819"/>
                <a:gd name="connsiteY84" fmla="*/ 573828 h 602041"/>
                <a:gd name="connsiteX85" fmla="*/ 376101 w 602819"/>
                <a:gd name="connsiteY85" fmla="*/ 573022 h 602041"/>
                <a:gd name="connsiteX86" fmla="*/ 355124 w 602819"/>
                <a:gd name="connsiteY86" fmla="*/ 552064 h 602041"/>
                <a:gd name="connsiteX87" fmla="*/ 353510 w 602819"/>
                <a:gd name="connsiteY87" fmla="*/ 538361 h 602041"/>
                <a:gd name="connsiteX88" fmla="*/ 362385 w 602819"/>
                <a:gd name="connsiteY88" fmla="*/ 525464 h 602041"/>
                <a:gd name="connsiteX89" fmla="*/ 364806 w 602819"/>
                <a:gd name="connsiteY89" fmla="*/ 505312 h 602041"/>
                <a:gd name="connsiteX90" fmla="*/ 348669 w 602819"/>
                <a:gd name="connsiteY90" fmla="*/ 492414 h 602041"/>
                <a:gd name="connsiteX91" fmla="*/ 331726 w 602819"/>
                <a:gd name="connsiteY91" fmla="*/ 489996 h 602041"/>
                <a:gd name="connsiteX92" fmla="*/ 322851 w 602819"/>
                <a:gd name="connsiteY92" fmla="*/ 479517 h 602041"/>
                <a:gd name="connsiteX93" fmla="*/ 322851 w 602819"/>
                <a:gd name="connsiteY93" fmla="*/ 449692 h 602041"/>
                <a:gd name="connsiteX94" fmla="*/ 331726 w 602819"/>
                <a:gd name="connsiteY94" fmla="*/ 439213 h 602041"/>
                <a:gd name="connsiteX95" fmla="*/ 347056 w 602819"/>
                <a:gd name="connsiteY95" fmla="*/ 435989 h 602041"/>
                <a:gd name="connsiteX96" fmla="*/ 363192 w 602819"/>
                <a:gd name="connsiteY96" fmla="*/ 423092 h 602041"/>
                <a:gd name="connsiteX97" fmla="*/ 359965 w 602819"/>
                <a:gd name="connsiteY97" fmla="*/ 402940 h 602041"/>
                <a:gd name="connsiteX98" fmla="*/ 350283 w 602819"/>
                <a:gd name="connsiteY98" fmla="*/ 389236 h 602041"/>
                <a:gd name="connsiteX99" fmla="*/ 351897 w 602819"/>
                <a:gd name="connsiteY99" fmla="*/ 375533 h 602041"/>
                <a:gd name="connsiteX100" fmla="*/ 372874 w 602819"/>
                <a:gd name="connsiteY100" fmla="*/ 354575 h 602041"/>
                <a:gd name="connsiteX101" fmla="*/ 386590 w 602819"/>
                <a:gd name="connsiteY101" fmla="*/ 352963 h 602041"/>
                <a:gd name="connsiteX102" fmla="*/ 403533 w 602819"/>
                <a:gd name="connsiteY102" fmla="*/ 364248 h 602041"/>
                <a:gd name="connsiteX103" fmla="*/ 414829 w 602819"/>
                <a:gd name="connsiteY103" fmla="*/ 368278 h 602041"/>
                <a:gd name="connsiteX104" fmla="*/ 435806 w 602819"/>
                <a:gd name="connsiteY104" fmla="*/ 351351 h 602041"/>
                <a:gd name="connsiteX105" fmla="*/ 439841 w 602819"/>
                <a:gd name="connsiteY105" fmla="*/ 331199 h 602041"/>
                <a:gd name="connsiteX106" fmla="*/ 450329 w 602819"/>
                <a:gd name="connsiteY106" fmla="*/ 322332 h 602041"/>
                <a:gd name="connsiteX107" fmla="*/ 10492 w 602819"/>
                <a:gd name="connsiteY107" fmla="*/ 193425 h 602041"/>
                <a:gd name="connsiteX108" fmla="*/ 548797 w 602819"/>
                <a:gd name="connsiteY108" fmla="*/ 193425 h 602041"/>
                <a:gd name="connsiteX109" fmla="*/ 559289 w 602819"/>
                <a:gd name="connsiteY109" fmla="*/ 203902 h 602041"/>
                <a:gd name="connsiteX110" fmla="*/ 559289 w 602819"/>
                <a:gd name="connsiteY110" fmla="*/ 298996 h 602041"/>
                <a:gd name="connsiteX111" fmla="*/ 559289 w 602819"/>
                <a:gd name="connsiteY111" fmla="*/ 315920 h 602041"/>
                <a:gd name="connsiteX112" fmla="*/ 556868 w 602819"/>
                <a:gd name="connsiteY112" fmla="*/ 312697 h 602041"/>
                <a:gd name="connsiteX113" fmla="*/ 543148 w 602819"/>
                <a:gd name="connsiteY113" fmla="*/ 311891 h 602041"/>
                <a:gd name="connsiteX114" fmla="*/ 522164 w 602819"/>
                <a:gd name="connsiteY114" fmla="*/ 325591 h 602041"/>
                <a:gd name="connsiteX115" fmla="*/ 518129 w 602819"/>
                <a:gd name="connsiteY115" fmla="*/ 298996 h 602041"/>
                <a:gd name="connsiteX116" fmla="*/ 507638 w 602819"/>
                <a:gd name="connsiteY116" fmla="*/ 290132 h 602041"/>
                <a:gd name="connsiteX117" fmla="*/ 423704 w 602819"/>
                <a:gd name="connsiteY117" fmla="*/ 290132 h 602041"/>
                <a:gd name="connsiteX118" fmla="*/ 413212 w 602819"/>
                <a:gd name="connsiteY118" fmla="*/ 298996 h 602041"/>
                <a:gd name="connsiteX119" fmla="*/ 408370 w 602819"/>
                <a:gd name="connsiteY119" fmla="*/ 325591 h 602041"/>
                <a:gd name="connsiteX120" fmla="*/ 407563 w 602819"/>
                <a:gd name="connsiteY120" fmla="*/ 328814 h 602041"/>
                <a:gd name="connsiteX121" fmla="*/ 382544 w 602819"/>
                <a:gd name="connsiteY121" fmla="*/ 311891 h 602041"/>
                <a:gd name="connsiteX122" fmla="*/ 368824 w 602819"/>
                <a:gd name="connsiteY122" fmla="*/ 312697 h 602041"/>
                <a:gd name="connsiteX123" fmla="*/ 309102 w 602819"/>
                <a:gd name="connsiteY123" fmla="*/ 372332 h 602041"/>
                <a:gd name="connsiteX124" fmla="*/ 308295 w 602819"/>
                <a:gd name="connsiteY124" fmla="*/ 386032 h 602041"/>
                <a:gd name="connsiteX125" fmla="*/ 323629 w 602819"/>
                <a:gd name="connsiteY125" fmla="*/ 407791 h 602041"/>
                <a:gd name="connsiteX126" fmla="*/ 299417 w 602819"/>
                <a:gd name="connsiteY126" fmla="*/ 412627 h 602041"/>
                <a:gd name="connsiteX127" fmla="*/ 290540 w 602819"/>
                <a:gd name="connsiteY127" fmla="*/ 423103 h 602041"/>
                <a:gd name="connsiteX128" fmla="*/ 290540 w 602819"/>
                <a:gd name="connsiteY128" fmla="*/ 506916 h 602041"/>
                <a:gd name="connsiteX129" fmla="*/ 299417 w 602819"/>
                <a:gd name="connsiteY129" fmla="*/ 517392 h 602041"/>
                <a:gd name="connsiteX130" fmla="*/ 326050 w 602819"/>
                <a:gd name="connsiteY130" fmla="*/ 521422 h 602041"/>
                <a:gd name="connsiteX131" fmla="*/ 312330 w 602819"/>
                <a:gd name="connsiteY131" fmla="*/ 542375 h 602041"/>
                <a:gd name="connsiteX132" fmla="*/ 310716 w 602819"/>
                <a:gd name="connsiteY132" fmla="*/ 548016 h 602041"/>
                <a:gd name="connsiteX133" fmla="*/ 10492 w 602819"/>
                <a:gd name="connsiteY133" fmla="*/ 548016 h 602041"/>
                <a:gd name="connsiteX134" fmla="*/ 0 w 602819"/>
                <a:gd name="connsiteY134" fmla="*/ 537539 h 602041"/>
                <a:gd name="connsiteX135" fmla="*/ 0 w 602819"/>
                <a:gd name="connsiteY135" fmla="*/ 203902 h 602041"/>
                <a:gd name="connsiteX136" fmla="*/ 10492 w 602819"/>
                <a:gd name="connsiteY136" fmla="*/ 193425 h 602041"/>
                <a:gd name="connsiteX137" fmla="*/ 280048 w 602819"/>
                <a:gd name="connsiteY137" fmla="*/ 42714 h 602041"/>
                <a:gd name="connsiteX138" fmla="*/ 236467 w 602819"/>
                <a:gd name="connsiteY138" fmla="*/ 86233 h 602041"/>
                <a:gd name="connsiteX139" fmla="*/ 280048 w 602819"/>
                <a:gd name="connsiteY139" fmla="*/ 128946 h 602041"/>
                <a:gd name="connsiteX140" fmla="*/ 322822 w 602819"/>
                <a:gd name="connsiteY140" fmla="*/ 86233 h 602041"/>
                <a:gd name="connsiteX141" fmla="*/ 280048 w 602819"/>
                <a:gd name="connsiteY141" fmla="*/ 42714 h 602041"/>
                <a:gd name="connsiteX142" fmla="*/ 183201 w 602819"/>
                <a:gd name="connsiteY142" fmla="*/ 42714 h 602041"/>
                <a:gd name="connsiteX143" fmla="*/ 139621 w 602819"/>
                <a:gd name="connsiteY143" fmla="*/ 86233 h 602041"/>
                <a:gd name="connsiteX144" fmla="*/ 183201 w 602819"/>
                <a:gd name="connsiteY144" fmla="*/ 128946 h 602041"/>
                <a:gd name="connsiteX145" fmla="*/ 225975 w 602819"/>
                <a:gd name="connsiteY145" fmla="*/ 86233 h 602041"/>
                <a:gd name="connsiteX146" fmla="*/ 183201 w 602819"/>
                <a:gd name="connsiteY146" fmla="*/ 42714 h 602041"/>
                <a:gd name="connsiteX147" fmla="*/ 86355 w 602819"/>
                <a:gd name="connsiteY147" fmla="*/ 42714 h 602041"/>
                <a:gd name="connsiteX148" fmla="*/ 42774 w 602819"/>
                <a:gd name="connsiteY148" fmla="*/ 86233 h 602041"/>
                <a:gd name="connsiteX149" fmla="*/ 86355 w 602819"/>
                <a:gd name="connsiteY149" fmla="*/ 128946 h 602041"/>
                <a:gd name="connsiteX150" fmla="*/ 129129 w 602819"/>
                <a:gd name="connsiteY150" fmla="*/ 86233 h 602041"/>
                <a:gd name="connsiteX151" fmla="*/ 86355 w 602819"/>
                <a:gd name="connsiteY151" fmla="*/ 42714 h 602041"/>
                <a:gd name="connsiteX152" fmla="*/ 10492 w 602819"/>
                <a:gd name="connsiteY152" fmla="*/ 0 h 602041"/>
                <a:gd name="connsiteX153" fmla="*/ 548797 w 602819"/>
                <a:gd name="connsiteY153" fmla="*/ 0 h 602041"/>
                <a:gd name="connsiteX154" fmla="*/ 559289 w 602819"/>
                <a:gd name="connsiteY154" fmla="*/ 10477 h 602041"/>
                <a:gd name="connsiteX155" fmla="*/ 559289 w 602819"/>
                <a:gd name="connsiteY155" fmla="*/ 161183 h 602041"/>
                <a:gd name="connsiteX156" fmla="*/ 548797 w 602819"/>
                <a:gd name="connsiteY156" fmla="*/ 171660 h 602041"/>
                <a:gd name="connsiteX157" fmla="*/ 10492 w 602819"/>
                <a:gd name="connsiteY157" fmla="*/ 171660 h 602041"/>
                <a:gd name="connsiteX158" fmla="*/ 0 w 602819"/>
                <a:gd name="connsiteY158" fmla="*/ 161183 h 602041"/>
                <a:gd name="connsiteX159" fmla="*/ 0 w 602819"/>
                <a:gd name="connsiteY159" fmla="*/ 10477 h 602041"/>
                <a:gd name="connsiteX160" fmla="*/ 10492 w 602819"/>
                <a:gd name="connsiteY160" fmla="*/ 0 h 60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</a:cxnLst>
              <a:rect l="l" t="t" r="r" b="b"/>
              <a:pathLst>
                <a:path w="602819" h="602041">
                  <a:moveTo>
                    <a:pt x="462431" y="429561"/>
                  </a:moveTo>
                  <a:cubicBezTo>
                    <a:pt x="444665" y="429561"/>
                    <a:pt x="430130" y="444061"/>
                    <a:pt x="430130" y="461784"/>
                  </a:cubicBezTo>
                  <a:cubicBezTo>
                    <a:pt x="430130" y="479507"/>
                    <a:pt x="444665" y="494007"/>
                    <a:pt x="462431" y="494007"/>
                  </a:cubicBezTo>
                  <a:cubicBezTo>
                    <a:pt x="480196" y="494007"/>
                    <a:pt x="494732" y="479507"/>
                    <a:pt x="494732" y="461784"/>
                  </a:cubicBezTo>
                  <a:cubicBezTo>
                    <a:pt x="494732" y="444061"/>
                    <a:pt x="480196" y="429561"/>
                    <a:pt x="462431" y="429561"/>
                  </a:cubicBezTo>
                  <a:close/>
                  <a:moveTo>
                    <a:pt x="462431" y="408616"/>
                  </a:moveTo>
                  <a:cubicBezTo>
                    <a:pt x="492309" y="408616"/>
                    <a:pt x="516535" y="432783"/>
                    <a:pt x="516535" y="461784"/>
                  </a:cubicBezTo>
                  <a:cubicBezTo>
                    <a:pt x="516535" y="491591"/>
                    <a:pt x="492309" y="515758"/>
                    <a:pt x="462431" y="515758"/>
                  </a:cubicBezTo>
                  <a:cubicBezTo>
                    <a:pt x="433360" y="515758"/>
                    <a:pt x="409134" y="491591"/>
                    <a:pt x="409134" y="461784"/>
                  </a:cubicBezTo>
                  <a:cubicBezTo>
                    <a:pt x="409134" y="432783"/>
                    <a:pt x="433360" y="408616"/>
                    <a:pt x="462431" y="408616"/>
                  </a:cubicBezTo>
                  <a:close/>
                  <a:moveTo>
                    <a:pt x="459204" y="344096"/>
                  </a:moveTo>
                  <a:lnTo>
                    <a:pt x="456784" y="355381"/>
                  </a:lnTo>
                  <a:cubicBezTo>
                    <a:pt x="452750" y="375533"/>
                    <a:pt x="435806" y="390043"/>
                    <a:pt x="414829" y="390043"/>
                  </a:cubicBezTo>
                  <a:cubicBezTo>
                    <a:pt x="406761" y="390043"/>
                    <a:pt x="397886" y="387624"/>
                    <a:pt x="391431" y="382788"/>
                  </a:cubicBezTo>
                  <a:lnTo>
                    <a:pt x="381749" y="376339"/>
                  </a:lnTo>
                  <a:lnTo>
                    <a:pt x="372874" y="384400"/>
                  </a:lnTo>
                  <a:lnTo>
                    <a:pt x="377715" y="390043"/>
                  </a:lnTo>
                  <a:cubicBezTo>
                    <a:pt x="386590" y="402134"/>
                    <a:pt x="388204" y="417449"/>
                    <a:pt x="382556" y="431153"/>
                  </a:cubicBezTo>
                  <a:cubicBezTo>
                    <a:pt x="377715" y="444856"/>
                    <a:pt x="365613" y="454529"/>
                    <a:pt x="351090" y="456947"/>
                  </a:cubicBezTo>
                  <a:lnTo>
                    <a:pt x="344635" y="458559"/>
                  </a:lnTo>
                  <a:lnTo>
                    <a:pt x="344635" y="469844"/>
                  </a:lnTo>
                  <a:lnTo>
                    <a:pt x="351897" y="471456"/>
                  </a:lnTo>
                  <a:cubicBezTo>
                    <a:pt x="366420" y="473875"/>
                    <a:pt x="378522" y="482742"/>
                    <a:pt x="384170" y="496445"/>
                  </a:cubicBezTo>
                  <a:cubicBezTo>
                    <a:pt x="389817" y="510148"/>
                    <a:pt x="389011" y="525464"/>
                    <a:pt x="380136" y="537555"/>
                  </a:cubicBezTo>
                  <a:lnTo>
                    <a:pt x="376908" y="543197"/>
                  </a:lnTo>
                  <a:lnTo>
                    <a:pt x="384976" y="551258"/>
                  </a:lnTo>
                  <a:lnTo>
                    <a:pt x="390624" y="547228"/>
                  </a:lnTo>
                  <a:cubicBezTo>
                    <a:pt x="397886" y="541585"/>
                    <a:pt x="406761" y="539167"/>
                    <a:pt x="415636" y="539167"/>
                  </a:cubicBezTo>
                  <a:cubicBezTo>
                    <a:pt x="436613" y="539167"/>
                    <a:pt x="454363" y="553676"/>
                    <a:pt x="457591" y="573828"/>
                  </a:cubicBezTo>
                  <a:lnTo>
                    <a:pt x="459204" y="580277"/>
                  </a:lnTo>
                  <a:lnTo>
                    <a:pt x="470500" y="580277"/>
                  </a:lnTo>
                  <a:lnTo>
                    <a:pt x="471307" y="577859"/>
                  </a:lnTo>
                  <a:cubicBezTo>
                    <a:pt x="474534" y="556901"/>
                    <a:pt x="492284" y="541585"/>
                    <a:pt x="513262" y="541585"/>
                  </a:cubicBezTo>
                  <a:cubicBezTo>
                    <a:pt x="522943" y="541585"/>
                    <a:pt x="531012" y="544810"/>
                    <a:pt x="539080" y="549646"/>
                  </a:cubicBezTo>
                  <a:lnTo>
                    <a:pt x="540694" y="551258"/>
                  </a:lnTo>
                  <a:lnTo>
                    <a:pt x="548762" y="543197"/>
                  </a:lnTo>
                  <a:lnTo>
                    <a:pt x="544728" y="537555"/>
                  </a:lnTo>
                  <a:cubicBezTo>
                    <a:pt x="536659" y="525464"/>
                    <a:pt x="535046" y="510148"/>
                    <a:pt x="541500" y="496445"/>
                  </a:cubicBezTo>
                  <a:cubicBezTo>
                    <a:pt x="547148" y="482742"/>
                    <a:pt x="559251" y="473875"/>
                    <a:pt x="573773" y="471456"/>
                  </a:cubicBezTo>
                  <a:lnTo>
                    <a:pt x="581035" y="469844"/>
                  </a:lnTo>
                  <a:lnTo>
                    <a:pt x="581035" y="458559"/>
                  </a:lnTo>
                  <a:lnTo>
                    <a:pt x="574580" y="456947"/>
                  </a:lnTo>
                  <a:cubicBezTo>
                    <a:pt x="560057" y="454529"/>
                    <a:pt x="547955" y="444856"/>
                    <a:pt x="542307" y="431153"/>
                  </a:cubicBezTo>
                  <a:cubicBezTo>
                    <a:pt x="537466" y="417449"/>
                    <a:pt x="539080" y="402134"/>
                    <a:pt x="547955" y="390043"/>
                  </a:cubicBezTo>
                  <a:lnTo>
                    <a:pt x="551989" y="384400"/>
                  </a:lnTo>
                  <a:lnTo>
                    <a:pt x="543921" y="376339"/>
                  </a:lnTo>
                  <a:lnTo>
                    <a:pt x="538273" y="379564"/>
                  </a:lnTo>
                  <a:cubicBezTo>
                    <a:pt x="531012" y="384400"/>
                    <a:pt x="522943" y="387624"/>
                    <a:pt x="514068" y="387624"/>
                  </a:cubicBezTo>
                  <a:cubicBezTo>
                    <a:pt x="493091" y="387624"/>
                    <a:pt x="475341" y="372309"/>
                    <a:pt x="472114" y="351351"/>
                  </a:cubicBezTo>
                  <a:lnTo>
                    <a:pt x="470500" y="344096"/>
                  </a:lnTo>
                  <a:close/>
                  <a:moveTo>
                    <a:pt x="450329" y="322332"/>
                  </a:moveTo>
                  <a:lnTo>
                    <a:pt x="480182" y="322332"/>
                  </a:lnTo>
                  <a:cubicBezTo>
                    <a:pt x="485023" y="322332"/>
                    <a:pt x="489864" y="326362"/>
                    <a:pt x="490670" y="331199"/>
                  </a:cubicBezTo>
                  <a:lnTo>
                    <a:pt x="493091" y="347320"/>
                  </a:lnTo>
                  <a:cubicBezTo>
                    <a:pt x="494705" y="359412"/>
                    <a:pt x="505193" y="365860"/>
                    <a:pt x="514068" y="365860"/>
                  </a:cubicBezTo>
                  <a:cubicBezTo>
                    <a:pt x="518102" y="365860"/>
                    <a:pt x="522137" y="364248"/>
                    <a:pt x="526171" y="361830"/>
                  </a:cubicBezTo>
                  <a:lnTo>
                    <a:pt x="539080" y="352963"/>
                  </a:lnTo>
                  <a:cubicBezTo>
                    <a:pt x="543114" y="350545"/>
                    <a:pt x="548762" y="350545"/>
                    <a:pt x="552796" y="354575"/>
                  </a:cubicBezTo>
                  <a:lnTo>
                    <a:pt x="573773" y="375533"/>
                  </a:lnTo>
                  <a:cubicBezTo>
                    <a:pt x="577807" y="379564"/>
                    <a:pt x="577807" y="385206"/>
                    <a:pt x="574580" y="389236"/>
                  </a:cubicBezTo>
                  <a:lnTo>
                    <a:pt x="564898" y="402940"/>
                  </a:lnTo>
                  <a:cubicBezTo>
                    <a:pt x="560864" y="408582"/>
                    <a:pt x="560057" y="415837"/>
                    <a:pt x="562478" y="423092"/>
                  </a:cubicBezTo>
                  <a:cubicBezTo>
                    <a:pt x="564898" y="430346"/>
                    <a:pt x="571353" y="434377"/>
                    <a:pt x="578614" y="435989"/>
                  </a:cubicBezTo>
                  <a:lnTo>
                    <a:pt x="593944" y="439213"/>
                  </a:lnTo>
                  <a:cubicBezTo>
                    <a:pt x="598785" y="440019"/>
                    <a:pt x="602819" y="444856"/>
                    <a:pt x="602819" y="449692"/>
                  </a:cubicBezTo>
                  <a:lnTo>
                    <a:pt x="602819" y="479517"/>
                  </a:lnTo>
                  <a:cubicBezTo>
                    <a:pt x="602819" y="484354"/>
                    <a:pt x="598785" y="489190"/>
                    <a:pt x="593137" y="489996"/>
                  </a:cubicBezTo>
                  <a:lnTo>
                    <a:pt x="577001" y="492414"/>
                  </a:lnTo>
                  <a:cubicBezTo>
                    <a:pt x="569739" y="494027"/>
                    <a:pt x="564091" y="498057"/>
                    <a:pt x="560864" y="505312"/>
                  </a:cubicBezTo>
                  <a:cubicBezTo>
                    <a:pt x="557637" y="511760"/>
                    <a:pt x="558444" y="519015"/>
                    <a:pt x="562478" y="525464"/>
                  </a:cubicBezTo>
                  <a:lnTo>
                    <a:pt x="571353" y="538361"/>
                  </a:lnTo>
                  <a:cubicBezTo>
                    <a:pt x="574580" y="542391"/>
                    <a:pt x="573773" y="548034"/>
                    <a:pt x="570546" y="552064"/>
                  </a:cubicBezTo>
                  <a:lnTo>
                    <a:pt x="549569" y="573022"/>
                  </a:lnTo>
                  <a:cubicBezTo>
                    <a:pt x="545535" y="577053"/>
                    <a:pt x="539887" y="577053"/>
                    <a:pt x="535046" y="573828"/>
                  </a:cubicBezTo>
                  <a:lnTo>
                    <a:pt x="526171" y="567380"/>
                  </a:lnTo>
                  <a:cubicBezTo>
                    <a:pt x="522137" y="564961"/>
                    <a:pt x="518102" y="563349"/>
                    <a:pt x="513262" y="563349"/>
                  </a:cubicBezTo>
                  <a:cubicBezTo>
                    <a:pt x="504386" y="563349"/>
                    <a:pt x="493898" y="568992"/>
                    <a:pt x="492284" y="581083"/>
                  </a:cubicBezTo>
                  <a:lnTo>
                    <a:pt x="490670" y="592368"/>
                  </a:lnTo>
                  <a:cubicBezTo>
                    <a:pt x="489864" y="598011"/>
                    <a:pt x="485023" y="602041"/>
                    <a:pt x="480182" y="602041"/>
                  </a:cubicBezTo>
                  <a:lnTo>
                    <a:pt x="450329" y="602041"/>
                  </a:lnTo>
                  <a:cubicBezTo>
                    <a:pt x="445488" y="602041"/>
                    <a:pt x="440647" y="598011"/>
                    <a:pt x="439841" y="593174"/>
                  </a:cubicBezTo>
                  <a:lnTo>
                    <a:pt x="436613" y="577859"/>
                  </a:lnTo>
                  <a:cubicBezTo>
                    <a:pt x="434193" y="566574"/>
                    <a:pt x="424511" y="560125"/>
                    <a:pt x="415636" y="560125"/>
                  </a:cubicBezTo>
                  <a:cubicBezTo>
                    <a:pt x="411602" y="560125"/>
                    <a:pt x="406761" y="561737"/>
                    <a:pt x="403533" y="564155"/>
                  </a:cubicBezTo>
                  <a:lnTo>
                    <a:pt x="389817" y="573828"/>
                  </a:lnTo>
                  <a:cubicBezTo>
                    <a:pt x="385783" y="577053"/>
                    <a:pt x="380136" y="577053"/>
                    <a:pt x="376101" y="573022"/>
                  </a:cubicBezTo>
                  <a:lnTo>
                    <a:pt x="355124" y="552064"/>
                  </a:lnTo>
                  <a:cubicBezTo>
                    <a:pt x="351090" y="548840"/>
                    <a:pt x="351090" y="542391"/>
                    <a:pt x="353510" y="538361"/>
                  </a:cubicBezTo>
                  <a:lnTo>
                    <a:pt x="362385" y="525464"/>
                  </a:lnTo>
                  <a:cubicBezTo>
                    <a:pt x="366420" y="519015"/>
                    <a:pt x="367226" y="511760"/>
                    <a:pt x="364806" y="505312"/>
                  </a:cubicBezTo>
                  <a:cubicBezTo>
                    <a:pt x="361579" y="498057"/>
                    <a:pt x="355931" y="494027"/>
                    <a:pt x="348669" y="492414"/>
                  </a:cubicBezTo>
                  <a:lnTo>
                    <a:pt x="331726" y="489996"/>
                  </a:lnTo>
                  <a:cubicBezTo>
                    <a:pt x="326885" y="489190"/>
                    <a:pt x="322851" y="484354"/>
                    <a:pt x="322851" y="479517"/>
                  </a:cubicBezTo>
                  <a:lnTo>
                    <a:pt x="322851" y="449692"/>
                  </a:lnTo>
                  <a:cubicBezTo>
                    <a:pt x="322851" y="444856"/>
                    <a:pt x="326885" y="440019"/>
                    <a:pt x="331726" y="439213"/>
                  </a:cubicBezTo>
                  <a:lnTo>
                    <a:pt x="347056" y="435989"/>
                  </a:lnTo>
                  <a:cubicBezTo>
                    <a:pt x="354317" y="434377"/>
                    <a:pt x="359965" y="430346"/>
                    <a:pt x="363192" y="423092"/>
                  </a:cubicBezTo>
                  <a:cubicBezTo>
                    <a:pt x="365613" y="415837"/>
                    <a:pt x="364806" y="408582"/>
                    <a:pt x="359965" y="402940"/>
                  </a:cubicBezTo>
                  <a:lnTo>
                    <a:pt x="350283" y="389236"/>
                  </a:lnTo>
                  <a:cubicBezTo>
                    <a:pt x="347056" y="385206"/>
                    <a:pt x="347863" y="379564"/>
                    <a:pt x="351897" y="375533"/>
                  </a:cubicBezTo>
                  <a:lnTo>
                    <a:pt x="372874" y="354575"/>
                  </a:lnTo>
                  <a:cubicBezTo>
                    <a:pt x="376101" y="350545"/>
                    <a:pt x="381749" y="350545"/>
                    <a:pt x="386590" y="352963"/>
                  </a:cubicBezTo>
                  <a:lnTo>
                    <a:pt x="403533" y="364248"/>
                  </a:lnTo>
                  <a:cubicBezTo>
                    <a:pt x="406761" y="366666"/>
                    <a:pt x="410795" y="368278"/>
                    <a:pt x="414829" y="368278"/>
                  </a:cubicBezTo>
                  <a:cubicBezTo>
                    <a:pt x="423704" y="368278"/>
                    <a:pt x="433386" y="362636"/>
                    <a:pt x="435806" y="351351"/>
                  </a:cubicBezTo>
                  <a:lnTo>
                    <a:pt x="439841" y="331199"/>
                  </a:lnTo>
                  <a:cubicBezTo>
                    <a:pt x="440647" y="326362"/>
                    <a:pt x="445488" y="322332"/>
                    <a:pt x="450329" y="322332"/>
                  </a:cubicBezTo>
                  <a:close/>
                  <a:moveTo>
                    <a:pt x="10492" y="193425"/>
                  </a:moveTo>
                  <a:lnTo>
                    <a:pt x="548797" y="193425"/>
                  </a:lnTo>
                  <a:cubicBezTo>
                    <a:pt x="554447" y="193425"/>
                    <a:pt x="559289" y="198260"/>
                    <a:pt x="559289" y="203902"/>
                  </a:cubicBezTo>
                  <a:lnTo>
                    <a:pt x="559289" y="298996"/>
                  </a:lnTo>
                  <a:lnTo>
                    <a:pt x="559289" y="315920"/>
                  </a:lnTo>
                  <a:lnTo>
                    <a:pt x="556868" y="312697"/>
                  </a:lnTo>
                  <a:cubicBezTo>
                    <a:pt x="552833" y="309473"/>
                    <a:pt x="547183" y="308667"/>
                    <a:pt x="543148" y="311891"/>
                  </a:cubicBezTo>
                  <a:lnTo>
                    <a:pt x="522164" y="325591"/>
                  </a:lnTo>
                  <a:lnTo>
                    <a:pt x="518129" y="298996"/>
                  </a:lnTo>
                  <a:cubicBezTo>
                    <a:pt x="517322" y="294161"/>
                    <a:pt x="513287" y="290132"/>
                    <a:pt x="507638" y="290132"/>
                  </a:cubicBezTo>
                  <a:lnTo>
                    <a:pt x="423704" y="290132"/>
                  </a:lnTo>
                  <a:cubicBezTo>
                    <a:pt x="418861" y="290132"/>
                    <a:pt x="414019" y="294161"/>
                    <a:pt x="413212" y="298996"/>
                  </a:cubicBezTo>
                  <a:lnTo>
                    <a:pt x="408370" y="325591"/>
                  </a:lnTo>
                  <a:lnTo>
                    <a:pt x="407563" y="328814"/>
                  </a:lnTo>
                  <a:lnTo>
                    <a:pt x="382544" y="311891"/>
                  </a:lnTo>
                  <a:cubicBezTo>
                    <a:pt x="377702" y="308667"/>
                    <a:pt x="372052" y="309473"/>
                    <a:pt x="368824" y="312697"/>
                  </a:cubicBezTo>
                  <a:lnTo>
                    <a:pt x="309102" y="372332"/>
                  </a:lnTo>
                  <a:cubicBezTo>
                    <a:pt x="305067" y="376362"/>
                    <a:pt x="305067" y="382003"/>
                    <a:pt x="308295" y="386032"/>
                  </a:cubicBezTo>
                  <a:lnTo>
                    <a:pt x="323629" y="407791"/>
                  </a:lnTo>
                  <a:lnTo>
                    <a:pt x="299417" y="412627"/>
                  </a:lnTo>
                  <a:cubicBezTo>
                    <a:pt x="294575" y="413433"/>
                    <a:pt x="290540" y="418268"/>
                    <a:pt x="290540" y="423103"/>
                  </a:cubicBezTo>
                  <a:lnTo>
                    <a:pt x="290540" y="506916"/>
                  </a:lnTo>
                  <a:cubicBezTo>
                    <a:pt x="290540" y="512557"/>
                    <a:pt x="294575" y="516586"/>
                    <a:pt x="299417" y="517392"/>
                  </a:cubicBezTo>
                  <a:lnTo>
                    <a:pt x="326050" y="521422"/>
                  </a:lnTo>
                  <a:lnTo>
                    <a:pt x="312330" y="542375"/>
                  </a:lnTo>
                  <a:cubicBezTo>
                    <a:pt x="310716" y="543987"/>
                    <a:pt x="310716" y="546404"/>
                    <a:pt x="310716" y="548016"/>
                  </a:cubicBezTo>
                  <a:lnTo>
                    <a:pt x="10492" y="548016"/>
                  </a:lnTo>
                  <a:cubicBezTo>
                    <a:pt x="4842" y="548016"/>
                    <a:pt x="0" y="543181"/>
                    <a:pt x="0" y="537539"/>
                  </a:cubicBezTo>
                  <a:lnTo>
                    <a:pt x="0" y="203902"/>
                  </a:lnTo>
                  <a:cubicBezTo>
                    <a:pt x="0" y="198260"/>
                    <a:pt x="4842" y="193425"/>
                    <a:pt x="10492" y="193425"/>
                  </a:cubicBezTo>
                  <a:close/>
                  <a:moveTo>
                    <a:pt x="280048" y="42714"/>
                  </a:moveTo>
                  <a:cubicBezTo>
                    <a:pt x="255836" y="42714"/>
                    <a:pt x="236467" y="62056"/>
                    <a:pt x="236467" y="86233"/>
                  </a:cubicBezTo>
                  <a:cubicBezTo>
                    <a:pt x="236467" y="109605"/>
                    <a:pt x="255836" y="128946"/>
                    <a:pt x="280048" y="128946"/>
                  </a:cubicBezTo>
                  <a:cubicBezTo>
                    <a:pt x="303453" y="128946"/>
                    <a:pt x="322822" y="109605"/>
                    <a:pt x="322822" y="86233"/>
                  </a:cubicBezTo>
                  <a:cubicBezTo>
                    <a:pt x="322822" y="62056"/>
                    <a:pt x="303453" y="42714"/>
                    <a:pt x="280048" y="42714"/>
                  </a:cubicBezTo>
                  <a:close/>
                  <a:moveTo>
                    <a:pt x="183201" y="42714"/>
                  </a:moveTo>
                  <a:cubicBezTo>
                    <a:pt x="158990" y="42714"/>
                    <a:pt x="139621" y="62056"/>
                    <a:pt x="139621" y="86233"/>
                  </a:cubicBezTo>
                  <a:cubicBezTo>
                    <a:pt x="139621" y="109605"/>
                    <a:pt x="158990" y="128946"/>
                    <a:pt x="183201" y="128946"/>
                  </a:cubicBezTo>
                  <a:cubicBezTo>
                    <a:pt x="206606" y="128946"/>
                    <a:pt x="225975" y="109605"/>
                    <a:pt x="225975" y="86233"/>
                  </a:cubicBezTo>
                  <a:cubicBezTo>
                    <a:pt x="225975" y="62056"/>
                    <a:pt x="206606" y="42714"/>
                    <a:pt x="183201" y="42714"/>
                  </a:cubicBezTo>
                  <a:close/>
                  <a:moveTo>
                    <a:pt x="86355" y="42714"/>
                  </a:moveTo>
                  <a:cubicBezTo>
                    <a:pt x="62143" y="42714"/>
                    <a:pt x="42774" y="62056"/>
                    <a:pt x="42774" y="86233"/>
                  </a:cubicBezTo>
                  <a:cubicBezTo>
                    <a:pt x="42774" y="109605"/>
                    <a:pt x="62143" y="128946"/>
                    <a:pt x="86355" y="128946"/>
                  </a:cubicBezTo>
                  <a:cubicBezTo>
                    <a:pt x="109759" y="128946"/>
                    <a:pt x="129129" y="109605"/>
                    <a:pt x="129129" y="86233"/>
                  </a:cubicBezTo>
                  <a:cubicBezTo>
                    <a:pt x="129129" y="62056"/>
                    <a:pt x="109759" y="42714"/>
                    <a:pt x="86355" y="42714"/>
                  </a:cubicBezTo>
                  <a:close/>
                  <a:moveTo>
                    <a:pt x="10492" y="0"/>
                  </a:moveTo>
                  <a:lnTo>
                    <a:pt x="548797" y="0"/>
                  </a:lnTo>
                  <a:cubicBezTo>
                    <a:pt x="554447" y="0"/>
                    <a:pt x="559289" y="4836"/>
                    <a:pt x="559289" y="10477"/>
                  </a:cubicBezTo>
                  <a:lnTo>
                    <a:pt x="559289" y="161183"/>
                  </a:lnTo>
                  <a:cubicBezTo>
                    <a:pt x="559289" y="166825"/>
                    <a:pt x="554447" y="171660"/>
                    <a:pt x="548797" y="171660"/>
                  </a:cubicBezTo>
                  <a:lnTo>
                    <a:pt x="10492" y="171660"/>
                  </a:lnTo>
                  <a:cubicBezTo>
                    <a:pt x="4842" y="171660"/>
                    <a:pt x="0" y="166825"/>
                    <a:pt x="0" y="161183"/>
                  </a:cubicBezTo>
                  <a:lnTo>
                    <a:pt x="0" y="10477"/>
                  </a:lnTo>
                  <a:cubicBezTo>
                    <a:pt x="0" y="4836"/>
                    <a:pt x="4842" y="0"/>
                    <a:pt x="10492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6CA7213B-C8C3-4305-A05E-7980DD2832EC}"/>
              </a:ext>
            </a:extLst>
          </p:cNvPr>
          <p:cNvGrpSpPr/>
          <p:nvPr/>
        </p:nvGrpSpPr>
        <p:grpSpPr>
          <a:xfrm rot="20175571" flipH="1" flipV="1">
            <a:off x="3455768" y="2724877"/>
            <a:ext cx="770473" cy="269584"/>
            <a:chOff x="5907588" y="3241316"/>
            <a:chExt cx="770473" cy="269584"/>
          </a:xfrm>
        </p:grpSpPr>
        <p:sp>
          <p:nvSpPr>
            <p:cNvPr id="60" name="平行四边形 59">
              <a:extLst>
                <a:ext uri="{FF2B5EF4-FFF2-40B4-BE49-F238E27FC236}">
                  <a16:creationId xmlns:a16="http://schemas.microsoft.com/office/drawing/2014/main" xmlns="" id="{E302D855-5B39-4D91-898A-247F8BBAF2CB}"/>
                </a:ext>
              </a:extLst>
            </p:cNvPr>
            <p:cNvSpPr/>
            <p:nvPr/>
          </p:nvSpPr>
          <p:spPr>
            <a:xfrm rot="2325128">
              <a:off x="5907588" y="3241316"/>
              <a:ext cx="570827" cy="90060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平行四边形 60">
              <a:extLst>
                <a:ext uri="{FF2B5EF4-FFF2-40B4-BE49-F238E27FC236}">
                  <a16:creationId xmlns:a16="http://schemas.microsoft.com/office/drawing/2014/main" xmlns="" id="{6D425F74-6A4C-40B2-AAA0-91599051DE4B}"/>
                </a:ext>
              </a:extLst>
            </p:cNvPr>
            <p:cNvSpPr/>
            <p:nvPr/>
          </p:nvSpPr>
          <p:spPr>
            <a:xfrm rot="2325128">
              <a:off x="6189460" y="3279636"/>
              <a:ext cx="488601" cy="45719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平行四边形 61">
              <a:extLst>
                <a:ext uri="{FF2B5EF4-FFF2-40B4-BE49-F238E27FC236}">
                  <a16:creationId xmlns:a16="http://schemas.microsoft.com/office/drawing/2014/main" xmlns="" id="{9D790808-B610-4F53-98C4-9C91612D75B4}"/>
                </a:ext>
              </a:extLst>
            </p:cNvPr>
            <p:cNvSpPr/>
            <p:nvPr/>
          </p:nvSpPr>
          <p:spPr>
            <a:xfrm rot="2085117">
              <a:off x="6114496" y="3465181"/>
              <a:ext cx="295569" cy="45719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xmlns="" id="{FB8F1BB4-FD23-4066-84CB-4843207035BE}"/>
              </a:ext>
            </a:extLst>
          </p:cNvPr>
          <p:cNvGrpSpPr/>
          <p:nvPr/>
        </p:nvGrpSpPr>
        <p:grpSpPr>
          <a:xfrm rot="18430648" flipH="1" flipV="1">
            <a:off x="3243062" y="4420653"/>
            <a:ext cx="770473" cy="269584"/>
            <a:chOff x="5907588" y="3241316"/>
            <a:chExt cx="770473" cy="269584"/>
          </a:xfrm>
        </p:grpSpPr>
        <p:sp>
          <p:nvSpPr>
            <p:cNvPr id="67" name="平行四边形 66">
              <a:extLst>
                <a:ext uri="{FF2B5EF4-FFF2-40B4-BE49-F238E27FC236}">
                  <a16:creationId xmlns:a16="http://schemas.microsoft.com/office/drawing/2014/main" xmlns="" id="{C2D25186-4856-49BE-974F-A6963DA10760}"/>
                </a:ext>
              </a:extLst>
            </p:cNvPr>
            <p:cNvSpPr/>
            <p:nvPr/>
          </p:nvSpPr>
          <p:spPr>
            <a:xfrm rot="2325128">
              <a:off x="5907588" y="3241316"/>
              <a:ext cx="570827" cy="90060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平行四边形 70">
              <a:extLst>
                <a:ext uri="{FF2B5EF4-FFF2-40B4-BE49-F238E27FC236}">
                  <a16:creationId xmlns:a16="http://schemas.microsoft.com/office/drawing/2014/main" xmlns="" id="{9C85F17B-9242-4E95-8F63-7E91BD442BD2}"/>
                </a:ext>
              </a:extLst>
            </p:cNvPr>
            <p:cNvSpPr/>
            <p:nvPr/>
          </p:nvSpPr>
          <p:spPr>
            <a:xfrm rot="2325128">
              <a:off x="6189460" y="3279636"/>
              <a:ext cx="488601" cy="45719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平行四边形 71">
              <a:extLst>
                <a:ext uri="{FF2B5EF4-FFF2-40B4-BE49-F238E27FC236}">
                  <a16:creationId xmlns:a16="http://schemas.microsoft.com/office/drawing/2014/main" xmlns="" id="{3CBE97AF-ACB4-45A1-8B3A-DB812D0FC9C8}"/>
                </a:ext>
              </a:extLst>
            </p:cNvPr>
            <p:cNvSpPr/>
            <p:nvPr/>
          </p:nvSpPr>
          <p:spPr>
            <a:xfrm rot="2085117">
              <a:off x="6114496" y="3465181"/>
              <a:ext cx="295569" cy="45719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xmlns="" id="{5D6D5A39-8A1E-47FB-B182-702474768B4C}"/>
              </a:ext>
            </a:extLst>
          </p:cNvPr>
          <p:cNvGrpSpPr/>
          <p:nvPr/>
        </p:nvGrpSpPr>
        <p:grpSpPr>
          <a:xfrm rot="1424429" flipV="1">
            <a:off x="8007269" y="2724877"/>
            <a:ext cx="770473" cy="269584"/>
            <a:chOff x="5907588" y="3241316"/>
            <a:chExt cx="770473" cy="269584"/>
          </a:xfrm>
        </p:grpSpPr>
        <p:sp>
          <p:nvSpPr>
            <p:cNvPr id="74" name="平行四边形 73">
              <a:extLst>
                <a:ext uri="{FF2B5EF4-FFF2-40B4-BE49-F238E27FC236}">
                  <a16:creationId xmlns:a16="http://schemas.microsoft.com/office/drawing/2014/main" xmlns="" id="{2CCFECF7-D079-4D49-8BC4-2BCE92612BA2}"/>
                </a:ext>
              </a:extLst>
            </p:cNvPr>
            <p:cNvSpPr/>
            <p:nvPr/>
          </p:nvSpPr>
          <p:spPr>
            <a:xfrm rot="2325128">
              <a:off x="5907588" y="3241316"/>
              <a:ext cx="570827" cy="90060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5" name="平行四边形 74">
              <a:extLst>
                <a:ext uri="{FF2B5EF4-FFF2-40B4-BE49-F238E27FC236}">
                  <a16:creationId xmlns:a16="http://schemas.microsoft.com/office/drawing/2014/main" xmlns="" id="{1119D08B-18E4-496E-99F6-A6E82F6EA455}"/>
                </a:ext>
              </a:extLst>
            </p:cNvPr>
            <p:cNvSpPr/>
            <p:nvPr/>
          </p:nvSpPr>
          <p:spPr>
            <a:xfrm rot="2325128">
              <a:off x="6189460" y="3279636"/>
              <a:ext cx="488601" cy="45719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平行四边形 75">
              <a:extLst>
                <a:ext uri="{FF2B5EF4-FFF2-40B4-BE49-F238E27FC236}">
                  <a16:creationId xmlns:a16="http://schemas.microsoft.com/office/drawing/2014/main" xmlns="" id="{5A1C65E0-123A-45AF-B47D-A7F3291F7B9A}"/>
                </a:ext>
              </a:extLst>
            </p:cNvPr>
            <p:cNvSpPr/>
            <p:nvPr/>
          </p:nvSpPr>
          <p:spPr>
            <a:xfrm rot="2085117">
              <a:off x="6114496" y="3465181"/>
              <a:ext cx="295569" cy="45719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xmlns="" id="{12C46E1A-4A3A-4BA1-AA0A-D97DDF8B0AD9}"/>
              </a:ext>
            </a:extLst>
          </p:cNvPr>
          <p:cNvGrpSpPr/>
          <p:nvPr/>
        </p:nvGrpSpPr>
        <p:grpSpPr>
          <a:xfrm rot="3169352" flipV="1">
            <a:off x="8303777" y="4464085"/>
            <a:ext cx="770473" cy="269584"/>
            <a:chOff x="5907588" y="3241316"/>
            <a:chExt cx="770473" cy="269584"/>
          </a:xfrm>
        </p:grpSpPr>
        <p:sp>
          <p:nvSpPr>
            <p:cNvPr id="78" name="平行四边形 77">
              <a:extLst>
                <a:ext uri="{FF2B5EF4-FFF2-40B4-BE49-F238E27FC236}">
                  <a16:creationId xmlns:a16="http://schemas.microsoft.com/office/drawing/2014/main" xmlns="" id="{2BBA45AF-2B9E-42B7-941E-9273E8CFC7AA}"/>
                </a:ext>
              </a:extLst>
            </p:cNvPr>
            <p:cNvSpPr/>
            <p:nvPr/>
          </p:nvSpPr>
          <p:spPr>
            <a:xfrm rot="2325128">
              <a:off x="5907588" y="3241316"/>
              <a:ext cx="570827" cy="90060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平行四边形 78">
              <a:extLst>
                <a:ext uri="{FF2B5EF4-FFF2-40B4-BE49-F238E27FC236}">
                  <a16:creationId xmlns:a16="http://schemas.microsoft.com/office/drawing/2014/main" xmlns="" id="{D2D17CBD-4F7E-4D46-BB3F-BEA50195E5C5}"/>
                </a:ext>
              </a:extLst>
            </p:cNvPr>
            <p:cNvSpPr/>
            <p:nvPr/>
          </p:nvSpPr>
          <p:spPr>
            <a:xfrm rot="2325128">
              <a:off x="6189460" y="3279636"/>
              <a:ext cx="488601" cy="45719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平行四边形 79">
              <a:extLst>
                <a:ext uri="{FF2B5EF4-FFF2-40B4-BE49-F238E27FC236}">
                  <a16:creationId xmlns:a16="http://schemas.microsoft.com/office/drawing/2014/main" xmlns="" id="{C05E9E7D-C217-4FA3-9592-1BFEA59ACFC7}"/>
                </a:ext>
              </a:extLst>
            </p:cNvPr>
            <p:cNvSpPr/>
            <p:nvPr/>
          </p:nvSpPr>
          <p:spPr>
            <a:xfrm rot="2085117">
              <a:off x="6114496" y="3465181"/>
              <a:ext cx="295569" cy="45719"/>
            </a:xfrm>
            <a:prstGeom prst="parallelogram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alpha val="5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占位符 8">
            <a:extLst>
              <a:ext uri="{FF2B5EF4-FFF2-40B4-BE49-F238E27FC236}">
                <a16:creationId xmlns:a16="http://schemas.microsoft.com/office/drawing/2014/main" xmlns="" id="{57680086-875C-4586-94C2-44B3C518E5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公司业务</a:t>
            </a:r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xmlns="" id="{126957FD-26F2-4EB0-BDAB-59D85E488D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COMPANY BUSINESS</a:t>
            </a:r>
            <a:endParaRPr lang="zh-CN" altLang="en-US" dirty="0"/>
          </a:p>
        </p:txBody>
      </p:sp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90F4D502-315B-4E60-B596-8951230513C2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60927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2CF35C03-E4DC-41D8-A1EB-0CF1AAC44905}"/>
              </a:ext>
            </a:extLst>
          </p:cNvPr>
          <p:cNvGrpSpPr/>
          <p:nvPr/>
        </p:nvGrpSpPr>
        <p:grpSpPr>
          <a:xfrm>
            <a:off x="-3630533" y="-56244"/>
            <a:ext cx="19453066" cy="6777347"/>
            <a:chOff x="-2856331" y="-56244"/>
            <a:chExt cx="19453066" cy="6777347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35EFA48C-B0BF-4D5E-94CF-E5DEB4F9C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8000"/>
            </a:blip>
            <a:stretch>
              <a:fillRect/>
            </a:stretch>
          </p:blipFill>
          <p:spPr>
            <a:xfrm>
              <a:off x="6781324" y="-56244"/>
              <a:ext cx="9815411" cy="6724471"/>
            </a:xfrm>
            <a:prstGeom prst="rect">
              <a:avLst/>
            </a:prstGeom>
          </p:spPr>
        </p:pic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xmlns="" id="{2455A8F4-E0A0-452B-94E2-1F3AA0D46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8000"/>
            </a:blip>
            <a:stretch>
              <a:fillRect/>
            </a:stretch>
          </p:blipFill>
          <p:spPr>
            <a:xfrm flipH="1">
              <a:off x="-2856331" y="-3368"/>
              <a:ext cx="9815411" cy="6724471"/>
            </a:xfrm>
            <a:prstGeom prst="rect">
              <a:avLst/>
            </a:prstGeom>
          </p:spPr>
        </p:pic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084637CB-1138-4224-8FC8-7C0012AFB9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xmlns="" id="{2293E9F5-C2A6-4A86-BC0B-A3CA08066F23}"/>
              </a:ext>
            </a:extLst>
          </p:cNvPr>
          <p:cNvSpPr/>
          <p:nvPr/>
        </p:nvSpPr>
        <p:spPr>
          <a:xfrm>
            <a:off x="-2487561" y="1256830"/>
            <a:ext cx="17167122" cy="17167122"/>
          </a:xfrm>
          <a:prstGeom prst="ellipse">
            <a:avLst/>
          </a:prstGeom>
          <a:noFill/>
          <a:ln>
            <a:solidFill>
              <a:schemeClr val="accent1">
                <a:alpha val="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xmlns="" id="{E822102E-DA34-4B4E-B61B-1EF67549CAEC}"/>
              </a:ext>
            </a:extLst>
          </p:cNvPr>
          <p:cNvSpPr/>
          <p:nvPr/>
        </p:nvSpPr>
        <p:spPr>
          <a:xfrm>
            <a:off x="-3848100" y="48691"/>
            <a:ext cx="19888200" cy="19888200"/>
          </a:xfrm>
          <a:prstGeom prst="ellipse">
            <a:avLst/>
          </a:prstGeom>
          <a:noFill/>
          <a:ln>
            <a:solidFill>
              <a:schemeClr val="accent1"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25A17F39-3E60-4151-A8A8-3ED34CBAD035}"/>
              </a:ext>
            </a:extLst>
          </p:cNvPr>
          <p:cNvGrpSpPr/>
          <p:nvPr/>
        </p:nvGrpSpPr>
        <p:grpSpPr>
          <a:xfrm>
            <a:off x="1527784" y="1250593"/>
            <a:ext cx="9136433" cy="992770"/>
            <a:chOff x="1527783" y="1269994"/>
            <a:chExt cx="9136433" cy="992770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4C2A5452-F767-4AE1-918C-297E3223FB31}"/>
                </a:ext>
              </a:extLst>
            </p:cNvPr>
            <p:cNvGrpSpPr/>
            <p:nvPr/>
          </p:nvGrpSpPr>
          <p:grpSpPr>
            <a:xfrm>
              <a:off x="1527783" y="1269994"/>
              <a:ext cx="9136433" cy="454868"/>
              <a:chOff x="931877" y="1417679"/>
              <a:chExt cx="9136433" cy="454868"/>
            </a:xfrm>
          </p:grpSpPr>
          <p:sp>
            <p:nvSpPr>
              <p:cNvPr id="56" name="矩形: 圆角 55">
                <a:extLst>
                  <a:ext uri="{FF2B5EF4-FFF2-40B4-BE49-F238E27FC236}">
                    <a16:creationId xmlns:a16="http://schemas.microsoft.com/office/drawing/2014/main" xmlns="" id="{D43B63F9-1582-4D29-9AF5-A6B4CF5CD4C3}"/>
                  </a:ext>
                </a:extLst>
              </p:cNvPr>
              <p:cNvSpPr/>
              <p:nvPr/>
            </p:nvSpPr>
            <p:spPr>
              <a:xfrm>
                <a:off x="931877" y="1417679"/>
                <a:ext cx="1409498" cy="454868"/>
              </a:xfrm>
              <a:prstGeom prst="roundRect">
                <a:avLst>
                  <a:gd name="adj" fmla="val 515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cs typeface="阿里巴巴普惠体 B" panose="00020600040101010101" pitchFamily="18" charset="-122"/>
                  </a:rPr>
                  <a:t>XXXX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阿里巴巴普惠体 B" panose="00020600040101010101" pitchFamily="18" charset="-122"/>
                </a:endParaRPr>
              </a:p>
            </p:txBody>
          </p:sp>
          <p:sp>
            <p:nvSpPr>
              <p:cNvPr id="67" name="矩形: 圆角 66">
                <a:extLst>
                  <a:ext uri="{FF2B5EF4-FFF2-40B4-BE49-F238E27FC236}">
                    <a16:creationId xmlns:a16="http://schemas.microsoft.com/office/drawing/2014/main" xmlns="" id="{467F934C-0838-4EDA-87D0-19E934C826A7}"/>
                  </a:ext>
                </a:extLst>
              </p:cNvPr>
              <p:cNvSpPr/>
              <p:nvPr/>
            </p:nvSpPr>
            <p:spPr>
              <a:xfrm>
                <a:off x="2477264" y="1417679"/>
                <a:ext cx="1409498" cy="454868"/>
              </a:xfrm>
              <a:prstGeom prst="roundRect">
                <a:avLst>
                  <a:gd name="adj" fmla="val 515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XXXX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8" name="矩形: 圆角 67">
                <a:extLst>
                  <a:ext uri="{FF2B5EF4-FFF2-40B4-BE49-F238E27FC236}">
                    <a16:creationId xmlns:a16="http://schemas.microsoft.com/office/drawing/2014/main" xmlns="" id="{610FFD58-EDF2-438F-9029-B6CD8C55DE0E}"/>
                  </a:ext>
                </a:extLst>
              </p:cNvPr>
              <p:cNvSpPr/>
              <p:nvPr/>
            </p:nvSpPr>
            <p:spPr>
              <a:xfrm>
                <a:off x="4022651" y="1417679"/>
                <a:ext cx="1409498" cy="454868"/>
              </a:xfrm>
              <a:prstGeom prst="roundRect">
                <a:avLst>
                  <a:gd name="adj" fmla="val 515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XXXX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9" name="矩形: 圆角 68">
                <a:extLst>
                  <a:ext uri="{FF2B5EF4-FFF2-40B4-BE49-F238E27FC236}">
                    <a16:creationId xmlns:a16="http://schemas.microsoft.com/office/drawing/2014/main" xmlns="" id="{CFAF6D6B-463D-47C1-9C08-7DF41A2DBE5F}"/>
                  </a:ext>
                </a:extLst>
              </p:cNvPr>
              <p:cNvSpPr/>
              <p:nvPr/>
            </p:nvSpPr>
            <p:spPr>
              <a:xfrm>
                <a:off x="5568038" y="1417679"/>
                <a:ext cx="1409498" cy="454868"/>
              </a:xfrm>
              <a:prstGeom prst="roundRect">
                <a:avLst>
                  <a:gd name="adj" fmla="val 515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XXXX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0" name="矩形: 圆角 69">
                <a:extLst>
                  <a:ext uri="{FF2B5EF4-FFF2-40B4-BE49-F238E27FC236}">
                    <a16:creationId xmlns:a16="http://schemas.microsoft.com/office/drawing/2014/main" xmlns="" id="{8905C7EE-2DA1-431B-96AD-DABE8580BFCE}"/>
                  </a:ext>
                </a:extLst>
              </p:cNvPr>
              <p:cNvSpPr/>
              <p:nvPr/>
            </p:nvSpPr>
            <p:spPr>
              <a:xfrm>
                <a:off x="7113425" y="1417679"/>
                <a:ext cx="1409498" cy="454868"/>
              </a:xfrm>
              <a:prstGeom prst="roundRect">
                <a:avLst>
                  <a:gd name="adj" fmla="val 515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XXXX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1" name="矩形: 圆角 70">
                <a:extLst>
                  <a:ext uri="{FF2B5EF4-FFF2-40B4-BE49-F238E27FC236}">
                    <a16:creationId xmlns:a16="http://schemas.microsoft.com/office/drawing/2014/main" xmlns="" id="{19D04F01-8BF6-40AE-AA06-DD64AE3FF28A}"/>
                  </a:ext>
                </a:extLst>
              </p:cNvPr>
              <p:cNvSpPr/>
              <p:nvPr/>
            </p:nvSpPr>
            <p:spPr>
              <a:xfrm>
                <a:off x="8658812" y="1417679"/>
                <a:ext cx="1409498" cy="454868"/>
              </a:xfrm>
              <a:prstGeom prst="roundRect">
                <a:avLst>
                  <a:gd name="adj" fmla="val 515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XXXX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xmlns="" id="{2A5C2664-5869-44E9-B9E5-4E8AC76776C3}"/>
                </a:ext>
              </a:extLst>
            </p:cNvPr>
            <p:cNvGrpSpPr/>
            <p:nvPr/>
          </p:nvGrpSpPr>
          <p:grpSpPr>
            <a:xfrm>
              <a:off x="1527783" y="1807896"/>
              <a:ext cx="9136433" cy="454868"/>
              <a:chOff x="931877" y="1417679"/>
              <a:chExt cx="9136433" cy="454868"/>
            </a:xfrm>
          </p:grpSpPr>
          <p:sp>
            <p:nvSpPr>
              <p:cNvPr id="52" name="矩形: 圆角 51">
                <a:extLst>
                  <a:ext uri="{FF2B5EF4-FFF2-40B4-BE49-F238E27FC236}">
                    <a16:creationId xmlns:a16="http://schemas.microsoft.com/office/drawing/2014/main" xmlns="" id="{56FFC66E-329B-4CEA-9873-E3207F48DEF3}"/>
                  </a:ext>
                </a:extLst>
              </p:cNvPr>
              <p:cNvSpPr/>
              <p:nvPr/>
            </p:nvSpPr>
            <p:spPr>
              <a:xfrm>
                <a:off x="931877" y="1417679"/>
                <a:ext cx="1409498" cy="454868"/>
              </a:xfrm>
              <a:prstGeom prst="roundRect">
                <a:avLst>
                  <a:gd name="adj" fmla="val 515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  <a:cs typeface="阿里巴巴普惠体 B" panose="00020600040101010101" pitchFamily="18" charset="-122"/>
                  </a:rPr>
                  <a:t>XXXX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阿里巴巴普惠体 B" panose="00020600040101010101" pitchFamily="18" charset="-122"/>
                </a:endParaRPr>
              </a:p>
            </p:txBody>
          </p:sp>
          <p:sp>
            <p:nvSpPr>
              <p:cNvPr id="53" name="矩形: 圆角 52">
                <a:extLst>
                  <a:ext uri="{FF2B5EF4-FFF2-40B4-BE49-F238E27FC236}">
                    <a16:creationId xmlns:a16="http://schemas.microsoft.com/office/drawing/2014/main" xmlns="" id="{1DF6EFD0-114F-4B72-9C56-5CE1DD016339}"/>
                  </a:ext>
                </a:extLst>
              </p:cNvPr>
              <p:cNvSpPr/>
              <p:nvPr/>
            </p:nvSpPr>
            <p:spPr>
              <a:xfrm>
                <a:off x="2477264" y="1417679"/>
                <a:ext cx="1409498" cy="454868"/>
              </a:xfrm>
              <a:prstGeom prst="roundRect">
                <a:avLst>
                  <a:gd name="adj" fmla="val 515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XXXX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7" name="矩形: 圆角 56">
                <a:extLst>
                  <a:ext uri="{FF2B5EF4-FFF2-40B4-BE49-F238E27FC236}">
                    <a16:creationId xmlns:a16="http://schemas.microsoft.com/office/drawing/2014/main" xmlns="" id="{562774B3-AD91-4B89-AC9D-C3746C4662B9}"/>
                  </a:ext>
                </a:extLst>
              </p:cNvPr>
              <p:cNvSpPr/>
              <p:nvPr/>
            </p:nvSpPr>
            <p:spPr>
              <a:xfrm>
                <a:off x="4022651" y="1417679"/>
                <a:ext cx="1409498" cy="454868"/>
              </a:xfrm>
              <a:prstGeom prst="roundRect">
                <a:avLst>
                  <a:gd name="adj" fmla="val 515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XXXX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8" name="矩形: 圆角 57">
                <a:extLst>
                  <a:ext uri="{FF2B5EF4-FFF2-40B4-BE49-F238E27FC236}">
                    <a16:creationId xmlns:a16="http://schemas.microsoft.com/office/drawing/2014/main" xmlns="" id="{E5C1BC3C-A620-4AC7-B398-512E5CEC77DC}"/>
                  </a:ext>
                </a:extLst>
              </p:cNvPr>
              <p:cNvSpPr/>
              <p:nvPr/>
            </p:nvSpPr>
            <p:spPr>
              <a:xfrm>
                <a:off x="5568038" y="1417679"/>
                <a:ext cx="1409498" cy="454868"/>
              </a:xfrm>
              <a:prstGeom prst="roundRect">
                <a:avLst>
                  <a:gd name="adj" fmla="val 515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XXXX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9" name="矩形: 圆角 58">
                <a:extLst>
                  <a:ext uri="{FF2B5EF4-FFF2-40B4-BE49-F238E27FC236}">
                    <a16:creationId xmlns:a16="http://schemas.microsoft.com/office/drawing/2014/main" xmlns="" id="{4D683C45-AE41-4F91-B0D3-931591FE266A}"/>
                  </a:ext>
                </a:extLst>
              </p:cNvPr>
              <p:cNvSpPr/>
              <p:nvPr/>
            </p:nvSpPr>
            <p:spPr>
              <a:xfrm>
                <a:off x="7113425" y="1417679"/>
                <a:ext cx="1409498" cy="454868"/>
              </a:xfrm>
              <a:prstGeom prst="roundRect">
                <a:avLst>
                  <a:gd name="adj" fmla="val 515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XXXX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0" name="矩形: 圆角 59">
                <a:extLst>
                  <a:ext uri="{FF2B5EF4-FFF2-40B4-BE49-F238E27FC236}">
                    <a16:creationId xmlns:a16="http://schemas.microsoft.com/office/drawing/2014/main" xmlns="" id="{038005A4-9871-4D54-B1C0-823C7A443558}"/>
                  </a:ext>
                </a:extLst>
              </p:cNvPr>
              <p:cNvSpPr/>
              <p:nvPr/>
            </p:nvSpPr>
            <p:spPr>
              <a:xfrm>
                <a:off x="8658812" y="1417679"/>
                <a:ext cx="1409498" cy="454868"/>
              </a:xfrm>
              <a:prstGeom prst="roundRect">
                <a:avLst>
                  <a:gd name="adj" fmla="val 515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……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C36AB8D8-9931-4523-902F-7C794035CF1D}"/>
              </a:ext>
            </a:extLst>
          </p:cNvPr>
          <p:cNvGrpSpPr/>
          <p:nvPr/>
        </p:nvGrpSpPr>
        <p:grpSpPr>
          <a:xfrm>
            <a:off x="239838" y="2018403"/>
            <a:ext cx="11712324" cy="12788188"/>
            <a:chOff x="239838" y="1811924"/>
            <a:chExt cx="11712324" cy="12788188"/>
          </a:xfrm>
        </p:grpSpPr>
        <p:sp>
          <p:nvSpPr>
            <p:cNvPr id="48" name="箭头: 左 69">
              <a:extLst>
                <a:ext uri="{FF2B5EF4-FFF2-40B4-BE49-F238E27FC236}">
                  <a16:creationId xmlns:a16="http://schemas.microsoft.com/office/drawing/2014/main" xmlns="" id="{0EC23194-76CE-4BD8-9ACB-23F3D520CD1B}"/>
                </a:ext>
              </a:extLst>
            </p:cNvPr>
            <p:cNvSpPr/>
            <p:nvPr/>
          </p:nvSpPr>
          <p:spPr>
            <a:xfrm rot="5400000">
              <a:off x="3818632" y="1592297"/>
              <a:ext cx="4554736" cy="4993990"/>
            </a:xfrm>
            <a:custGeom>
              <a:avLst/>
              <a:gdLst>
                <a:gd name="connsiteX0" fmla="*/ 0 w 2999150"/>
                <a:gd name="connsiteY0" fmla="*/ 742780 h 1485560"/>
                <a:gd name="connsiteX1" fmla="*/ 742780 w 2999150"/>
                <a:gd name="connsiteY1" fmla="*/ 0 h 1485560"/>
                <a:gd name="connsiteX2" fmla="*/ 742780 w 2999150"/>
                <a:gd name="connsiteY2" fmla="*/ 371390 h 1485560"/>
                <a:gd name="connsiteX3" fmla="*/ 2999150 w 2999150"/>
                <a:gd name="connsiteY3" fmla="*/ 371390 h 1485560"/>
                <a:gd name="connsiteX4" fmla="*/ 2999150 w 2999150"/>
                <a:gd name="connsiteY4" fmla="*/ 1114170 h 1485560"/>
                <a:gd name="connsiteX5" fmla="*/ 742780 w 2999150"/>
                <a:gd name="connsiteY5" fmla="*/ 1114170 h 1485560"/>
                <a:gd name="connsiteX6" fmla="*/ 742780 w 2999150"/>
                <a:gd name="connsiteY6" fmla="*/ 1485560 h 1485560"/>
                <a:gd name="connsiteX7" fmla="*/ 0 w 2999150"/>
                <a:gd name="connsiteY7" fmla="*/ 742780 h 1485560"/>
                <a:gd name="connsiteX0" fmla="*/ 0 w 3008982"/>
                <a:gd name="connsiteY0" fmla="*/ 1639751 h 2382531"/>
                <a:gd name="connsiteX1" fmla="*/ 742780 w 3008982"/>
                <a:gd name="connsiteY1" fmla="*/ 896971 h 2382531"/>
                <a:gd name="connsiteX2" fmla="*/ 742780 w 3008982"/>
                <a:gd name="connsiteY2" fmla="*/ 1268361 h 2382531"/>
                <a:gd name="connsiteX3" fmla="*/ 3008982 w 3008982"/>
                <a:gd name="connsiteY3" fmla="*/ 0 h 2382531"/>
                <a:gd name="connsiteX4" fmla="*/ 2999150 w 3008982"/>
                <a:gd name="connsiteY4" fmla="*/ 2011141 h 2382531"/>
                <a:gd name="connsiteX5" fmla="*/ 742780 w 3008982"/>
                <a:gd name="connsiteY5" fmla="*/ 2011141 h 2382531"/>
                <a:gd name="connsiteX6" fmla="*/ 742780 w 3008982"/>
                <a:gd name="connsiteY6" fmla="*/ 2382531 h 2382531"/>
                <a:gd name="connsiteX7" fmla="*/ 0 w 3008982"/>
                <a:gd name="connsiteY7" fmla="*/ 1639751 h 2382531"/>
                <a:gd name="connsiteX0" fmla="*/ 0 w 3008982"/>
                <a:gd name="connsiteY0" fmla="*/ 1639751 h 3279502"/>
                <a:gd name="connsiteX1" fmla="*/ 742780 w 3008982"/>
                <a:gd name="connsiteY1" fmla="*/ 896971 h 3279502"/>
                <a:gd name="connsiteX2" fmla="*/ 742780 w 3008982"/>
                <a:gd name="connsiteY2" fmla="*/ 1268361 h 3279502"/>
                <a:gd name="connsiteX3" fmla="*/ 3008982 w 3008982"/>
                <a:gd name="connsiteY3" fmla="*/ 0 h 3279502"/>
                <a:gd name="connsiteX4" fmla="*/ 2979486 w 3008982"/>
                <a:gd name="connsiteY4" fmla="*/ 3279502 h 3279502"/>
                <a:gd name="connsiteX5" fmla="*/ 742780 w 3008982"/>
                <a:gd name="connsiteY5" fmla="*/ 2011141 h 3279502"/>
                <a:gd name="connsiteX6" fmla="*/ 742780 w 3008982"/>
                <a:gd name="connsiteY6" fmla="*/ 2382531 h 3279502"/>
                <a:gd name="connsiteX7" fmla="*/ 0 w 3008982"/>
                <a:gd name="connsiteY7" fmla="*/ 1639751 h 3279502"/>
                <a:gd name="connsiteX0" fmla="*/ 0 w 3008982"/>
                <a:gd name="connsiteY0" fmla="*/ 1639751 h 3299167"/>
                <a:gd name="connsiteX1" fmla="*/ 742780 w 3008982"/>
                <a:gd name="connsiteY1" fmla="*/ 896971 h 3299167"/>
                <a:gd name="connsiteX2" fmla="*/ 742780 w 3008982"/>
                <a:gd name="connsiteY2" fmla="*/ 1268361 h 3299167"/>
                <a:gd name="connsiteX3" fmla="*/ 3008982 w 3008982"/>
                <a:gd name="connsiteY3" fmla="*/ 0 h 3299167"/>
                <a:gd name="connsiteX4" fmla="*/ 2999150 w 3008982"/>
                <a:gd name="connsiteY4" fmla="*/ 3299167 h 3299167"/>
                <a:gd name="connsiteX5" fmla="*/ 742780 w 3008982"/>
                <a:gd name="connsiteY5" fmla="*/ 2011141 h 3299167"/>
                <a:gd name="connsiteX6" fmla="*/ 742780 w 3008982"/>
                <a:gd name="connsiteY6" fmla="*/ 2382531 h 3299167"/>
                <a:gd name="connsiteX7" fmla="*/ 0 w 3008982"/>
                <a:gd name="connsiteY7" fmla="*/ 1639751 h 3299167"/>
                <a:gd name="connsiteX0" fmla="*/ 0 w 3008982"/>
                <a:gd name="connsiteY0" fmla="*/ 1639751 h 3299167"/>
                <a:gd name="connsiteX1" fmla="*/ 742780 w 3008982"/>
                <a:gd name="connsiteY1" fmla="*/ 896971 h 3299167"/>
                <a:gd name="connsiteX2" fmla="*/ 742780 w 3008982"/>
                <a:gd name="connsiteY2" fmla="*/ 1268361 h 3299167"/>
                <a:gd name="connsiteX3" fmla="*/ 3008982 w 3008982"/>
                <a:gd name="connsiteY3" fmla="*/ 0 h 3299167"/>
                <a:gd name="connsiteX4" fmla="*/ 2999150 w 3008982"/>
                <a:gd name="connsiteY4" fmla="*/ 3299167 h 3299167"/>
                <a:gd name="connsiteX5" fmla="*/ 742780 w 3008982"/>
                <a:gd name="connsiteY5" fmla="*/ 2011141 h 3299167"/>
                <a:gd name="connsiteX6" fmla="*/ 742780 w 3008982"/>
                <a:gd name="connsiteY6" fmla="*/ 2382531 h 3299167"/>
                <a:gd name="connsiteX7" fmla="*/ 0 w 3008982"/>
                <a:gd name="connsiteY7" fmla="*/ 1639751 h 3299167"/>
                <a:gd name="connsiteX0" fmla="*/ 0 w 3008982"/>
                <a:gd name="connsiteY0" fmla="*/ 1639751 h 3299167"/>
                <a:gd name="connsiteX1" fmla="*/ 742780 w 3008982"/>
                <a:gd name="connsiteY1" fmla="*/ 896971 h 3299167"/>
                <a:gd name="connsiteX2" fmla="*/ 742780 w 3008982"/>
                <a:gd name="connsiteY2" fmla="*/ 1268361 h 3299167"/>
                <a:gd name="connsiteX3" fmla="*/ 3008982 w 3008982"/>
                <a:gd name="connsiteY3" fmla="*/ 0 h 3299167"/>
                <a:gd name="connsiteX4" fmla="*/ 2999150 w 3008982"/>
                <a:gd name="connsiteY4" fmla="*/ 3299167 h 3299167"/>
                <a:gd name="connsiteX5" fmla="*/ 742780 w 3008982"/>
                <a:gd name="connsiteY5" fmla="*/ 2011141 h 3299167"/>
                <a:gd name="connsiteX6" fmla="*/ 742780 w 3008982"/>
                <a:gd name="connsiteY6" fmla="*/ 2382531 h 3299167"/>
                <a:gd name="connsiteX7" fmla="*/ 0 w 3008982"/>
                <a:gd name="connsiteY7" fmla="*/ 1639751 h 3299167"/>
                <a:gd name="connsiteX0" fmla="*/ 0 w 3008982"/>
                <a:gd name="connsiteY0" fmla="*/ 1639751 h 3299167"/>
                <a:gd name="connsiteX1" fmla="*/ 742780 w 3008982"/>
                <a:gd name="connsiteY1" fmla="*/ 896971 h 3299167"/>
                <a:gd name="connsiteX2" fmla="*/ 742780 w 3008982"/>
                <a:gd name="connsiteY2" fmla="*/ 1268361 h 3299167"/>
                <a:gd name="connsiteX3" fmla="*/ 3008982 w 3008982"/>
                <a:gd name="connsiteY3" fmla="*/ 0 h 3299167"/>
                <a:gd name="connsiteX4" fmla="*/ 2999150 w 3008982"/>
                <a:gd name="connsiteY4" fmla="*/ 3299167 h 3299167"/>
                <a:gd name="connsiteX5" fmla="*/ 742780 w 3008982"/>
                <a:gd name="connsiteY5" fmla="*/ 2011141 h 3299167"/>
                <a:gd name="connsiteX6" fmla="*/ 742780 w 3008982"/>
                <a:gd name="connsiteY6" fmla="*/ 2382531 h 3299167"/>
                <a:gd name="connsiteX7" fmla="*/ 0 w 3008982"/>
                <a:gd name="connsiteY7" fmla="*/ 1639751 h 3299167"/>
                <a:gd name="connsiteX0" fmla="*/ 0 w 3008982"/>
                <a:gd name="connsiteY0" fmla="*/ 1639751 h 3299167"/>
                <a:gd name="connsiteX1" fmla="*/ 742780 w 3008982"/>
                <a:gd name="connsiteY1" fmla="*/ 896971 h 3299167"/>
                <a:gd name="connsiteX2" fmla="*/ 742780 w 3008982"/>
                <a:gd name="connsiteY2" fmla="*/ 1268361 h 3299167"/>
                <a:gd name="connsiteX3" fmla="*/ 3008982 w 3008982"/>
                <a:gd name="connsiteY3" fmla="*/ 0 h 3299167"/>
                <a:gd name="connsiteX4" fmla="*/ 2999150 w 3008982"/>
                <a:gd name="connsiteY4" fmla="*/ 3299167 h 3299167"/>
                <a:gd name="connsiteX5" fmla="*/ 742780 w 3008982"/>
                <a:gd name="connsiteY5" fmla="*/ 2011141 h 3299167"/>
                <a:gd name="connsiteX6" fmla="*/ 742780 w 3008982"/>
                <a:gd name="connsiteY6" fmla="*/ 2382531 h 3299167"/>
                <a:gd name="connsiteX7" fmla="*/ 0 w 3008982"/>
                <a:gd name="connsiteY7" fmla="*/ 1639751 h 3299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8982" h="3299167">
                  <a:moveTo>
                    <a:pt x="0" y="1639751"/>
                  </a:moveTo>
                  <a:lnTo>
                    <a:pt x="742780" y="896971"/>
                  </a:lnTo>
                  <a:lnTo>
                    <a:pt x="742780" y="1268361"/>
                  </a:lnTo>
                  <a:cubicBezTo>
                    <a:pt x="1360529" y="1150374"/>
                    <a:pt x="2332239" y="1042219"/>
                    <a:pt x="3008982" y="0"/>
                  </a:cubicBezTo>
                  <a:cubicBezTo>
                    <a:pt x="3005705" y="670380"/>
                    <a:pt x="3002427" y="2628787"/>
                    <a:pt x="2999150" y="3299167"/>
                  </a:cubicBezTo>
                  <a:cubicBezTo>
                    <a:pt x="2335517" y="2220896"/>
                    <a:pt x="1347419" y="2125851"/>
                    <a:pt x="742780" y="2011141"/>
                  </a:cubicBezTo>
                  <a:lnTo>
                    <a:pt x="742780" y="2382531"/>
                  </a:lnTo>
                  <a:lnTo>
                    <a:pt x="0" y="163975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67000">
                  <a:schemeClr val="accent1">
                    <a:alpha val="0"/>
                  </a:schemeClr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Arial" panose="020B0604020202020204" pitchFamily="34" charset="0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035AEEF4-AD22-4C1E-AEA1-1756EF3A6067}"/>
                </a:ext>
              </a:extLst>
            </p:cNvPr>
            <p:cNvSpPr/>
            <p:nvPr/>
          </p:nvSpPr>
          <p:spPr>
            <a:xfrm>
              <a:off x="239838" y="2887788"/>
              <a:ext cx="11712324" cy="11712324"/>
            </a:xfrm>
            <a:prstGeom prst="ellipse">
              <a:avLst/>
            </a:prstGeom>
            <a:solidFill>
              <a:schemeClr val="accent1">
                <a:alpha val="5000"/>
              </a:schemeClr>
            </a:solidFill>
            <a:ln>
              <a:solidFill>
                <a:schemeClr val="accent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43E3A72F-3F96-4E8F-81C5-BAD8D95AA4F8}"/>
                </a:ext>
              </a:extLst>
            </p:cNvPr>
            <p:cNvSpPr/>
            <p:nvPr/>
          </p:nvSpPr>
          <p:spPr>
            <a:xfrm>
              <a:off x="871353" y="3570103"/>
              <a:ext cx="10449294" cy="10449294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solidFill>
                <a:schemeClr val="accent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0EC2EDB7-D387-4AC1-BBE2-B0C5106300D2}"/>
                </a:ext>
              </a:extLst>
            </p:cNvPr>
            <p:cNvSpPr/>
            <p:nvPr/>
          </p:nvSpPr>
          <p:spPr>
            <a:xfrm>
              <a:off x="2022573" y="4416523"/>
              <a:ext cx="8146854" cy="8146854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椭圆 1">
              <a:extLst>
                <a:ext uri="{FF2B5EF4-FFF2-40B4-BE49-F238E27FC236}">
                  <a16:creationId xmlns:a16="http://schemas.microsoft.com/office/drawing/2014/main" xmlns="" id="{4671A671-2376-47AC-9B88-EE01B0C3FF24}"/>
                </a:ext>
              </a:extLst>
            </p:cNvPr>
            <p:cNvSpPr/>
            <p:nvPr/>
          </p:nvSpPr>
          <p:spPr>
            <a:xfrm>
              <a:off x="2901950" y="5397500"/>
              <a:ext cx="6388100" cy="63881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FC79B9C8-7849-4803-8126-8270BF460C5B}"/>
                </a:ext>
              </a:extLst>
            </p:cNvPr>
            <p:cNvSpPr/>
            <p:nvPr/>
          </p:nvSpPr>
          <p:spPr>
            <a:xfrm>
              <a:off x="5016219" y="5972456"/>
              <a:ext cx="215956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altLang="zh-CN" sz="2800" dirty="0">
                  <a:solidFill>
                    <a:prstClr val="white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rPr>
                <a:t>XXXXXXXX</a:t>
              </a:r>
              <a:endParaRPr lang="zh-CN" altLang="en-US" sz="2800" dirty="0">
                <a:solidFill>
                  <a:prstClr val="white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B91C1AC7-F2E9-4E40-B868-EE966CC3CB05}"/>
                </a:ext>
              </a:extLst>
            </p:cNvPr>
            <p:cNvSpPr/>
            <p:nvPr/>
          </p:nvSpPr>
          <p:spPr>
            <a:xfrm>
              <a:off x="5493914" y="5644736"/>
              <a:ext cx="12041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altLang="zh-CN" sz="2000" dirty="0">
                  <a:solidFill>
                    <a:schemeClr val="bg1"/>
                  </a:solidFill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XXXXXX</a:t>
              </a:r>
              <a:endParaRPr lang="zh-CN" altLang="en-US" sz="2000" dirty="0">
                <a:solidFill>
                  <a:schemeClr val="bg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42387EA0-A776-4C30-A189-924D83CF86A8}"/>
                </a:ext>
              </a:extLst>
            </p:cNvPr>
            <p:cNvSpPr/>
            <p:nvPr/>
          </p:nvSpPr>
          <p:spPr>
            <a:xfrm>
              <a:off x="3027029" y="5814672"/>
              <a:ext cx="110714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B" panose="00020600040101010101" pitchFamily="18" charset="-122"/>
                </a:rPr>
                <a:t>XXXX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阿里巴巴普惠体 B" panose="00020600040101010101" pitchFamily="18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FDF66768-47F7-4034-BB2F-E4D941CC842B}"/>
                </a:ext>
              </a:extLst>
            </p:cNvPr>
            <p:cNvSpPr/>
            <p:nvPr/>
          </p:nvSpPr>
          <p:spPr>
            <a:xfrm>
              <a:off x="4087805" y="5096476"/>
              <a:ext cx="110714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B" panose="00020600040101010101" pitchFamily="18" charset="-122"/>
                </a:rPr>
                <a:t>XXXX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阿里巴巴普惠体 B" panose="00020600040101010101" pitchFamily="18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AB14A9E1-FA36-488F-A5E4-07D407CD5F5A}"/>
                </a:ext>
              </a:extLst>
            </p:cNvPr>
            <p:cNvSpPr/>
            <p:nvPr/>
          </p:nvSpPr>
          <p:spPr>
            <a:xfrm>
              <a:off x="7044904" y="5096476"/>
              <a:ext cx="110714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B" panose="00020600040101010101" pitchFamily="18" charset="-122"/>
                </a:rPr>
                <a:t>XXXX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阿里巴巴普惠体 B" panose="00020600040101010101" pitchFamily="18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B7F9BC4B-B081-4DEB-97C2-E3E9C79EFA8A}"/>
                </a:ext>
              </a:extLst>
            </p:cNvPr>
            <p:cNvSpPr/>
            <p:nvPr/>
          </p:nvSpPr>
          <p:spPr>
            <a:xfrm>
              <a:off x="8101296" y="5814672"/>
              <a:ext cx="110714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  <a:cs typeface="阿里巴巴普惠体 B" panose="00020600040101010101" pitchFamily="18" charset="-122"/>
                </a:rPr>
                <a:t>XXXX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阿里巴巴普惠体 B" panose="00020600040101010101" pitchFamily="18" charset="-122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25D1AC5D-5356-42E4-A3B0-0FFD0C7BA17C}"/>
                </a:ext>
              </a:extLst>
            </p:cNvPr>
            <p:cNvSpPr/>
            <p:nvPr/>
          </p:nvSpPr>
          <p:spPr>
            <a:xfrm>
              <a:off x="1995447" y="5439515"/>
              <a:ext cx="110714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阿里巴巴普惠体 B" panose="00020600040101010101" pitchFamily="18" charset="-122"/>
                </a:rPr>
                <a:t>XXXX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阿里巴巴普惠体 B" panose="00020600040101010101" pitchFamily="18" charset="-122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5F2BC258-6A82-4C20-ADFC-0B175BC6BCD9}"/>
                </a:ext>
              </a:extLst>
            </p:cNvPr>
            <p:cNvSpPr/>
            <p:nvPr/>
          </p:nvSpPr>
          <p:spPr>
            <a:xfrm>
              <a:off x="3337356" y="4397369"/>
              <a:ext cx="110714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阿里巴巴普惠体 B" panose="00020600040101010101" pitchFamily="18" charset="-122"/>
                </a:rPr>
                <a:t>XXXX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阿里巴巴普惠体 B" panose="00020600040101010101" pitchFamily="18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FBB4CFF3-5E06-4D92-860D-AB86DAFCCCCA}"/>
                </a:ext>
              </a:extLst>
            </p:cNvPr>
            <p:cNvSpPr/>
            <p:nvPr/>
          </p:nvSpPr>
          <p:spPr>
            <a:xfrm>
              <a:off x="7710342" y="4397369"/>
              <a:ext cx="110714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阿里巴巴普惠体 B" panose="00020600040101010101" pitchFamily="18" charset="-122"/>
                </a:rPr>
                <a:t>XXXX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阿里巴巴普惠体 B" panose="00020600040101010101" pitchFamily="18" charset="-122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41A779FA-47E5-4597-AD33-1ED62B855D75}"/>
                </a:ext>
              </a:extLst>
            </p:cNvPr>
            <p:cNvSpPr/>
            <p:nvPr/>
          </p:nvSpPr>
          <p:spPr>
            <a:xfrm>
              <a:off x="9064019" y="5439515"/>
              <a:ext cx="110714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阿里巴巴普惠体 B" panose="00020600040101010101" pitchFamily="18" charset="-122"/>
                </a:rPr>
                <a:t>XXXX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阿里巴巴普惠体 B" panose="00020600040101010101" pitchFamily="18" charset="-122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D53F1992-1C1D-4E7B-A211-F310ED673508}"/>
                </a:ext>
              </a:extLst>
            </p:cNvPr>
            <p:cNvSpPr/>
            <p:nvPr/>
          </p:nvSpPr>
          <p:spPr>
            <a:xfrm>
              <a:off x="1234228" y="5096476"/>
              <a:ext cx="110714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阿里巴巴普惠体 B" panose="00020600040101010101" pitchFamily="18" charset="-122"/>
                </a:rPr>
                <a:t>XX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阿里巴巴普惠体 B" panose="00020600040101010101" pitchFamily="18" charset="-122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6FF2F0B6-B06C-47F6-A715-95E840417058}"/>
                </a:ext>
              </a:extLst>
            </p:cNvPr>
            <p:cNvSpPr/>
            <p:nvPr/>
          </p:nvSpPr>
          <p:spPr>
            <a:xfrm>
              <a:off x="2793756" y="3798829"/>
              <a:ext cx="110714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阿里巴巴普惠体 B" panose="00020600040101010101" pitchFamily="18" charset="-122"/>
                </a:rPr>
                <a:t>XX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阿里巴巴普惠体 B" panose="00020600040101010101" pitchFamily="18" charset="-122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FEC7A89A-C8F6-4494-9936-C9CABE774B14}"/>
                </a:ext>
              </a:extLst>
            </p:cNvPr>
            <p:cNvSpPr/>
            <p:nvPr/>
          </p:nvSpPr>
          <p:spPr>
            <a:xfrm>
              <a:off x="8291097" y="3819451"/>
              <a:ext cx="110714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阿里巴巴普惠体 B" panose="00020600040101010101" pitchFamily="18" charset="-122"/>
                </a:rPr>
                <a:t>XX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阿里巴巴普惠体 B" panose="00020600040101010101" pitchFamily="18" charset="-122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3FEB15C3-0E50-4F77-8957-C186C8B59FA8}"/>
                </a:ext>
              </a:extLst>
            </p:cNvPr>
            <p:cNvSpPr/>
            <p:nvPr/>
          </p:nvSpPr>
          <p:spPr>
            <a:xfrm>
              <a:off x="9896901" y="5136185"/>
              <a:ext cx="110714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阿里巴巴普惠体 B" panose="00020600040101010101" pitchFamily="18" charset="-122"/>
                </a:rPr>
                <a:t>XX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阿里巴巴普惠体 B" panose="00020600040101010101" pitchFamily="18" charset="-122"/>
              </a:endParaRPr>
            </a:p>
          </p:txBody>
        </p:sp>
        <p:sp>
          <p:nvSpPr>
            <p:cNvPr id="29" name="TextBox 7">
              <a:extLst>
                <a:ext uri="{FF2B5EF4-FFF2-40B4-BE49-F238E27FC236}">
                  <a16:creationId xmlns:a16="http://schemas.microsoft.com/office/drawing/2014/main" xmlns="" id="{B7164794-4ED9-4CD6-BE56-E2EE055E8155}"/>
                </a:ext>
              </a:extLst>
            </p:cNvPr>
            <p:cNvSpPr txBox="1"/>
            <p:nvPr/>
          </p:nvSpPr>
          <p:spPr>
            <a:xfrm>
              <a:off x="5663831" y="4765820"/>
              <a:ext cx="864340" cy="400110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XXXX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endParaRPr>
            </a:p>
          </p:txBody>
        </p:sp>
        <p:sp>
          <p:nvSpPr>
            <p:cNvPr id="30" name="TextBox 7">
              <a:extLst>
                <a:ext uri="{FF2B5EF4-FFF2-40B4-BE49-F238E27FC236}">
                  <a16:creationId xmlns:a16="http://schemas.microsoft.com/office/drawing/2014/main" xmlns="" id="{6231F5B4-B9A7-4F90-BA05-7C4F2FB3E7C6}"/>
                </a:ext>
              </a:extLst>
            </p:cNvPr>
            <p:cNvSpPr txBox="1"/>
            <p:nvPr/>
          </p:nvSpPr>
          <p:spPr>
            <a:xfrm>
              <a:off x="5663831" y="3867421"/>
              <a:ext cx="864340" cy="400110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XXXX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endParaRPr>
            </a:p>
          </p:txBody>
        </p:sp>
        <p:sp>
          <p:nvSpPr>
            <p:cNvPr id="31" name="TextBox 7">
              <a:extLst>
                <a:ext uri="{FF2B5EF4-FFF2-40B4-BE49-F238E27FC236}">
                  <a16:creationId xmlns:a16="http://schemas.microsoft.com/office/drawing/2014/main" xmlns="" id="{63A44930-3918-4EB6-AD12-04FB5A316947}"/>
                </a:ext>
              </a:extLst>
            </p:cNvPr>
            <p:cNvSpPr txBox="1"/>
            <p:nvPr/>
          </p:nvSpPr>
          <p:spPr>
            <a:xfrm>
              <a:off x="5663831" y="3058818"/>
              <a:ext cx="864340" cy="400110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XXXX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endParaRPr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xmlns="" id="{12A6661E-EE4C-498B-9FC4-A94B624966E6}"/>
                </a:ext>
              </a:extLst>
            </p:cNvPr>
            <p:cNvCxnSpPr>
              <a:cxnSpLocks/>
            </p:cNvCxnSpPr>
            <p:nvPr/>
          </p:nvCxnSpPr>
          <p:spPr>
            <a:xfrm>
              <a:off x="2184599" y="4429215"/>
              <a:ext cx="2130722" cy="1564298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xmlns="" id="{F616B78D-5C78-4A88-A234-6BEDE6E4AAA2}"/>
                </a:ext>
              </a:extLst>
            </p:cNvPr>
            <p:cNvCxnSpPr>
              <a:cxnSpLocks/>
            </p:cNvCxnSpPr>
            <p:nvPr/>
          </p:nvCxnSpPr>
          <p:spPr>
            <a:xfrm>
              <a:off x="4522835" y="3087702"/>
              <a:ext cx="909210" cy="2373116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xmlns="" id="{ECD8E9DE-F934-4F81-8583-9131D26FDB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09136" y="3039403"/>
              <a:ext cx="802794" cy="2411526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xmlns="" id="{003D3C66-272D-4145-AE04-271FCF1546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6362" y="4411228"/>
              <a:ext cx="2155221" cy="1582285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7">
              <a:extLst>
                <a:ext uri="{FF2B5EF4-FFF2-40B4-BE49-F238E27FC236}">
                  <a16:creationId xmlns:a16="http://schemas.microsoft.com/office/drawing/2014/main" xmlns="" id="{A8FA84A2-D8F0-4C9C-B0C0-36B109BD80CE}"/>
                </a:ext>
              </a:extLst>
            </p:cNvPr>
            <p:cNvSpPr txBox="1"/>
            <p:nvPr/>
          </p:nvSpPr>
          <p:spPr>
            <a:xfrm>
              <a:off x="5663831" y="2403066"/>
              <a:ext cx="864340" cy="400110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none" rtlCol="0">
              <a:spAutoFit/>
            </a:bodyPr>
            <a:lstStyle/>
            <a:p>
              <a:pPr lvl="0" algn="ctr">
                <a:defRPr/>
              </a:pP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XXXX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endParaRPr>
            </a:p>
          </p:txBody>
        </p:sp>
      </p:grpSp>
      <p:sp>
        <p:nvSpPr>
          <p:cNvPr id="42" name="椭圆 41">
            <a:extLst>
              <a:ext uri="{FF2B5EF4-FFF2-40B4-BE49-F238E27FC236}">
                <a16:creationId xmlns:a16="http://schemas.microsoft.com/office/drawing/2014/main" xmlns="" id="{AB58604A-84AE-4A41-BCF4-F00B84E1F560}"/>
              </a:ext>
            </a:extLst>
          </p:cNvPr>
          <p:cNvSpPr/>
          <p:nvPr/>
        </p:nvSpPr>
        <p:spPr>
          <a:xfrm>
            <a:off x="-806245" y="2048184"/>
            <a:ext cx="14109290" cy="14109290"/>
          </a:xfrm>
          <a:prstGeom prst="ellipse">
            <a:avLst/>
          </a:prstGeom>
          <a:noFill/>
          <a:ln>
            <a:solidFill>
              <a:schemeClr val="accent1">
                <a:alpha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占位符 35">
            <a:extLst>
              <a:ext uri="{FF2B5EF4-FFF2-40B4-BE49-F238E27FC236}">
                <a16:creationId xmlns:a16="http://schemas.microsoft.com/office/drawing/2014/main" xmlns="" id="{67FAC73D-5AEA-4362-9B34-1848F1D566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公司业务</a:t>
            </a:r>
          </a:p>
        </p:txBody>
      </p:sp>
      <p:sp>
        <p:nvSpPr>
          <p:cNvPr id="37" name="文本占位符 36">
            <a:extLst>
              <a:ext uri="{FF2B5EF4-FFF2-40B4-BE49-F238E27FC236}">
                <a16:creationId xmlns:a16="http://schemas.microsoft.com/office/drawing/2014/main" xmlns="" id="{2D162F21-8726-41B5-9A61-6EE4848CCE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COMPANY BUSINESS</a:t>
            </a:r>
            <a:endParaRPr lang="zh-CN" altLang="en-US" dirty="0"/>
          </a:p>
        </p:txBody>
      </p:sp>
      <p:pic>
        <p:nvPicPr>
          <p:cNvPr id="35" name="图片占位符 34">
            <a:extLst>
              <a:ext uri="{FF2B5EF4-FFF2-40B4-BE49-F238E27FC236}">
                <a16:creationId xmlns:a16="http://schemas.microsoft.com/office/drawing/2014/main" xmlns="" id="{67ADFB83-8A0D-4386-8DE1-D19B28528BC6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88287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B8933FB4-6FF7-4A7A-9059-BABDCD8E5924}"/>
              </a:ext>
            </a:extLst>
          </p:cNvPr>
          <p:cNvSpPr/>
          <p:nvPr/>
        </p:nvSpPr>
        <p:spPr>
          <a:xfrm>
            <a:off x="5112093" y="2541090"/>
            <a:ext cx="5954370" cy="109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55475"/>
                </a:solidFill>
                <a:effectLst/>
                <a:uLnTx/>
                <a:uFillTx/>
                <a:latin typeface="阿里巴巴普惠体 B"/>
                <a:ea typeface="阿里巴巴普惠体 B"/>
                <a:cs typeface="+mn-cs"/>
              </a:rPr>
              <a:t>某某某事件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155475"/>
              </a:solidFill>
              <a:effectLst/>
              <a:uLnTx/>
              <a:uFillTx/>
              <a:latin typeface="阿里巴巴普惠体 B"/>
              <a:ea typeface="阿里巴巴普惠体 B"/>
              <a:cs typeface="+mn-cs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155475"/>
                </a:solidFill>
                <a:latin typeface="阿里巴巴普惠体 B"/>
                <a:ea typeface="阿里巴巴普惠体 B"/>
              </a:rPr>
              <a:t>某某某事件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54AC36C-95AD-4B29-B3A3-1FAEDA60A944}"/>
              </a:ext>
            </a:extLst>
          </p:cNvPr>
          <p:cNvGrpSpPr/>
          <p:nvPr/>
        </p:nvGrpSpPr>
        <p:grpSpPr>
          <a:xfrm>
            <a:off x="5200307" y="1844675"/>
            <a:ext cx="610651" cy="610651"/>
            <a:chOff x="918083" y="2149949"/>
            <a:chExt cx="459475" cy="459475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77803449-3083-4FA9-B0B3-664D86AF2B26}"/>
                </a:ext>
              </a:extLst>
            </p:cNvPr>
            <p:cNvSpPr/>
            <p:nvPr/>
          </p:nvSpPr>
          <p:spPr>
            <a:xfrm>
              <a:off x="918083" y="2149949"/>
              <a:ext cx="459475" cy="4594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阿里巴巴普惠体 R"/>
                <a:cs typeface="+mn-cs"/>
              </a:endParaRPr>
            </a:p>
          </p:txBody>
        </p:sp>
        <p:sp>
          <p:nvSpPr>
            <p:cNvPr id="30" name="hand-shake_1342">
              <a:extLst>
                <a:ext uri="{FF2B5EF4-FFF2-40B4-BE49-F238E27FC236}">
                  <a16:creationId xmlns:a16="http://schemas.microsoft.com/office/drawing/2014/main" xmlns="" id="{BBDF7227-77BA-425E-B0AE-AFDF8315C3D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15420" y="2295677"/>
              <a:ext cx="283851" cy="209994"/>
            </a:xfrm>
            <a:custGeom>
              <a:avLst/>
              <a:gdLst>
                <a:gd name="T0" fmla="*/ 278945 h 440259"/>
                <a:gd name="T1" fmla="*/ 278945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278945 h 440259"/>
                <a:gd name="T27" fmla="*/ 278945 h 440259"/>
                <a:gd name="T28" fmla="*/ 278945 h 440259"/>
                <a:gd name="T29" fmla="*/ 278945 h 440259"/>
                <a:gd name="T30" fmla="*/ 88862 h 440259"/>
                <a:gd name="T31" fmla="*/ 88862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  <a:gd name="T44" fmla="*/ 278945 h 440259"/>
                <a:gd name="T45" fmla="*/ 278945 h 440259"/>
                <a:gd name="T46" fmla="*/ 278945 h 440259"/>
                <a:gd name="T47" fmla="*/ 278945 h 440259"/>
                <a:gd name="T48" fmla="*/ 278945 h 440259"/>
                <a:gd name="T49" fmla="*/ 278945 h 440259"/>
                <a:gd name="T50" fmla="*/ 278945 h 440259"/>
                <a:gd name="T51" fmla="*/ 278945 h 440259"/>
                <a:gd name="T52" fmla="*/ 278945 h 440259"/>
                <a:gd name="T53" fmla="*/ 278945 h 440259"/>
                <a:gd name="T54" fmla="*/ 278945 h 440259"/>
                <a:gd name="T55" fmla="*/ 278945 h 440259"/>
                <a:gd name="T56" fmla="*/ 278945 h 440259"/>
                <a:gd name="T57" fmla="*/ 278945 h 440259"/>
                <a:gd name="T58" fmla="*/ 278945 h 440259"/>
                <a:gd name="T59" fmla="*/ 278945 h 440259"/>
                <a:gd name="T60" fmla="*/ 278945 h 440259"/>
                <a:gd name="T61" fmla="*/ 278945 h 440259"/>
                <a:gd name="T62" fmla="*/ 278945 h 440259"/>
                <a:gd name="T63" fmla="*/ 278945 h 440259"/>
                <a:gd name="T64" fmla="*/ 278945 h 440259"/>
                <a:gd name="T65" fmla="*/ 278945 h 440259"/>
                <a:gd name="T66" fmla="*/ 278945 h 440259"/>
                <a:gd name="T67" fmla="*/ 278945 h 440259"/>
                <a:gd name="T68" fmla="*/ 278945 h 440259"/>
                <a:gd name="T69" fmla="*/ 278945 h 440259"/>
                <a:gd name="T70" fmla="*/ 278945 h 440259"/>
                <a:gd name="T71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608" h="4896">
                  <a:moveTo>
                    <a:pt x="6608" y="638"/>
                  </a:moveTo>
                  <a:lnTo>
                    <a:pt x="6608" y="2638"/>
                  </a:lnTo>
                  <a:cubicBezTo>
                    <a:pt x="6608" y="2638"/>
                    <a:pt x="6180" y="2723"/>
                    <a:pt x="6092" y="2734"/>
                  </a:cubicBezTo>
                  <a:cubicBezTo>
                    <a:pt x="6004" y="2745"/>
                    <a:pt x="5728" y="2834"/>
                    <a:pt x="5528" y="2642"/>
                  </a:cubicBezTo>
                  <a:cubicBezTo>
                    <a:pt x="5219" y="2346"/>
                    <a:pt x="4122" y="1254"/>
                    <a:pt x="4122" y="1254"/>
                  </a:cubicBezTo>
                  <a:cubicBezTo>
                    <a:pt x="4122" y="1254"/>
                    <a:pt x="3932" y="1069"/>
                    <a:pt x="3629" y="1229"/>
                  </a:cubicBezTo>
                  <a:cubicBezTo>
                    <a:pt x="3350" y="1376"/>
                    <a:pt x="2936" y="1592"/>
                    <a:pt x="2764" y="1675"/>
                  </a:cubicBezTo>
                  <a:cubicBezTo>
                    <a:pt x="2437" y="1849"/>
                    <a:pt x="2167" y="1574"/>
                    <a:pt x="2167" y="1364"/>
                  </a:cubicBezTo>
                  <a:cubicBezTo>
                    <a:pt x="2167" y="1201"/>
                    <a:pt x="2269" y="1090"/>
                    <a:pt x="2414" y="1009"/>
                  </a:cubicBezTo>
                  <a:cubicBezTo>
                    <a:pt x="2808" y="770"/>
                    <a:pt x="3637" y="305"/>
                    <a:pt x="3983" y="121"/>
                  </a:cubicBezTo>
                  <a:cubicBezTo>
                    <a:pt x="4193" y="9"/>
                    <a:pt x="4344" y="0"/>
                    <a:pt x="4633" y="243"/>
                  </a:cubicBezTo>
                  <a:cubicBezTo>
                    <a:pt x="4988" y="541"/>
                    <a:pt x="5304" y="814"/>
                    <a:pt x="5304" y="814"/>
                  </a:cubicBezTo>
                  <a:cubicBezTo>
                    <a:pt x="5304" y="814"/>
                    <a:pt x="5407" y="900"/>
                    <a:pt x="5571" y="865"/>
                  </a:cubicBezTo>
                  <a:cubicBezTo>
                    <a:pt x="5975" y="780"/>
                    <a:pt x="6608" y="638"/>
                    <a:pt x="6608" y="638"/>
                  </a:cubicBezTo>
                  <a:close/>
                  <a:moveTo>
                    <a:pt x="2241" y="4027"/>
                  </a:moveTo>
                  <a:cubicBezTo>
                    <a:pt x="2294" y="3891"/>
                    <a:pt x="2277" y="3738"/>
                    <a:pt x="2175" y="3633"/>
                  </a:cubicBezTo>
                  <a:cubicBezTo>
                    <a:pt x="2083" y="3540"/>
                    <a:pt x="1950" y="3515"/>
                    <a:pt x="1822" y="3544"/>
                  </a:cubicBezTo>
                  <a:cubicBezTo>
                    <a:pt x="1858" y="3418"/>
                    <a:pt x="1838" y="3283"/>
                    <a:pt x="1746" y="3188"/>
                  </a:cubicBezTo>
                  <a:cubicBezTo>
                    <a:pt x="1654" y="3095"/>
                    <a:pt x="1521" y="3070"/>
                    <a:pt x="1394" y="3099"/>
                  </a:cubicBezTo>
                  <a:cubicBezTo>
                    <a:pt x="1429" y="2973"/>
                    <a:pt x="1409" y="2838"/>
                    <a:pt x="1317" y="2744"/>
                  </a:cubicBezTo>
                  <a:cubicBezTo>
                    <a:pt x="1173" y="2596"/>
                    <a:pt x="924" y="2602"/>
                    <a:pt x="760" y="2758"/>
                  </a:cubicBezTo>
                  <a:cubicBezTo>
                    <a:pt x="597" y="2915"/>
                    <a:pt x="492" y="3198"/>
                    <a:pt x="638" y="3365"/>
                  </a:cubicBezTo>
                  <a:cubicBezTo>
                    <a:pt x="783" y="3531"/>
                    <a:pt x="950" y="3430"/>
                    <a:pt x="1077" y="3401"/>
                  </a:cubicBezTo>
                  <a:cubicBezTo>
                    <a:pt x="1042" y="3527"/>
                    <a:pt x="936" y="3645"/>
                    <a:pt x="1066" y="3810"/>
                  </a:cubicBezTo>
                  <a:cubicBezTo>
                    <a:pt x="1197" y="3975"/>
                    <a:pt x="1378" y="3875"/>
                    <a:pt x="1506" y="3846"/>
                  </a:cubicBezTo>
                  <a:cubicBezTo>
                    <a:pt x="1470" y="3972"/>
                    <a:pt x="1369" y="4101"/>
                    <a:pt x="1494" y="4254"/>
                  </a:cubicBezTo>
                  <a:cubicBezTo>
                    <a:pt x="1621" y="4408"/>
                    <a:pt x="1829" y="4326"/>
                    <a:pt x="1966" y="4283"/>
                  </a:cubicBezTo>
                  <a:cubicBezTo>
                    <a:pt x="1913" y="4419"/>
                    <a:pt x="1799" y="4566"/>
                    <a:pt x="1945" y="4730"/>
                  </a:cubicBezTo>
                  <a:cubicBezTo>
                    <a:pt x="2090" y="4896"/>
                    <a:pt x="2426" y="4819"/>
                    <a:pt x="2590" y="4663"/>
                  </a:cubicBezTo>
                  <a:cubicBezTo>
                    <a:pt x="2753" y="4506"/>
                    <a:pt x="2769" y="4258"/>
                    <a:pt x="2625" y="4110"/>
                  </a:cubicBezTo>
                  <a:cubicBezTo>
                    <a:pt x="2526" y="4008"/>
                    <a:pt x="2378" y="3985"/>
                    <a:pt x="2241" y="4027"/>
                  </a:cubicBezTo>
                  <a:close/>
                  <a:moveTo>
                    <a:pt x="5233" y="2987"/>
                  </a:moveTo>
                  <a:cubicBezTo>
                    <a:pt x="4047" y="1802"/>
                    <a:pt x="4605" y="2359"/>
                    <a:pt x="3967" y="1720"/>
                  </a:cubicBezTo>
                  <a:cubicBezTo>
                    <a:pt x="3967" y="1720"/>
                    <a:pt x="3775" y="1529"/>
                    <a:pt x="3523" y="1640"/>
                  </a:cubicBezTo>
                  <a:cubicBezTo>
                    <a:pt x="3346" y="1718"/>
                    <a:pt x="3117" y="1824"/>
                    <a:pt x="2945" y="1905"/>
                  </a:cubicBezTo>
                  <a:cubicBezTo>
                    <a:pt x="2757" y="2004"/>
                    <a:pt x="2621" y="2034"/>
                    <a:pt x="2557" y="2034"/>
                  </a:cubicBezTo>
                  <a:cubicBezTo>
                    <a:pt x="2192" y="2031"/>
                    <a:pt x="1896" y="1738"/>
                    <a:pt x="1896" y="1373"/>
                  </a:cubicBezTo>
                  <a:cubicBezTo>
                    <a:pt x="1896" y="1137"/>
                    <a:pt x="2022" y="931"/>
                    <a:pt x="2209" y="814"/>
                  </a:cubicBezTo>
                  <a:cubicBezTo>
                    <a:pt x="2472" y="632"/>
                    <a:pt x="3078" y="310"/>
                    <a:pt x="3078" y="310"/>
                  </a:cubicBezTo>
                  <a:cubicBezTo>
                    <a:pt x="3078" y="310"/>
                    <a:pt x="2894" y="76"/>
                    <a:pt x="2489" y="76"/>
                  </a:cubicBezTo>
                  <a:cubicBezTo>
                    <a:pt x="2085" y="76"/>
                    <a:pt x="1240" y="629"/>
                    <a:pt x="1240" y="629"/>
                  </a:cubicBezTo>
                  <a:cubicBezTo>
                    <a:pt x="1240" y="629"/>
                    <a:pt x="1000" y="783"/>
                    <a:pt x="659" y="644"/>
                  </a:cubicBezTo>
                  <a:lnTo>
                    <a:pt x="0" y="415"/>
                  </a:lnTo>
                  <a:lnTo>
                    <a:pt x="0" y="2704"/>
                  </a:lnTo>
                  <a:cubicBezTo>
                    <a:pt x="0" y="2704"/>
                    <a:pt x="188" y="2758"/>
                    <a:pt x="357" y="2827"/>
                  </a:cubicBezTo>
                  <a:cubicBezTo>
                    <a:pt x="395" y="2719"/>
                    <a:pt x="457" y="2618"/>
                    <a:pt x="542" y="2535"/>
                  </a:cubicBezTo>
                  <a:cubicBezTo>
                    <a:pt x="822" y="2268"/>
                    <a:pt x="1287" y="2265"/>
                    <a:pt x="1542" y="2528"/>
                  </a:cubicBezTo>
                  <a:cubicBezTo>
                    <a:pt x="1619" y="2608"/>
                    <a:pt x="1673" y="2703"/>
                    <a:pt x="1700" y="2808"/>
                  </a:cubicBezTo>
                  <a:cubicBezTo>
                    <a:pt x="1803" y="2840"/>
                    <a:pt x="1896" y="2896"/>
                    <a:pt x="1971" y="2973"/>
                  </a:cubicBezTo>
                  <a:cubicBezTo>
                    <a:pt x="2048" y="3053"/>
                    <a:pt x="2101" y="3148"/>
                    <a:pt x="2129" y="3253"/>
                  </a:cubicBezTo>
                  <a:cubicBezTo>
                    <a:pt x="2231" y="3285"/>
                    <a:pt x="2324" y="3341"/>
                    <a:pt x="2399" y="3418"/>
                  </a:cubicBezTo>
                  <a:cubicBezTo>
                    <a:pt x="2484" y="3505"/>
                    <a:pt x="2540" y="3611"/>
                    <a:pt x="2566" y="3725"/>
                  </a:cubicBezTo>
                  <a:cubicBezTo>
                    <a:pt x="2674" y="3756"/>
                    <a:pt x="2771" y="3814"/>
                    <a:pt x="2849" y="3894"/>
                  </a:cubicBezTo>
                  <a:cubicBezTo>
                    <a:pt x="3002" y="4051"/>
                    <a:pt x="3056" y="4265"/>
                    <a:pt x="3023" y="4471"/>
                  </a:cubicBezTo>
                  <a:cubicBezTo>
                    <a:pt x="3024" y="4471"/>
                    <a:pt x="3024" y="4471"/>
                    <a:pt x="3024" y="4472"/>
                  </a:cubicBezTo>
                  <a:cubicBezTo>
                    <a:pt x="3027" y="4475"/>
                    <a:pt x="3119" y="4578"/>
                    <a:pt x="3177" y="4636"/>
                  </a:cubicBezTo>
                  <a:cubicBezTo>
                    <a:pt x="3290" y="4749"/>
                    <a:pt x="3475" y="4749"/>
                    <a:pt x="3588" y="4636"/>
                  </a:cubicBezTo>
                  <a:cubicBezTo>
                    <a:pt x="3700" y="4523"/>
                    <a:pt x="3701" y="4339"/>
                    <a:pt x="3588" y="4225"/>
                  </a:cubicBezTo>
                  <a:cubicBezTo>
                    <a:pt x="3584" y="4221"/>
                    <a:pt x="3180" y="3799"/>
                    <a:pt x="3213" y="3766"/>
                  </a:cubicBezTo>
                  <a:cubicBezTo>
                    <a:pt x="3245" y="3734"/>
                    <a:pt x="3759" y="4269"/>
                    <a:pt x="3769" y="4279"/>
                  </a:cubicBezTo>
                  <a:cubicBezTo>
                    <a:pt x="3882" y="4391"/>
                    <a:pt x="4066" y="4391"/>
                    <a:pt x="4179" y="4279"/>
                  </a:cubicBezTo>
                  <a:cubicBezTo>
                    <a:pt x="4292" y="4166"/>
                    <a:pt x="4292" y="3981"/>
                    <a:pt x="4179" y="3868"/>
                  </a:cubicBezTo>
                  <a:cubicBezTo>
                    <a:pt x="4174" y="3863"/>
                    <a:pt x="4151" y="3841"/>
                    <a:pt x="4142" y="3832"/>
                  </a:cubicBezTo>
                  <a:cubicBezTo>
                    <a:pt x="4142" y="3832"/>
                    <a:pt x="3632" y="3378"/>
                    <a:pt x="3671" y="3339"/>
                  </a:cubicBezTo>
                  <a:cubicBezTo>
                    <a:pt x="3710" y="3300"/>
                    <a:pt x="4343" y="3891"/>
                    <a:pt x="4345" y="3891"/>
                  </a:cubicBezTo>
                  <a:cubicBezTo>
                    <a:pt x="4458" y="3993"/>
                    <a:pt x="4634" y="3992"/>
                    <a:pt x="4743" y="3883"/>
                  </a:cubicBezTo>
                  <a:cubicBezTo>
                    <a:pt x="4850" y="3776"/>
                    <a:pt x="4852" y="3608"/>
                    <a:pt x="4758" y="3494"/>
                  </a:cubicBezTo>
                  <a:cubicBezTo>
                    <a:pt x="4756" y="3488"/>
                    <a:pt x="4275" y="2986"/>
                    <a:pt x="4312" y="2948"/>
                  </a:cubicBezTo>
                  <a:cubicBezTo>
                    <a:pt x="4351" y="2910"/>
                    <a:pt x="4826" y="3400"/>
                    <a:pt x="4827" y="3401"/>
                  </a:cubicBezTo>
                  <a:cubicBezTo>
                    <a:pt x="4940" y="3513"/>
                    <a:pt x="5124" y="3513"/>
                    <a:pt x="5238" y="3401"/>
                  </a:cubicBezTo>
                  <a:cubicBezTo>
                    <a:pt x="5350" y="3288"/>
                    <a:pt x="5350" y="3103"/>
                    <a:pt x="5238" y="2990"/>
                  </a:cubicBezTo>
                  <a:cubicBezTo>
                    <a:pt x="5236" y="2989"/>
                    <a:pt x="5234" y="2988"/>
                    <a:pt x="5233" y="29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阿里巴巴普惠体 R"/>
                <a:cs typeface="+mn-cs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223182C5-8E7E-4023-B574-931570356812}"/>
              </a:ext>
            </a:extLst>
          </p:cNvPr>
          <p:cNvSpPr/>
          <p:nvPr/>
        </p:nvSpPr>
        <p:spPr>
          <a:xfrm>
            <a:off x="5112094" y="3720408"/>
            <a:ext cx="5274394" cy="706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808080"/>
                </a:solidFill>
                <a:latin typeface="阿里巴巴普惠体 R"/>
                <a:cs typeface="Times New Roman" panose="02020603050405020304" pitchFamily="18" charset="0"/>
              </a:rPr>
              <a:t>事件具体内容</a:t>
            </a:r>
            <a:endParaRPr lang="en-US" altLang="zh-CN" sz="1600" dirty="0">
              <a:solidFill>
                <a:srgbClr val="808080"/>
              </a:solidFill>
              <a:latin typeface="阿里巴巴普惠体 R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808080"/>
                </a:solidFill>
                <a:latin typeface="阿里巴巴普惠体 R"/>
                <a:cs typeface="Times New Roman" panose="02020603050405020304" pitchFamily="18" charset="0"/>
              </a:rPr>
              <a:t>事件具体内容</a:t>
            </a:r>
            <a:endParaRPr lang="zh-CN" altLang="en-US" sz="1600" dirty="0"/>
          </a:p>
        </p:txBody>
      </p:sp>
      <p:pic>
        <p:nvPicPr>
          <p:cNvPr id="55" name="图片占位符 54">
            <a:extLst>
              <a:ext uri="{FF2B5EF4-FFF2-40B4-BE49-F238E27FC236}">
                <a16:creationId xmlns:a16="http://schemas.microsoft.com/office/drawing/2014/main" xmlns="" id="{8AF07C4A-671C-4058-BDD4-75A90836539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6498" r="16498"/>
          <a:stretch>
            <a:fillRect/>
          </a:stretch>
        </p:blipFill>
        <p:spPr/>
      </p:pic>
      <p:sp>
        <p:nvSpPr>
          <p:cNvPr id="50" name="文本占位符 49">
            <a:extLst>
              <a:ext uri="{FF2B5EF4-FFF2-40B4-BE49-F238E27FC236}">
                <a16:creationId xmlns:a16="http://schemas.microsoft.com/office/drawing/2014/main" xmlns="" id="{E6ABC645-2325-4EC5-85C1-67379B22FDD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公司大事记</a:t>
            </a:r>
          </a:p>
        </p:txBody>
      </p:sp>
      <p:sp>
        <p:nvSpPr>
          <p:cNvPr id="51" name="文本占位符 50">
            <a:extLst>
              <a:ext uri="{FF2B5EF4-FFF2-40B4-BE49-F238E27FC236}">
                <a16:creationId xmlns:a16="http://schemas.microsoft.com/office/drawing/2014/main" xmlns="" id="{4373882A-8B3E-4A7B-A193-7043E18194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COMPANY MEMORABILIA</a:t>
            </a:r>
            <a:endParaRPr lang="zh-CN" altLang="en-US" dirty="0"/>
          </a:p>
        </p:txBody>
      </p:sp>
      <p:pic>
        <p:nvPicPr>
          <p:cNvPr id="9" name="图片占位符 8">
            <a:extLst>
              <a:ext uri="{FF2B5EF4-FFF2-40B4-BE49-F238E27FC236}">
                <a16:creationId xmlns:a16="http://schemas.microsoft.com/office/drawing/2014/main" xmlns="" id="{C2768B48-0438-4B75-BBC3-467CE6DF117B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89197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24DBFA44-6E22-4C11-8956-F6CD9F8D7A65}"/>
              </a:ext>
            </a:extLst>
          </p:cNvPr>
          <p:cNvCxnSpPr>
            <a:cxnSpLocks/>
          </p:cNvCxnSpPr>
          <p:nvPr/>
        </p:nvCxnSpPr>
        <p:spPr>
          <a:xfrm>
            <a:off x="877173" y="4635323"/>
            <a:ext cx="309563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F4340535-01B0-4BC9-890B-131DF6F0DC14}"/>
              </a:ext>
            </a:extLst>
          </p:cNvPr>
          <p:cNvSpPr/>
          <p:nvPr/>
        </p:nvSpPr>
        <p:spPr>
          <a:xfrm>
            <a:off x="781811" y="2546790"/>
            <a:ext cx="4810684" cy="109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155475"/>
                </a:solidFill>
                <a:latin typeface="阿里巴巴普惠体 B"/>
                <a:ea typeface="阿里巴巴普惠体 B"/>
              </a:rPr>
              <a:t>某某某事件</a:t>
            </a:r>
            <a:endParaRPr lang="en-US" altLang="zh-CN" sz="2800" b="1" dirty="0">
              <a:solidFill>
                <a:srgbClr val="155475"/>
              </a:solidFill>
              <a:latin typeface="阿里巴巴普惠体 B"/>
              <a:ea typeface="阿里巴巴普惠体 B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155475"/>
                </a:solidFill>
                <a:latin typeface="阿里巴巴普惠体 B"/>
                <a:ea typeface="阿里巴巴普惠体 B"/>
              </a:rPr>
              <a:t>某某某事件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4566958C-0B9E-40AD-9C11-A1B24C257210}"/>
              </a:ext>
            </a:extLst>
          </p:cNvPr>
          <p:cNvSpPr/>
          <p:nvPr/>
        </p:nvSpPr>
        <p:spPr>
          <a:xfrm>
            <a:off x="784031" y="3705992"/>
            <a:ext cx="4808464" cy="710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808080"/>
                </a:solidFill>
                <a:latin typeface="阿里巴巴普惠体 R"/>
                <a:cs typeface="Times New Roman" panose="02020603050405020304" pitchFamily="18" charset="0"/>
              </a:rPr>
              <a:t>事件具体内容</a:t>
            </a:r>
            <a:endParaRPr lang="en-US" altLang="zh-CN" sz="1600" dirty="0">
              <a:solidFill>
                <a:srgbClr val="808080"/>
              </a:solidFill>
              <a:latin typeface="阿里巴巴普惠体 R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808080"/>
                </a:solidFill>
                <a:latin typeface="阿里巴巴普惠体 R"/>
                <a:cs typeface="Times New Roman" panose="02020603050405020304" pitchFamily="18" charset="0"/>
              </a:rPr>
              <a:t>事件具体内容</a:t>
            </a:r>
            <a:endParaRPr lang="zh-CN" altLang="en-US" sz="1600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BE1B39D2-43DC-46C8-B5BB-C310187272D3}"/>
              </a:ext>
            </a:extLst>
          </p:cNvPr>
          <p:cNvGrpSpPr/>
          <p:nvPr/>
        </p:nvGrpSpPr>
        <p:grpSpPr>
          <a:xfrm>
            <a:off x="911225" y="1826848"/>
            <a:ext cx="610651" cy="610651"/>
            <a:chOff x="918083" y="2149949"/>
            <a:chExt cx="459475" cy="459475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03932CF0-DA43-4890-9473-EF5CCA1339B2}"/>
                </a:ext>
              </a:extLst>
            </p:cNvPr>
            <p:cNvSpPr/>
            <p:nvPr/>
          </p:nvSpPr>
          <p:spPr>
            <a:xfrm>
              <a:off x="918083" y="2149949"/>
              <a:ext cx="459475" cy="4594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阿里巴巴普惠体 R"/>
                <a:cs typeface="+mn-cs"/>
              </a:endParaRPr>
            </a:p>
          </p:txBody>
        </p:sp>
        <p:sp>
          <p:nvSpPr>
            <p:cNvPr id="20" name="hand-shake_1342">
              <a:extLst>
                <a:ext uri="{FF2B5EF4-FFF2-40B4-BE49-F238E27FC236}">
                  <a16:creationId xmlns:a16="http://schemas.microsoft.com/office/drawing/2014/main" xmlns="" id="{22A62BEF-36B0-401F-8714-C358D7BA905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15420" y="2295677"/>
              <a:ext cx="283851" cy="209994"/>
            </a:xfrm>
            <a:custGeom>
              <a:avLst/>
              <a:gdLst>
                <a:gd name="T0" fmla="*/ 278945 h 440259"/>
                <a:gd name="T1" fmla="*/ 278945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278945 h 440259"/>
                <a:gd name="T27" fmla="*/ 278945 h 440259"/>
                <a:gd name="T28" fmla="*/ 278945 h 440259"/>
                <a:gd name="T29" fmla="*/ 278945 h 440259"/>
                <a:gd name="T30" fmla="*/ 88862 h 440259"/>
                <a:gd name="T31" fmla="*/ 88862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  <a:gd name="T44" fmla="*/ 278945 h 440259"/>
                <a:gd name="T45" fmla="*/ 278945 h 440259"/>
                <a:gd name="T46" fmla="*/ 278945 h 440259"/>
                <a:gd name="T47" fmla="*/ 278945 h 440259"/>
                <a:gd name="T48" fmla="*/ 278945 h 440259"/>
                <a:gd name="T49" fmla="*/ 278945 h 440259"/>
                <a:gd name="T50" fmla="*/ 278945 h 440259"/>
                <a:gd name="T51" fmla="*/ 278945 h 440259"/>
                <a:gd name="T52" fmla="*/ 278945 h 440259"/>
                <a:gd name="T53" fmla="*/ 278945 h 440259"/>
                <a:gd name="T54" fmla="*/ 278945 h 440259"/>
                <a:gd name="T55" fmla="*/ 278945 h 440259"/>
                <a:gd name="T56" fmla="*/ 278945 h 440259"/>
                <a:gd name="T57" fmla="*/ 278945 h 440259"/>
                <a:gd name="T58" fmla="*/ 278945 h 440259"/>
                <a:gd name="T59" fmla="*/ 278945 h 440259"/>
                <a:gd name="T60" fmla="*/ 278945 h 440259"/>
                <a:gd name="T61" fmla="*/ 278945 h 440259"/>
                <a:gd name="T62" fmla="*/ 278945 h 440259"/>
                <a:gd name="T63" fmla="*/ 278945 h 440259"/>
                <a:gd name="T64" fmla="*/ 278945 h 440259"/>
                <a:gd name="T65" fmla="*/ 278945 h 440259"/>
                <a:gd name="T66" fmla="*/ 278945 h 440259"/>
                <a:gd name="T67" fmla="*/ 278945 h 440259"/>
                <a:gd name="T68" fmla="*/ 278945 h 440259"/>
                <a:gd name="T69" fmla="*/ 278945 h 440259"/>
                <a:gd name="T70" fmla="*/ 278945 h 440259"/>
                <a:gd name="T71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608" h="4896">
                  <a:moveTo>
                    <a:pt x="6608" y="638"/>
                  </a:moveTo>
                  <a:lnTo>
                    <a:pt x="6608" y="2638"/>
                  </a:lnTo>
                  <a:cubicBezTo>
                    <a:pt x="6608" y="2638"/>
                    <a:pt x="6180" y="2723"/>
                    <a:pt x="6092" y="2734"/>
                  </a:cubicBezTo>
                  <a:cubicBezTo>
                    <a:pt x="6004" y="2745"/>
                    <a:pt x="5728" y="2834"/>
                    <a:pt x="5528" y="2642"/>
                  </a:cubicBezTo>
                  <a:cubicBezTo>
                    <a:pt x="5219" y="2346"/>
                    <a:pt x="4122" y="1254"/>
                    <a:pt x="4122" y="1254"/>
                  </a:cubicBezTo>
                  <a:cubicBezTo>
                    <a:pt x="4122" y="1254"/>
                    <a:pt x="3932" y="1069"/>
                    <a:pt x="3629" y="1229"/>
                  </a:cubicBezTo>
                  <a:cubicBezTo>
                    <a:pt x="3350" y="1376"/>
                    <a:pt x="2936" y="1592"/>
                    <a:pt x="2764" y="1675"/>
                  </a:cubicBezTo>
                  <a:cubicBezTo>
                    <a:pt x="2437" y="1849"/>
                    <a:pt x="2167" y="1574"/>
                    <a:pt x="2167" y="1364"/>
                  </a:cubicBezTo>
                  <a:cubicBezTo>
                    <a:pt x="2167" y="1201"/>
                    <a:pt x="2269" y="1090"/>
                    <a:pt x="2414" y="1009"/>
                  </a:cubicBezTo>
                  <a:cubicBezTo>
                    <a:pt x="2808" y="770"/>
                    <a:pt x="3637" y="305"/>
                    <a:pt x="3983" y="121"/>
                  </a:cubicBezTo>
                  <a:cubicBezTo>
                    <a:pt x="4193" y="9"/>
                    <a:pt x="4344" y="0"/>
                    <a:pt x="4633" y="243"/>
                  </a:cubicBezTo>
                  <a:cubicBezTo>
                    <a:pt x="4988" y="541"/>
                    <a:pt x="5304" y="814"/>
                    <a:pt x="5304" y="814"/>
                  </a:cubicBezTo>
                  <a:cubicBezTo>
                    <a:pt x="5304" y="814"/>
                    <a:pt x="5407" y="900"/>
                    <a:pt x="5571" y="865"/>
                  </a:cubicBezTo>
                  <a:cubicBezTo>
                    <a:pt x="5975" y="780"/>
                    <a:pt x="6608" y="638"/>
                    <a:pt x="6608" y="638"/>
                  </a:cubicBezTo>
                  <a:close/>
                  <a:moveTo>
                    <a:pt x="2241" y="4027"/>
                  </a:moveTo>
                  <a:cubicBezTo>
                    <a:pt x="2294" y="3891"/>
                    <a:pt x="2277" y="3738"/>
                    <a:pt x="2175" y="3633"/>
                  </a:cubicBezTo>
                  <a:cubicBezTo>
                    <a:pt x="2083" y="3540"/>
                    <a:pt x="1950" y="3515"/>
                    <a:pt x="1822" y="3544"/>
                  </a:cubicBezTo>
                  <a:cubicBezTo>
                    <a:pt x="1858" y="3418"/>
                    <a:pt x="1838" y="3283"/>
                    <a:pt x="1746" y="3188"/>
                  </a:cubicBezTo>
                  <a:cubicBezTo>
                    <a:pt x="1654" y="3095"/>
                    <a:pt x="1521" y="3070"/>
                    <a:pt x="1394" y="3099"/>
                  </a:cubicBezTo>
                  <a:cubicBezTo>
                    <a:pt x="1429" y="2973"/>
                    <a:pt x="1409" y="2838"/>
                    <a:pt x="1317" y="2744"/>
                  </a:cubicBezTo>
                  <a:cubicBezTo>
                    <a:pt x="1173" y="2596"/>
                    <a:pt x="924" y="2602"/>
                    <a:pt x="760" y="2758"/>
                  </a:cubicBezTo>
                  <a:cubicBezTo>
                    <a:pt x="597" y="2915"/>
                    <a:pt x="492" y="3198"/>
                    <a:pt x="638" y="3365"/>
                  </a:cubicBezTo>
                  <a:cubicBezTo>
                    <a:pt x="783" y="3531"/>
                    <a:pt x="950" y="3430"/>
                    <a:pt x="1077" y="3401"/>
                  </a:cubicBezTo>
                  <a:cubicBezTo>
                    <a:pt x="1042" y="3527"/>
                    <a:pt x="936" y="3645"/>
                    <a:pt x="1066" y="3810"/>
                  </a:cubicBezTo>
                  <a:cubicBezTo>
                    <a:pt x="1197" y="3975"/>
                    <a:pt x="1378" y="3875"/>
                    <a:pt x="1506" y="3846"/>
                  </a:cubicBezTo>
                  <a:cubicBezTo>
                    <a:pt x="1470" y="3972"/>
                    <a:pt x="1369" y="4101"/>
                    <a:pt x="1494" y="4254"/>
                  </a:cubicBezTo>
                  <a:cubicBezTo>
                    <a:pt x="1621" y="4408"/>
                    <a:pt x="1829" y="4326"/>
                    <a:pt x="1966" y="4283"/>
                  </a:cubicBezTo>
                  <a:cubicBezTo>
                    <a:pt x="1913" y="4419"/>
                    <a:pt x="1799" y="4566"/>
                    <a:pt x="1945" y="4730"/>
                  </a:cubicBezTo>
                  <a:cubicBezTo>
                    <a:pt x="2090" y="4896"/>
                    <a:pt x="2426" y="4819"/>
                    <a:pt x="2590" y="4663"/>
                  </a:cubicBezTo>
                  <a:cubicBezTo>
                    <a:pt x="2753" y="4506"/>
                    <a:pt x="2769" y="4258"/>
                    <a:pt x="2625" y="4110"/>
                  </a:cubicBezTo>
                  <a:cubicBezTo>
                    <a:pt x="2526" y="4008"/>
                    <a:pt x="2378" y="3985"/>
                    <a:pt x="2241" y="4027"/>
                  </a:cubicBezTo>
                  <a:close/>
                  <a:moveTo>
                    <a:pt x="5233" y="2987"/>
                  </a:moveTo>
                  <a:cubicBezTo>
                    <a:pt x="4047" y="1802"/>
                    <a:pt x="4605" y="2359"/>
                    <a:pt x="3967" y="1720"/>
                  </a:cubicBezTo>
                  <a:cubicBezTo>
                    <a:pt x="3967" y="1720"/>
                    <a:pt x="3775" y="1529"/>
                    <a:pt x="3523" y="1640"/>
                  </a:cubicBezTo>
                  <a:cubicBezTo>
                    <a:pt x="3346" y="1718"/>
                    <a:pt x="3117" y="1824"/>
                    <a:pt x="2945" y="1905"/>
                  </a:cubicBezTo>
                  <a:cubicBezTo>
                    <a:pt x="2757" y="2004"/>
                    <a:pt x="2621" y="2034"/>
                    <a:pt x="2557" y="2034"/>
                  </a:cubicBezTo>
                  <a:cubicBezTo>
                    <a:pt x="2192" y="2031"/>
                    <a:pt x="1896" y="1738"/>
                    <a:pt x="1896" y="1373"/>
                  </a:cubicBezTo>
                  <a:cubicBezTo>
                    <a:pt x="1896" y="1137"/>
                    <a:pt x="2022" y="931"/>
                    <a:pt x="2209" y="814"/>
                  </a:cubicBezTo>
                  <a:cubicBezTo>
                    <a:pt x="2472" y="632"/>
                    <a:pt x="3078" y="310"/>
                    <a:pt x="3078" y="310"/>
                  </a:cubicBezTo>
                  <a:cubicBezTo>
                    <a:pt x="3078" y="310"/>
                    <a:pt x="2894" y="76"/>
                    <a:pt x="2489" y="76"/>
                  </a:cubicBezTo>
                  <a:cubicBezTo>
                    <a:pt x="2085" y="76"/>
                    <a:pt x="1240" y="629"/>
                    <a:pt x="1240" y="629"/>
                  </a:cubicBezTo>
                  <a:cubicBezTo>
                    <a:pt x="1240" y="629"/>
                    <a:pt x="1000" y="783"/>
                    <a:pt x="659" y="644"/>
                  </a:cubicBezTo>
                  <a:lnTo>
                    <a:pt x="0" y="415"/>
                  </a:lnTo>
                  <a:lnTo>
                    <a:pt x="0" y="2704"/>
                  </a:lnTo>
                  <a:cubicBezTo>
                    <a:pt x="0" y="2704"/>
                    <a:pt x="188" y="2758"/>
                    <a:pt x="357" y="2827"/>
                  </a:cubicBezTo>
                  <a:cubicBezTo>
                    <a:pt x="395" y="2719"/>
                    <a:pt x="457" y="2618"/>
                    <a:pt x="542" y="2535"/>
                  </a:cubicBezTo>
                  <a:cubicBezTo>
                    <a:pt x="822" y="2268"/>
                    <a:pt x="1287" y="2265"/>
                    <a:pt x="1542" y="2528"/>
                  </a:cubicBezTo>
                  <a:cubicBezTo>
                    <a:pt x="1619" y="2608"/>
                    <a:pt x="1673" y="2703"/>
                    <a:pt x="1700" y="2808"/>
                  </a:cubicBezTo>
                  <a:cubicBezTo>
                    <a:pt x="1803" y="2840"/>
                    <a:pt x="1896" y="2896"/>
                    <a:pt x="1971" y="2973"/>
                  </a:cubicBezTo>
                  <a:cubicBezTo>
                    <a:pt x="2048" y="3053"/>
                    <a:pt x="2101" y="3148"/>
                    <a:pt x="2129" y="3253"/>
                  </a:cubicBezTo>
                  <a:cubicBezTo>
                    <a:pt x="2231" y="3285"/>
                    <a:pt x="2324" y="3341"/>
                    <a:pt x="2399" y="3418"/>
                  </a:cubicBezTo>
                  <a:cubicBezTo>
                    <a:pt x="2484" y="3505"/>
                    <a:pt x="2540" y="3611"/>
                    <a:pt x="2566" y="3725"/>
                  </a:cubicBezTo>
                  <a:cubicBezTo>
                    <a:pt x="2674" y="3756"/>
                    <a:pt x="2771" y="3814"/>
                    <a:pt x="2849" y="3894"/>
                  </a:cubicBezTo>
                  <a:cubicBezTo>
                    <a:pt x="3002" y="4051"/>
                    <a:pt x="3056" y="4265"/>
                    <a:pt x="3023" y="4471"/>
                  </a:cubicBezTo>
                  <a:cubicBezTo>
                    <a:pt x="3024" y="4471"/>
                    <a:pt x="3024" y="4471"/>
                    <a:pt x="3024" y="4472"/>
                  </a:cubicBezTo>
                  <a:cubicBezTo>
                    <a:pt x="3027" y="4475"/>
                    <a:pt x="3119" y="4578"/>
                    <a:pt x="3177" y="4636"/>
                  </a:cubicBezTo>
                  <a:cubicBezTo>
                    <a:pt x="3290" y="4749"/>
                    <a:pt x="3475" y="4749"/>
                    <a:pt x="3588" y="4636"/>
                  </a:cubicBezTo>
                  <a:cubicBezTo>
                    <a:pt x="3700" y="4523"/>
                    <a:pt x="3701" y="4339"/>
                    <a:pt x="3588" y="4225"/>
                  </a:cubicBezTo>
                  <a:cubicBezTo>
                    <a:pt x="3584" y="4221"/>
                    <a:pt x="3180" y="3799"/>
                    <a:pt x="3213" y="3766"/>
                  </a:cubicBezTo>
                  <a:cubicBezTo>
                    <a:pt x="3245" y="3734"/>
                    <a:pt x="3759" y="4269"/>
                    <a:pt x="3769" y="4279"/>
                  </a:cubicBezTo>
                  <a:cubicBezTo>
                    <a:pt x="3882" y="4391"/>
                    <a:pt x="4066" y="4391"/>
                    <a:pt x="4179" y="4279"/>
                  </a:cubicBezTo>
                  <a:cubicBezTo>
                    <a:pt x="4292" y="4166"/>
                    <a:pt x="4292" y="3981"/>
                    <a:pt x="4179" y="3868"/>
                  </a:cubicBezTo>
                  <a:cubicBezTo>
                    <a:pt x="4174" y="3863"/>
                    <a:pt x="4151" y="3841"/>
                    <a:pt x="4142" y="3832"/>
                  </a:cubicBezTo>
                  <a:cubicBezTo>
                    <a:pt x="4142" y="3832"/>
                    <a:pt x="3632" y="3378"/>
                    <a:pt x="3671" y="3339"/>
                  </a:cubicBezTo>
                  <a:cubicBezTo>
                    <a:pt x="3710" y="3300"/>
                    <a:pt x="4343" y="3891"/>
                    <a:pt x="4345" y="3891"/>
                  </a:cubicBezTo>
                  <a:cubicBezTo>
                    <a:pt x="4458" y="3993"/>
                    <a:pt x="4634" y="3992"/>
                    <a:pt x="4743" y="3883"/>
                  </a:cubicBezTo>
                  <a:cubicBezTo>
                    <a:pt x="4850" y="3776"/>
                    <a:pt x="4852" y="3608"/>
                    <a:pt x="4758" y="3494"/>
                  </a:cubicBezTo>
                  <a:cubicBezTo>
                    <a:pt x="4756" y="3488"/>
                    <a:pt x="4275" y="2986"/>
                    <a:pt x="4312" y="2948"/>
                  </a:cubicBezTo>
                  <a:cubicBezTo>
                    <a:pt x="4351" y="2910"/>
                    <a:pt x="4826" y="3400"/>
                    <a:pt x="4827" y="3401"/>
                  </a:cubicBezTo>
                  <a:cubicBezTo>
                    <a:pt x="4940" y="3513"/>
                    <a:pt x="5124" y="3513"/>
                    <a:pt x="5238" y="3401"/>
                  </a:cubicBezTo>
                  <a:cubicBezTo>
                    <a:pt x="5350" y="3288"/>
                    <a:pt x="5350" y="3103"/>
                    <a:pt x="5238" y="2990"/>
                  </a:cubicBezTo>
                  <a:cubicBezTo>
                    <a:pt x="5236" y="2989"/>
                    <a:pt x="5234" y="2988"/>
                    <a:pt x="5233" y="29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阿里巴巴普惠体 R"/>
                <a:cs typeface="+mn-cs"/>
              </a:endParaRPr>
            </a:p>
          </p:txBody>
        </p:sp>
      </p:grpSp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061FE105-D61B-4FC4-9617-8A382D605FE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320" b="320"/>
          <a:stretch/>
        </p:blipFill>
        <p:spPr/>
      </p:pic>
      <p:sp>
        <p:nvSpPr>
          <p:cNvPr id="9" name="文本占位符 8">
            <a:extLst>
              <a:ext uri="{FF2B5EF4-FFF2-40B4-BE49-F238E27FC236}">
                <a16:creationId xmlns:a16="http://schemas.microsoft.com/office/drawing/2014/main" xmlns="" id="{B6D418C0-08DF-4B30-9210-CDF17D3A92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公司大事记</a:t>
            </a:r>
          </a:p>
        </p:txBody>
      </p:sp>
      <p:sp>
        <p:nvSpPr>
          <p:cNvPr id="11" name="文本占位符 10">
            <a:extLst>
              <a:ext uri="{FF2B5EF4-FFF2-40B4-BE49-F238E27FC236}">
                <a16:creationId xmlns:a16="http://schemas.microsoft.com/office/drawing/2014/main" xmlns="" id="{F5ED7BC3-269E-4156-B640-6F23861E0B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COMPANY MEMORABILIA</a:t>
            </a:r>
            <a:endParaRPr lang="zh-CN" altLang="en-US" dirty="0"/>
          </a:p>
        </p:txBody>
      </p:sp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FC5FA94D-4DA4-45F0-B04F-7E5594AFF9AB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12773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EB2F8EC9-12EF-4940-A3EF-8E6EA3DA25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7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矩形: 圆角 27">
            <a:extLst>
              <a:ext uri="{FF2B5EF4-FFF2-40B4-BE49-F238E27FC236}">
                <a16:creationId xmlns:a16="http://schemas.microsoft.com/office/drawing/2014/main" xmlns="" id="{E30F63B5-AF2F-4EBC-9C49-CFDDBF9F0572}"/>
              </a:ext>
            </a:extLst>
          </p:cNvPr>
          <p:cNvSpPr/>
          <p:nvPr/>
        </p:nvSpPr>
        <p:spPr>
          <a:xfrm>
            <a:off x="8019059" y="1834063"/>
            <a:ext cx="3261716" cy="1663265"/>
          </a:xfrm>
          <a:prstGeom prst="roundRect">
            <a:avLst>
              <a:gd name="adj" fmla="val 445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xmlns="" id="{829FAB22-9C0D-4E32-B2AB-F7A10E78F00F}"/>
              </a:ext>
            </a:extLst>
          </p:cNvPr>
          <p:cNvSpPr/>
          <p:nvPr/>
        </p:nvSpPr>
        <p:spPr>
          <a:xfrm>
            <a:off x="4474172" y="1834063"/>
            <a:ext cx="3261716" cy="1663265"/>
          </a:xfrm>
          <a:prstGeom prst="roundRect">
            <a:avLst>
              <a:gd name="adj" fmla="val 445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xmlns="" id="{5D9864F0-2650-451B-8DB8-87BB81E3FB72}"/>
              </a:ext>
            </a:extLst>
          </p:cNvPr>
          <p:cNvSpPr/>
          <p:nvPr/>
        </p:nvSpPr>
        <p:spPr>
          <a:xfrm>
            <a:off x="929284" y="3742998"/>
            <a:ext cx="3261716" cy="1663265"/>
          </a:xfrm>
          <a:prstGeom prst="roundRect">
            <a:avLst>
              <a:gd name="adj" fmla="val 445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xmlns="" id="{1CBCCFC0-AD47-40AD-8A58-425A4BA20D13}"/>
              </a:ext>
            </a:extLst>
          </p:cNvPr>
          <p:cNvSpPr/>
          <p:nvPr/>
        </p:nvSpPr>
        <p:spPr>
          <a:xfrm>
            <a:off x="4474172" y="3742998"/>
            <a:ext cx="3261716" cy="1663265"/>
          </a:xfrm>
          <a:prstGeom prst="roundRect">
            <a:avLst>
              <a:gd name="adj" fmla="val 445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xmlns="" id="{A2D2CB7D-176A-4C70-A317-4740E23E0197}"/>
              </a:ext>
            </a:extLst>
          </p:cNvPr>
          <p:cNvSpPr/>
          <p:nvPr/>
        </p:nvSpPr>
        <p:spPr>
          <a:xfrm>
            <a:off x="8019059" y="3742998"/>
            <a:ext cx="3261716" cy="1663265"/>
          </a:xfrm>
          <a:prstGeom prst="roundRect">
            <a:avLst>
              <a:gd name="adj" fmla="val 445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 descr="https://timgsa.baidu.com/timg?image&amp;quality=80&amp;size=b9999_10000&amp;sec=1561725114145&amp;di=ddbf736f5ebd949d1bd1e62ee3e5faef&amp;imgtype=0&amp;src=http%3A%2F%2Fcdn.moji002.com%2Fimages%2Fsimgs%2F2017%2F06%2F06%2F14967518940.22170400.1600_android.jpg">
            <a:extLst>
              <a:ext uri="{FF2B5EF4-FFF2-40B4-BE49-F238E27FC236}">
                <a16:creationId xmlns:a16="http://schemas.microsoft.com/office/drawing/2014/main" xmlns="" id="{153444B9-0670-4B93-82DD-CC3D8D252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86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019875" y="2675216"/>
            <a:ext cx="3261716" cy="822110"/>
          </a:xfrm>
          <a:custGeom>
            <a:avLst/>
            <a:gdLst>
              <a:gd name="connsiteX0" fmla="*/ 0 w 3261716"/>
              <a:gd name="connsiteY0" fmla="*/ 0 h 822110"/>
              <a:gd name="connsiteX1" fmla="*/ 3261716 w 3261716"/>
              <a:gd name="connsiteY1" fmla="*/ 0 h 822110"/>
              <a:gd name="connsiteX2" fmla="*/ 3261716 w 3261716"/>
              <a:gd name="connsiteY2" fmla="*/ 822110 h 822110"/>
              <a:gd name="connsiteX3" fmla="*/ 0 w 3261716"/>
              <a:gd name="connsiteY3" fmla="*/ 822110 h 822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1716" h="822110">
                <a:moveTo>
                  <a:pt x="0" y="0"/>
                </a:moveTo>
                <a:lnTo>
                  <a:pt x="3261716" y="0"/>
                </a:lnTo>
                <a:lnTo>
                  <a:pt x="3261716" y="822110"/>
                </a:lnTo>
                <a:lnTo>
                  <a:pt x="0" y="82211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图片 54" descr="https://timgsa.baidu.com/timg?image&amp;quality=80&amp;size=b9999_10000&amp;sec=1561725486931&amp;di=bc216629441dd5a952a0b99a41ef139a&amp;imgtype=0&amp;src=http%3A%2F%2Fwww.ctnews.com.cn%2Fpicture%2F0%2F1801171507350679034.jpg">
            <a:extLst>
              <a:ext uri="{FF2B5EF4-FFF2-40B4-BE49-F238E27FC236}">
                <a16:creationId xmlns:a16="http://schemas.microsoft.com/office/drawing/2014/main" xmlns="" id="{417E8DB3-5531-45F8-B8E1-C647B1131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88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28604" y="4584212"/>
            <a:ext cx="3260121" cy="822110"/>
          </a:xfrm>
          <a:custGeom>
            <a:avLst/>
            <a:gdLst>
              <a:gd name="connsiteX0" fmla="*/ 0 w 3260121"/>
              <a:gd name="connsiteY0" fmla="*/ 0 h 822110"/>
              <a:gd name="connsiteX1" fmla="*/ 3260121 w 3260121"/>
              <a:gd name="connsiteY1" fmla="*/ 0 h 822110"/>
              <a:gd name="connsiteX2" fmla="*/ 3260121 w 3260121"/>
              <a:gd name="connsiteY2" fmla="*/ 822110 h 822110"/>
              <a:gd name="connsiteX3" fmla="*/ 0 w 3260121"/>
              <a:gd name="connsiteY3" fmla="*/ 822110 h 822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0121" h="822110">
                <a:moveTo>
                  <a:pt x="0" y="0"/>
                </a:moveTo>
                <a:lnTo>
                  <a:pt x="3260121" y="0"/>
                </a:lnTo>
                <a:lnTo>
                  <a:pt x="3260121" y="822110"/>
                </a:lnTo>
                <a:lnTo>
                  <a:pt x="0" y="82211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图片 50" descr="https://timgsa.baidu.com/timg?image&amp;quality=80&amp;size=b9999_10000&amp;sec=1562320259&amp;di=b561057751c00f0c70b4fae7d240e701&amp;imgtype=jpg&amp;er=1&amp;src=http%3A%2F%2Fl.b2b168.com%2F2018%2F04%2F03%2F16%2F201804031638031499964.jpg">
            <a:extLst>
              <a:ext uri="{FF2B5EF4-FFF2-40B4-BE49-F238E27FC236}">
                <a16:creationId xmlns:a16="http://schemas.microsoft.com/office/drawing/2014/main" xmlns="" id="{BD6AA7F3-7BBA-4976-9543-E04FC0255C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88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474667" y="4584212"/>
            <a:ext cx="3260725" cy="822110"/>
          </a:xfrm>
          <a:custGeom>
            <a:avLst/>
            <a:gdLst>
              <a:gd name="connsiteX0" fmla="*/ 0 w 3260725"/>
              <a:gd name="connsiteY0" fmla="*/ 0 h 822110"/>
              <a:gd name="connsiteX1" fmla="*/ 3260725 w 3260725"/>
              <a:gd name="connsiteY1" fmla="*/ 0 h 822110"/>
              <a:gd name="connsiteX2" fmla="*/ 3260725 w 3260725"/>
              <a:gd name="connsiteY2" fmla="*/ 822110 h 822110"/>
              <a:gd name="connsiteX3" fmla="*/ 0 w 3260725"/>
              <a:gd name="connsiteY3" fmla="*/ 822110 h 822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0725" h="822110">
                <a:moveTo>
                  <a:pt x="0" y="0"/>
                </a:moveTo>
                <a:lnTo>
                  <a:pt x="3260725" y="0"/>
                </a:lnTo>
                <a:lnTo>
                  <a:pt x="3260725" y="822110"/>
                </a:lnTo>
                <a:lnTo>
                  <a:pt x="0" y="82211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图片 46" descr="https://timgsa.baidu.com/timg?image&amp;quality=80&amp;size=b9999_10000&amp;sec=1561726443687&amp;di=18cc61f239c80003970bdecf166e0d18&amp;imgtype=0&amp;src=http%3A%2F%2Fwww.ovcreative.com%2Fd%2Ffile%2Fcontent%2F2018%2F09%2F5bab51b0d5ee3.jpg">
            <a:extLst>
              <a:ext uri="{FF2B5EF4-FFF2-40B4-BE49-F238E27FC236}">
                <a16:creationId xmlns:a16="http://schemas.microsoft.com/office/drawing/2014/main" xmlns="" id="{D9CDAA5C-5709-4C1E-988F-DCC9B4E95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alphaModFix amt="88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019059" y="4584212"/>
            <a:ext cx="3261716" cy="822110"/>
          </a:xfrm>
          <a:custGeom>
            <a:avLst/>
            <a:gdLst>
              <a:gd name="connsiteX0" fmla="*/ 0 w 3261716"/>
              <a:gd name="connsiteY0" fmla="*/ 0 h 822110"/>
              <a:gd name="connsiteX1" fmla="*/ 3261716 w 3261716"/>
              <a:gd name="connsiteY1" fmla="*/ 0 h 822110"/>
              <a:gd name="connsiteX2" fmla="*/ 3261716 w 3261716"/>
              <a:gd name="connsiteY2" fmla="*/ 822110 h 822110"/>
              <a:gd name="connsiteX3" fmla="*/ 0 w 3261716"/>
              <a:gd name="connsiteY3" fmla="*/ 822110 h 822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1716" h="822110">
                <a:moveTo>
                  <a:pt x="0" y="0"/>
                </a:moveTo>
                <a:lnTo>
                  <a:pt x="3261716" y="0"/>
                </a:lnTo>
                <a:lnTo>
                  <a:pt x="3261716" y="822110"/>
                </a:lnTo>
                <a:lnTo>
                  <a:pt x="0" y="82211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图片 43" descr="https://timgsa.baidu.com/timg?image&amp;quality=80&amp;size=b9999_10000&amp;sec=1561725078069&amp;di=7a620032320c88e1a30128133deacd25&amp;imgtype=0&amp;src=http%3A%2F%2Fimg.pcauto.com.cn%2Fimages%2Fupload%2Fupc%2Ftx%2Fauto5%2F1610%2F09%2Fc30%2F28124184_1476007151456.jpg">
            <a:extLst>
              <a:ext uri="{FF2B5EF4-FFF2-40B4-BE49-F238E27FC236}">
                <a16:creationId xmlns:a16="http://schemas.microsoft.com/office/drawing/2014/main" xmlns="" id="{613D6283-A0D0-43EA-A458-E9BDEA89BB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88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475163" y="2675216"/>
            <a:ext cx="3261716" cy="82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FA54E99F-70A9-48F7-935E-E6BB9024083C}"/>
              </a:ext>
            </a:extLst>
          </p:cNvPr>
          <p:cNvSpPr/>
          <p:nvPr/>
        </p:nvSpPr>
        <p:spPr>
          <a:xfrm>
            <a:off x="1041966" y="2228060"/>
            <a:ext cx="3095694" cy="860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100"/>
              </a:lnSpc>
            </a:pPr>
            <a:r>
              <a:rPr lang="zh-CN" altLang="zh-CN" sz="2000" kern="100" spc="100" dirty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rPr>
              <a:t>国家北斗导航数据中心的建设和技术服务</a:t>
            </a:r>
            <a:endParaRPr lang="en-US" altLang="zh-CN" sz="2000" kern="100" spc="100" dirty="0">
              <a:solidFill>
                <a:schemeClr val="bg1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7E5B0F8C-4260-48F6-811D-CEEA37E53AC8}"/>
              </a:ext>
            </a:extLst>
          </p:cNvPr>
          <p:cNvSpPr/>
          <p:nvPr/>
        </p:nvSpPr>
        <p:spPr>
          <a:xfrm>
            <a:off x="4559337" y="2055688"/>
            <a:ext cx="139172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XX</a:t>
            </a:r>
            <a:r>
              <a:rPr lang="zh-CN" altLang="zh-CN" sz="2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分中心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7D3D4711-D10B-48A2-8EDF-83290A415B44}"/>
              </a:ext>
            </a:extLst>
          </p:cNvPr>
          <p:cNvSpPr/>
          <p:nvPr/>
        </p:nvSpPr>
        <p:spPr>
          <a:xfrm>
            <a:off x="8114864" y="2055688"/>
            <a:ext cx="139172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XX</a:t>
            </a:r>
            <a:r>
              <a:rPr lang="zh-CN" altLang="en-US" sz="2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分中心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308BBB15-6688-44D1-B8A7-726388FE8E64}"/>
              </a:ext>
            </a:extLst>
          </p:cNvPr>
          <p:cNvSpPr/>
          <p:nvPr/>
        </p:nvSpPr>
        <p:spPr>
          <a:xfrm>
            <a:off x="4567702" y="3954463"/>
            <a:ext cx="139172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XX</a:t>
            </a:r>
            <a:r>
              <a:rPr lang="zh-CN" altLang="en-US" sz="2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分中心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0EE7F261-5099-47D5-B16A-98AD4BE2A9A0}"/>
              </a:ext>
            </a:extLst>
          </p:cNvPr>
          <p:cNvSpPr/>
          <p:nvPr/>
        </p:nvSpPr>
        <p:spPr>
          <a:xfrm>
            <a:off x="8114864" y="3954463"/>
            <a:ext cx="139172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XX</a:t>
            </a:r>
            <a:r>
              <a:rPr lang="zh-CN" altLang="en-US" sz="2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分中心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BA706667-4A37-4BA0-A43F-DB8946209A19}"/>
              </a:ext>
            </a:extLst>
          </p:cNvPr>
          <p:cNvSpPr/>
          <p:nvPr/>
        </p:nvSpPr>
        <p:spPr>
          <a:xfrm>
            <a:off x="1041966" y="3954463"/>
            <a:ext cx="139172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XX</a:t>
            </a:r>
            <a:r>
              <a:rPr lang="zh-CN" altLang="en-US" sz="2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分中心</a:t>
            </a: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xmlns="" id="{622BE4A7-8397-498A-8C21-8E182860C1E0}"/>
              </a:ext>
            </a:extLst>
          </p:cNvPr>
          <p:cNvCxnSpPr/>
          <p:nvPr/>
        </p:nvCxnSpPr>
        <p:spPr>
          <a:xfrm>
            <a:off x="1165860" y="3200208"/>
            <a:ext cx="4064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36CC6A86-0EAF-4086-835B-47FD0578D9CC}"/>
              </a:ext>
            </a:extLst>
          </p:cNvPr>
          <p:cNvSpPr/>
          <p:nvPr/>
        </p:nvSpPr>
        <p:spPr>
          <a:xfrm>
            <a:off x="1056154" y="1997343"/>
            <a:ext cx="104227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050" spc="3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已完成项目</a:t>
            </a:r>
            <a:endParaRPr lang="zh-CN" altLang="en-US" sz="1050" spc="3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xmlns="" id="{172D6516-8081-4D39-88C3-D27125A78E71}"/>
              </a:ext>
            </a:extLst>
          </p:cNvPr>
          <p:cNvSpPr/>
          <p:nvPr/>
        </p:nvSpPr>
        <p:spPr>
          <a:xfrm flipH="1" flipV="1">
            <a:off x="941002" y="1834063"/>
            <a:ext cx="1459298" cy="1663265"/>
          </a:xfrm>
          <a:custGeom>
            <a:avLst/>
            <a:gdLst>
              <a:gd name="connsiteX0" fmla="*/ 385807 w 1459298"/>
              <a:gd name="connsiteY0" fmla="*/ 0 h 1663265"/>
              <a:gd name="connsiteX1" fmla="*/ 1385283 w 1459298"/>
              <a:gd name="connsiteY1" fmla="*/ 0 h 1663265"/>
              <a:gd name="connsiteX2" fmla="*/ 1459298 w 1459298"/>
              <a:gd name="connsiteY2" fmla="*/ 74015 h 1663265"/>
              <a:gd name="connsiteX3" fmla="*/ 1459298 w 1459298"/>
              <a:gd name="connsiteY3" fmla="*/ 1589250 h 1663265"/>
              <a:gd name="connsiteX4" fmla="*/ 1385283 w 1459298"/>
              <a:gd name="connsiteY4" fmla="*/ 1663265 h 1663265"/>
              <a:gd name="connsiteX5" fmla="*/ 0 w 1459298"/>
              <a:gd name="connsiteY5" fmla="*/ 1663265 h 1663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9298" h="1663265">
                <a:moveTo>
                  <a:pt x="385807" y="0"/>
                </a:moveTo>
                <a:lnTo>
                  <a:pt x="1385283" y="0"/>
                </a:lnTo>
                <a:cubicBezTo>
                  <a:pt x="1426160" y="0"/>
                  <a:pt x="1459298" y="33138"/>
                  <a:pt x="1459298" y="74015"/>
                </a:cubicBezTo>
                <a:lnTo>
                  <a:pt x="1459298" y="1589250"/>
                </a:lnTo>
                <a:cubicBezTo>
                  <a:pt x="1459298" y="1630127"/>
                  <a:pt x="1426160" y="1663265"/>
                  <a:pt x="1385283" y="1663265"/>
                </a:cubicBezTo>
                <a:lnTo>
                  <a:pt x="0" y="1663265"/>
                </a:lnTo>
                <a:close/>
              </a:path>
            </a:pathLst>
          </a:custGeom>
          <a:solidFill>
            <a:schemeClr val="bg1">
              <a:alpha val="5000"/>
            </a:schemeClr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xmlns="" id="{CE73D8BB-0EFD-44E8-951E-465F3DE02DD7}"/>
              </a:ext>
            </a:extLst>
          </p:cNvPr>
          <p:cNvSpPr/>
          <p:nvPr/>
        </p:nvSpPr>
        <p:spPr>
          <a:xfrm flipH="1" flipV="1">
            <a:off x="929283" y="1834061"/>
            <a:ext cx="1883766" cy="1663265"/>
          </a:xfrm>
          <a:custGeom>
            <a:avLst/>
            <a:gdLst>
              <a:gd name="connsiteX0" fmla="*/ 385807 w 1459298"/>
              <a:gd name="connsiteY0" fmla="*/ 0 h 1663265"/>
              <a:gd name="connsiteX1" fmla="*/ 1385283 w 1459298"/>
              <a:gd name="connsiteY1" fmla="*/ 0 h 1663265"/>
              <a:gd name="connsiteX2" fmla="*/ 1459298 w 1459298"/>
              <a:gd name="connsiteY2" fmla="*/ 74015 h 1663265"/>
              <a:gd name="connsiteX3" fmla="*/ 1459298 w 1459298"/>
              <a:gd name="connsiteY3" fmla="*/ 1589250 h 1663265"/>
              <a:gd name="connsiteX4" fmla="*/ 1385283 w 1459298"/>
              <a:gd name="connsiteY4" fmla="*/ 1663265 h 1663265"/>
              <a:gd name="connsiteX5" fmla="*/ 0 w 1459298"/>
              <a:gd name="connsiteY5" fmla="*/ 1663265 h 1663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9298" h="1663265">
                <a:moveTo>
                  <a:pt x="385807" y="0"/>
                </a:moveTo>
                <a:lnTo>
                  <a:pt x="1385283" y="0"/>
                </a:lnTo>
                <a:cubicBezTo>
                  <a:pt x="1426160" y="0"/>
                  <a:pt x="1459298" y="33138"/>
                  <a:pt x="1459298" y="74015"/>
                </a:cubicBezTo>
                <a:lnTo>
                  <a:pt x="1459298" y="1589250"/>
                </a:lnTo>
                <a:cubicBezTo>
                  <a:pt x="1459298" y="1630127"/>
                  <a:pt x="1426160" y="1663265"/>
                  <a:pt x="1385283" y="1663265"/>
                </a:cubicBezTo>
                <a:lnTo>
                  <a:pt x="0" y="1663265"/>
                </a:lnTo>
                <a:close/>
              </a:path>
            </a:pathLst>
          </a:custGeom>
          <a:solidFill>
            <a:schemeClr val="bg1">
              <a:alpha val="3000"/>
            </a:schemeClr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4982A32B-9950-49CB-94D0-D435EEBA328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51000"/>
          </a:blip>
          <a:stretch>
            <a:fillRect/>
          </a:stretch>
        </p:blipFill>
        <p:spPr>
          <a:xfrm>
            <a:off x="-121640" y="5958803"/>
            <a:ext cx="12453340" cy="1164388"/>
          </a:xfrm>
          <a:prstGeom prst="rect">
            <a:avLst/>
          </a:prstGeom>
        </p:spPr>
      </p:pic>
      <p:sp>
        <p:nvSpPr>
          <p:cNvPr id="74" name="矩形: 圆角 73">
            <a:extLst>
              <a:ext uri="{FF2B5EF4-FFF2-40B4-BE49-F238E27FC236}">
                <a16:creationId xmlns:a16="http://schemas.microsoft.com/office/drawing/2014/main" xmlns="" id="{DE527009-F149-4ED1-A9C1-46ED9FAF02BD}"/>
              </a:ext>
            </a:extLst>
          </p:cNvPr>
          <p:cNvSpPr/>
          <p:nvPr/>
        </p:nvSpPr>
        <p:spPr>
          <a:xfrm>
            <a:off x="928604" y="1834062"/>
            <a:ext cx="3261716" cy="1663265"/>
          </a:xfrm>
          <a:prstGeom prst="roundRect">
            <a:avLst>
              <a:gd name="adj" fmla="val 4450"/>
            </a:avLst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5" name="图片 74" descr="https://timgsa.baidu.com/timg?image&amp;quality=80&amp;size=b9999_10000&amp;sec=1561725078069&amp;di=7a620032320c88e1a30128133deacd25&amp;imgtype=0&amp;src=http%3A%2F%2Fimg.pcauto.com.cn%2Fimages%2Fupload%2Fupc%2Ftx%2Fauto5%2F1610%2F09%2Fc30%2F28124184_1476007151456.jpg">
            <a:extLst>
              <a:ext uri="{FF2B5EF4-FFF2-40B4-BE49-F238E27FC236}">
                <a16:creationId xmlns:a16="http://schemas.microsoft.com/office/drawing/2014/main" xmlns="" id="{645FCE47-71FC-4050-A751-7B960F76AA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duotone>
              <a:schemeClr val="accent1">
                <a:shade val="45000"/>
                <a:satMod val="135000"/>
              </a:schemeClr>
              <a:prstClr val="white"/>
            </a:duotone>
            <a:alphaModFix amt="88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929595" y="2675215"/>
            <a:ext cx="3261716" cy="82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矩形 75">
            <a:extLst>
              <a:ext uri="{FF2B5EF4-FFF2-40B4-BE49-F238E27FC236}">
                <a16:creationId xmlns:a16="http://schemas.microsoft.com/office/drawing/2014/main" xmlns="" id="{2AD23688-9804-412F-B749-E2860D443E2A}"/>
              </a:ext>
            </a:extLst>
          </p:cNvPr>
          <p:cNvSpPr/>
          <p:nvPr/>
        </p:nvSpPr>
        <p:spPr>
          <a:xfrm>
            <a:off x="1013769" y="2055687"/>
            <a:ext cx="139172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XX</a:t>
            </a:r>
            <a:r>
              <a:rPr lang="zh-CN" altLang="zh-CN" sz="2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分中心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4B52AF0A-2558-41EA-9BD6-7081A5A739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业务板块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B054710-32CF-4C40-985C-54E8F02785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BUSINESS SECTOR</a:t>
            </a:r>
            <a:endParaRPr lang="zh-CN" altLang="en-US" dirty="0"/>
          </a:p>
        </p:txBody>
      </p:sp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780EB689-50AB-467D-8902-68D8F2B69863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71072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06E8AF76-E79F-472E-B6AA-9B609005A0B1}"/>
              </a:ext>
            </a:extLst>
          </p:cNvPr>
          <p:cNvSpPr/>
          <p:nvPr/>
        </p:nvSpPr>
        <p:spPr>
          <a:xfrm>
            <a:off x="917575" y="1452562"/>
            <a:ext cx="3206750" cy="1323975"/>
          </a:xfrm>
          <a:prstGeom prst="roundRect">
            <a:avLst>
              <a:gd name="adj" fmla="val 5156"/>
            </a:avLst>
          </a:prstGeom>
          <a:solidFill>
            <a:schemeClr val="bg1"/>
          </a:solidFill>
          <a:ln>
            <a:noFill/>
          </a:ln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0AB347CF-1EE2-4E78-83A2-089F49AAF5CF}"/>
              </a:ext>
            </a:extLst>
          </p:cNvPr>
          <p:cNvSpPr/>
          <p:nvPr/>
        </p:nvSpPr>
        <p:spPr>
          <a:xfrm>
            <a:off x="1212428" y="2032618"/>
            <a:ext cx="867545" cy="468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方案一</a:t>
            </a:r>
            <a:endParaRPr lang="en-US" altLang="zh-CN" dirty="0">
              <a:solidFill>
                <a:schemeClr val="accent1"/>
              </a:solidFill>
              <a:latin typeface="阿里巴巴普惠体 M" panose="00020600040101010101" pitchFamily="18" charset="-122"/>
              <a:ea typeface="阿里巴巴普惠体 M" panose="00020600040101010101" pitchFamily="18" charset="-122"/>
              <a:cs typeface="阿里巴巴普惠体 M" panose="00020600040101010101" pitchFamily="18" charset="-122"/>
            </a:endParaRPr>
          </a:p>
        </p:txBody>
      </p:sp>
      <p:sp>
        <p:nvSpPr>
          <p:cNvPr id="26" name="seo-monitoring_69070">
            <a:extLst>
              <a:ext uri="{FF2B5EF4-FFF2-40B4-BE49-F238E27FC236}">
                <a16:creationId xmlns:a16="http://schemas.microsoft.com/office/drawing/2014/main" xmlns="" id="{27234C39-0804-42AA-8940-E4541FCE6E81}"/>
              </a:ext>
            </a:extLst>
          </p:cNvPr>
          <p:cNvSpPr>
            <a:spLocks noChangeAspect="1"/>
          </p:cNvSpPr>
          <p:nvPr/>
        </p:nvSpPr>
        <p:spPr bwMode="auto">
          <a:xfrm>
            <a:off x="1312309" y="1763436"/>
            <a:ext cx="360200" cy="314758"/>
          </a:xfrm>
          <a:custGeom>
            <a:avLst/>
            <a:gdLst>
              <a:gd name="connsiteX0" fmla="*/ 155694 w 609120"/>
              <a:gd name="connsiteY0" fmla="*/ 200759 h 532275"/>
              <a:gd name="connsiteX1" fmla="*/ 248545 w 609120"/>
              <a:gd name="connsiteY1" fmla="*/ 237019 h 532275"/>
              <a:gd name="connsiteX2" fmla="*/ 295598 w 609120"/>
              <a:gd name="connsiteY2" fmla="*/ 279208 h 532275"/>
              <a:gd name="connsiteX3" fmla="*/ 295598 w 609120"/>
              <a:gd name="connsiteY3" fmla="*/ 358684 h 532275"/>
              <a:gd name="connsiteX4" fmla="*/ 90253 w 609120"/>
              <a:gd name="connsiteY4" fmla="*/ 358684 h 532275"/>
              <a:gd name="connsiteX5" fmla="*/ 90253 w 609120"/>
              <a:gd name="connsiteY5" fmla="*/ 203268 h 532275"/>
              <a:gd name="connsiteX6" fmla="*/ 120861 w 609120"/>
              <a:gd name="connsiteY6" fmla="*/ 211591 h 532275"/>
              <a:gd name="connsiteX7" fmla="*/ 155694 w 609120"/>
              <a:gd name="connsiteY7" fmla="*/ 200759 h 532275"/>
              <a:gd name="connsiteX8" fmla="*/ 307258 w 609120"/>
              <a:gd name="connsiteY8" fmla="*/ 196042 h 532275"/>
              <a:gd name="connsiteX9" fmla="*/ 292753 w 609120"/>
              <a:gd name="connsiteY9" fmla="*/ 210526 h 532275"/>
              <a:gd name="connsiteX10" fmla="*/ 307258 w 609120"/>
              <a:gd name="connsiteY10" fmla="*/ 225125 h 532275"/>
              <a:gd name="connsiteX11" fmla="*/ 321877 w 609120"/>
              <a:gd name="connsiteY11" fmla="*/ 210526 h 532275"/>
              <a:gd name="connsiteX12" fmla="*/ 307258 w 609120"/>
              <a:gd name="connsiteY12" fmla="*/ 196042 h 532275"/>
              <a:gd name="connsiteX13" fmla="*/ 457393 w 609120"/>
              <a:gd name="connsiteY13" fmla="*/ 173732 h 532275"/>
              <a:gd name="connsiteX14" fmla="*/ 488223 w 609120"/>
              <a:gd name="connsiteY14" fmla="*/ 181942 h 532275"/>
              <a:gd name="connsiteX15" fmla="*/ 518938 w 609120"/>
              <a:gd name="connsiteY15" fmla="*/ 173732 h 532275"/>
              <a:gd name="connsiteX16" fmla="*/ 518938 w 609120"/>
              <a:gd name="connsiteY16" fmla="*/ 358684 h 532275"/>
              <a:gd name="connsiteX17" fmla="*/ 313522 w 609120"/>
              <a:gd name="connsiteY17" fmla="*/ 358684 h 532275"/>
              <a:gd name="connsiteX18" fmla="*/ 313522 w 609120"/>
              <a:gd name="connsiteY18" fmla="*/ 280119 h 532275"/>
              <a:gd name="connsiteX19" fmla="*/ 368444 w 609120"/>
              <a:gd name="connsiteY19" fmla="*/ 225500 h 532275"/>
              <a:gd name="connsiteX20" fmla="*/ 120867 w 609120"/>
              <a:gd name="connsiteY20" fmla="*/ 127154 h 532275"/>
              <a:gd name="connsiteX21" fmla="*/ 106363 w 609120"/>
              <a:gd name="connsiteY21" fmla="*/ 141752 h 532275"/>
              <a:gd name="connsiteX22" fmla="*/ 120867 w 609120"/>
              <a:gd name="connsiteY22" fmla="*/ 156237 h 532275"/>
              <a:gd name="connsiteX23" fmla="*/ 135486 w 609120"/>
              <a:gd name="connsiteY23" fmla="*/ 141752 h 532275"/>
              <a:gd name="connsiteX24" fmla="*/ 120867 w 609120"/>
              <a:gd name="connsiteY24" fmla="*/ 127154 h 532275"/>
              <a:gd name="connsiteX25" fmla="*/ 488281 w 609120"/>
              <a:gd name="connsiteY25" fmla="*/ 97614 h 532275"/>
              <a:gd name="connsiteX26" fmla="*/ 473776 w 609120"/>
              <a:gd name="connsiteY26" fmla="*/ 112099 h 532275"/>
              <a:gd name="connsiteX27" fmla="*/ 488281 w 609120"/>
              <a:gd name="connsiteY27" fmla="*/ 126583 h 532275"/>
              <a:gd name="connsiteX28" fmla="*/ 502785 w 609120"/>
              <a:gd name="connsiteY28" fmla="*/ 112099 h 532275"/>
              <a:gd name="connsiteX29" fmla="*/ 488281 w 609120"/>
              <a:gd name="connsiteY29" fmla="*/ 97614 h 532275"/>
              <a:gd name="connsiteX30" fmla="*/ 488281 w 609120"/>
              <a:gd name="connsiteY30" fmla="*/ 67390 h 532275"/>
              <a:gd name="connsiteX31" fmla="*/ 533051 w 609120"/>
              <a:gd name="connsiteY31" fmla="*/ 112099 h 532275"/>
              <a:gd name="connsiteX32" fmla="*/ 488281 w 609120"/>
              <a:gd name="connsiteY32" fmla="*/ 156807 h 532275"/>
              <a:gd name="connsiteX33" fmla="*/ 458472 w 609120"/>
              <a:gd name="connsiteY33" fmla="*/ 145288 h 532275"/>
              <a:gd name="connsiteX34" fmla="*/ 351914 w 609120"/>
              <a:gd name="connsiteY34" fmla="*/ 207447 h 532275"/>
              <a:gd name="connsiteX35" fmla="*/ 352028 w 609120"/>
              <a:gd name="connsiteY35" fmla="*/ 210526 h 532275"/>
              <a:gd name="connsiteX36" fmla="*/ 307258 w 609120"/>
              <a:gd name="connsiteY36" fmla="*/ 255235 h 532275"/>
              <a:gd name="connsiteX37" fmla="*/ 262944 w 609120"/>
              <a:gd name="connsiteY37" fmla="*/ 216343 h 532275"/>
              <a:gd name="connsiteX38" fmla="*/ 152618 w 609120"/>
              <a:gd name="connsiteY38" fmla="*/ 173117 h 532275"/>
              <a:gd name="connsiteX39" fmla="*/ 120867 w 609120"/>
              <a:gd name="connsiteY39" fmla="*/ 186347 h 532275"/>
              <a:gd name="connsiteX40" fmla="*/ 76211 w 609120"/>
              <a:gd name="connsiteY40" fmla="*/ 141752 h 532275"/>
              <a:gd name="connsiteX41" fmla="*/ 120867 w 609120"/>
              <a:gd name="connsiteY41" fmla="*/ 97044 h 532275"/>
              <a:gd name="connsiteX42" fmla="*/ 165638 w 609120"/>
              <a:gd name="connsiteY42" fmla="*/ 141752 h 532275"/>
              <a:gd name="connsiteX43" fmla="*/ 165409 w 609120"/>
              <a:gd name="connsiteY43" fmla="*/ 145858 h 532275"/>
              <a:gd name="connsiteX44" fmla="*/ 269683 w 609120"/>
              <a:gd name="connsiteY44" fmla="*/ 186575 h 532275"/>
              <a:gd name="connsiteX45" fmla="*/ 307258 w 609120"/>
              <a:gd name="connsiteY45" fmla="*/ 165932 h 532275"/>
              <a:gd name="connsiteX46" fmla="*/ 339579 w 609120"/>
              <a:gd name="connsiteY46" fmla="*/ 179618 h 532275"/>
              <a:gd name="connsiteX47" fmla="*/ 444082 w 609120"/>
              <a:gd name="connsiteY47" fmla="*/ 118828 h 532275"/>
              <a:gd name="connsiteX48" fmla="*/ 443511 w 609120"/>
              <a:gd name="connsiteY48" fmla="*/ 112099 h 532275"/>
              <a:gd name="connsiteX49" fmla="*/ 488281 w 609120"/>
              <a:gd name="connsiteY49" fmla="*/ 67390 h 532275"/>
              <a:gd name="connsiteX50" fmla="*/ 50712 w 609120"/>
              <a:gd name="connsiteY50" fmla="*/ 45620 h 532275"/>
              <a:gd name="connsiteX51" fmla="*/ 45687 w 609120"/>
              <a:gd name="connsiteY51" fmla="*/ 50639 h 532275"/>
              <a:gd name="connsiteX52" fmla="*/ 45687 w 609120"/>
              <a:gd name="connsiteY52" fmla="*/ 381044 h 532275"/>
              <a:gd name="connsiteX53" fmla="*/ 50712 w 609120"/>
              <a:gd name="connsiteY53" fmla="*/ 386062 h 532275"/>
              <a:gd name="connsiteX54" fmla="*/ 249793 w 609120"/>
              <a:gd name="connsiteY54" fmla="*/ 386062 h 532275"/>
              <a:gd name="connsiteX55" fmla="*/ 359441 w 609120"/>
              <a:gd name="connsiteY55" fmla="*/ 386062 h 532275"/>
              <a:gd name="connsiteX56" fmla="*/ 558408 w 609120"/>
              <a:gd name="connsiteY56" fmla="*/ 386062 h 532275"/>
              <a:gd name="connsiteX57" fmla="*/ 563433 w 609120"/>
              <a:gd name="connsiteY57" fmla="*/ 381044 h 532275"/>
              <a:gd name="connsiteX58" fmla="*/ 563433 w 609120"/>
              <a:gd name="connsiteY58" fmla="*/ 50639 h 532275"/>
              <a:gd name="connsiteX59" fmla="*/ 558408 w 609120"/>
              <a:gd name="connsiteY59" fmla="*/ 45620 h 532275"/>
              <a:gd name="connsiteX60" fmla="*/ 50712 w 609120"/>
              <a:gd name="connsiteY60" fmla="*/ 0 h 532275"/>
              <a:gd name="connsiteX61" fmla="*/ 558408 w 609120"/>
              <a:gd name="connsiteY61" fmla="*/ 0 h 532275"/>
              <a:gd name="connsiteX62" fmla="*/ 609120 w 609120"/>
              <a:gd name="connsiteY62" fmla="*/ 50639 h 532275"/>
              <a:gd name="connsiteX63" fmla="*/ 609120 w 609120"/>
              <a:gd name="connsiteY63" fmla="*/ 381044 h 532275"/>
              <a:gd name="connsiteX64" fmla="*/ 558408 w 609120"/>
              <a:gd name="connsiteY64" fmla="*/ 431682 h 532275"/>
              <a:gd name="connsiteX65" fmla="*/ 394849 w 609120"/>
              <a:gd name="connsiteY65" fmla="*/ 431682 h 532275"/>
              <a:gd name="connsiteX66" fmla="*/ 425345 w 609120"/>
              <a:gd name="connsiteY66" fmla="*/ 498972 h 532275"/>
              <a:gd name="connsiteX67" fmla="*/ 427972 w 609120"/>
              <a:gd name="connsiteY67" fmla="*/ 509465 h 532275"/>
              <a:gd name="connsiteX68" fmla="*/ 405128 w 609120"/>
              <a:gd name="connsiteY68" fmla="*/ 532275 h 532275"/>
              <a:gd name="connsiteX69" fmla="*/ 204106 w 609120"/>
              <a:gd name="connsiteY69" fmla="*/ 532275 h 532275"/>
              <a:gd name="connsiteX70" fmla="*/ 184918 w 609120"/>
              <a:gd name="connsiteY70" fmla="*/ 521896 h 532275"/>
              <a:gd name="connsiteX71" fmla="*/ 183319 w 609120"/>
              <a:gd name="connsiteY71" fmla="*/ 500113 h 532275"/>
              <a:gd name="connsiteX72" fmla="*/ 214271 w 609120"/>
              <a:gd name="connsiteY72" fmla="*/ 431682 h 532275"/>
              <a:gd name="connsiteX73" fmla="*/ 50712 w 609120"/>
              <a:gd name="connsiteY73" fmla="*/ 431682 h 532275"/>
              <a:gd name="connsiteX74" fmla="*/ 0 w 609120"/>
              <a:gd name="connsiteY74" fmla="*/ 381044 h 532275"/>
              <a:gd name="connsiteX75" fmla="*/ 0 w 609120"/>
              <a:gd name="connsiteY75" fmla="*/ 50639 h 532275"/>
              <a:gd name="connsiteX76" fmla="*/ 50712 w 609120"/>
              <a:gd name="connsiteY76" fmla="*/ 0 h 53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609120" h="532275">
                <a:moveTo>
                  <a:pt x="155694" y="200759"/>
                </a:moveTo>
                <a:lnTo>
                  <a:pt x="248545" y="237019"/>
                </a:lnTo>
                <a:cubicBezTo>
                  <a:pt x="255169" y="258684"/>
                  <a:pt x="273442" y="274989"/>
                  <a:pt x="295598" y="279208"/>
                </a:cubicBezTo>
                <a:lnTo>
                  <a:pt x="295598" y="358684"/>
                </a:lnTo>
                <a:lnTo>
                  <a:pt x="90253" y="358684"/>
                </a:lnTo>
                <a:lnTo>
                  <a:pt x="90253" y="203268"/>
                </a:lnTo>
                <a:cubicBezTo>
                  <a:pt x="99276" y="208513"/>
                  <a:pt x="109668" y="211591"/>
                  <a:pt x="120861" y="211591"/>
                </a:cubicBezTo>
                <a:cubicBezTo>
                  <a:pt x="133538" y="211591"/>
                  <a:pt x="145530" y="207829"/>
                  <a:pt x="155694" y="200759"/>
                </a:cubicBezTo>
                <a:close/>
                <a:moveTo>
                  <a:pt x="307258" y="196042"/>
                </a:moveTo>
                <a:cubicBezTo>
                  <a:pt x="299263" y="196042"/>
                  <a:pt x="292753" y="202543"/>
                  <a:pt x="292753" y="210526"/>
                </a:cubicBezTo>
                <a:cubicBezTo>
                  <a:pt x="292753" y="218624"/>
                  <a:pt x="299263" y="225125"/>
                  <a:pt x="307258" y="225125"/>
                </a:cubicBezTo>
                <a:cubicBezTo>
                  <a:pt x="315367" y="225125"/>
                  <a:pt x="321877" y="218624"/>
                  <a:pt x="321877" y="210526"/>
                </a:cubicBezTo>
                <a:cubicBezTo>
                  <a:pt x="321877" y="202543"/>
                  <a:pt x="315367" y="196042"/>
                  <a:pt x="307258" y="196042"/>
                </a:cubicBezTo>
                <a:close/>
                <a:moveTo>
                  <a:pt x="457393" y="173732"/>
                </a:moveTo>
                <a:cubicBezTo>
                  <a:pt x="466756" y="179091"/>
                  <a:pt x="477375" y="181942"/>
                  <a:pt x="488223" y="181942"/>
                </a:cubicBezTo>
                <a:cubicBezTo>
                  <a:pt x="499413" y="181942"/>
                  <a:pt x="509918" y="178977"/>
                  <a:pt x="518938" y="173732"/>
                </a:cubicBezTo>
                <a:lnTo>
                  <a:pt x="518938" y="358684"/>
                </a:lnTo>
                <a:lnTo>
                  <a:pt x="313522" y="358684"/>
                </a:lnTo>
                <a:lnTo>
                  <a:pt x="313522" y="280119"/>
                </a:lnTo>
                <a:cubicBezTo>
                  <a:pt x="342411" y="277155"/>
                  <a:pt x="365361" y="254235"/>
                  <a:pt x="368444" y="225500"/>
                </a:cubicBezTo>
                <a:close/>
                <a:moveTo>
                  <a:pt x="120867" y="127154"/>
                </a:moveTo>
                <a:cubicBezTo>
                  <a:pt x="112873" y="127154"/>
                  <a:pt x="106363" y="133655"/>
                  <a:pt x="106363" y="141752"/>
                </a:cubicBezTo>
                <a:cubicBezTo>
                  <a:pt x="106363" y="149736"/>
                  <a:pt x="112873" y="156237"/>
                  <a:pt x="120867" y="156237"/>
                </a:cubicBezTo>
                <a:cubicBezTo>
                  <a:pt x="128976" y="156237"/>
                  <a:pt x="135486" y="149736"/>
                  <a:pt x="135486" y="141752"/>
                </a:cubicBezTo>
                <a:cubicBezTo>
                  <a:pt x="135486" y="133655"/>
                  <a:pt x="128976" y="127154"/>
                  <a:pt x="120867" y="127154"/>
                </a:cubicBezTo>
                <a:close/>
                <a:moveTo>
                  <a:pt x="488281" y="97614"/>
                </a:moveTo>
                <a:cubicBezTo>
                  <a:pt x="480286" y="97614"/>
                  <a:pt x="473776" y="104115"/>
                  <a:pt x="473776" y="112099"/>
                </a:cubicBezTo>
                <a:cubicBezTo>
                  <a:pt x="473776" y="120082"/>
                  <a:pt x="480286" y="126583"/>
                  <a:pt x="488281" y="126583"/>
                </a:cubicBezTo>
                <a:cubicBezTo>
                  <a:pt x="496276" y="126583"/>
                  <a:pt x="502785" y="120082"/>
                  <a:pt x="502785" y="112099"/>
                </a:cubicBezTo>
                <a:cubicBezTo>
                  <a:pt x="502785" y="104115"/>
                  <a:pt x="496276" y="97614"/>
                  <a:pt x="488281" y="97614"/>
                </a:cubicBezTo>
                <a:close/>
                <a:moveTo>
                  <a:pt x="488281" y="67390"/>
                </a:moveTo>
                <a:cubicBezTo>
                  <a:pt x="512950" y="67390"/>
                  <a:pt x="533051" y="87463"/>
                  <a:pt x="533051" y="112099"/>
                </a:cubicBezTo>
                <a:cubicBezTo>
                  <a:pt x="533051" y="136734"/>
                  <a:pt x="512950" y="156807"/>
                  <a:pt x="488281" y="156807"/>
                </a:cubicBezTo>
                <a:cubicBezTo>
                  <a:pt x="476860" y="156807"/>
                  <a:pt x="466353" y="152473"/>
                  <a:pt x="458472" y="145288"/>
                </a:cubicBezTo>
                <a:lnTo>
                  <a:pt x="351914" y="207447"/>
                </a:lnTo>
                <a:cubicBezTo>
                  <a:pt x="352028" y="208473"/>
                  <a:pt x="352028" y="209500"/>
                  <a:pt x="352028" y="210526"/>
                </a:cubicBezTo>
                <a:cubicBezTo>
                  <a:pt x="352028" y="235162"/>
                  <a:pt x="331927" y="255235"/>
                  <a:pt x="307258" y="255235"/>
                </a:cubicBezTo>
                <a:cubicBezTo>
                  <a:pt x="284644" y="255235"/>
                  <a:pt x="265800" y="238241"/>
                  <a:pt x="262944" y="216343"/>
                </a:cubicBezTo>
                <a:lnTo>
                  <a:pt x="152618" y="173117"/>
                </a:lnTo>
                <a:cubicBezTo>
                  <a:pt x="144509" y="181329"/>
                  <a:pt x="133316" y="186347"/>
                  <a:pt x="120867" y="186347"/>
                </a:cubicBezTo>
                <a:cubicBezTo>
                  <a:pt x="96198" y="186347"/>
                  <a:pt x="76211" y="166388"/>
                  <a:pt x="76211" y="141752"/>
                </a:cubicBezTo>
                <a:cubicBezTo>
                  <a:pt x="76211" y="117117"/>
                  <a:pt x="96198" y="97044"/>
                  <a:pt x="120867" y="97044"/>
                </a:cubicBezTo>
                <a:cubicBezTo>
                  <a:pt x="145537" y="97044"/>
                  <a:pt x="165638" y="117117"/>
                  <a:pt x="165638" y="141752"/>
                </a:cubicBezTo>
                <a:cubicBezTo>
                  <a:pt x="165638" y="143121"/>
                  <a:pt x="165523" y="144490"/>
                  <a:pt x="165409" y="145858"/>
                </a:cubicBezTo>
                <a:lnTo>
                  <a:pt x="269683" y="186575"/>
                </a:lnTo>
                <a:cubicBezTo>
                  <a:pt x="277563" y="174143"/>
                  <a:pt x="291497" y="165932"/>
                  <a:pt x="307258" y="165932"/>
                </a:cubicBezTo>
                <a:cubicBezTo>
                  <a:pt x="319935" y="165932"/>
                  <a:pt x="331470" y="171178"/>
                  <a:pt x="339579" y="179618"/>
                </a:cubicBezTo>
                <a:lnTo>
                  <a:pt x="444082" y="118828"/>
                </a:lnTo>
                <a:cubicBezTo>
                  <a:pt x="443739" y="116661"/>
                  <a:pt x="443511" y="114380"/>
                  <a:pt x="443511" y="112099"/>
                </a:cubicBezTo>
                <a:cubicBezTo>
                  <a:pt x="443511" y="87463"/>
                  <a:pt x="463611" y="67390"/>
                  <a:pt x="488281" y="67390"/>
                </a:cubicBezTo>
                <a:close/>
                <a:moveTo>
                  <a:pt x="50712" y="45620"/>
                </a:moveTo>
                <a:cubicBezTo>
                  <a:pt x="47971" y="45620"/>
                  <a:pt x="45687" y="47901"/>
                  <a:pt x="45687" y="50639"/>
                </a:cubicBezTo>
                <a:lnTo>
                  <a:pt x="45687" y="381044"/>
                </a:lnTo>
                <a:cubicBezTo>
                  <a:pt x="45687" y="383895"/>
                  <a:pt x="47971" y="386062"/>
                  <a:pt x="50712" y="386062"/>
                </a:cubicBezTo>
                <a:lnTo>
                  <a:pt x="249793" y="386062"/>
                </a:lnTo>
                <a:lnTo>
                  <a:pt x="359441" y="386062"/>
                </a:lnTo>
                <a:lnTo>
                  <a:pt x="558408" y="386062"/>
                </a:lnTo>
                <a:cubicBezTo>
                  <a:pt x="561149" y="386062"/>
                  <a:pt x="563433" y="383895"/>
                  <a:pt x="563433" y="381044"/>
                </a:cubicBezTo>
                <a:lnTo>
                  <a:pt x="563433" y="50639"/>
                </a:lnTo>
                <a:cubicBezTo>
                  <a:pt x="563433" y="47901"/>
                  <a:pt x="561149" y="45620"/>
                  <a:pt x="558408" y="45620"/>
                </a:cubicBezTo>
                <a:close/>
                <a:moveTo>
                  <a:pt x="50712" y="0"/>
                </a:moveTo>
                <a:lnTo>
                  <a:pt x="558408" y="0"/>
                </a:lnTo>
                <a:cubicBezTo>
                  <a:pt x="586391" y="0"/>
                  <a:pt x="609120" y="22696"/>
                  <a:pt x="609120" y="50639"/>
                </a:cubicBezTo>
                <a:lnTo>
                  <a:pt x="609120" y="381044"/>
                </a:lnTo>
                <a:cubicBezTo>
                  <a:pt x="609120" y="408986"/>
                  <a:pt x="586391" y="431682"/>
                  <a:pt x="558408" y="431682"/>
                </a:cubicBezTo>
                <a:lnTo>
                  <a:pt x="394849" y="431682"/>
                </a:lnTo>
                <a:lnTo>
                  <a:pt x="425345" y="498972"/>
                </a:lnTo>
                <a:cubicBezTo>
                  <a:pt x="427058" y="502166"/>
                  <a:pt x="427972" y="505701"/>
                  <a:pt x="427972" y="509465"/>
                </a:cubicBezTo>
                <a:cubicBezTo>
                  <a:pt x="427972" y="522125"/>
                  <a:pt x="417692" y="532275"/>
                  <a:pt x="405128" y="532275"/>
                </a:cubicBezTo>
                <a:lnTo>
                  <a:pt x="204106" y="532275"/>
                </a:lnTo>
                <a:cubicBezTo>
                  <a:pt x="196339" y="532275"/>
                  <a:pt x="189029" y="528397"/>
                  <a:pt x="184918" y="521896"/>
                </a:cubicBezTo>
                <a:cubicBezTo>
                  <a:pt x="180692" y="515396"/>
                  <a:pt x="180006" y="507184"/>
                  <a:pt x="183319" y="500113"/>
                </a:cubicBezTo>
                <a:lnTo>
                  <a:pt x="214271" y="431682"/>
                </a:lnTo>
                <a:lnTo>
                  <a:pt x="50712" y="431682"/>
                </a:lnTo>
                <a:cubicBezTo>
                  <a:pt x="22729" y="431682"/>
                  <a:pt x="0" y="408986"/>
                  <a:pt x="0" y="381044"/>
                </a:cubicBezTo>
                <a:lnTo>
                  <a:pt x="0" y="50639"/>
                </a:lnTo>
                <a:cubicBezTo>
                  <a:pt x="0" y="22696"/>
                  <a:pt x="22729" y="0"/>
                  <a:pt x="507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BF4919E8-AFF5-4218-8406-6F8A9A6C37C0}"/>
              </a:ext>
            </a:extLst>
          </p:cNvPr>
          <p:cNvGrpSpPr/>
          <p:nvPr/>
        </p:nvGrpSpPr>
        <p:grpSpPr>
          <a:xfrm>
            <a:off x="911225" y="1880333"/>
            <a:ext cx="225003" cy="52388"/>
            <a:chOff x="911225" y="1880333"/>
            <a:chExt cx="225003" cy="52388"/>
          </a:xfrm>
        </p:grpSpPr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xmlns="" id="{F4959FC5-FAC2-45B2-AF98-ACF1D8D86A21}"/>
                </a:ext>
              </a:extLst>
            </p:cNvPr>
            <p:cNvCxnSpPr>
              <a:cxnSpLocks/>
            </p:cNvCxnSpPr>
            <p:nvPr/>
          </p:nvCxnSpPr>
          <p:spPr>
            <a:xfrm>
              <a:off x="911225" y="1880333"/>
              <a:ext cx="225003" cy="0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xmlns="" id="{EA60EBE7-B580-4BAE-9B27-63B878FB188B}"/>
                </a:ext>
              </a:extLst>
            </p:cNvPr>
            <p:cNvCxnSpPr>
              <a:cxnSpLocks/>
            </p:cNvCxnSpPr>
            <p:nvPr/>
          </p:nvCxnSpPr>
          <p:spPr>
            <a:xfrm>
              <a:off x="911225" y="1932721"/>
              <a:ext cx="141288" cy="0"/>
            </a:xfrm>
            <a:prstGeom prst="line">
              <a:avLst/>
            </a:prstGeom>
            <a:ln w="25400">
              <a:solidFill>
                <a:schemeClr val="accent1"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文本框 65">
            <a:extLst>
              <a:ext uri="{FF2B5EF4-FFF2-40B4-BE49-F238E27FC236}">
                <a16:creationId xmlns:a16="http://schemas.microsoft.com/office/drawing/2014/main" xmlns="" id="{E400BAAF-CF0F-477B-94EF-5F2738F54883}"/>
              </a:ext>
            </a:extLst>
          </p:cNvPr>
          <p:cNvSpPr txBox="1"/>
          <p:nvPr/>
        </p:nvSpPr>
        <p:spPr>
          <a:xfrm>
            <a:off x="3298106" y="1896816"/>
            <a:ext cx="1082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accent1">
                    <a:alpha val="3000"/>
                  </a:schemeClr>
                </a:solidFill>
                <a:latin typeface="DIN" pitchFamily="50" charset="0"/>
              </a:rPr>
              <a:t>01</a:t>
            </a:r>
            <a:endParaRPr lang="zh-CN" altLang="en-US" sz="6600" dirty="0">
              <a:solidFill>
                <a:schemeClr val="accent1">
                  <a:alpha val="3000"/>
                </a:schemeClr>
              </a:solidFill>
              <a:latin typeface="DIN" pitchFamily="50" charset="0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8EEFD48A-1AAF-488F-8B3A-E4CD67A3C4E8}"/>
              </a:ext>
            </a:extLst>
          </p:cNvPr>
          <p:cNvSpPr/>
          <p:nvPr/>
        </p:nvSpPr>
        <p:spPr>
          <a:xfrm>
            <a:off x="4456113" y="1455738"/>
            <a:ext cx="3206750" cy="1323975"/>
          </a:xfrm>
          <a:prstGeom prst="roundRect">
            <a:avLst>
              <a:gd name="adj" fmla="val 5156"/>
            </a:avLst>
          </a:prstGeom>
          <a:solidFill>
            <a:schemeClr val="bg1"/>
          </a:solidFill>
          <a:ln>
            <a:noFill/>
          </a:ln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28E8A0DF-359B-4765-B603-F82F8220537C}"/>
              </a:ext>
            </a:extLst>
          </p:cNvPr>
          <p:cNvSpPr/>
          <p:nvPr/>
        </p:nvSpPr>
        <p:spPr>
          <a:xfrm>
            <a:off x="4734919" y="2032618"/>
            <a:ext cx="867545" cy="468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方案二</a:t>
            </a:r>
          </a:p>
        </p:txBody>
      </p:sp>
      <p:sp>
        <p:nvSpPr>
          <p:cNvPr id="25" name="arrow-on-eart_106190">
            <a:extLst>
              <a:ext uri="{FF2B5EF4-FFF2-40B4-BE49-F238E27FC236}">
                <a16:creationId xmlns:a16="http://schemas.microsoft.com/office/drawing/2014/main" xmlns="" id="{4D40AA01-6BAA-4BA4-8304-BE2DCAE421E1}"/>
              </a:ext>
            </a:extLst>
          </p:cNvPr>
          <p:cNvSpPr>
            <a:spLocks noChangeAspect="1"/>
          </p:cNvSpPr>
          <p:nvPr/>
        </p:nvSpPr>
        <p:spPr bwMode="auto">
          <a:xfrm>
            <a:off x="4834030" y="1729625"/>
            <a:ext cx="403004" cy="409232"/>
          </a:xfrm>
          <a:custGeom>
            <a:avLst/>
            <a:gdLst>
              <a:gd name="connsiteX0" fmla="*/ 196313 w 598321"/>
              <a:gd name="connsiteY0" fmla="*/ 422828 h 607568"/>
              <a:gd name="connsiteX1" fmla="*/ 288222 w 598321"/>
              <a:gd name="connsiteY1" fmla="*/ 422828 h 607568"/>
              <a:gd name="connsiteX2" fmla="*/ 318038 w 598321"/>
              <a:gd name="connsiteY2" fmla="*/ 492454 h 607568"/>
              <a:gd name="connsiteX3" fmla="*/ 272391 w 598321"/>
              <a:gd name="connsiteY3" fmla="*/ 526347 h 607568"/>
              <a:gd name="connsiteX4" fmla="*/ 196313 w 598321"/>
              <a:gd name="connsiteY4" fmla="*/ 422828 h 607568"/>
              <a:gd name="connsiteX5" fmla="*/ 47279 w 598321"/>
              <a:gd name="connsiteY5" fmla="*/ 422828 h 607568"/>
              <a:gd name="connsiteX6" fmla="*/ 165160 w 598321"/>
              <a:gd name="connsiteY6" fmla="*/ 422828 h 607568"/>
              <a:gd name="connsiteX7" fmla="*/ 179914 w 598321"/>
              <a:gd name="connsiteY7" fmla="*/ 467164 h 607568"/>
              <a:gd name="connsiteX8" fmla="*/ 226021 w 598321"/>
              <a:gd name="connsiteY8" fmla="*/ 537426 h 607568"/>
              <a:gd name="connsiteX9" fmla="*/ 47279 w 598321"/>
              <a:gd name="connsiteY9" fmla="*/ 422828 h 607568"/>
              <a:gd name="connsiteX10" fmla="*/ 398366 w 598321"/>
              <a:gd name="connsiteY10" fmla="*/ 283673 h 607568"/>
              <a:gd name="connsiteX11" fmla="*/ 544976 w 598321"/>
              <a:gd name="connsiteY11" fmla="*/ 283673 h 607568"/>
              <a:gd name="connsiteX12" fmla="*/ 533143 w 598321"/>
              <a:gd name="connsiteY12" fmla="*/ 349158 h 607568"/>
              <a:gd name="connsiteX13" fmla="*/ 398059 w 598321"/>
              <a:gd name="connsiteY13" fmla="*/ 291341 h 607568"/>
              <a:gd name="connsiteX14" fmla="*/ 398366 w 598321"/>
              <a:gd name="connsiteY14" fmla="*/ 283673 h 607568"/>
              <a:gd name="connsiteX15" fmla="*/ 176343 w 598321"/>
              <a:gd name="connsiteY15" fmla="*/ 283673 h 607568"/>
              <a:gd name="connsiteX16" fmla="*/ 228759 w 598321"/>
              <a:gd name="connsiteY16" fmla="*/ 283673 h 607568"/>
              <a:gd name="connsiteX17" fmla="*/ 275487 w 598321"/>
              <a:gd name="connsiteY17" fmla="*/ 392908 h 607568"/>
              <a:gd name="connsiteX18" fmla="*/ 188794 w 598321"/>
              <a:gd name="connsiteY18" fmla="*/ 392908 h 607568"/>
              <a:gd name="connsiteX19" fmla="*/ 176343 w 598321"/>
              <a:gd name="connsiteY19" fmla="*/ 283673 h 607568"/>
              <a:gd name="connsiteX20" fmla="*/ 0 w 598321"/>
              <a:gd name="connsiteY20" fmla="*/ 283673 h 607568"/>
              <a:gd name="connsiteX21" fmla="*/ 146599 w 598321"/>
              <a:gd name="connsiteY21" fmla="*/ 283673 h 607568"/>
              <a:gd name="connsiteX22" fmla="*/ 158278 w 598321"/>
              <a:gd name="connsiteY22" fmla="*/ 392908 h 607568"/>
              <a:gd name="connsiteX23" fmla="*/ 29504 w 598321"/>
              <a:gd name="connsiteY23" fmla="*/ 392908 h 607568"/>
              <a:gd name="connsiteX24" fmla="*/ 0 w 598321"/>
              <a:gd name="connsiteY24" fmla="*/ 283673 h 607568"/>
              <a:gd name="connsiteX25" fmla="*/ 263491 w 598321"/>
              <a:gd name="connsiteY25" fmla="*/ 266949 h 607568"/>
              <a:gd name="connsiteX26" fmla="*/ 266103 w 598321"/>
              <a:gd name="connsiteY26" fmla="*/ 267410 h 607568"/>
              <a:gd name="connsiteX27" fmla="*/ 594470 w 598321"/>
              <a:gd name="connsiteY27" fmla="*/ 407800 h 607568"/>
              <a:gd name="connsiteX28" fmla="*/ 598311 w 598321"/>
              <a:gd name="connsiteY28" fmla="*/ 413937 h 607568"/>
              <a:gd name="connsiteX29" fmla="*/ 594009 w 598321"/>
              <a:gd name="connsiteY29" fmla="*/ 419767 h 607568"/>
              <a:gd name="connsiteX30" fmla="*/ 463246 w 598321"/>
              <a:gd name="connsiteY30" fmla="*/ 463189 h 607568"/>
              <a:gd name="connsiteX31" fmla="*/ 453719 w 598321"/>
              <a:gd name="connsiteY31" fmla="*/ 472702 h 607568"/>
              <a:gd name="connsiteX32" fmla="*/ 410234 w 598321"/>
              <a:gd name="connsiteY32" fmla="*/ 603272 h 607568"/>
              <a:gd name="connsiteX33" fmla="*/ 404395 w 598321"/>
              <a:gd name="connsiteY33" fmla="*/ 607568 h 607568"/>
              <a:gd name="connsiteX34" fmla="*/ 404241 w 598321"/>
              <a:gd name="connsiteY34" fmla="*/ 607568 h 607568"/>
              <a:gd name="connsiteX35" fmla="*/ 398249 w 598321"/>
              <a:gd name="connsiteY35" fmla="*/ 603732 h 607568"/>
              <a:gd name="connsiteX36" fmla="*/ 257652 w 598321"/>
              <a:gd name="connsiteY36" fmla="*/ 275848 h 607568"/>
              <a:gd name="connsiteX37" fmla="*/ 259035 w 598321"/>
              <a:gd name="connsiteY37" fmla="*/ 268790 h 607568"/>
              <a:gd name="connsiteX38" fmla="*/ 263491 w 598321"/>
              <a:gd name="connsiteY38" fmla="*/ 266949 h 607568"/>
              <a:gd name="connsiteX39" fmla="*/ 386557 w 598321"/>
              <a:gd name="connsiteY39" fmla="*/ 144377 h 607568"/>
              <a:gd name="connsiteX40" fmla="*/ 515320 w 598321"/>
              <a:gd name="connsiteY40" fmla="*/ 144377 h 607568"/>
              <a:gd name="connsiteX41" fmla="*/ 544976 w 598321"/>
              <a:gd name="connsiteY41" fmla="*/ 253753 h 607568"/>
              <a:gd name="connsiteX42" fmla="*/ 398388 w 598321"/>
              <a:gd name="connsiteY42" fmla="*/ 253753 h 607568"/>
              <a:gd name="connsiteX43" fmla="*/ 386557 w 598321"/>
              <a:gd name="connsiteY43" fmla="*/ 144377 h 607568"/>
              <a:gd name="connsiteX44" fmla="*/ 188790 w 598321"/>
              <a:gd name="connsiteY44" fmla="*/ 144377 h 607568"/>
              <a:gd name="connsiteX45" fmla="*/ 356129 w 598321"/>
              <a:gd name="connsiteY45" fmla="*/ 144377 h 607568"/>
              <a:gd name="connsiteX46" fmla="*/ 368422 w 598321"/>
              <a:gd name="connsiteY46" fmla="*/ 253753 h 607568"/>
              <a:gd name="connsiteX47" fmla="*/ 310030 w 598321"/>
              <a:gd name="connsiteY47" fmla="*/ 253753 h 607568"/>
              <a:gd name="connsiteX48" fmla="*/ 277761 w 598321"/>
              <a:gd name="connsiteY48" fmla="*/ 239947 h 607568"/>
              <a:gd name="connsiteX49" fmla="*/ 263470 w 598321"/>
              <a:gd name="connsiteY49" fmla="*/ 237032 h 607568"/>
              <a:gd name="connsiteX50" fmla="*/ 237808 w 598321"/>
              <a:gd name="connsiteY50" fmla="*/ 247617 h 607568"/>
              <a:gd name="connsiteX51" fmla="*/ 232891 w 598321"/>
              <a:gd name="connsiteY51" fmla="*/ 253753 h 607568"/>
              <a:gd name="connsiteX52" fmla="*/ 176343 w 598321"/>
              <a:gd name="connsiteY52" fmla="*/ 253753 h 607568"/>
              <a:gd name="connsiteX53" fmla="*/ 188790 w 598321"/>
              <a:gd name="connsiteY53" fmla="*/ 144377 h 607568"/>
              <a:gd name="connsiteX54" fmla="*/ 29504 w 598321"/>
              <a:gd name="connsiteY54" fmla="*/ 144377 h 607568"/>
              <a:gd name="connsiteX55" fmla="*/ 158278 w 598321"/>
              <a:gd name="connsiteY55" fmla="*/ 144377 h 607568"/>
              <a:gd name="connsiteX56" fmla="*/ 146599 w 598321"/>
              <a:gd name="connsiteY56" fmla="*/ 253753 h 607568"/>
              <a:gd name="connsiteX57" fmla="*/ 0 w 598321"/>
              <a:gd name="connsiteY57" fmla="*/ 253753 h 607568"/>
              <a:gd name="connsiteX58" fmla="*/ 29504 w 598321"/>
              <a:gd name="connsiteY58" fmla="*/ 144377 h 607568"/>
              <a:gd name="connsiteX59" fmla="*/ 272382 w 598321"/>
              <a:gd name="connsiteY59" fmla="*/ 11079 h 607568"/>
              <a:gd name="connsiteX60" fmla="*/ 348452 w 598321"/>
              <a:gd name="connsiteY60" fmla="*/ 114598 h 607568"/>
              <a:gd name="connsiteX61" fmla="*/ 196313 w 598321"/>
              <a:gd name="connsiteY61" fmla="*/ 114598 h 607568"/>
              <a:gd name="connsiteX62" fmla="*/ 272382 w 598321"/>
              <a:gd name="connsiteY62" fmla="*/ 11079 h 607568"/>
              <a:gd name="connsiteX63" fmla="*/ 318814 w 598321"/>
              <a:gd name="connsiteY63" fmla="*/ 0 h 607568"/>
              <a:gd name="connsiteX64" fmla="*/ 497486 w 598321"/>
              <a:gd name="connsiteY64" fmla="*/ 114598 h 607568"/>
              <a:gd name="connsiteX65" fmla="*/ 379652 w 598321"/>
              <a:gd name="connsiteY65" fmla="*/ 114598 h 607568"/>
              <a:gd name="connsiteX66" fmla="*/ 364903 w 598321"/>
              <a:gd name="connsiteY66" fmla="*/ 70262 h 607568"/>
              <a:gd name="connsiteX67" fmla="*/ 318814 w 598321"/>
              <a:gd name="connsiteY67" fmla="*/ 0 h 607568"/>
              <a:gd name="connsiteX68" fmla="*/ 226021 w 598321"/>
              <a:gd name="connsiteY68" fmla="*/ 0 h 607568"/>
              <a:gd name="connsiteX69" fmla="*/ 179914 w 598321"/>
              <a:gd name="connsiteY69" fmla="*/ 70262 h 607568"/>
              <a:gd name="connsiteX70" fmla="*/ 165160 w 598321"/>
              <a:gd name="connsiteY70" fmla="*/ 114598 h 607568"/>
              <a:gd name="connsiteX71" fmla="*/ 47279 w 598321"/>
              <a:gd name="connsiteY71" fmla="*/ 114598 h 607568"/>
              <a:gd name="connsiteX72" fmla="*/ 226021 w 598321"/>
              <a:gd name="connsiteY72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598321" h="607568">
                <a:moveTo>
                  <a:pt x="196313" y="422828"/>
                </a:moveTo>
                <a:lnTo>
                  <a:pt x="288222" y="422828"/>
                </a:lnTo>
                <a:lnTo>
                  <a:pt x="318038" y="492454"/>
                </a:lnTo>
                <a:cubicBezTo>
                  <a:pt x="303745" y="514385"/>
                  <a:pt x="287760" y="526347"/>
                  <a:pt x="272391" y="526347"/>
                </a:cubicBezTo>
                <a:cubicBezTo>
                  <a:pt x="244726" y="526347"/>
                  <a:pt x="215217" y="487393"/>
                  <a:pt x="196313" y="422828"/>
                </a:cubicBezTo>
                <a:close/>
                <a:moveTo>
                  <a:pt x="47279" y="422828"/>
                </a:moveTo>
                <a:lnTo>
                  <a:pt x="165160" y="422828"/>
                </a:lnTo>
                <a:cubicBezTo>
                  <a:pt x="169463" y="438630"/>
                  <a:pt x="174381" y="453357"/>
                  <a:pt x="179914" y="467164"/>
                </a:cubicBezTo>
                <a:cubicBezTo>
                  <a:pt x="192824" y="498613"/>
                  <a:pt x="208500" y="522392"/>
                  <a:pt x="226021" y="537426"/>
                </a:cubicBezTo>
                <a:cubicBezTo>
                  <a:pt x="151942" y="524693"/>
                  <a:pt x="88161" y="482198"/>
                  <a:pt x="47279" y="422828"/>
                </a:cubicBezTo>
                <a:close/>
                <a:moveTo>
                  <a:pt x="398366" y="283673"/>
                </a:moveTo>
                <a:lnTo>
                  <a:pt x="544976" y="283673"/>
                </a:lnTo>
                <a:cubicBezTo>
                  <a:pt x="543747" y="306371"/>
                  <a:pt x="539597" y="328301"/>
                  <a:pt x="533143" y="349158"/>
                </a:cubicBezTo>
                <a:lnTo>
                  <a:pt x="398059" y="291341"/>
                </a:lnTo>
                <a:cubicBezTo>
                  <a:pt x="398213" y="288734"/>
                  <a:pt x="398213" y="286280"/>
                  <a:pt x="398366" y="283673"/>
                </a:cubicBezTo>
                <a:close/>
                <a:moveTo>
                  <a:pt x="176343" y="283673"/>
                </a:moveTo>
                <a:lnTo>
                  <a:pt x="228759" y="283673"/>
                </a:lnTo>
                <a:lnTo>
                  <a:pt x="275487" y="392908"/>
                </a:lnTo>
                <a:lnTo>
                  <a:pt x="188794" y="392908"/>
                </a:lnTo>
                <a:cubicBezTo>
                  <a:pt x="181723" y="360843"/>
                  <a:pt x="177265" y="324023"/>
                  <a:pt x="176343" y="283673"/>
                </a:cubicBezTo>
                <a:close/>
                <a:moveTo>
                  <a:pt x="0" y="283673"/>
                </a:moveTo>
                <a:lnTo>
                  <a:pt x="146599" y="283673"/>
                </a:lnTo>
                <a:cubicBezTo>
                  <a:pt x="147368" y="322028"/>
                  <a:pt x="151363" y="359156"/>
                  <a:pt x="158278" y="392908"/>
                </a:cubicBezTo>
                <a:lnTo>
                  <a:pt x="29504" y="392908"/>
                </a:lnTo>
                <a:cubicBezTo>
                  <a:pt x="12447" y="359923"/>
                  <a:pt x="1998" y="322795"/>
                  <a:pt x="0" y="283673"/>
                </a:cubicBezTo>
                <a:close/>
                <a:moveTo>
                  <a:pt x="263491" y="266949"/>
                </a:moveTo>
                <a:cubicBezTo>
                  <a:pt x="264413" y="266949"/>
                  <a:pt x="265335" y="267103"/>
                  <a:pt x="266103" y="267410"/>
                </a:cubicBezTo>
                <a:lnTo>
                  <a:pt x="594470" y="407800"/>
                </a:lnTo>
                <a:cubicBezTo>
                  <a:pt x="596928" y="408874"/>
                  <a:pt x="598465" y="411329"/>
                  <a:pt x="598311" y="413937"/>
                </a:cubicBezTo>
                <a:cubicBezTo>
                  <a:pt x="598311" y="416545"/>
                  <a:pt x="596467" y="419000"/>
                  <a:pt x="594009" y="419767"/>
                </a:cubicBezTo>
                <a:lnTo>
                  <a:pt x="463246" y="463189"/>
                </a:lnTo>
                <a:cubicBezTo>
                  <a:pt x="458790" y="464723"/>
                  <a:pt x="455256" y="468252"/>
                  <a:pt x="453719" y="472702"/>
                </a:cubicBezTo>
                <a:lnTo>
                  <a:pt x="410234" y="603272"/>
                </a:lnTo>
                <a:cubicBezTo>
                  <a:pt x="409466" y="605727"/>
                  <a:pt x="407161" y="607415"/>
                  <a:pt x="404395" y="607568"/>
                </a:cubicBezTo>
                <a:lnTo>
                  <a:pt x="404241" y="607568"/>
                </a:lnTo>
                <a:cubicBezTo>
                  <a:pt x="401629" y="607568"/>
                  <a:pt x="399324" y="606034"/>
                  <a:pt x="398249" y="603732"/>
                </a:cubicBezTo>
                <a:lnTo>
                  <a:pt x="257652" y="275848"/>
                </a:lnTo>
                <a:cubicBezTo>
                  <a:pt x="256576" y="273393"/>
                  <a:pt x="257191" y="270632"/>
                  <a:pt x="259035" y="268790"/>
                </a:cubicBezTo>
                <a:cubicBezTo>
                  <a:pt x="260264" y="267563"/>
                  <a:pt x="261800" y="266949"/>
                  <a:pt x="263491" y="266949"/>
                </a:cubicBezTo>
                <a:close/>
                <a:moveTo>
                  <a:pt x="386557" y="144377"/>
                </a:moveTo>
                <a:lnTo>
                  <a:pt x="515320" y="144377"/>
                </a:lnTo>
                <a:cubicBezTo>
                  <a:pt x="532376" y="177512"/>
                  <a:pt x="542825" y="214482"/>
                  <a:pt x="544976" y="253753"/>
                </a:cubicBezTo>
                <a:lnTo>
                  <a:pt x="398388" y="253753"/>
                </a:lnTo>
                <a:cubicBezTo>
                  <a:pt x="397467" y="215403"/>
                  <a:pt x="393472" y="178279"/>
                  <a:pt x="386557" y="144377"/>
                </a:cubicBezTo>
                <a:close/>
                <a:moveTo>
                  <a:pt x="188790" y="144377"/>
                </a:moveTo>
                <a:lnTo>
                  <a:pt x="356129" y="144377"/>
                </a:lnTo>
                <a:cubicBezTo>
                  <a:pt x="363044" y="176592"/>
                  <a:pt x="367500" y="213408"/>
                  <a:pt x="368422" y="253753"/>
                </a:cubicBezTo>
                <a:lnTo>
                  <a:pt x="310030" y="253753"/>
                </a:lnTo>
                <a:lnTo>
                  <a:pt x="277761" y="239947"/>
                </a:lnTo>
                <a:cubicBezTo>
                  <a:pt x="273304" y="238106"/>
                  <a:pt x="268541" y="237032"/>
                  <a:pt x="263470" y="237032"/>
                </a:cubicBezTo>
                <a:cubicBezTo>
                  <a:pt x="253789" y="237032"/>
                  <a:pt x="244723" y="240867"/>
                  <a:pt x="237808" y="247617"/>
                </a:cubicBezTo>
                <a:cubicBezTo>
                  <a:pt x="235964" y="249611"/>
                  <a:pt x="234428" y="251606"/>
                  <a:pt x="232891" y="253753"/>
                </a:cubicBezTo>
                <a:lnTo>
                  <a:pt x="176343" y="253753"/>
                </a:lnTo>
                <a:cubicBezTo>
                  <a:pt x="177265" y="213408"/>
                  <a:pt x="181721" y="176592"/>
                  <a:pt x="188790" y="144377"/>
                </a:cubicBezTo>
                <a:close/>
                <a:moveTo>
                  <a:pt x="29504" y="144377"/>
                </a:moveTo>
                <a:lnTo>
                  <a:pt x="158278" y="144377"/>
                </a:lnTo>
                <a:cubicBezTo>
                  <a:pt x="151363" y="178279"/>
                  <a:pt x="147368" y="215403"/>
                  <a:pt x="146599" y="253753"/>
                </a:cubicBezTo>
                <a:lnTo>
                  <a:pt x="0" y="253753"/>
                </a:lnTo>
                <a:cubicBezTo>
                  <a:pt x="1998" y="214482"/>
                  <a:pt x="12447" y="177512"/>
                  <a:pt x="29504" y="144377"/>
                </a:cubicBezTo>
                <a:close/>
                <a:moveTo>
                  <a:pt x="272382" y="11079"/>
                </a:moveTo>
                <a:cubicBezTo>
                  <a:pt x="300044" y="11079"/>
                  <a:pt x="329550" y="50033"/>
                  <a:pt x="348452" y="114598"/>
                </a:cubicBezTo>
                <a:lnTo>
                  <a:pt x="196313" y="114598"/>
                </a:lnTo>
                <a:cubicBezTo>
                  <a:pt x="215215" y="50033"/>
                  <a:pt x="244721" y="11079"/>
                  <a:pt x="272382" y="11079"/>
                </a:cubicBezTo>
                <a:close/>
                <a:moveTo>
                  <a:pt x="318814" y="0"/>
                </a:moveTo>
                <a:cubicBezTo>
                  <a:pt x="392864" y="12733"/>
                  <a:pt x="456620" y="55074"/>
                  <a:pt x="497486" y="114598"/>
                </a:cubicBezTo>
                <a:lnTo>
                  <a:pt x="379652" y="114598"/>
                </a:lnTo>
                <a:cubicBezTo>
                  <a:pt x="375350" y="98796"/>
                  <a:pt x="370434" y="83916"/>
                  <a:pt x="364903" y="70262"/>
                </a:cubicBezTo>
                <a:cubicBezTo>
                  <a:pt x="351998" y="38813"/>
                  <a:pt x="336328" y="15034"/>
                  <a:pt x="318814" y="0"/>
                </a:cubicBezTo>
                <a:close/>
                <a:moveTo>
                  <a:pt x="226021" y="0"/>
                </a:moveTo>
                <a:cubicBezTo>
                  <a:pt x="208500" y="15034"/>
                  <a:pt x="192824" y="38813"/>
                  <a:pt x="179914" y="70262"/>
                </a:cubicBezTo>
                <a:cubicBezTo>
                  <a:pt x="174381" y="83916"/>
                  <a:pt x="169463" y="98796"/>
                  <a:pt x="165160" y="114598"/>
                </a:cubicBezTo>
                <a:lnTo>
                  <a:pt x="47279" y="114598"/>
                </a:lnTo>
                <a:cubicBezTo>
                  <a:pt x="88161" y="55074"/>
                  <a:pt x="151942" y="12733"/>
                  <a:pt x="22602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EAA6E091-7401-46A9-9295-9CAD0F947980}"/>
              </a:ext>
            </a:extLst>
          </p:cNvPr>
          <p:cNvGrpSpPr/>
          <p:nvPr/>
        </p:nvGrpSpPr>
        <p:grpSpPr>
          <a:xfrm>
            <a:off x="4454736" y="1880333"/>
            <a:ext cx="225003" cy="52388"/>
            <a:chOff x="911225" y="1880333"/>
            <a:chExt cx="225003" cy="52388"/>
          </a:xfrm>
        </p:grpSpPr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xmlns="" id="{C59E2D42-7561-42D3-8942-7C2E8BFBB98C}"/>
                </a:ext>
              </a:extLst>
            </p:cNvPr>
            <p:cNvCxnSpPr>
              <a:cxnSpLocks/>
            </p:cNvCxnSpPr>
            <p:nvPr/>
          </p:nvCxnSpPr>
          <p:spPr>
            <a:xfrm>
              <a:off x="911225" y="1880333"/>
              <a:ext cx="225003" cy="0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xmlns="" id="{54C140C4-4AD2-47EF-8EE7-501B1DE713A1}"/>
                </a:ext>
              </a:extLst>
            </p:cNvPr>
            <p:cNvCxnSpPr>
              <a:cxnSpLocks/>
            </p:cNvCxnSpPr>
            <p:nvPr/>
          </p:nvCxnSpPr>
          <p:spPr>
            <a:xfrm>
              <a:off x="911225" y="1932721"/>
              <a:ext cx="141288" cy="0"/>
            </a:xfrm>
            <a:prstGeom prst="line">
              <a:avLst/>
            </a:prstGeom>
            <a:ln w="25400">
              <a:solidFill>
                <a:schemeClr val="accent1"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文本框 66">
            <a:extLst>
              <a:ext uri="{FF2B5EF4-FFF2-40B4-BE49-F238E27FC236}">
                <a16:creationId xmlns:a16="http://schemas.microsoft.com/office/drawing/2014/main" xmlns="" id="{019DF796-ACAE-4364-97A9-F2094A597A0D}"/>
              </a:ext>
            </a:extLst>
          </p:cNvPr>
          <p:cNvSpPr txBox="1"/>
          <p:nvPr/>
        </p:nvSpPr>
        <p:spPr>
          <a:xfrm>
            <a:off x="6721089" y="1896816"/>
            <a:ext cx="1082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accent1">
                    <a:alpha val="3000"/>
                  </a:schemeClr>
                </a:solidFill>
                <a:latin typeface="DIN" pitchFamily="50" charset="0"/>
              </a:rPr>
              <a:t>02</a:t>
            </a:r>
            <a:endParaRPr lang="zh-CN" altLang="en-US" sz="6600" dirty="0">
              <a:solidFill>
                <a:schemeClr val="accent1">
                  <a:alpha val="3000"/>
                </a:schemeClr>
              </a:solidFill>
              <a:latin typeface="DIN" pitchFamily="50" charset="0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4D0E036C-10C7-4F0D-BB9E-395BA63CFDB3}"/>
              </a:ext>
            </a:extLst>
          </p:cNvPr>
          <p:cNvSpPr/>
          <p:nvPr/>
        </p:nvSpPr>
        <p:spPr>
          <a:xfrm>
            <a:off x="917575" y="3105150"/>
            <a:ext cx="3206750" cy="1323975"/>
          </a:xfrm>
          <a:prstGeom prst="roundRect">
            <a:avLst>
              <a:gd name="adj" fmla="val 5156"/>
            </a:avLst>
          </a:prstGeom>
          <a:solidFill>
            <a:schemeClr val="bg1"/>
          </a:solidFill>
          <a:ln>
            <a:noFill/>
          </a:ln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D3238D55-16F3-4A7F-B416-9BFC18840436}"/>
              </a:ext>
            </a:extLst>
          </p:cNvPr>
          <p:cNvSpPr/>
          <p:nvPr/>
        </p:nvSpPr>
        <p:spPr>
          <a:xfrm>
            <a:off x="1212428" y="3638498"/>
            <a:ext cx="867545" cy="4689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方案三</a:t>
            </a:r>
          </a:p>
        </p:txBody>
      </p:sp>
      <p:sp>
        <p:nvSpPr>
          <p:cNvPr id="39" name="satellite_207649">
            <a:extLst>
              <a:ext uri="{FF2B5EF4-FFF2-40B4-BE49-F238E27FC236}">
                <a16:creationId xmlns:a16="http://schemas.microsoft.com/office/drawing/2014/main" xmlns="" id="{0D9F204B-BB32-4D8F-96E1-6C9D41F6DD62}"/>
              </a:ext>
            </a:extLst>
          </p:cNvPr>
          <p:cNvSpPr>
            <a:spLocks noChangeAspect="1"/>
          </p:cNvSpPr>
          <p:nvPr/>
        </p:nvSpPr>
        <p:spPr bwMode="auto">
          <a:xfrm>
            <a:off x="1312309" y="3350791"/>
            <a:ext cx="360200" cy="359650"/>
          </a:xfrm>
          <a:custGeom>
            <a:avLst/>
            <a:gdLst>
              <a:gd name="connsiteX0" fmla="*/ 428484 w 607649"/>
              <a:gd name="connsiteY0" fmla="*/ 436306 h 606722"/>
              <a:gd name="connsiteX1" fmla="*/ 480989 w 607649"/>
              <a:gd name="connsiteY1" fmla="*/ 466516 h 606722"/>
              <a:gd name="connsiteX2" fmla="*/ 486062 w 607649"/>
              <a:gd name="connsiteY2" fmla="*/ 474157 h 606722"/>
              <a:gd name="connsiteX3" fmla="*/ 482858 w 607649"/>
              <a:gd name="connsiteY3" fmla="*/ 482686 h 606722"/>
              <a:gd name="connsiteX4" fmla="*/ 351238 w 607649"/>
              <a:gd name="connsiteY4" fmla="*/ 604057 h 606722"/>
              <a:gd name="connsiteX5" fmla="*/ 344296 w 607649"/>
              <a:gd name="connsiteY5" fmla="*/ 606722 h 606722"/>
              <a:gd name="connsiteX6" fmla="*/ 337266 w 607649"/>
              <a:gd name="connsiteY6" fmla="*/ 603790 h 606722"/>
              <a:gd name="connsiteX7" fmla="*/ 298643 w 607649"/>
              <a:gd name="connsiteY7" fmla="*/ 565940 h 606722"/>
              <a:gd name="connsiteX8" fmla="*/ 276669 w 607649"/>
              <a:gd name="connsiteY8" fmla="*/ 401985 h 606722"/>
              <a:gd name="connsiteX9" fmla="*/ 262339 w 607649"/>
              <a:gd name="connsiteY9" fmla="*/ 416295 h 606722"/>
              <a:gd name="connsiteX10" fmla="*/ 290998 w 607649"/>
              <a:gd name="connsiteY10" fmla="*/ 444915 h 606722"/>
              <a:gd name="connsiteX11" fmla="*/ 298208 w 607649"/>
              <a:gd name="connsiteY11" fmla="*/ 437716 h 606722"/>
              <a:gd name="connsiteX12" fmla="*/ 305328 w 607649"/>
              <a:gd name="connsiteY12" fmla="*/ 430605 h 606722"/>
              <a:gd name="connsiteX13" fmla="*/ 140672 w 607649"/>
              <a:gd name="connsiteY13" fmla="*/ 380565 h 606722"/>
              <a:gd name="connsiteX14" fmla="*/ 134175 w 607649"/>
              <a:gd name="connsiteY14" fmla="*/ 386964 h 606722"/>
              <a:gd name="connsiteX15" fmla="*/ 134175 w 607649"/>
              <a:gd name="connsiteY15" fmla="*/ 402607 h 606722"/>
              <a:gd name="connsiteX16" fmla="*/ 204398 w 607649"/>
              <a:gd name="connsiteY16" fmla="*/ 472824 h 606722"/>
              <a:gd name="connsiteX17" fmla="*/ 220063 w 607649"/>
              <a:gd name="connsiteY17" fmla="*/ 472824 h 606722"/>
              <a:gd name="connsiteX18" fmla="*/ 226560 w 607649"/>
              <a:gd name="connsiteY18" fmla="*/ 466336 h 606722"/>
              <a:gd name="connsiteX19" fmla="*/ 212231 w 607649"/>
              <a:gd name="connsiteY19" fmla="*/ 452026 h 606722"/>
              <a:gd name="connsiteX20" fmla="*/ 183572 w 607649"/>
              <a:gd name="connsiteY20" fmla="*/ 423406 h 606722"/>
              <a:gd name="connsiteX21" fmla="*/ 176451 w 607649"/>
              <a:gd name="connsiteY21" fmla="*/ 301904 h 606722"/>
              <a:gd name="connsiteX22" fmla="*/ 162122 w 607649"/>
              <a:gd name="connsiteY22" fmla="*/ 316214 h 606722"/>
              <a:gd name="connsiteX23" fmla="*/ 190781 w 607649"/>
              <a:gd name="connsiteY23" fmla="*/ 344745 h 606722"/>
              <a:gd name="connsiteX24" fmla="*/ 205110 w 607649"/>
              <a:gd name="connsiteY24" fmla="*/ 330435 h 606722"/>
              <a:gd name="connsiteX25" fmla="*/ 290197 w 607649"/>
              <a:gd name="connsiteY25" fmla="*/ 227155 h 606722"/>
              <a:gd name="connsiteX26" fmla="*/ 289752 w 607649"/>
              <a:gd name="connsiteY26" fmla="*/ 266885 h 606722"/>
              <a:gd name="connsiteX27" fmla="*/ 292867 w 607649"/>
              <a:gd name="connsiteY27" fmla="*/ 273373 h 606722"/>
              <a:gd name="connsiteX28" fmla="*/ 293402 w 607649"/>
              <a:gd name="connsiteY28" fmla="*/ 274351 h 606722"/>
              <a:gd name="connsiteX29" fmla="*/ 298208 w 607649"/>
              <a:gd name="connsiteY29" fmla="*/ 280395 h 606722"/>
              <a:gd name="connsiteX30" fmla="*/ 326778 w 607649"/>
              <a:gd name="connsiteY30" fmla="*/ 309015 h 606722"/>
              <a:gd name="connsiteX31" fmla="*/ 332830 w 607649"/>
              <a:gd name="connsiteY31" fmla="*/ 313814 h 606722"/>
              <a:gd name="connsiteX32" fmla="*/ 333987 w 607649"/>
              <a:gd name="connsiteY32" fmla="*/ 314437 h 606722"/>
              <a:gd name="connsiteX33" fmla="*/ 340306 w 607649"/>
              <a:gd name="connsiteY33" fmla="*/ 317459 h 606722"/>
              <a:gd name="connsiteX34" fmla="*/ 380180 w 607649"/>
              <a:gd name="connsiteY34" fmla="*/ 317014 h 606722"/>
              <a:gd name="connsiteX35" fmla="*/ 379735 w 607649"/>
              <a:gd name="connsiteY35" fmla="*/ 316747 h 606722"/>
              <a:gd name="connsiteX36" fmla="*/ 374305 w 607649"/>
              <a:gd name="connsiteY36" fmla="*/ 314081 h 606722"/>
              <a:gd name="connsiteX37" fmla="*/ 326778 w 607649"/>
              <a:gd name="connsiteY37" fmla="*/ 280395 h 606722"/>
              <a:gd name="connsiteX38" fmla="*/ 316275 w 607649"/>
              <a:gd name="connsiteY38" fmla="*/ 268929 h 606722"/>
              <a:gd name="connsiteX39" fmla="*/ 312982 w 607649"/>
              <a:gd name="connsiteY39" fmla="*/ 264752 h 606722"/>
              <a:gd name="connsiteX40" fmla="*/ 307019 w 607649"/>
              <a:gd name="connsiteY40" fmla="*/ 256841 h 606722"/>
              <a:gd name="connsiteX41" fmla="*/ 303548 w 607649"/>
              <a:gd name="connsiteY41" fmla="*/ 251597 h 606722"/>
              <a:gd name="connsiteX42" fmla="*/ 298920 w 607649"/>
              <a:gd name="connsiteY42" fmla="*/ 244042 h 606722"/>
              <a:gd name="connsiteX43" fmla="*/ 295805 w 607649"/>
              <a:gd name="connsiteY43" fmla="*/ 238531 h 606722"/>
              <a:gd name="connsiteX44" fmla="*/ 291888 w 607649"/>
              <a:gd name="connsiteY44" fmla="*/ 230532 h 606722"/>
              <a:gd name="connsiteX45" fmla="*/ 290197 w 607649"/>
              <a:gd name="connsiteY45" fmla="*/ 227155 h 606722"/>
              <a:gd name="connsiteX46" fmla="*/ 426995 w 607649"/>
              <a:gd name="connsiteY46" fmla="*/ 194713 h 606722"/>
              <a:gd name="connsiteX47" fmla="*/ 398514 w 607649"/>
              <a:gd name="connsiteY47" fmla="*/ 223155 h 606722"/>
              <a:gd name="connsiteX48" fmla="*/ 400561 w 607649"/>
              <a:gd name="connsiteY48" fmla="*/ 225110 h 606722"/>
              <a:gd name="connsiteX49" fmla="*/ 403676 w 607649"/>
              <a:gd name="connsiteY49" fmla="*/ 228043 h 606722"/>
              <a:gd name="connsiteX50" fmla="*/ 409729 w 607649"/>
              <a:gd name="connsiteY50" fmla="*/ 233643 h 606722"/>
              <a:gd name="connsiteX51" fmla="*/ 412399 w 607649"/>
              <a:gd name="connsiteY51" fmla="*/ 236043 h 606722"/>
              <a:gd name="connsiteX52" fmla="*/ 418540 w 607649"/>
              <a:gd name="connsiteY52" fmla="*/ 241553 h 606722"/>
              <a:gd name="connsiteX53" fmla="*/ 420498 w 607649"/>
              <a:gd name="connsiteY53" fmla="*/ 243153 h 606722"/>
              <a:gd name="connsiteX54" fmla="*/ 427173 w 607649"/>
              <a:gd name="connsiteY54" fmla="*/ 248842 h 606722"/>
              <a:gd name="connsiteX55" fmla="*/ 428330 w 607649"/>
              <a:gd name="connsiteY55" fmla="*/ 249819 h 606722"/>
              <a:gd name="connsiteX56" fmla="*/ 435451 w 607649"/>
              <a:gd name="connsiteY56" fmla="*/ 255508 h 606722"/>
              <a:gd name="connsiteX57" fmla="*/ 435896 w 607649"/>
              <a:gd name="connsiteY57" fmla="*/ 255774 h 606722"/>
              <a:gd name="connsiteX58" fmla="*/ 483690 w 607649"/>
              <a:gd name="connsiteY58" fmla="*/ 285550 h 606722"/>
              <a:gd name="connsiteX59" fmla="*/ 483957 w 607649"/>
              <a:gd name="connsiteY59" fmla="*/ 285639 h 606722"/>
              <a:gd name="connsiteX60" fmla="*/ 486894 w 607649"/>
              <a:gd name="connsiteY60" fmla="*/ 286528 h 606722"/>
              <a:gd name="connsiteX61" fmla="*/ 487695 w 607649"/>
              <a:gd name="connsiteY61" fmla="*/ 286705 h 606722"/>
              <a:gd name="connsiteX62" fmla="*/ 489476 w 607649"/>
              <a:gd name="connsiteY62" fmla="*/ 287061 h 606722"/>
              <a:gd name="connsiteX63" fmla="*/ 490455 w 607649"/>
              <a:gd name="connsiteY63" fmla="*/ 287150 h 606722"/>
              <a:gd name="connsiteX64" fmla="*/ 491078 w 607649"/>
              <a:gd name="connsiteY64" fmla="*/ 287061 h 606722"/>
              <a:gd name="connsiteX65" fmla="*/ 426995 w 607649"/>
              <a:gd name="connsiteY65" fmla="*/ 194713 h 606722"/>
              <a:gd name="connsiteX66" fmla="*/ 132807 w 607649"/>
              <a:gd name="connsiteY66" fmla="*/ 121376 h 606722"/>
              <a:gd name="connsiteX67" fmla="*/ 140462 w 607649"/>
              <a:gd name="connsiteY67" fmla="*/ 126354 h 606722"/>
              <a:gd name="connsiteX68" fmla="*/ 170637 w 607649"/>
              <a:gd name="connsiteY68" fmla="*/ 178889 h 606722"/>
              <a:gd name="connsiteX69" fmla="*/ 40858 w 607649"/>
              <a:gd name="connsiteY69" fmla="*/ 308583 h 606722"/>
              <a:gd name="connsiteX70" fmla="*/ 2939 w 607649"/>
              <a:gd name="connsiteY70" fmla="*/ 270004 h 606722"/>
              <a:gd name="connsiteX71" fmla="*/ 2672 w 607649"/>
              <a:gd name="connsiteY71" fmla="*/ 256048 h 606722"/>
              <a:gd name="connsiteX72" fmla="*/ 124173 w 607649"/>
              <a:gd name="connsiteY72" fmla="*/ 124576 h 606722"/>
              <a:gd name="connsiteX73" fmla="*/ 132807 w 607649"/>
              <a:gd name="connsiteY73" fmla="*/ 121376 h 606722"/>
              <a:gd name="connsiteX74" fmla="*/ 320102 w 607649"/>
              <a:gd name="connsiteY74" fmla="*/ 116319 h 606722"/>
              <a:gd name="connsiteX75" fmla="*/ 320102 w 607649"/>
              <a:gd name="connsiteY75" fmla="*/ 116941 h 606722"/>
              <a:gd name="connsiteX76" fmla="*/ 320191 w 607649"/>
              <a:gd name="connsiteY76" fmla="*/ 118096 h 606722"/>
              <a:gd name="connsiteX77" fmla="*/ 320458 w 607649"/>
              <a:gd name="connsiteY77" fmla="*/ 119519 h 606722"/>
              <a:gd name="connsiteX78" fmla="*/ 320814 w 607649"/>
              <a:gd name="connsiteY78" fmla="*/ 120941 h 606722"/>
              <a:gd name="connsiteX79" fmla="*/ 321349 w 607649"/>
              <a:gd name="connsiteY79" fmla="*/ 122718 h 606722"/>
              <a:gd name="connsiteX80" fmla="*/ 321972 w 607649"/>
              <a:gd name="connsiteY80" fmla="*/ 124407 h 606722"/>
              <a:gd name="connsiteX81" fmla="*/ 322862 w 607649"/>
              <a:gd name="connsiteY81" fmla="*/ 126629 h 606722"/>
              <a:gd name="connsiteX82" fmla="*/ 323663 w 607649"/>
              <a:gd name="connsiteY82" fmla="*/ 128584 h 606722"/>
              <a:gd name="connsiteX83" fmla="*/ 324820 w 607649"/>
              <a:gd name="connsiteY83" fmla="*/ 131073 h 606722"/>
              <a:gd name="connsiteX84" fmla="*/ 325977 w 607649"/>
              <a:gd name="connsiteY84" fmla="*/ 133295 h 606722"/>
              <a:gd name="connsiteX85" fmla="*/ 327490 w 607649"/>
              <a:gd name="connsiteY85" fmla="*/ 136051 h 606722"/>
              <a:gd name="connsiteX86" fmla="*/ 328825 w 607649"/>
              <a:gd name="connsiteY86" fmla="*/ 138539 h 606722"/>
              <a:gd name="connsiteX87" fmla="*/ 330694 w 607649"/>
              <a:gd name="connsiteY87" fmla="*/ 141650 h 606722"/>
              <a:gd name="connsiteX88" fmla="*/ 332296 w 607649"/>
              <a:gd name="connsiteY88" fmla="*/ 144405 h 606722"/>
              <a:gd name="connsiteX89" fmla="*/ 334432 w 607649"/>
              <a:gd name="connsiteY89" fmla="*/ 147783 h 606722"/>
              <a:gd name="connsiteX90" fmla="*/ 336390 w 607649"/>
              <a:gd name="connsiteY90" fmla="*/ 150716 h 606722"/>
              <a:gd name="connsiteX91" fmla="*/ 338882 w 607649"/>
              <a:gd name="connsiteY91" fmla="*/ 154449 h 606722"/>
              <a:gd name="connsiteX92" fmla="*/ 341018 w 607649"/>
              <a:gd name="connsiteY92" fmla="*/ 157560 h 606722"/>
              <a:gd name="connsiteX93" fmla="*/ 343866 w 607649"/>
              <a:gd name="connsiteY93" fmla="*/ 161471 h 606722"/>
              <a:gd name="connsiteX94" fmla="*/ 346269 w 607649"/>
              <a:gd name="connsiteY94" fmla="*/ 164759 h 606722"/>
              <a:gd name="connsiteX95" fmla="*/ 349474 w 607649"/>
              <a:gd name="connsiteY95" fmla="*/ 169026 h 606722"/>
              <a:gd name="connsiteX96" fmla="*/ 352233 w 607649"/>
              <a:gd name="connsiteY96" fmla="*/ 172492 h 606722"/>
              <a:gd name="connsiteX97" fmla="*/ 355793 w 607649"/>
              <a:gd name="connsiteY97" fmla="*/ 176936 h 606722"/>
              <a:gd name="connsiteX98" fmla="*/ 358730 w 607649"/>
              <a:gd name="connsiteY98" fmla="*/ 180492 h 606722"/>
              <a:gd name="connsiteX99" fmla="*/ 362824 w 607649"/>
              <a:gd name="connsiteY99" fmla="*/ 185380 h 606722"/>
              <a:gd name="connsiteX100" fmla="*/ 365850 w 607649"/>
              <a:gd name="connsiteY100" fmla="*/ 188935 h 606722"/>
              <a:gd name="connsiteX101" fmla="*/ 370567 w 607649"/>
              <a:gd name="connsiteY101" fmla="*/ 194179 h 606722"/>
              <a:gd name="connsiteX102" fmla="*/ 373682 w 607649"/>
              <a:gd name="connsiteY102" fmla="*/ 197735 h 606722"/>
              <a:gd name="connsiteX103" fmla="*/ 379112 w 607649"/>
              <a:gd name="connsiteY103" fmla="*/ 203512 h 606722"/>
              <a:gd name="connsiteX104" fmla="*/ 382138 w 607649"/>
              <a:gd name="connsiteY104" fmla="*/ 206712 h 606722"/>
              <a:gd name="connsiteX105" fmla="*/ 384185 w 607649"/>
              <a:gd name="connsiteY105" fmla="*/ 208845 h 606722"/>
              <a:gd name="connsiteX106" fmla="*/ 412666 w 607649"/>
              <a:gd name="connsiteY106" fmla="*/ 180403 h 606722"/>
              <a:gd name="connsiteX107" fmla="*/ 320280 w 607649"/>
              <a:gd name="connsiteY107" fmla="*/ 116319 h 606722"/>
              <a:gd name="connsiteX108" fmla="*/ 326322 w 607649"/>
              <a:gd name="connsiteY108" fmla="*/ 96954 h 606722"/>
              <a:gd name="connsiteX109" fmla="*/ 360332 w 607649"/>
              <a:gd name="connsiteY109" fmla="*/ 112319 h 606722"/>
              <a:gd name="connsiteX110" fmla="*/ 426995 w 607649"/>
              <a:gd name="connsiteY110" fmla="*/ 166093 h 606722"/>
              <a:gd name="connsiteX111" fmla="*/ 446398 w 607649"/>
              <a:gd name="connsiteY111" fmla="*/ 146716 h 606722"/>
              <a:gd name="connsiteX112" fmla="*/ 451560 w 607649"/>
              <a:gd name="connsiteY112" fmla="*/ 127251 h 606722"/>
              <a:gd name="connsiteX113" fmla="*/ 480219 w 607649"/>
              <a:gd name="connsiteY113" fmla="*/ 127251 h 606722"/>
              <a:gd name="connsiteX114" fmla="*/ 480219 w 607649"/>
              <a:gd name="connsiteY114" fmla="*/ 155871 h 606722"/>
              <a:gd name="connsiteX115" fmla="*/ 460728 w 607649"/>
              <a:gd name="connsiteY115" fmla="*/ 161026 h 606722"/>
              <a:gd name="connsiteX116" fmla="*/ 441325 w 607649"/>
              <a:gd name="connsiteY116" fmla="*/ 180403 h 606722"/>
              <a:gd name="connsiteX117" fmla="*/ 505852 w 607649"/>
              <a:gd name="connsiteY117" fmla="*/ 301904 h 606722"/>
              <a:gd name="connsiteX118" fmla="*/ 435896 w 607649"/>
              <a:gd name="connsiteY118" fmla="*/ 329013 h 606722"/>
              <a:gd name="connsiteX119" fmla="*/ 407771 w 607649"/>
              <a:gd name="connsiteY119" fmla="*/ 325902 h 606722"/>
              <a:gd name="connsiteX120" fmla="*/ 358196 w 607649"/>
              <a:gd name="connsiteY120" fmla="*/ 340834 h 606722"/>
              <a:gd name="connsiteX121" fmla="*/ 340128 w 607649"/>
              <a:gd name="connsiteY121" fmla="*/ 338612 h 606722"/>
              <a:gd name="connsiteX122" fmla="*/ 290998 w 607649"/>
              <a:gd name="connsiteY122" fmla="*/ 387675 h 606722"/>
              <a:gd name="connsiteX123" fmla="*/ 319657 w 607649"/>
              <a:gd name="connsiteY123" fmla="*/ 416295 h 606722"/>
              <a:gd name="connsiteX124" fmla="*/ 341107 w 607649"/>
              <a:gd name="connsiteY124" fmla="*/ 394786 h 606722"/>
              <a:gd name="connsiteX125" fmla="*/ 353390 w 607649"/>
              <a:gd name="connsiteY125" fmla="*/ 393186 h 606722"/>
              <a:gd name="connsiteX126" fmla="*/ 410263 w 607649"/>
              <a:gd name="connsiteY126" fmla="*/ 425894 h 606722"/>
              <a:gd name="connsiteX127" fmla="*/ 284234 w 607649"/>
              <a:gd name="connsiteY127" fmla="*/ 551751 h 606722"/>
              <a:gd name="connsiteX128" fmla="*/ 240979 w 607649"/>
              <a:gd name="connsiteY128" fmla="*/ 509266 h 606722"/>
              <a:gd name="connsiteX129" fmla="*/ 237953 w 607649"/>
              <a:gd name="connsiteY129" fmla="*/ 502155 h 606722"/>
              <a:gd name="connsiteX130" fmla="*/ 240890 w 607649"/>
              <a:gd name="connsiteY130" fmla="*/ 494956 h 606722"/>
              <a:gd name="connsiteX131" fmla="*/ 276669 w 607649"/>
              <a:gd name="connsiteY131" fmla="*/ 459136 h 606722"/>
              <a:gd name="connsiteX132" fmla="*/ 248010 w 607649"/>
              <a:gd name="connsiteY132" fmla="*/ 430605 h 606722"/>
              <a:gd name="connsiteX133" fmla="*/ 233769 w 607649"/>
              <a:gd name="connsiteY133" fmla="*/ 444915 h 606722"/>
              <a:gd name="connsiteX134" fmla="*/ 248010 w 607649"/>
              <a:gd name="connsiteY134" fmla="*/ 459225 h 606722"/>
              <a:gd name="connsiteX135" fmla="*/ 251036 w 607649"/>
              <a:gd name="connsiteY135" fmla="*/ 466336 h 606722"/>
              <a:gd name="connsiteX136" fmla="*/ 248010 w 607649"/>
              <a:gd name="connsiteY136" fmla="*/ 473446 h 606722"/>
              <a:gd name="connsiteX137" fmla="*/ 234392 w 607649"/>
              <a:gd name="connsiteY137" fmla="*/ 487134 h 606722"/>
              <a:gd name="connsiteX138" fmla="*/ 212231 w 607649"/>
              <a:gd name="connsiteY138" fmla="*/ 496289 h 606722"/>
              <a:gd name="connsiteX139" fmla="*/ 190069 w 607649"/>
              <a:gd name="connsiteY139" fmla="*/ 487134 h 606722"/>
              <a:gd name="connsiteX140" fmla="*/ 119845 w 607649"/>
              <a:gd name="connsiteY140" fmla="*/ 416917 h 606722"/>
              <a:gd name="connsiteX141" fmla="*/ 119845 w 607649"/>
              <a:gd name="connsiteY141" fmla="*/ 372743 h 606722"/>
              <a:gd name="connsiteX142" fmla="*/ 133463 w 607649"/>
              <a:gd name="connsiteY142" fmla="*/ 359055 h 606722"/>
              <a:gd name="connsiteX143" fmla="*/ 147792 w 607649"/>
              <a:gd name="connsiteY143" fmla="*/ 359055 h 606722"/>
              <a:gd name="connsiteX144" fmla="*/ 162122 w 607649"/>
              <a:gd name="connsiteY144" fmla="*/ 373365 h 606722"/>
              <a:gd name="connsiteX145" fmla="*/ 176451 w 607649"/>
              <a:gd name="connsiteY145" fmla="*/ 359055 h 606722"/>
              <a:gd name="connsiteX146" fmla="*/ 147792 w 607649"/>
              <a:gd name="connsiteY146" fmla="*/ 330435 h 606722"/>
              <a:gd name="connsiteX147" fmla="*/ 112013 w 607649"/>
              <a:gd name="connsiteY147" fmla="*/ 366255 h 606722"/>
              <a:gd name="connsiteX148" fmla="*/ 104804 w 607649"/>
              <a:gd name="connsiteY148" fmla="*/ 369188 h 606722"/>
              <a:gd name="connsiteX149" fmla="*/ 97595 w 607649"/>
              <a:gd name="connsiteY149" fmla="*/ 366166 h 606722"/>
              <a:gd name="connsiteX150" fmla="*/ 55051 w 607649"/>
              <a:gd name="connsiteY150" fmla="*/ 322969 h 606722"/>
              <a:gd name="connsiteX151" fmla="*/ 181169 w 607649"/>
              <a:gd name="connsiteY151" fmla="*/ 197024 h 606722"/>
              <a:gd name="connsiteX152" fmla="*/ 213833 w 607649"/>
              <a:gd name="connsiteY152" fmla="*/ 253908 h 606722"/>
              <a:gd name="connsiteX153" fmla="*/ 212231 w 607649"/>
              <a:gd name="connsiteY153" fmla="*/ 266085 h 606722"/>
              <a:gd name="connsiteX154" fmla="*/ 190781 w 607649"/>
              <a:gd name="connsiteY154" fmla="*/ 287594 h 606722"/>
              <a:gd name="connsiteX155" fmla="*/ 219440 w 607649"/>
              <a:gd name="connsiteY155" fmla="*/ 316214 h 606722"/>
              <a:gd name="connsiteX156" fmla="*/ 268570 w 607649"/>
              <a:gd name="connsiteY156" fmla="*/ 267062 h 606722"/>
              <a:gd name="connsiteX157" fmla="*/ 281297 w 607649"/>
              <a:gd name="connsiteY157" fmla="*/ 199601 h 606722"/>
              <a:gd name="connsiteX158" fmla="*/ 305328 w 607649"/>
              <a:gd name="connsiteY158" fmla="*/ 101653 h 606722"/>
              <a:gd name="connsiteX159" fmla="*/ 326322 w 607649"/>
              <a:gd name="connsiteY159" fmla="*/ 96954 h 606722"/>
              <a:gd name="connsiteX160" fmla="*/ 455704 w 607649"/>
              <a:gd name="connsiteY160" fmla="*/ 60686 h 606722"/>
              <a:gd name="connsiteX161" fmla="*/ 546821 w 607649"/>
              <a:gd name="connsiteY161" fmla="*/ 151693 h 606722"/>
              <a:gd name="connsiteX162" fmla="*/ 536677 w 607649"/>
              <a:gd name="connsiteY162" fmla="*/ 161736 h 606722"/>
              <a:gd name="connsiteX163" fmla="*/ 526533 w 607649"/>
              <a:gd name="connsiteY163" fmla="*/ 151693 h 606722"/>
              <a:gd name="connsiteX164" fmla="*/ 455704 w 607649"/>
              <a:gd name="connsiteY164" fmla="*/ 80861 h 606722"/>
              <a:gd name="connsiteX165" fmla="*/ 445560 w 607649"/>
              <a:gd name="connsiteY165" fmla="*/ 70729 h 606722"/>
              <a:gd name="connsiteX166" fmla="*/ 455704 w 607649"/>
              <a:gd name="connsiteY166" fmla="*/ 60686 h 606722"/>
              <a:gd name="connsiteX167" fmla="*/ 455707 w 607649"/>
              <a:gd name="connsiteY167" fmla="*/ 0 h 606722"/>
              <a:gd name="connsiteX168" fmla="*/ 607649 w 607649"/>
              <a:gd name="connsiteY168" fmla="*/ 151694 h 606722"/>
              <a:gd name="connsiteX169" fmla="*/ 597502 w 607649"/>
              <a:gd name="connsiteY169" fmla="*/ 161736 h 606722"/>
              <a:gd name="connsiteX170" fmla="*/ 587355 w 607649"/>
              <a:gd name="connsiteY170" fmla="*/ 151694 h 606722"/>
              <a:gd name="connsiteX171" fmla="*/ 455707 w 607649"/>
              <a:gd name="connsiteY171" fmla="*/ 20261 h 606722"/>
              <a:gd name="connsiteX172" fmla="*/ 445560 w 607649"/>
              <a:gd name="connsiteY172" fmla="*/ 10130 h 606722"/>
              <a:gd name="connsiteX173" fmla="*/ 455707 w 607649"/>
              <a:gd name="connsiteY173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607649" h="606722">
                <a:moveTo>
                  <a:pt x="428484" y="436306"/>
                </a:moveTo>
                <a:lnTo>
                  <a:pt x="480989" y="466516"/>
                </a:lnTo>
                <a:cubicBezTo>
                  <a:pt x="483837" y="468115"/>
                  <a:pt x="485617" y="470958"/>
                  <a:pt x="486062" y="474157"/>
                </a:cubicBezTo>
                <a:cubicBezTo>
                  <a:pt x="486418" y="477355"/>
                  <a:pt x="485172" y="480554"/>
                  <a:pt x="482858" y="482686"/>
                </a:cubicBezTo>
                <a:lnTo>
                  <a:pt x="351238" y="604057"/>
                </a:lnTo>
                <a:cubicBezTo>
                  <a:pt x="349280" y="605834"/>
                  <a:pt x="346788" y="606722"/>
                  <a:pt x="344296" y="606722"/>
                </a:cubicBezTo>
                <a:cubicBezTo>
                  <a:pt x="341805" y="606722"/>
                  <a:pt x="339224" y="605745"/>
                  <a:pt x="337266" y="603790"/>
                </a:cubicBezTo>
                <a:lnTo>
                  <a:pt x="298643" y="565940"/>
                </a:lnTo>
                <a:close/>
                <a:moveTo>
                  <a:pt x="276669" y="401985"/>
                </a:moveTo>
                <a:lnTo>
                  <a:pt x="262339" y="416295"/>
                </a:lnTo>
                <a:lnTo>
                  <a:pt x="290998" y="444915"/>
                </a:lnTo>
                <a:lnTo>
                  <a:pt x="298208" y="437716"/>
                </a:lnTo>
                <a:lnTo>
                  <a:pt x="305328" y="430605"/>
                </a:lnTo>
                <a:close/>
                <a:moveTo>
                  <a:pt x="140672" y="380565"/>
                </a:moveTo>
                <a:lnTo>
                  <a:pt x="134175" y="386964"/>
                </a:lnTo>
                <a:cubicBezTo>
                  <a:pt x="129814" y="391319"/>
                  <a:pt x="129814" y="398341"/>
                  <a:pt x="134175" y="402607"/>
                </a:cubicBezTo>
                <a:lnTo>
                  <a:pt x="204398" y="472824"/>
                </a:lnTo>
                <a:cubicBezTo>
                  <a:pt x="208759" y="477090"/>
                  <a:pt x="215791" y="477090"/>
                  <a:pt x="220063" y="472824"/>
                </a:cubicBezTo>
                <a:lnTo>
                  <a:pt x="226560" y="466336"/>
                </a:lnTo>
                <a:lnTo>
                  <a:pt x="212231" y="452026"/>
                </a:lnTo>
                <a:lnTo>
                  <a:pt x="183572" y="423406"/>
                </a:lnTo>
                <a:close/>
                <a:moveTo>
                  <a:pt x="176451" y="301904"/>
                </a:moveTo>
                <a:lnTo>
                  <a:pt x="162122" y="316214"/>
                </a:lnTo>
                <a:lnTo>
                  <a:pt x="190781" y="344745"/>
                </a:lnTo>
                <a:lnTo>
                  <a:pt x="205110" y="330435"/>
                </a:lnTo>
                <a:close/>
                <a:moveTo>
                  <a:pt x="290197" y="227155"/>
                </a:moveTo>
                <a:cubicBezTo>
                  <a:pt x="285747" y="240309"/>
                  <a:pt x="285213" y="254886"/>
                  <a:pt x="289752" y="266885"/>
                </a:cubicBezTo>
                <a:cubicBezTo>
                  <a:pt x="290553" y="269196"/>
                  <a:pt x="291621" y="271329"/>
                  <a:pt x="292867" y="273373"/>
                </a:cubicBezTo>
                <a:cubicBezTo>
                  <a:pt x="293045" y="273640"/>
                  <a:pt x="293223" y="273995"/>
                  <a:pt x="293402" y="274351"/>
                </a:cubicBezTo>
                <a:cubicBezTo>
                  <a:pt x="294826" y="276573"/>
                  <a:pt x="296339" y="278617"/>
                  <a:pt x="298208" y="280395"/>
                </a:cubicBezTo>
                <a:lnTo>
                  <a:pt x="326778" y="309015"/>
                </a:lnTo>
                <a:cubicBezTo>
                  <a:pt x="328647" y="310792"/>
                  <a:pt x="330605" y="312392"/>
                  <a:pt x="332830" y="313814"/>
                </a:cubicBezTo>
                <a:cubicBezTo>
                  <a:pt x="333186" y="313992"/>
                  <a:pt x="333631" y="314170"/>
                  <a:pt x="333987" y="314437"/>
                </a:cubicBezTo>
                <a:cubicBezTo>
                  <a:pt x="335945" y="315592"/>
                  <a:pt x="338081" y="316570"/>
                  <a:pt x="340306" y="317459"/>
                </a:cubicBezTo>
                <a:cubicBezTo>
                  <a:pt x="352411" y="321992"/>
                  <a:pt x="367007" y="321369"/>
                  <a:pt x="380180" y="317014"/>
                </a:cubicBezTo>
                <a:cubicBezTo>
                  <a:pt x="380091" y="316925"/>
                  <a:pt x="379913" y="316836"/>
                  <a:pt x="379735" y="316747"/>
                </a:cubicBezTo>
                <a:cubicBezTo>
                  <a:pt x="377955" y="315948"/>
                  <a:pt x="376085" y="314970"/>
                  <a:pt x="374305" y="314081"/>
                </a:cubicBezTo>
                <a:cubicBezTo>
                  <a:pt x="357128" y="305815"/>
                  <a:pt x="341018" y="294616"/>
                  <a:pt x="326778" y="280395"/>
                </a:cubicBezTo>
                <a:cubicBezTo>
                  <a:pt x="323129" y="276662"/>
                  <a:pt x="319568" y="272840"/>
                  <a:pt x="316275" y="268929"/>
                </a:cubicBezTo>
                <a:cubicBezTo>
                  <a:pt x="315118" y="267507"/>
                  <a:pt x="314139" y="266085"/>
                  <a:pt x="312982" y="264752"/>
                </a:cubicBezTo>
                <a:cubicBezTo>
                  <a:pt x="310935" y="262085"/>
                  <a:pt x="308888" y="259508"/>
                  <a:pt x="307019" y="256841"/>
                </a:cubicBezTo>
                <a:cubicBezTo>
                  <a:pt x="305773" y="255063"/>
                  <a:pt x="304705" y="253286"/>
                  <a:pt x="303548" y="251597"/>
                </a:cubicBezTo>
                <a:cubicBezTo>
                  <a:pt x="301946" y="249108"/>
                  <a:pt x="300344" y="246620"/>
                  <a:pt x="298920" y="244042"/>
                </a:cubicBezTo>
                <a:cubicBezTo>
                  <a:pt x="297852" y="242264"/>
                  <a:pt x="296784" y="240398"/>
                  <a:pt x="295805" y="238531"/>
                </a:cubicBezTo>
                <a:cubicBezTo>
                  <a:pt x="294381" y="235865"/>
                  <a:pt x="293134" y="233198"/>
                  <a:pt x="291888" y="230532"/>
                </a:cubicBezTo>
                <a:cubicBezTo>
                  <a:pt x="291354" y="229377"/>
                  <a:pt x="290731" y="228310"/>
                  <a:pt x="290197" y="227155"/>
                </a:cubicBezTo>
                <a:close/>
                <a:moveTo>
                  <a:pt x="426995" y="194713"/>
                </a:moveTo>
                <a:lnTo>
                  <a:pt x="398514" y="223155"/>
                </a:lnTo>
                <a:cubicBezTo>
                  <a:pt x="399226" y="223777"/>
                  <a:pt x="399938" y="224488"/>
                  <a:pt x="400561" y="225110"/>
                </a:cubicBezTo>
                <a:cubicBezTo>
                  <a:pt x="401629" y="226177"/>
                  <a:pt x="402608" y="227066"/>
                  <a:pt x="403676" y="228043"/>
                </a:cubicBezTo>
                <a:cubicBezTo>
                  <a:pt x="405635" y="229910"/>
                  <a:pt x="407682" y="231865"/>
                  <a:pt x="409729" y="233643"/>
                </a:cubicBezTo>
                <a:cubicBezTo>
                  <a:pt x="410619" y="234443"/>
                  <a:pt x="411509" y="235243"/>
                  <a:pt x="412399" y="236043"/>
                </a:cubicBezTo>
                <a:cubicBezTo>
                  <a:pt x="414446" y="237909"/>
                  <a:pt x="416582" y="239776"/>
                  <a:pt x="418540" y="241553"/>
                </a:cubicBezTo>
                <a:cubicBezTo>
                  <a:pt x="419252" y="242087"/>
                  <a:pt x="419875" y="242620"/>
                  <a:pt x="420498" y="243153"/>
                </a:cubicBezTo>
                <a:cubicBezTo>
                  <a:pt x="422723" y="245109"/>
                  <a:pt x="425037" y="247064"/>
                  <a:pt x="427173" y="248842"/>
                </a:cubicBezTo>
                <a:cubicBezTo>
                  <a:pt x="427618" y="249197"/>
                  <a:pt x="427974" y="249464"/>
                  <a:pt x="428330" y="249819"/>
                </a:cubicBezTo>
                <a:cubicBezTo>
                  <a:pt x="430733" y="251775"/>
                  <a:pt x="433137" y="253730"/>
                  <a:pt x="435451" y="255508"/>
                </a:cubicBezTo>
                <a:cubicBezTo>
                  <a:pt x="435629" y="255597"/>
                  <a:pt x="435718" y="255686"/>
                  <a:pt x="435896" y="255774"/>
                </a:cubicBezTo>
                <a:cubicBezTo>
                  <a:pt x="456900" y="272218"/>
                  <a:pt x="473633" y="281906"/>
                  <a:pt x="483690" y="285550"/>
                </a:cubicBezTo>
                <a:cubicBezTo>
                  <a:pt x="483779" y="285550"/>
                  <a:pt x="483868" y="285550"/>
                  <a:pt x="483957" y="285639"/>
                </a:cubicBezTo>
                <a:cubicBezTo>
                  <a:pt x="485025" y="285994"/>
                  <a:pt x="486004" y="286261"/>
                  <a:pt x="486894" y="286528"/>
                </a:cubicBezTo>
                <a:cubicBezTo>
                  <a:pt x="487161" y="286617"/>
                  <a:pt x="487428" y="286617"/>
                  <a:pt x="487695" y="286705"/>
                </a:cubicBezTo>
                <a:cubicBezTo>
                  <a:pt x="488319" y="286883"/>
                  <a:pt x="488942" y="286972"/>
                  <a:pt x="489476" y="287061"/>
                </a:cubicBezTo>
                <a:cubicBezTo>
                  <a:pt x="489832" y="287061"/>
                  <a:pt x="490188" y="287150"/>
                  <a:pt x="490455" y="287150"/>
                </a:cubicBezTo>
                <a:cubicBezTo>
                  <a:pt x="490722" y="287150"/>
                  <a:pt x="490900" y="287150"/>
                  <a:pt x="491078" y="287061"/>
                </a:cubicBezTo>
                <a:cubicBezTo>
                  <a:pt x="491345" y="276928"/>
                  <a:pt x="471497" y="240753"/>
                  <a:pt x="426995" y="194713"/>
                </a:cubicBezTo>
                <a:close/>
                <a:moveTo>
                  <a:pt x="132807" y="121376"/>
                </a:moveTo>
                <a:cubicBezTo>
                  <a:pt x="136011" y="121731"/>
                  <a:pt x="138860" y="123598"/>
                  <a:pt x="140462" y="126354"/>
                </a:cubicBezTo>
                <a:lnTo>
                  <a:pt x="170637" y="178889"/>
                </a:lnTo>
                <a:lnTo>
                  <a:pt x="40858" y="308583"/>
                </a:lnTo>
                <a:lnTo>
                  <a:pt x="2939" y="270004"/>
                </a:lnTo>
                <a:cubicBezTo>
                  <a:pt x="-889" y="266182"/>
                  <a:pt x="-978" y="260048"/>
                  <a:pt x="2672" y="256048"/>
                </a:cubicBezTo>
                <a:lnTo>
                  <a:pt x="124173" y="124576"/>
                </a:lnTo>
                <a:cubicBezTo>
                  <a:pt x="126398" y="122176"/>
                  <a:pt x="129603" y="121020"/>
                  <a:pt x="132807" y="121376"/>
                </a:cubicBezTo>
                <a:close/>
                <a:moveTo>
                  <a:pt x="320102" y="116319"/>
                </a:moveTo>
                <a:cubicBezTo>
                  <a:pt x="320102" y="116585"/>
                  <a:pt x="320102" y="116763"/>
                  <a:pt x="320102" y="116941"/>
                </a:cubicBezTo>
                <a:cubicBezTo>
                  <a:pt x="320102" y="117296"/>
                  <a:pt x="320102" y="117652"/>
                  <a:pt x="320191" y="118096"/>
                </a:cubicBezTo>
                <a:cubicBezTo>
                  <a:pt x="320280" y="118541"/>
                  <a:pt x="320369" y="118985"/>
                  <a:pt x="320458" y="119519"/>
                </a:cubicBezTo>
                <a:cubicBezTo>
                  <a:pt x="320547" y="119963"/>
                  <a:pt x="320636" y="120407"/>
                  <a:pt x="320814" y="120941"/>
                </a:cubicBezTo>
                <a:cubicBezTo>
                  <a:pt x="320992" y="121474"/>
                  <a:pt x="321171" y="122096"/>
                  <a:pt x="321349" y="122718"/>
                </a:cubicBezTo>
                <a:cubicBezTo>
                  <a:pt x="321527" y="123252"/>
                  <a:pt x="321705" y="123874"/>
                  <a:pt x="321972" y="124407"/>
                </a:cubicBezTo>
                <a:cubicBezTo>
                  <a:pt x="322239" y="125118"/>
                  <a:pt x="322506" y="125829"/>
                  <a:pt x="322862" y="126629"/>
                </a:cubicBezTo>
                <a:cubicBezTo>
                  <a:pt x="323129" y="127251"/>
                  <a:pt x="323396" y="127873"/>
                  <a:pt x="323663" y="128584"/>
                </a:cubicBezTo>
                <a:cubicBezTo>
                  <a:pt x="324019" y="129384"/>
                  <a:pt x="324464" y="130184"/>
                  <a:pt x="324820" y="131073"/>
                </a:cubicBezTo>
                <a:cubicBezTo>
                  <a:pt x="325176" y="131784"/>
                  <a:pt x="325532" y="132495"/>
                  <a:pt x="325977" y="133295"/>
                </a:cubicBezTo>
                <a:cubicBezTo>
                  <a:pt x="326422" y="134184"/>
                  <a:pt x="326956" y="135162"/>
                  <a:pt x="327490" y="136051"/>
                </a:cubicBezTo>
                <a:cubicBezTo>
                  <a:pt x="327935" y="136939"/>
                  <a:pt x="328380" y="137739"/>
                  <a:pt x="328825" y="138539"/>
                </a:cubicBezTo>
                <a:cubicBezTo>
                  <a:pt x="329448" y="139606"/>
                  <a:pt x="330071" y="140584"/>
                  <a:pt x="330694" y="141650"/>
                </a:cubicBezTo>
                <a:cubicBezTo>
                  <a:pt x="331228" y="142539"/>
                  <a:pt x="331762" y="143428"/>
                  <a:pt x="332296" y="144405"/>
                </a:cubicBezTo>
                <a:cubicBezTo>
                  <a:pt x="333008" y="145472"/>
                  <a:pt x="333720" y="146628"/>
                  <a:pt x="334432" y="147783"/>
                </a:cubicBezTo>
                <a:cubicBezTo>
                  <a:pt x="335055" y="148761"/>
                  <a:pt x="335678" y="149738"/>
                  <a:pt x="336390" y="150716"/>
                </a:cubicBezTo>
                <a:cubicBezTo>
                  <a:pt x="337102" y="151960"/>
                  <a:pt x="337992" y="153205"/>
                  <a:pt x="338882" y="154449"/>
                </a:cubicBezTo>
                <a:cubicBezTo>
                  <a:pt x="339594" y="155427"/>
                  <a:pt x="340306" y="156493"/>
                  <a:pt x="341018" y="157560"/>
                </a:cubicBezTo>
                <a:cubicBezTo>
                  <a:pt x="341908" y="158804"/>
                  <a:pt x="342887" y="160138"/>
                  <a:pt x="343866" y="161471"/>
                </a:cubicBezTo>
                <a:cubicBezTo>
                  <a:pt x="344667" y="162626"/>
                  <a:pt x="345468" y="163693"/>
                  <a:pt x="346269" y="164759"/>
                </a:cubicBezTo>
                <a:cubicBezTo>
                  <a:pt x="347337" y="166182"/>
                  <a:pt x="348405" y="167604"/>
                  <a:pt x="349474" y="169026"/>
                </a:cubicBezTo>
                <a:cubicBezTo>
                  <a:pt x="350364" y="170181"/>
                  <a:pt x="351254" y="171248"/>
                  <a:pt x="352233" y="172492"/>
                </a:cubicBezTo>
                <a:cubicBezTo>
                  <a:pt x="353390" y="173914"/>
                  <a:pt x="354547" y="175425"/>
                  <a:pt x="355793" y="176936"/>
                </a:cubicBezTo>
                <a:cubicBezTo>
                  <a:pt x="356772" y="178092"/>
                  <a:pt x="357662" y="179336"/>
                  <a:pt x="358730" y="180492"/>
                </a:cubicBezTo>
                <a:cubicBezTo>
                  <a:pt x="360065" y="182091"/>
                  <a:pt x="361489" y="183780"/>
                  <a:pt x="362824" y="185380"/>
                </a:cubicBezTo>
                <a:cubicBezTo>
                  <a:pt x="363892" y="186535"/>
                  <a:pt x="364782" y="187691"/>
                  <a:pt x="365850" y="188935"/>
                </a:cubicBezTo>
                <a:cubicBezTo>
                  <a:pt x="367363" y="190624"/>
                  <a:pt x="368965" y="192402"/>
                  <a:pt x="370567" y="194179"/>
                </a:cubicBezTo>
                <a:cubicBezTo>
                  <a:pt x="371635" y="195335"/>
                  <a:pt x="372614" y="196490"/>
                  <a:pt x="373682" y="197735"/>
                </a:cubicBezTo>
                <a:cubicBezTo>
                  <a:pt x="375462" y="199601"/>
                  <a:pt x="377332" y="201557"/>
                  <a:pt x="379112" y="203512"/>
                </a:cubicBezTo>
                <a:cubicBezTo>
                  <a:pt x="380180" y="204579"/>
                  <a:pt x="381159" y="205645"/>
                  <a:pt x="382138" y="206712"/>
                </a:cubicBezTo>
                <a:cubicBezTo>
                  <a:pt x="382850" y="207423"/>
                  <a:pt x="383562" y="208134"/>
                  <a:pt x="384185" y="208845"/>
                </a:cubicBezTo>
                <a:lnTo>
                  <a:pt x="412666" y="180403"/>
                </a:lnTo>
                <a:cubicBezTo>
                  <a:pt x="366829" y="136228"/>
                  <a:pt x="330783" y="116319"/>
                  <a:pt x="320280" y="116319"/>
                </a:cubicBezTo>
                <a:close/>
                <a:moveTo>
                  <a:pt x="326322" y="96954"/>
                </a:moveTo>
                <a:cubicBezTo>
                  <a:pt x="335456" y="98720"/>
                  <a:pt x="346759" y="103831"/>
                  <a:pt x="360332" y="112319"/>
                </a:cubicBezTo>
                <a:cubicBezTo>
                  <a:pt x="380447" y="124851"/>
                  <a:pt x="403854" y="143783"/>
                  <a:pt x="426995" y="166093"/>
                </a:cubicBezTo>
                <a:lnTo>
                  <a:pt x="446398" y="146716"/>
                </a:lnTo>
                <a:cubicBezTo>
                  <a:pt x="444618" y="139961"/>
                  <a:pt x="446220" y="132495"/>
                  <a:pt x="451560" y="127251"/>
                </a:cubicBezTo>
                <a:cubicBezTo>
                  <a:pt x="459481" y="119341"/>
                  <a:pt x="472298" y="119341"/>
                  <a:pt x="480219" y="127251"/>
                </a:cubicBezTo>
                <a:cubicBezTo>
                  <a:pt x="488141" y="135162"/>
                  <a:pt x="488141" y="147961"/>
                  <a:pt x="480219" y="155871"/>
                </a:cubicBezTo>
                <a:cubicBezTo>
                  <a:pt x="474879" y="161115"/>
                  <a:pt x="467403" y="162804"/>
                  <a:pt x="460728" y="161026"/>
                </a:cubicBezTo>
                <a:lnTo>
                  <a:pt x="441325" y="180403"/>
                </a:lnTo>
                <a:cubicBezTo>
                  <a:pt x="464822" y="204845"/>
                  <a:pt x="530239" y="277462"/>
                  <a:pt x="505852" y="301904"/>
                </a:cubicBezTo>
                <a:cubicBezTo>
                  <a:pt x="487517" y="320125"/>
                  <a:pt x="462686" y="329013"/>
                  <a:pt x="435896" y="329013"/>
                </a:cubicBezTo>
                <a:cubicBezTo>
                  <a:pt x="426639" y="329013"/>
                  <a:pt x="417205" y="327947"/>
                  <a:pt x="407771" y="325902"/>
                </a:cubicBezTo>
                <a:cubicBezTo>
                  <a:pt x="393708" y="335146"/>
                  <a:pt x="375729" y="340834"/>
                  <a:pt x="358196" y="340834"/>
                </a:cubicBezTo>
                <a:cubicBezTo>
                  <a:pt x="352055" y="340834"/>
                  <a:pt x="346002" y="340123"/>
                  <a:pt x="340128" y="338612"/>
                </a:cubicBezTo>
                <a:lnTo>
                  <a:pt x="290998" y="387675"/>
                </a:lnTo>
                <a:lnTo>
                  <a:pt x="319657" y="416295"/>
                </a:lnTo>
                <a:lnTo>
                  <a:pt x="341107" y="394786"/>
                </a:lnTo>
                <a:cubicBezTo>
                  <a:pt x="344400" y="391586"/>
                  <a:pt x="349385" y="390964"/>
                  <a:pt x="353390" y="393186"/>
                </a:cubicBezTo>
                <a:lnTo>
                  <a:pt x="410263" y="425894"/>
                </a:lnTo>
                <a:lnTo>
                  <a:pt x="284234" y="551751"/>
                </a:lnTo>
                <a:lnTo>
                  <a:pt x="240979" y="509266"/>
                </a:lnTo>
                <a:cubicBezTo>
                  <a:pt x="239021" y="507399"/>
                  <a:pt x="237953" y="504822"/>
                  <a:pt x="237953" y="502155"/>
                </a:cubicBezTo>
                <a:cubicBezTo>
                  <a:pt x="237953" y="499400"/>
                  <a:pt x="239021" y="496822"/>
                  <a:pt x="240890" y="494956"/>
                </a:cubicBezTo>
                <a:lnTo>
                  <a:pt x="276669" y="459136"/>
                </a:lnTo>
                <a:lnTo>
                  <a:pt x="248010" y="430605"/>
                </a:lnTo>
                <a:lnTo>
                  <a:pt x="233769" y="444915"/>
                </a:lnTo>
                <a:lnTo>
                  <a:pt x="248010" y="459225"/>
                </a:lnTo>
                <a:cubicBezTo>
                  <a:pt x="249968" y="461092"/>
                  <a:pt x="251036" y="463669"/>
                  <a:pt x="251036" y="466336"/>
                </a:cubicBezTo>
                <a:cubicBezTo>
                  <a:pt x="251036" y="469002"/>
                  <a:pt x="249968" y="471580"/>
                  <a:pt x="248010" y="473446"/>
                </a:cubicBezTo>
                <a:lnTo>
                  <a:pt x="234392" y="487134"/>
                </a:lnTo>
                <a:cubicBezTo>
                  <a:pt x="228251" y="493267"/>
                  <a:pt x="220241" y="496289"/>
                  <a:pt x="212231" y="496289"/>
                </a:cubicBezTo>
                <a:cubicBezTo>
                  <a:pt x="204220" y="496289"/>
                  <a:pt x="196210" y="493267"/>
                  <a:pt x="190069" y="487134"/>
                </a:cubicBezTo>
                <a:lnTo>
                  <a:pt x="119845" y="416917"/>
                </a:lnTo>
                <a:cubicBezTo>
                  <a:pt x="107652" y="404741"/>
                  <a:pt x="107652" y="384920"/>
                  <a:pt x="119845" y="372743"/>
                </a:cubicBezTo>
                <a:lnTo>
                  <a:pt x="133463" y="359055"/>
                </a:lnTo>
                <a:cubicBezTo>
                  <a:pt x="137468" y="355144"/>
                  <a:pt x="143876" y="355144"/>
                  <a:pt x="147792" y="359055"/>
                </a:cubicBezTo>
                <a:lnTo>
                  <a:pt x="162122" y="373365"/>
                </a:lnTo>
                <a:lnTo>
                  <a:pt x="176451" y="359055"/>
                </a:lnTo>
                <a:lnTo>
                  <a:pt x="147792" y="330435"/>
                </a:lnTo>
                <a:lnTo>
                  <a:pt x="112013" y="366255"/>
                </a:lnTo>
                <a:cubicBezTo>
                  <a:pt x="110144" y="368121"/>
                  <a:pt x="107563" y="369188"/>
                  <a:pt x="104804" y="369188"/>
                </a:cubicBezTo>
                <a:cubicBezTo>
                  <a:pt x="102134" y="369188"/>
                  <a:pt x="99553" y="368121"/>
                  <a:pt x="97595" y="366166"/>
                </a:cubicBezTo>
                <a:lnTo>
                  <a:pt x="55051" y="322969"/>
                </a:lnTo>
                <a:lnTo>
                  <a:pt x="181169" y="197024"/>
                </a:lnTo>
                <a:lnTo>
                  <a:pt x="213833" y="253908"/>
                </a:lnTo>
                <a:cubicBezTo>
                  <a:pt x="216147" y="257908"/>
                  <a:pt x="215524" y="262885"/>
                  <a:pt x="212231" y="266085"/>
                </a:cubicBezTo>
                <a:lnTo>
                  <a:pt x="190781" y="287594"/>
                </a:lnTo>
                <a:lnTo>
                  <a:pt x="219440" y="316214"/>
                </a:lnTo>
                <a:lnTo>
                  <a:pt x="268570" y="267062"/>
                </a:lnTo>
                <a:cubicBezTo>
                  <a:pt x="262873" y="244575"/>
                  <a:pt x="268748" y="218533"/>
                  <a:pt x="281297" y="199601"/>
                </a:cubicBezTo>
                <a:cubicBezTo>
                  <a:pt x="273198" y="162626"/>
                  <a:pt x="280763" y="126274"/>
                  <a:pt x="305328" y="101653"/>
                </a:cubicBezTo>
                <a:cubicBezTo>
                  <a:pt x="310223" y="96765"/>
                  <a:pt x="317188" y="95187"/>
                  <a:pt x="326322" y="96954"/>
                </a:cubicBezTo>
                <a:close/>
                <a:moveTo>
                  <a:pt x="455704" y="60686"/>
                </a:moveTo>
                <a:cubicBezTo>
                  <a:pt x="505978" y="60686"/>
                  <a:pt x="546821" y="101480"/>
                  <a:pt x="546821" y="151693"/>
                </a:cubicBezTo>
                <a:cubicBezTo>
                  <a:pt x="546821" y="157293"/>
                  <a:pt x="542283" y="161736"/>
                  <a:pt x="536677" y="161736"/>
                </a:cubicBezTo>
                <a:cubicBezTo>
                  <a:pt x="531071" y="161736"/>
                  <a:pt x="526533" y="157293"/>
                  <a:pt x="526533" y="151693"/>
                </a:cubicBezTo>
                <a:cubicBezTo>
                  <a:pt x="526533" y="112678"/>
                  <a:pt x="494767" y="80861"/>
                  <a:pt x="455704" y="80861"/>
                </a:cubicBezTo>
                <a:cubicBezTo>
                  <a:pt x="450098" y="80861"/>
                  <a:pt x="445560" y="76328"/>
                  <a:pt x="445560" y="70729"/>
                </a:cubicBezTo>
                <a:cubicBezTo>
                  <a:pt x="445560" y="65219"/>
                  <a:pt x="450098" y="60686"/>
                  <a:pt x="455704" y="60686"/>
                </a:cubicBezTo>
                <a:close/>
                <a:moveTo>
                  <a:pt x="455707" y="0"/>
                </a:moveTo>
                <a:cubicBezTo>
                  <a:pt x="539467" y="0"/>
                  <a:pt x="607649" y="68072"/>
                  <a:pt x="607649" y="151694"/>
                </a:cubicBezTo>
                <a:cubicBezTo>
                  <a:pt x="607649" y="157293"/>
                  <a:pt x="603109" y="161736"/>
                  <a:pt x="597502" y="161736"/>
                </a:cubicBezTo>
                <a:cubicBezTo>
                  <a:pt x="591894" y="161736"/>
                  <a:pt x="587355" y="157293"/>
                  <a:pt x="587355" y="151694"/>
                </a:cubicBezTo>
                <a:cubicBezTo>
                  <a:pt x="587355" y="79180"/>
                  <a:pt x="528340" y="20261"/>
                  <a:pt x="455707" y="20261"/>
                </a:cubicBezTo>
                <a:cubicBezTo>
                  <a:pt x="450100" y="20261"/>
                  <a:pt x="445560" y="15729"/>
                  <a:pt x="445560" y="10130"/>
                </a:cubicBezTo>
                <a:cubicBezTo>
                  <a:pt x="445560" y="4532"/>
                  <a:pt x="450100" y="0"/>
                  <a:pt x="45570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B4EE1605-039B-4C19-AA79-488A9FC4B680}"/>
              </a:ext>
            </a:extLst>
          </p:cNvPr>
          <p:cNvGrpSpPr/>
          <p:nvPr/>
        </p:nvGrpSpPr>
        <p:grpSpPr>
          <a:xfrm>
            <a:off x="911225" y="3517220"/>
            <a:ext cx="225003" cy="52388"/>
            <a:chOff x="911225" y="1880333"/>
            <a:chExt cx="225003" cy="52388"/>
          </a:xfrm>
        </p:grpSpPr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xmlns="" id="{4DE05F2C-559B-4807-B375-15E612DCD6E8}"/>
                </a:ext>
              </a:extLst>
            </p:cNvPr>
            <p:cNvCxnSpPr>
              <a:cxnSpLocks/>
            </p:cNvCxnSpPr>
            <p:nvPr/>
          </p:nvCxnSpPr>
          <p:spPr>
            <a:xfrm>
              <a:off x="911225" y="1880333"/>
              <a:ext cx="225003" cy="0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xmlns="" id="{51DAF42E-3C82-4CED-A7BC-ECE87B891390}"/>
                </a:ext>
              </a:extLst>
            </p:cNvPr>
            <p:cNvCxnSpPr>
              <a:cxnSpLocks/>
            </p:cNvCxnSpPr>
            <p:nvPr/>
          </p:nvCxnSpPr>
          <p:spPr>
            <a:xfrm>
              <a:off x="911225" y="1932721"/>
              <a:ext cx="141288" cy="0"/>
            </a:xfrm>
            <a:prstGeom prst="line">
              <a:avLst/>
            </a:prstGeom>
            <a:ln w="25400">
              <a:solidFill>
                <a:schemeClr val="accent1"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文本框 67">
            <a:extLst>
              <a:ext uri="{FF2B5EF4-FFF2-40B4-BE49-F238E27FC236}">
                <a16:creationId xmlns:a16="http://schemas.microsoft.com/office/drawing/2014/main" xmlns="" id="{5DF149DC-2E4F-46D2-89FC-F7833622E9C1}"/>
              </a:ext>
            </a:extLst>
          </p:cNvPr>
          <p:cNvSpPr txBox="1"/>
          <p:nvPr/>
        </p:nvSpPr>
        <p:spPr>
          <a:xfrm>
            <a:off x="3231431" y="3575500"/>
            <a:ext cx="1082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accent1">
                    <a:alpha val="3000"/>
                  </a:schemeClr>
                </a:solidFill>
                <a:latin typeface="DIN" pitchFamily="50" charset="0"/>
              </a:rPr>
              <a:t>03</a:t>
            </a:r>
            <a:endParaRPr lang="zh-CN" altLang="en-US" sz="6600" dirty="0">
              <a:solidFill>
                <a:schemeClr val="accent1">
                  <a:alpha val="3000"/>
                </a:schemeClr>
              </a:solidFill>
              <a:latin typeface="DIN" pitchFamily="50" charset="0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91A5E687-869C-436B-B873-86C107A3E5E3}"/>
              </a:ext>
            </a:extLst>
          </p:cNvPr>
          <p:cNvSpPr/>
          <p:nvPr/>
        </p:nvSpPr>
        <p:spPr>
          <a:xfrm>
            <a:off x="4456113" y="3108326"/>
            <a:ext cx="3206750" cy="1323975"/>
          </a:xfrm>
          <a:prstGeom prst="roundRect">
            <a:avLst>
              <a:gd name="adj" fmla="val 5156"/>
            </a:avLst>
          </a:prstGeom>
          <a:solidFill>
            <a:schemeClr val="bg1"/>
          </a:solidFill>
          <a:ln>
            <a:noFill/>
          </a:ln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BE01752B-4852-482E-876E-0CE0E7F105BC}"/>
              </a:ext>
            </a:extLst>
          </p:cNvPr>
          <p:cNvSpPr/>
          <p:nvPr/>
        </p:nvSpPr>
        <p:spPr>
          <a:xfrm>
            <a:off x="4734919" y="3722470"/>
            <a:ext cx="867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方案四</a:t>
            </a:r>
          </a:p>
        </p:txBody>
      </p:sp>
      <p:sp>
        <p:nvSpPr>
          <p:cNvPr id="24" name="map-directional-tool_20174">
            <a:extLst>
              <a:ext uri="{FF2B5EF4-FFF2-40B4-BE49-F238E27FC236}">
                <a16:creationId xmlns:a16="http://schemas.microsoft.com/office/drawing/2014/main" xmlns="" id="{CF0C115C-2159-4CED-B78E-F0DC6E0D97F8}"/>
              </a:ext>
            </a:extLst>
          </p:cNvPr>
          <p:cNvSpPr>
            <a:spLocks noChangeAspect="1"/>
          </p:cNvSpPr>
          <p:nvPr/>
        </p:nvSpPr>
        <p:spPr bwMode="auto">
          <a:xfrm>
            <a:off x="4839600" y="3370905"/>
            <a:ext cx="372440" cy="333390"/>
          </a:xfrm>
          <a:custGeom>
            <a:avLst/>
            <a:gdLst>
              <a:gd name="connsiteX0" fmla="*/ 0 w 607074"/>
              <a:gd name="connsiteY0" fmla="*/ 421203 h 543424"/>
              <a:gd name="connsiteX1" fmla="*/ 131009 w 607074"/>
              <a:gd name="connsiteY1" fmla="*/ 421203 h 543424"/>
              <a:gd name="connsiteX2" fmla="*/ 38977 w 607074"/>
              <a:gd name="connsiteY2" fmla="*/ 543424 h 543424"/>
              <a:gd name="connsiteX3" fmla="*/ 0 w 607074"/>
              <a:gd name="connsiteY3" fmla="*/ 543424 h 543424"/>
              <a:gd name="connsiteX4" fmla="*/ 543069 w 607074"/>
              <a:gd name="connsiteY4" fmla="*/ 340380 h 543424"/>
              <a:gd name="connsiteX5" fmla="*/ 471242 w 607074"/>
              <a:gd name="connsiteY5" fmla="*/ 380208 h 543424"/>
              <a:gd name="connsiteX6" fmla="*/ 421316 w 607074"/>
              <a:gd name="connsiteY6" fmla="*/ 407801 h 543424"/>
              <a:gd name="connsiteX7" fmla="*/ 471242 w 607074"/>
              <a:gd name="connsiteY7" fmla="*/ 435394 h 543424"/>
              <a:gd name="connsiteX8" fmla="*/ 543199 w 607074"/>
              <a:gd name="connsiteY8" fmla="*/ 475092 h 543424"/>
              <a:gd name="connsiteX9" fmla="*/ 517258 w 607074"/>
              <a:gd name="connsiteY9" fmla="*/ 421207 h 543424"/>
              <a:gd name="connsiteX10" fmla="*/ 510871 w 607074"/>
              <a:gd name="connsiteY10" fmla="*/ 407801 h 543424"/>
              <a:gd name="connsiteX11" fmla="*/ 514390 w 607074"/>
              <a:gd name="connsiteY11" fmla="*/ 400382 h 543424"/>
              <a:gd name="connsiteX12" fmla="*/ 348707 w 607074"/>
              <a:gd name="connsiteY12" fmla="*/ 249660 h 543424"/>
              <a:gd name="connsiteX13" fmla="*/ 451428 w 607074"/>
              <a:gd name="connsiteY13" fmla="*/ 249660 h 543424"/>
              <a:gd name="connsiteX14" fmla="*/ 452732 w 607074"/>
              <a:gd name="connsiteY14" fmla="*/ 251092 h 543424"/>
              <a:gd name="connsiteX15" fmla="*/ 454166 w 607074"/>
              <a:gd name="connsiteY15" fmla="*/ 249660 h 543424"/>
              <a:gd name="connsiteX16" fmla="*/ 607074 w 607074"/>
              <a:gd name="connsiteY16" fmla="*/ 249660 h 543424"/>
              <a:gd name="connsiteX17" fmla="*/ 607074 w 607074"/>
              <a:gd name="connsiteY17" fmla="*/ 400382 h 543424"/>
              <a:gd name="connsiteX18" fmla="*/ 525992 w 607074"/>
              <a:gd name="connsiteY18" fmla="*/ 400382 h 543424"/>
              <a:gd name="connsiteX19" fmla="*/ 522473 w 607074"/>
              <a:gd name="connsiteY19" fmla="*/ 407801 h 543424"/>
              <a:gd name="connsiteX20" fmla="*/ 528860 w 607074"/>
              <a:gd name="connsiteY20" fmla="*/ 421207 h 543424"/>
              <a:gd name="connsiteX21" fmla="*/ 607074 w 607074"/>
              <a:gd name="connsiteY21" fmla="*/ 421207 h 543424"/>
              <a:gd name="connsiteX22" fmla="*/ 607074 w 607074"/>
              <a:gd name="connsiteY22" fmla="*/ 543424 h 543424"/>
              <a:gd name="connsiteX23" fmla="*/ 64920 w 607074"/>
              <a:gd name="connsiteY23" fmla="*/ 543424 h 543424"/>
              <a:gd name="connsiteX24" fmla="*/ 156952 w 607074"/>
              <a:gd name="connsiteY24" fmla="*/ 421207 h 543424"/>
              <a:gd name="connsiteX25" fmla="*/ 321202 w 607074"/>
              <a:gd name="connsiteY25" fmla="*/ 421207 h 543424"/>
              <a:gd name="connsiteX26" fmla="*/ 327589 w 607074"/>
              <a:gd name="connsiteY26" fmla="*/ 443984 h 543424"/>
              <a:gd name="connsiteX27" fmla="*/ 465507 w 607074"/>
              <a:gd name="connsiteY27" fmla="*/ 443984 h 543424"/>
              <a:gd name="connsiteX28" fmla="*/ 399937 w 607074"/>
              <a:gd name="connsiteY28" fmla="*/ 407801 h 543424"/>
              <a:gd name="connsiteX29" fmla="*/ 465507 w 607074"/>
              <a:gd name="connsiteY29" fmla="*/ 371487 h 543424"/>
              <a:gd name="connsiteX30" fmla="*/ 382730 w 607074"/>
              <a:gd name="connsiteY30" fmla="*/ 371487 h 543424"/>
              <a:gd name="connsiteX31" fmla="*/ 396860 w 607074"/>
              <a:gd name="connsiteY31" fmla="*/ 158913 h 543424"/>
              <a:gd name="connsiteX32" fmla="*/ 607074 w 607074"/>
              <a:gd name="connsiteY32" fmla="*/ 158913 h 543424"/>
              <a:gd name="connsiteX33" fmla="*/ 607074 w 607074"/>
              <a:gd name="connsiteY33" fmla="*/ 228914 h 543424"/>
              <a:gd name="connsiteX34" fmla="*/ 460719 w 607074"/>
              <a:gd name="connsiteY34" fmla="*/ 228914 h 543424"/>
              <a:gd name="connsiteX35" fmla="*/ 176232 w 607074"/>
              <a:gd name="connsiteY35" fmla="*/ 48620 h 543424"/>
              <a:gd name="connsiteX36" fmla="*/ 215213 w 607074"/>
              <a:gd name="connsiteY36" fmla="*/ 78840 h 543424"/>
              <a:gd name="connsiteX37" fmla="*/ 216777 w 607074"/>
              <a:gd name="connsiteY37" fmla="*/ 89260 h 543424"/>
              <a:gd name="connsiteX38" fmla="*/ 176232 w 607074"/>
              <a:gd name="connsiteY38" fmla="*/ 129770 h 543424"/>
              <a:gd name="connsiteX39" fmla="*/ 135556 w 607074"/>
              <a:gd name="connsiteY39" fmla="*/ 89260 h 543424"/>
              <a:gd name="connsiteX40" fmla="*/ 137121 w 607074"/>
              <a:gd name="connsiteY40" fmla="*/ 78840 h 543424"/>
              <a:gd name="connsiteX41" fmla="*/ 176232 w 607074"/>
              <a:gd name="connsiteY41" fmla="*/ 48620 h 543424"/>
              <a:gd name="connsiteX42" fmla="*/ 176243 w 607074"/>
              <a:gd name="connsiteY42" fmla="*/ 20695 h 543424"/>
              <a:gd name="connsiteX43" fmla="*/ 112629 w 607074"/>
              <a:gd name="connsiteY43" fmla="*/ 78748 h 543424"/>
              <a:gd name="connsiteX44" fmla="*/ 112238 w 607074"/>
              <a:gd name="connsiteY44" fmla="*/ 84475 h 543424"/>
              <a:gd name="connsiteX45" fmla="*/ 122666 w 607074"/>
              <a:gd name="connsiteY45" fmla="*/ 119228 h 543424"/>
              <a:gd name="connsiteX46" fmla="*/ 135050 w 607074"/>
              <a:gd name="connsiteY46" fmla="*/ 138232 h 543424"/>
              <a:gd name="connsiteX47" fmla="*/ 143654 w 607074"/>
              <a:gd name="connsiteY47" fmla="*/ 151248 h 543424"/>
              <a:gd name="connsiteX48" fmla="*/ 142350 w 607074"/>
              <a:gd name="connsiteY48" fmla="*/ 151248 h 543424"/>
              <a:gd name="connsiteX49" fmla="*/ 147043 w 607074"/>
              <a:gd name="connsiteY49" fmla="*/ 158927 h 543424"/>
              <a:gd name="connsiteX50" fmla="*/ 166075 w 607074"/>
              <a:gd name="connsiteY50" fmla="*/ 189776 h 543424"/>
              <a:gd name="connsiteX51" fmla="*/ 176243 w 607074"/>
              <a:gd name="connsiteY51" fmla="*/ 206306 h 543424"/>
              <a:gd name="connsiteX52" fmla="*/ 186411 w 607074"/>
              <a:gd name="connsiteY52" fmla="*/ 189776 h 543424"/>
              <a:gd name="connsiteX53" fmla="*/ 205313 w 607074"/>
              <a:gd name="connsiteY53" fmla="*/ 158927 h 543424"/>
              <a:gd name="connsiteX54" fmla="*/ 210136 w 607074"/>
              <a:gd name="connsiteY54" fmla="*/ 151248 h 543424"/>
              <a:gd name="connsiteX55" fmla="*/ 208832 w 607074"/>
              <a:gd name="connsiteY55" fmla="*/ 151248 h 543424"/>
              <a:gd name="connsiteX56" fmla="*/ 217306 w 607074"/>
              <a:gd name="connsiteY56" fmla="*/ 138232 h 543424"/>
              <a:gd name="connsiteX57" fmla="*/ 229690 w 607074"/>
              <a:gd name="connsiteY57" fmla="*/ 119228 h 543424"/>
              <a:gd name="connsiteX58" fmla="*/ 240118 w 607074"/>
              <a:gd name="connsiteY58" fmla="*/ 84475 h 543424"/>
              <a:gd name="connsiteX59" fmla="*/ 239858 w 607074"/>
              <a:gd name="connsiteY59" fmla="*/ 78748 h 543424"/>
              <a:gd name="connsiteX60" fmla="*/ 176243 w 607074"/>
              <a:gd name="connsiteY60" fmla="*/ 20695 h 543424"/>
              <a:gd name="connsiteX61" fmla="*/ 176243 w 607074"/>
              <a:gd name="connsiteY61" fmla="*/ 0 h 543424"/>
              <a:gd name="connsiteX62" fmla="*/ 260584 w 607074"/>
              <a:gd name="connsiteY62" fmla="*/ 78748 h 543424"/>
              <a:gd name="connsiteX63" fmla="*/ 607074 w 607074"/>
              <a:gd name="connsiteY63" fmla="*/ 78748 h 543424"/>
              <a:gd name="connsiteX64" fmla="*/ 607074 w 607074"/>
              <a:gd name="connsiteY64" fmla="*/ 138232 h 543424"/>
              <a:gd name="connsiteX65" fmla="*/ 242465 w 607074"/>
              <a:gd name="connsiteY65" fmla="*/ 138232 h 543424"/>
              <a:gd name="connsiteX66" fmla="*/ 229690 w 607074"/>
              <a:gd name="connsiteY66" fmla="*/ 158927 h 543424"/>
              <a:gd name="connsiteX67" fmla="*/ 368781 w 607074"/>
              <a:gd name="connsiteY67" fmla="*/ 158927 h 543424"/>
              <a:gd name="connsiteX68" fmla="*/ 432656 w 607074"/>
              <a:gd name="connsiteY68" fmla="*/ 228954 h 543424"/>
              <a:gd name="connsiteX69" fmla="*/ 342970 w 607074"/>
              <a:gd name="connsiteY69" fmla="*/ 228954 h 543424"/>
              <a:gd name="connsiteX70" fmla="*/ 337104 w 607074"/>
              <a:gd name="connsiteY70" fmla="*/ 207868 h 543424"/>
              <a:gd name="connsiteX71" fmla="*/ 217827 w 607074"/>
              <a:gd name="connsiteY71" fmla="*/ 207868 h 543424"/>
              <a:gd name="connsiteX72" fmla="*/ 205965 w 607074"/>
              <a:gd name="connsiteY72" fmla="*/ 197455 h 543424"/>
              <a:gd name="connsiteX73" fmla="*/ 199577 w 607074"/>
              <a:gd name="connsiteY73" fmla="*/ 207868 h 543424"/>
              <a:gd name="connsiteX74" fmla="*/ 176243 w 607074"/>
              <a:gd name="connsiteY74" fmla="*/ 245875 h 543424"/>
              <a:gd name="connsiteX75" fmla="*/ 146522 w 607074"/>
              <a:gd name="connsiteY75" fmla="*/ 197455 h 543424"/>
              <a:gd name="connsiteX76" fmla="*/ 120841 w 607074"/>
              <a:gd name="connsiteY76" fmla="*/ 244053 h 543424"/>
              <a:gd name="connsiteX77" fmla="*/ 176243 w 607074"/>
              <a:gd name="connsiteY77" fmla="*/ 299372 h 543424"/>
              <a:gd name="connsiteX78" fmla="*/ 217827 w 607074"/>
              <a:gd name="connsiteY78" fmla="*/ 280238 h 543424"/>
              <a:gd name="connsiteX79" fmla="*/ 281963 w 607074"/>
              <a:gd name="connsiteY79" fmla="*/ 280238 h 543424"/>
              <a:gd name="connsiteX80" fmla="*/ 315465 w 607074"/>
              <a:gd name="connsiteY80" fmla="*/ 400377 h 543424"/>
              <a:gd name="connsiteX81" fmla="*/ 0 w 607074"/>
              <a:gd name="connsiteY81" fmla="*/ 400377 h 543424"/>
              <a:gd name="connsiteX82" fmla="*/ 0 w 607074"/>
              <a:gd name="connsiteY82" fmla="*/ 158927 h 543424"/>
              <a:gd name="connsiteX83" fmla="*/ 122666 w 607074"/>
              <a:gd name="connsiteY83" fmla="*/ 158927 h 543424"/>
              <a:gd name="connsiteX84" fmla="*/ 110022 w 607074"/>
              <a:gd name="connsiteY84" fmla="*/ 138232 h 543424"/>
              <a:gd name="connsiteX85" fmla="*/ 0 w 607074"/>
              <a:gd name="connsiteY85" fmla="*/ 138232 h 543424"/>
              <a:gd name="connsiteX86" fmla="*/ 0 w 607074"/>
              <a:gd name="connsiteY86" fmla="*/ 78878 h 543424"/>
              <a:gd name="connsiteX87" fmla="*/ 91902 w 607074"/>
              <a:gd name="connsiteY87" fmla="*/ 78878 h 543424"/>
              <a:gd name="connsiteX88" fmla="*/ 176243 w 607074"/>
              <a:gd name="connsiteY88" fmla="*/ 0 h 54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607074" h="543424">
                <a:moveTo>
                  <a:pt x="0" y="421203"/>
                </a:moveTo>
                <a:lnTo>
                  <a:pt x="131009" y="421203"/>
                </a:lnTo>
                <a:lnTo>
                  <a:pt x="38977" y="543424"/>
                </a:lnTo>
                <a:lnTo>
                  <a:pt x="0" y="543424"/>
                </a:lnTo>
                <a:close/>
                <a:moveTo>
                  <a:pt x="543069" y="340380"/>
                </a:moveTo>
                <a:lnTo>
                  <a:pt x="471242" y="380208"/>
                </a:lnTo>
                <a:lnTo>
                  <a:pt x="421316" y="407801"/>
                </a:lnTo>
                <a:lnTo>
                  <a:pt x="471242" y="435394"/>
                </a:lnTo>
                <a:lnTo>
                  <a:pt x="543199" y="475092"/>
                </a:lnTo>
                <a:lnTo>
                  <a:pt x="517258" y="421207"/>
                </a:lnTo>
                <a:lnTo>
                  <a:pt x="510871" y="407801"/>
                </a:lnTo>
                <a:lnTo>
                  <a:pt x="514390" y="400382"/>
                </a:lnTo>
                <a:close/>
                <a:moveTo>
                  <a:pt x="348707" y="249660"/>
                </a:moveTo>
                <a:lnTo>
                  <a:pt x="451428" y="249660"/>
                </a:lnTo>
                <a:lnTo>
                  <a:pt x="452732" y="251092"/>
                </a:lnTo>
                <a:lnTo>
                  <a:pt x="454166" y="249660"/>
                </a:lnTo>
                <a:lnTo>
                  <a:pt x="607074" y="249660"/>
                </a:lnTo>
                <a:lnTo>
                  <a:pt x="607074" y="400382"/>
                </a:lnTo>
                <a:lnTo>
                  <a:pt x="525992" y="400382"/>
                </a:lnTo>
                <a:lnTo>
                  <a:pt x="522473" y="407801"/>
                </a:lnTo>
                <a:lnTo>
                  <a:pt x="528860" y="421207"/>
                </a:lnTo>
                <a:lnTo>
                  <a:pt x="607074" y="421207"/>
                </a:lnTo>
                <a:lnTo>
                  <a:pt x="607074" y="543424"/>
                </a:lnTo>
                <a:lnTo>
                  <a:pt x="64920" y="543424"/>
                </a:lnTo>
                <a:lnTo>
                  <a:pt x="156952" y="421207"/>
                </a:lnTo>
                <a:lnTo>
                  <a:pt x="321202" y="421207"/>
                </a:lnTo>
                <a:lnTo>
                  <a:pt x="327589" y="443984"/>
                </a:lnTo>
                <a:lnTo>
                  <a:pt x="465507" y="443984"/>
                </a:lnTo>
                <a:lnTo>
                  <a:pt x="399937" y="407801"/>
                </a:lnTo>
                <a:lnTo>
                  <a:pt x="465507" y="371487"/>
                </a:lnTo>
                <a:lnTo>
                  <a:pt x="382730" y="371487"/>
                </a:lnTo>
                <a:close/>
                <a:moveTo>
                  <a:pt x="396860" y="158913"/>
                </a:moveTo>
                <a:lnTo>
                  <a:pt x="607074" y="158913"/>
                </a:lnTo>
                <a:lnTo>
                  <a:pt x="607074" y="228914"/>
                </a:lnTo>
                <a:lnTo>
                  <a:pt x="460719" y="228914"/>
                </a:lnTo>
                <a:close/>
                <a:moveTo>
                  <a:pt x="176232" y="48620"/>
                </a:moveTo>
                <a:cubicBezTo>
                  <a:pt x="195005" y="48620"/>
                  <a:pt x="210650" y="61516"/>
                  <a:pt x="215213" y="78840"/>
                </a:cubicBezTo>
                <a:cubicBezTo>
                  <a:pt x="216125" y="82096"/>
                  <a:pt x="216777" y="85613"/>
                  <a:pt x="216777" y="89260"/>
                </a:cubicBezTo>
                <a:cubicBezTo>
                  <a:pt x="216777" y="111665"/>
                  <a:pt x="198656" y="129770"/>
                  <a:pt x="176232" y="129770"/>
                </a:cubicBezTo>
                <a:cubicBezTo>
                  <a:pt x="153808" y="129770"/>
                  <a:pt x="135556" y="111665"/>
                  <a:pt x="135556" y="89260"/>
                </a:cubicBezTo>
                <a:cubicBezTo>
                  <a:pt x="135556" y="85613"/>
                  <a:pt x="136208" y="82096"/>
                  <a:pt x="137121" y="78840"/>
                </a:cubicBezTo>
                <a:cubicBezTo>
                  <a:pt x="141814" y="61516"/>
                  <a:pt x="157458" y="48620"/>
                  <a:pt x="176232" y="48620"/>
                </a:cubicBezTo>
                <a:close/>
                <a:moveTo>
                  <a:pt x="176243" y="20695"/>
                </a:moveTo>
                <a:cubicBezTo>
                  <a:pt x="142872" y="20695"/>
                  <a:pt x="115497" y="46337"/>
                  <a:pt x="112629" y="78748"/>
                </a:cubicBezTo>
                <a:cubicBezTo>
                  <a:pt x="112368" y="80700"/>
                  <a:pt x="112238" y="82653"/>
                  <a:pt x="112238" y="84475"/>
                </a:cubicBezTo>
                <a:cubicBezTo>
                  <a:pt x="112238" y="96840"/>
                  <a:pt x="115888" y="108815"/>
                  <a:pt x="122666" y="119228"/>
                </a:cubicBezTo>
                <a:lnTo>
                  <a:pt x="135050" y="138232"/>
                </a:lnTo>
                <a:lnTo>
                  <a:pt x="143654" y="151248"/>
                </a:lnTo>
                <a:lnTo>
                  <a:pt x="142350" y="151248"/>
                </a:lnTo>
                <a:lnTo>
                  <a:pt x="147043" y="158927"/>
                </a:lnTo>
                <a:lnTo>
                  <a:pt x="166075" y="189776"/>
                </a:lnTo>
                <a:lnTo>
                  <a:pt x="176243" y="206306"/>
                </a:lnTo>
                <a:lnTo>
                  <a:pt x="186411" y="189776"/>
                </a:lnTo>
                <a:lnTo>
                  <a:pt x="205313" y="158927"/>
                </a:lnTo>
                <a:lnTo>
                  <a:pt x="210136" y="151248"/>
                </a:lnTo>
                <a:cubicBezTo>
                  <a:pt x="210136" y="151248"/>
                  <a:pt x="208832" y="151248"/>
                  <a:pt x="208832" y="151248"/>
                </a:cubicBezTo>
                <a:lnTo>
                  <a:pt x="217306" y="138232"/>
                </a:lnTo>
                <a:lnTo>
                  <a:pt x="229690" y="119228"/>
                </a:lnTo>
                <a:cubicBezTo>
                  <a:pt x="236468" y="108815"/>
                  <a:pt x="240118" y="96840"/>
                  <a:pt x="240118" y="84475"/>
                </a:cubicBezTo>
                <a:cubicBezTo>
                  <a:pt x="240118" y="82653"/>
                  <a:pt x="239988" y="80700"/>
                  <a:pt x="239858" y="78748"/>
                </a:cubicBezTo>
                <a:cubicBezTo>
                  <a:pt x="236859" y="46337"/>
                  <a:pt x="209484" y="20695"/>
                  <a:pt x="176243" y="20695"/>
                </a:cubicBezTo>
                <a:close/>
                <a:moveTo>
                  <a:pt x="176243" y="0"/>
                </a:moveTo>
                <a:cubicBezTo>
                  <a:pt x="221086" y="0"/>
                  <a:pt x="257586" y="34753"/>
                  <a:pt x="260584" y="78748"/>
                </a:cubicBezTo>
                <a:lnTo>
                  <a:pt x="607074" y="78748"/>
                </a:lnTo>
                <a:lnTo>
                  <a:pt x="607074" y="138232"/>
                </a:lnTo>
                <a:lnTo>
                  <a:pt x="242465" y="138232"/>
                </a:lnTo>
                <a:lnTo>
                  <a:pt x="229690" y="158927"/>
                </a:lnTo>
                <a:lnTo>
                  <a:pt x="368781" y="158927"/>
                </a:lnTo>
                <a:lnTo>
                  <a:pt x="432656" y="228954"/>
                </a:lnTo>
                <a:lnTo>
                  <a:pt x="342970" y="228954"/>
                </a:lnTo>
                <a:lnTo>
                  <a:pt x="337104" y="207868"/>
                </a:lnTo>
                <a:lnTo>
                  <a:pt x="217827" y="207868"/>
                </a:lnTo>
                <a:cubicBezTo>
                  <a:pt x="214307" y="203833"/>
                  <a:pt x="210397" y="200319"/>
                  <a:pt x="205965" y="197455"/>
                </a:cubicBezTo>
                <a:lnTo>
                  <a:pt x="199577" y="207868"/>
                </a:lnTo>
                <a:lnTo>
                  <a:pt x="176243" y="245875"/>
                </a:lnTo>
                <a:lnTo>
                  <a:pt x="146522" y="197455"/>
                </a:lnTo>
                <a:cubicBezTo>
                  <a:pt x="131009" y="207347"/>
                  <a:pt x="120841" y="224399"/>
                  <a:pt x="120841" y="244053"/>
                </a:cubicBezTo>
                <a:cubicBezTo>
                  <a:pt x="120841" y="274641"/>
                  <a:pt x="145609" y="299372"/>
                  <a:pt x="176243" y="299372"/>
                </a:cubicBezTo>
                <a:cubicBezTo>
                  <a:pt x="192799" y="299372"/>
                  <a:pt x="207659" y="291952"/>
                  <a:pt x="217827" y="280238"/>
                </a:cubicBezTo>
                <a:lnTo>
                  <a:pt x="281963" y="280238"/>
                </a:lnTo>
                <a:lnTo>
                  <a:pt x="315465" y="400377"/>
                </a:lnTo>
                <a:lnTo>
                  <a:pt x="0" y="400377"/>
                </a:lnTo>
                <a:lnTo>
                  <a:pt x="0" y="158927"/>
                </a:lnTo>
                <a:lnTo>
                  <a:pt x="122666" y="158927"/>
                </a:lnTo>
                <a:lnTo>
                  <a:pt x="110022" y="138232"/>
                </a:lnTo>
                <a:lnTo>
                  <a:pt x="0" y="138232"/>
                </a:lnTo>
                <a:lnTo>
                  <a:pt x="0" y="78878"/>
                </a:lnTo>
                <a:lnTo>
                  <a:pt x="91902" y="78878"/>
                </a:lnTo>
                <a:cubicBezTo>
                  <a:pt x="94770" y="34753"/>
                  <a:pt x="131400" y="0"/>
                  <a:pt x="1762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="" id="{A775BACE-91A2-4A53-B849-2DC16399C87C}"/>
              </a:ext>
            </a:extLst>
          </p:cNvPr>
          <p:cNvGrpSpPr/>
          <p:nvPr/>
        </p:nvGrpSpPr>
        <p:grpSpPr>
          <a:xfrm>
            <a:off x="4454736" y="3517220"/>
            <a:ext cx="225003" cy="52388"/>
            <a:chOff x="911225" y="1880333"/>
            <a:chExt cx="225003" cy="52388"/>
          </a:xfrm>
        </p:grpSpPr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xmlns="" id="{82EE2965-CEE8-4948-BFCB-C1121BC8D600}"/>
                </a:ext>
              </a:extLst>
            </p:cNvPr>
            <p:cNvCxnSpPr>
              <a:cxnSpLocks/>
            </p:cNvCxnSpPr>
            <p:nvPr/>
          </p:nvCxnSpPr>
          <p:spPr>
            <a:xfrm>
              <a:off x="911225" y="1880333"/>
              <a:ext cx="225003" cy="0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xmlns="" id="{DC4459DE-A1E9-4342-BBAC-928FEB242C08}"/>
                </a:ext>
              </a:extLst>
            </p:cNvPr>
            <p:cNvCxnSpPr>
              <a:cxnSpLocks/>
            </p:cNvCxnSpPr>
            <p:nvPr/>
          </p:nvCxnSpPr>
          <p:spPr>
            <a:xfrm>
              <a:off x="911225" y="1932721"/>
              <a:ext cx="141288" cy="0"/>
            </a:xfrm>
            <a:prstGeom prst="line">
              <a:avLst/>
            </a:prstGeom>
            <a:ln w="25400">
              <a:solidFill>
                <a:schemeClr val="accent1"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文本框 68">
            <a:extLst>
              <a:ext uri="{FF2B5EF4-FFF2-40B4-BE49-F238E27FC236}">
                <a16:creationId xmlns:a16="http://schemas.microsoft.com/office/drawing/2014/main" xmlns="" id="{20C44DAA-F1C1-4070-992E-5492F3FDF83F}"/>
              </a:ext>
            </a:extLst>
          </p:cNvPr>
          <p:cNvSpPr txBox="1"/>
          <p:nvPr/>
        </p:nvSpPr>
        <p:spPr>
          <a:xfrm>
            <a:off x="6730614" y="3550100"/>
            <a:ext cx="1082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accent1">
                    <a:alpha val="3000"/>
                  </a:schemeClr>
                </a:solidFill>
                <a:latin typeface="DIN" pitchFamily="50" charset="0"/>
              </a:rPr>
              <a:t>04</a:t>
            </a:r>
            <a:endParaRPr lang="zh-CN" altLang="en-US" sz="6600" dirty="0">
              <a:solidFill>
                <a:schemeClr val="accent1">
                  <a:alpha val="3000"/>
                </a:schemeClr>
              </a:solidFill>
              <a:latin typeface="DIN" pitchFamily="50" charset="0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4D78E126-CBB5-488D-9822-31339AE4FC27}"/>
              </a:ext>
            </a:extLst>
          </p:cNvPr>
          <p:cNvSpPr/>
          <p:nvPr/>
        </p:nvSpPr>
        <p:spPr>
          <a:xfrm>
            <a:off x="917575" y="4757737"/>
            <a:ext cx="3206750" cy="1323975"/>
          </a:xfrm>
          <a:prstGeom prst="roundRect">
            <a:avLst>
              <a:gd name="adj" fmla="val 5156"/>
            </a:avLst>
          </a:prstGeom>
          <a:solidFill>
            <a:schemeClr val="bg1"/>
          </a:solidFill>
          <a:ln>
            <a:noFill/>
          </a:ln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2619F8B4-1C05-4A80-9F34-EC636F625A57}"/>
              </a:ext>
            </a:extLst>
          </p:cNvPr>
          <p:cNvSpPr/>
          <p:nvPr/>
        </p:nvSpPr>
        <p:spPr>
          <a:xfrm>
            <a:off x="1212428" y="5387458"/>
            <a:ext cx="867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方案五</a:t>
            </a: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7971B7D7-7394-4C40-AA0F-9E3A8E8A04B6}"/>
              </a:ext>
            </a:extLst>
          </p:cNvPr>
          <p:cNvGrpSpPr/>
          <p:nvPr/>
        </p:nvGrpSpPr>
        <p:grpSpPr>
          <a:xfrm>
            <a:off x="911225" y="5175651"/>
            <a:ext cx="225003" cy="52388"/>
            <a:chOff x="911225" y="1880333"/>
            <a:chExt cx="225003" cy="52388"/>
          </a:xfrm>
        </p:grpSpPr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xmlns="" id="{D94B94C9-5A6B-4F85-94A4-09BB9A402FEE}"/>
                </a:ext>
              </a:extLst>
            </p:cNvPr>
            <p:cNvCxnSpPr>
              <a:cxnSpLocks/>
            </p:cNvCxnSpPr>
            <p:nvPr/>
          </p:nvCxnSpPr>
          <p:spPr>
            <a:xfrm>
              <a:off x="911225" y="1880333"/>
              <a:ext cx="225003" cy="0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xmlns="" id="{4FCE5F63-EB43-476B-B30B-0657F768E7B1}"/>
                </a:ext>
              </a:extLst>
            </p:cNvPr>
            <p:cNvCxnSpPr>
              <a:cxnSpLocks/>
            </p:cNvCxnSpPr>
            <p:nvPr/>
          </p:nvCxnSpPr>
          <p:spPr>
            <a:xfrm>
              <a:off x="911225" y="1932721"/>
              <a:ext cx="141288" cy="0"/>
            </a:xfrm>
            <a:prstGeom prst="line">
              <a:avLst/>
            </a:prstGeom>
            <a:ln w="25400">
              <a:solidFill>
                <a:schemeClr val="accent1"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文本框 69">
            <a:extLst>
              <a:ext uri="{FF2B5EF4-FFF2-40B4-BE49-F238E27FC236}">
                <a16:creationId xmlns:a16="http://schemas.microsoft.com/office/drawing/2014/main" xmlns="" id="{A3F86CBA-9008-4102-B84A-981347A2BDBD}"/>
              </a:ext>
            </a:extLst>
          </p:cNvPr>
          <p:cNvSpPr txBox="1"/>
          <p:nvPr/>
        </p:nvSpPr>
        <p:spPr>
          <a:xfrm>
            <a:off x="3231431" y="5205565"/>
            <a:ext cx="1082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accent1">
                    <a:alpha val="3000"/>
                  </a:schemeClr>
                </a:solidFill>
                <a:latin typeface="DIN" pitchFamily="50" charset="0"/>
              </a:rPr>
              <a:t>05</a:t>
            </a:r>
            <a:endParaRPr lang="zh-CN" altLang="en-US" sz="6600" dirty="0">
              <a:solidFill>
                <a:schemeClr val="accent1">
                  <a:alpha val="3000"/>
                </a:schemeClr>
              </a:solidFill>
              <a:latin typeface="DIN" pitchFamily="50" charset="0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F58BC925-ABF3-465B-B657-0D04A35CDB1A}"/>
              </a:ext>
            </a:extLst>
          </p:cNvPr>
          <p:cNvSpPr/>
          <p:nvPr/>
        </p:nvSpPr>
        <p:spPr>
          <a:xfrm>
            <a:off x="4456113" y="4760913"/>
            <a:ext cx="3206750" cy="1323975"/>
          </a:xfrm>
          <a:prstGeom prst="roundRect">
            <a:avLst>
              <a:gd name="adj" fmla="val 5156"/>
            </a:avLst>
          </a:prstGeom>
          <a:solidFill>
            <a:schemeClr val="bg1"/>
          </a:solidFill>
          <a:ln>
            <a:noFill/>
          </a:ln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EED697B4-361A-4C9B-8615-391F8B235926}"/>
              </a:ext>
            </a:extLst>
          </p:cNvPr>
          <p:cNvSpPr/>
          <p:nvPr/>
        </p:nvSpPr>
        <p:spPr>
          <a:xfrm>
            <a:off x="4734919" y="5387458"/>
            <a:ext cx="867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方案六</a:t>
            </a:r>
          </a:p>
        </p:txBody>
      </p:sp>
      <p:sp>
        <p:nvSpPr>
          <p:cNvPr id="33" name="satellite-signal_64675">
            <a:extLst>
              <a:ext uri="{FF2B5EF4-FFF2-40B4-BE49-F238E27FC236}">
                <a16:creationId xmlns:a16="http://schemas.microsoft.com/office/drawing/2014/main" xmlns="" id="{1A9A7605-E673-4EE0-A3A1-5DB4DAC7E367}"/>
              </a:ext>
            </a:extLst>
          </p:cNvPr>
          <p:cNvSpPr>
            <a:spLocks noChangeAspect="1"/>
          </p:cNvSpPr>
          <p:nvPr/>
        </p:nvSpPr>
        <p:spPr bwMode="auto">
          <a:xfrm>
            <a:off x="4835770" y="5035795"/>
            <a:ext cx="393456" cy="302574"/>
          </a:xfrm>
          <a:custGeom>
            <a:avLst/>
            <a:gdLst>
              <a:gd name="T0" fmla="*/ 3939 w 3947"/>
              <a:gd name="T1" fmla="*/ 1746 h 3040"/>
              <a:gd name="T2" fmla="*/ 3941 w 3947"/>
              <a:gd name="T3" fmla="*/ 1734 h 3040"/>
              <a:gd name="T4" fmla="*/ 3917 w 3947"/>
              <a:gd name="T5" fmla="*/ 1645 h 3040"/>
              <a:gd name="T6" fmla="*/ 3268 w 3947"/>
              <a:gd name="T7" fmla="*/ 121 h 3040"/>
              <a:gd name="T8" fmla="*/ 3084 w 3947"/>
              <a:gd name="T9" fmla="*/ 0 h 3040"/>
              <a:gd name="T10" fmla="*/ 871 w 3947"/>
              <a:gd name="T11" fmla="*/ 0 h 3040"/>
              <a:gd name="T12" fmla="*/ 687 w 3947"/>
              <a:gd name="T13" fmla="*/ 121 h 3040"/>
              <a:gd name="T14" fmla="*/ 37 w 3947"/>
              <a:gd name="T15" fmla="*/ 1645 h 3040"/>
              <a:gd name="T16" fmla="*/ 11 w 3947"/>
              <a:gd name="T17" fmla="*/ 1736 h 3040"/>
              <a:gd name="T18" fmla="*/ 6 w 3947"/>
              <a:gd name="T19" fmla="*/ 1741 h 3040"/>
              <a:gd name="T20" fmla="*/ 0 w 3947"/>
              <a:gd name="T21" fmla="*/ 1743 h 3040"/>
              <a:gd name="T22" fmla="*/ 0 w 3947"/>
              <a:gd name="T23" fmla="*/ 2836 h 3040"/>
              <a:gd name="T24" fmla="*/ 211 w 3947"/>
              <a:gd name="T25" fmla="*/ 3040 h 3040"/>
              <a:gd name="T26" fmla="*/ 3744 w 3947"/>
              <a:gd name="T27" fmla="*/ 3040 h 3040"/>
              <a:gd name="T28" fmla="*/ 3933 w 3947"/>
              <a:gd name="T29" fmla="*/ 2836 h 3040"/>
              <a:gd name="T30" fmla="*/ 3933 w 3947"/>
              <a:gd name="T31" fmla="*/ 1751 h 3040"/>
              <a:gd name="T32" fmla="*/ 3939 w 3947"/>
              <a:gd name="T33" fmla="*/ 1746 h 3040"/>
              <a:gd name="T34" fmla="*/ 1978 w 3947"/>
              <a:gd name="T35" fmla="*/ 2493 h 3040"/>
              <a:gd name="T36" fmla="*/ 644 w 3947"/>
              <a:gd name="T37" fmla="*/ 2493 h 3040"/>
              <a:gd name="T38" fmla="*/ 444 w 3947"/>
              <a:gd name="T39" fmla="*/ 2293 h 3040"/>
              <a:gd name="T40" fmla="*/ 644 w 3947"/>
              <a:gd name="T41" fmla="*/ 2093 h 3040"/>
              <a:gd name="T42" fmla="*/ 1978 w 3947"/>
              <a:gd name="T43" fmla="*/ 2093 h 3040"/>
              <a:gd name="T44" fmla="*/ 2178 w 3947"/>
              <a:gd name="T45" fmla="*/ 2293 h 3040"/>
              <a:gd name="T46" fmla="*/ 1978 w 3947"/>
              <a:gd name="T47" fmla="*/ 2493 h 3040"/>
              <a:gd name="T48" fmla="*/ 3084 w 3947"/>
              <a:gd name="T49" fmla="*/ 2760 h 3040"/>
              <a:gd name="T50" fmla="*/ 2664 w 3947"/>
              <a:gd name="T51" fmla="*/ 2340 h 3040"/>
              <a:gd name="T52" fmla="*/ 3084 w 3947"/>
              <a:gd name="T53" fmla="*/ 1920 h 3040"/>
              <a:gd name="T54" fmla="*/ 3504 w 3947"/>
              <a:gd name="T55" fmla="*/ 2340 h 3040"/>
              <a:gd name="T56" fmla="*/ 3084 w 3947"/>
              <a:gd name="T57" fmla="*/ 2760 h 30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947" h="3040">
                <a:moveTo>
                  <a:pt x="3939" y="1746"/>
                </a:moveTo>
                <a:cubicBezTo>
                  <a:pt x="3939" y="1742"/>
                  <a:pt x="3941" y="1738"/>
                  <a:pt x="3941" y="1734"/>
                </a:cubicBezTo>
                <a:cubicBezTo>
                  <a:pt x="3940" y="1702"/>
                  <a:pt x="3932" y="1671"/>
                  <a:pt x="3917" y="1645"/>
                </a:cubicBezTo>
                <a:lnTo>
                  <a:pt x="3268" y="121"/>
                </a:lnTo>
                <a:cubicBezTo>
                  <a:pt x="3236" y="47"/>
                  <a:pt x="3165" y="0"/>
                  <a:pt x="3084" y="0"/>
                </a:cubicBezTo>
                <a:lnTo>
                  <a:pt x="871" y="0"/>
                </a:lnTo>
                <a:cubicBezTo>
                  <a:pt x="791" y="0"/>
                  <a:pt x="719" y="47"/>
                  <a:pt x="687" y="121"/>
                </a:cubicBezTo>
                <a:lnTo>
                  <a:pt x="37" y="1645"/>
                </a:lnTo>
                <a:cubicBezTo>
                  <a:pt x="22" y="1672"/>
                  <a:pt x="13" y="1703"/>
                  <a:pt x="11" y="1736"/>
                </a:cubicBezTo>
                <a:cubicBezTo>
                  <a:pt x="11" y="1737"/>
                  <a:pt x="6" y="1739"/>
                  <a:pt x="6" y="1741"/>
                </a:cubicBezTo>
                <a:cubicBezTo>
                  <a:pt x="6" y="1742"/>
                  <a:pt x="0" y="1742"/>
                  <a:pt x="0" y="1743"/>
                </a:cubicBezTo>
                <a:lnTo>
                  <a:pt x="0" y="2836"/>
                </a:lnTo>
                <a:cubicBezTo>
                  <a:pt x="0" y="2947"/>
                  <a:pt x="101" y="3040"/>
                  <a:pt x="211" y="3040"/>
                </a:cubicBezTo>
                <a:lnTo>
                  <a:pt x="3744" y="3040"/>
                </a:lnTo>
                <a:cubicBezTo>
                  <a:pt x="3855" y="3040"/>
                  <a:pt x="3933" y="2947"/>
                  <a:pt x="3933" y="2836"/>
                </a:cubicBezTo>
                <a:lnTo>
                  <a:pt x="3933" y="1751"/>
                </a:lnTo>
                <a:cubicBezTo>
                  <a:pt x="3947" y="1750"/>
                  <a:pt x="3939" y="1748"/>
                  <a:pt x="3939" y="1746"/>
                </a:cubicBezTo>
                <a:close/>
                <a:moveTo>
                  <a:pt x="1978" y="2493"/>
                </a:moveTo>
                <a:lnTo>
                  <a:pt x="644" y="2493"/>
                </a:lnTo>
                <a:cubicBezTo>
                  <a:pt x="534" y="2493"/>
                  <a:pt x="444" y="2403"/>
                  <a:pt x="444" y="2293"/>
                </a:cubicBezTo>
                <a:cubicBezTo>
                  <a:pt x="444" y="2183"/>
                  <a:pt x="534" y="2093"/>
                  <a:pt x="644" y="2093"/>
                </a:cubicBezTo>
                <a:lnTo>
                  <a:pt x="1978" y="2093"/>
                </a:lnTo>
                <a:cubicBezTo>
                  <a:pt x="2088" y="2093"/>
                  <a:pt x="2178" y="2183"/>
                  <a:pt x="2178" y="2293"/>
                </a:cubicBezTo>
                <a:cubicBezTo>
                  <a:pt x="2178" y="2403"/>
                  <a:pt x="2088" y="2493"/>
                  <a:pt x="1978" y="2493"/>
                </a:cubicBezTo>
                <a:close/>
                <a:moveTo>
                  <a:pt x="3084" y="2760"/>
                </a:moveTo>
                <a:cubicBezTo>
                  <a:pt x="2853" y="2760"/>
                  <a:pt x="2664" y="2571"/>
                  <a:pt x="2664" y="2340"/>
                </a:cubicBezTo>
                <a:cubicBezTo>
                  <a:pt x="2664" y="2108"/>
                  <a:pt x="2853" y="1920"/>
                  <a:pt x="3084" y="1920"/>
                </a:cubicBezTo>
                <a:cubicBezTo>
                  <a:pt x="3316" y="1920"/>
                  <a:pt x="3504" y="2108"/>
                  <a:pt x="3504" y="2340"/>
                </a:cubicBezTo>
                <a:cubicBezTo>
                  <a:pt x="3504" y="2571"/>
                  <a:pt x="3316" y="2760"/>
                  <a:pt x="3084" y="276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xmlns="" id="{9BEF02AD-FDB4-4553-9CAC-7B5207246E04}"/>
              </a:ext>
            </a:extLst>
          </p:cNvPr>
          <p:cNvGrpSpPr/>
          <p:nvPr/>
        </p:nvGrpSpPr>
        <p:grpSpPr>
          <a:xfrm>
            <a:off x="4454736" y="5175651"/>
            <a:ext cx="225003" cy="52388"/>
            <a:chOff x="911225" y="1880333"/>
            <a:chExt cx="225003" cy="52388"/>
          </a:xfrm>
        </p:grpSpPr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xmlns="" id="{1A8FECC6-3D57-45D7-BD16-F1E21AC1219E}"/>
                </a:ext>
              </a:extLst>
            </p:cNvPr>
            <p:cNvCxnSpPr>
              <a:cxnSpLocks/>
            </p:cNvCxnSpPr>
            <p:nvPr/>
          </p:nvCxnSpPr>
          <p:spPr>
            <a:xfrm>
              <a:off x="911225" y="1880333"/>
              <a:ext cx="225003" cy="0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xmlns="" id="{DAB29C69-65B6-49C9-AB6C-47A265C83603}"/>
                </a:ext>
              </a:extLst>
            </p:cNvPr>
            <p:cNvCxnSpPr>
              <a:cxnSpLocks/>
            </p:cNvCxnSpPr>
            <p:nvPr/>
          </p:nvCxnSpPr>
          <p:spPr>
            <a:xfrm>
              <a:off x="911225" y="1932721"/>
              <a:ext cx="141288" cy="0"/>
            </a:xfrm>
            <a:prstGeom prst="line">
              <a:avLst/>
            </a:prstGeom>
            <a:ln w="25400">
              <a:solidFill>
                <a:schemeClr val="accent1"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文本框 70">
            <a:extLst>
              <a:ext uri="{FF2B5EF4-FFF2-40B4-BE49-F238E27FC236}">
                <a16:creationId xmlns:a16="http://schemas.microsoft.com/office/drawing/2014/main" xmlns="" id="{023E138C-A1BE-451B-8EFD-B6810B08D2AC}"/>
              </a:ext>
            </a:extLst>
          </p:cNvPr>
          <p:cNvSpPr txBox="1"/>
          <p:nvPr/>
        </p:nvSpPr>
        <p:spPr>
          <a:xfrm>
            <a:off x="6730614" y="5205565"/>
            <a:ext cx="1082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accent1">
                    <a:alpha val="3000"/>
                  </a:schemeClr>
                </a:solidFill>
                <a:latin typeface="DIN" pitchFamily="50" charset="0"/>
              </a:rPr>
              <a:t>06</a:t>
            </a:r>
            <a:endParaRPr lang="zh-CN" altLang="en-US" sz="6600" dirty="0">
              <a:solidFill>
                <a:schemeClr val="accent1">
                  <a:alpha val="3000"/>
                </a:schemeClr>
              </a:solidFill>
              <a:latin typeface="DIN" pitchFamily="50" charset="0"/>
            </a:endParaRPr>
          </a:p>
        </p:txBody>
      </p:sp>
      <p:sp>
        <p:nvSpPr>
          <p:cNvPr id="29" name="satellite_258651">
            <a:extLst>
              <a:ext uri="{FF2B5EF4-FFF2-40B4-BE49-F238E27FC236}">
                <a16:creationId xmlns:a16="http://schemas.microsoft.com/office/drawing/2014/main" xmlns="" id="{46D8CCD1-D33F-48A7-B6EC-CBA4F0CAA440}"/>
              </a:ext>
            </a:extLst>
          </p:cNvPr>
          <p:cNvSpPr>
            <a:spLocks noChangeAspect="1"/>
          </p:cNvSpPr>
          <p:nvPr/>
        </p:nvSpPr>
        <p:spPr bwMode="auto">
          <a:xfrm>
            <a:off x="1317838" y="5032506"/>
            <a:ext cx="329860" cy="329376"/>
          </a:xfrm>
          <a:custGeom>
            <a:avLst/>
            <a:gdLst>
              <a:gd name="connsiteX0" fmla="*/ 213412 w 607616"/>
              <a:gd name="connsiteY0" fmla="*/ 336396 h 606722"/>
              <a:gd name="connsiteX1" fmla="*/ 199081 w 607616"/>
              <a:gd name="connsiteY1" fmla="*/ 350703 h 606722"/>
              <a:gd name="connsiteX2" fmla="*/ 256405 w 607616"/>
              <a:gd name="connsiteY2" fmla="*/ 407932 h 606722"/>
              <a:gd name="connsiteX3" fmla="*/ 270736 w 607616"/>
              <a:gd name="connsiteY3" fmla="*/ 393624 h 606722"/>
              <a:gd name="connsiteX4" fmla="*/ 249195 w 607616"/>
              <a:gd name="connsiteY4" fmla="*/ 300672 h 606722"/>
              <a:gd name="connsiteX5" fmla="*/ 249195 w 607616"/>
              <a:gd name="connsiteY5" fmla="*/ 314979 h 606722"/>
              <a:gd name="connsiteX6" fmla="*/ 263526 w 607616"/>
              <a:gd name="connsiteY6" fmla="*/ 314979 h 606722"/>
              <a:gd name="connsiteX7" fmla="*/ 263526 w 607616"/>
              <a:gd name="connsiteY7" fmla="*/ 300672 h 606722"/>
              <a:gd name="connsiteX8" fmla="*/ 249195 w 607616"/>
              <a:gd name="connsiteY8" fmla="*/ 300672 h 606722"/>
              <a:gd name="connsiteX9" fmla="*/ 277857 w 607616"/>
              <a:gd name="connsiteY9" fmla="*/ 272057 h 606722"/>
              <a:gd name="connsiteX10" fmla="*/ 277857 w 607616"/>
              <a:gd name="connsiteY10" fmla="*/ 286365 h 606722"/>
              <a:gd name="connsiteX11" fmla="*/ 292187 w 607616"/>
              <a:gd name="connsiteY11" fmla="*/ 286365 h 606722"/>
              <a:gd name="connsiteX12" fmla="*/ 292187 w 607616"/>
              <a:gd name="connsiteY12" fmla="*/ 272057 h 606722"/>
              <a:gd name="connsiteX13" fmla="*/ 277857 w 607616"/>
              <a:gd name="connsiteY13" fmla="*/ 272057 h 606722"/>
              <a:gd name="connsiteX14" fmla="*/ 306518 w 607616"/>
              <a:gd name="connsiteY14" fmla="*/ 243443 h 606722"/>
              <a:gd name="connsiteX15" fmla="*/ 306518 w 607616"/>
              <a:gd name="connsiteY15" fmla="*/ 257750 h 606722"/>
              <a:gd name="connsiteX16" fmla="*/ 320849 w 607616"/>
              <a:gd name="connsiteY16" fmla="*/ 257750 h 606722"/>
              <a:gd name="connsiteX17" fmla="*/ 320849 w 607616"/>
              <a:gd name="connsiteY17" fmla="*/ 243443 h 606722"/>
              <a:gd name="connsiteX18" fmla="*/ 306518 w 607616"/>
              <a:gd name="connsiteY18" fmla="*/ 243443 h 606722"/>
              <a:gd name="connsiteX19" fmla="*/ 363753 w 607616"/>
              <a:gd name="connsiteY19" fmla="*/ 186303 h 606722"/>
              <a:gd name="connsiteX20" fmla="*/ 349422 w 607616"/>
              <a:gd name="connsiteY20" fmla="*/ 200610 h 606722"/>
              <a:gd name="connsiteX21" fmla="*/ 406835 w 607616"/>
              <a:gd name="connsiteY21" fmla="*/ 257750 h 606722"/>
              <a:gd name="connsiteX22" fmla="*/ 421076 w 607616"/>
              <a:gd name="connsiteY22" fmla="*/ 243443 h 606722"/>
              <a:gd name="connsiteX23" fmla="*/ 392415 w 607616"/>
              <a:gd name="connsiteY23" fmla="*/ 214917 h 606722"/>
              <a:gd name="connsiteX24" fmla="*/ 392415 w 607616"/>
              <a:gd name="connsiteY24" fmla="*/ 214829 h 606722"/>
              <a:gd name="connsiteX25" fmla="*/ 435405 w 607616"/>
              <a:gd name="connsiteY25" fmla="*/ 101120 h 606722"/>
              <a:gd name="connsiteX26" fmla="*/ 506355 w 607616"/>
              <a:gd name="connsiteY26" fmla="*/ 171858 h 606722"/>
              <a:gd name="connsiteX27" fmla="*/ 496207 w 607616"/>
              <a:gd name="connsiteY27" fmla="*/ 181988 h 606722"/>
              <a:gd name="connsiteX28" fmla="*/ 486058 w 607616"/>
              <a:gd name="connsiteY28" fmla="*/ 171858 h 606722"/>
              <a:gd name="connsiteX29" fmla="*/ 435405 w 607616"/>
              <a:gd name="connsiteY29" fmla="*/ 121293 h 606722"/>
              <a:gd name="connsiteX30" fmla="*/ 425346 w 607616"/>
              <a:gd name="connsiteY30" fmla="*/ 111251 h 606722"/>
              <a:gd name="connsiteX31" fmla="*/ 435405 w 607616"/>
              <a:gd name="connsiteY31" fmla="*/ 101120 h 606722"/>
              <a:gd name="connsiteX32" fmla="*/ 132055 w 607616"/>
              <a:gd name="connsiteY32" fmla="*/ 55671 h 606722"/>
              <a:gd name="connsiteX33" fmla="*/ 303937 w 607616"/>
              <a:gd name="connsiteY33" fmla="*/ 141426 h 606722"/>
              <a:gd name="connsiteX34" fmla="*/ 309367 w 607616"/>
              <a:gd name="connsiteY34" fmla="*/ 148891 h 606722"/>
              <a:gd name="connsiteX35" fmla="*/ 306518 w 607616"/>
              <a:gd name="connsiteY35" fmla="*/ 157600 h 606722"/>
              <a:gd name="connsiteX36" fmla="*/ 249195 w 607616"/>
              <a:gd name="connsiteY36" fmla="*/ 214917 h 606722"/>
              <a:gd name="connsiteX37" fmla="*/ 263526 w 607616"/>
              <a:gd name="connsiteY37" fmla="*/ 229225 h 606722"/>
              <a:gd name="connsiteX38" fmla="*/ 313639 w 607616"/>
              <a:gd name="connsiteY38" fmla="*/ 179105 h 606722"/>
              <a:gd name="connsiteX39" fmla="*/ 327970 w 607616"/>
              <a:gd name="connsiteY39" fmla="*/ 179105 h 606722"/>
              <a:gd name="connsiteX40" fmla="*/ 335091 w 607616"/>
              <a:gd name="connsiteY40" fmla="*/ 186303 h 606722"/>
              <a:gd name="connsiteX41" fmla="*/ 356632 w 607616"/>
              <a:gd name="connsiteY41" fmla="*/ 164798 h 606722"/>
              <a:gd name="connsiteX42" fmla="*/ 370963 w 607616"/>
              <a:gd name="connsiteY42" fmla="*/ 164798 h 606722"/>
              <a:gd name="connsiteX43" fmla="*/ 399625 w 607616"/>
              <a:gd name="connsiteY43" fmla="*/ 193412 h 606722"/>
              <a:gd name="connsiteX44" fmla="*/ 415914 w 607616"/>
              <a:gd name="connsiteY44" fmla="*/ 177061 h 606722"/>
              <a:gd name="connsiteX45" fmla="*/ 421165 w 607616"/>
              <a:gd name="connsiteY45" fmla="*/ 157600 h 606722"/>
              <a:gd name="connsiteX46" fmla="*/ 449738 w 607616"/>
              <a:gd name="connsiteY46" fmla="*/ 157600 h 606722"/>
              <a:gd name="connsiteX47" fmla="*/ 449738 w 607616"/>
              <a:gd name="connsiteY47" fmla="*/ 186214 h 606722"/>
              <a:gd name="connsiteX48" fmla="*/ 430245 w 607616"/>
              <a:gd name="connsiteY48" fmla="*/ 191368 h 606722"/>
              <a:gd name="connsiteX49" fmla="*/ 413866 w 607616"/>
              <a:gd name="connsiteY49" fmla="*/ 207719 h 606722"/>
              <a:gd name="connsiteX50" fmla="*/ 442528 w 607616"/>
              <a:gd name="connsiteY50" fmla="*/ 236334 h 606722"/>
              <a:gd name="connsiteX51" fmla="*/ 442528 w 607616"/>
              <a:gd name="connsiteY51" fmla="*/ 250641 h 606722"/>
              <a:gd name="connsiteX52" fmla="*/ 421076 w 607616"/>
              <a:gd name="connsiteY52" fmla="*/ 272057 h 606722"/>
              <a:gd name="connsiteX53" fmla="*/ 428287 w 607616"/>
              <a:gd name="connsiteY53" fmla="*/ 279167 h 606722"/>
              <a:gd name="connsiteX54" fmla="*/ 431224 w 607616"/>
              <a:gd name="connsiteY54" fmla="*/ 286276 h 606722"/>
              <a:gd name="connsiteX55" fmla="*/ 428287 w 607616"/>
              <a:gd name="connsiteY55" fmla="*/ 293474 h 606722"/>
              <a:gd name="connsiteX56" fmla="*/ 378084 w 607616"/>
              <a:gd name="connsiteY56" fmla="*/ 343594 h 606722"/>
              <a:gd name="connsiteX57" fmla="*/ 401138 w 607616"/>
              <a:gd name="connsiteY57" fmla="*/ 366610 h 606722"/>
              <a:gd name="connsiteX58" fmla="*/ 448759 w 607616"/>
              <a:gd name="connsiteY58" fmla="*/ 301738 h 606722"/>
              <a:gd name="connsiteX59" fmla="*/ 457749 w 607616"/>
              <a:gd name="connsiteY59" fmla="*/ 297650 h 606722"/>
              <a:gd name="connsiteX60" fmla="*/ 465939 w 607616"/>
              <a:gd name="connsiteY60" fmla="*/ 303249 h 606722"/>
              <a:gd name="connsiteX61" fmla="*/ 552013 w 607616"/>
              <a:gd name="connsiteY61" fmla="*/ 474758 h 606722"/>
              <a:gd name="connsiteX62" fmla="*/ 551123 w 607616"/>
              <a:gd name="connsiteY62" fmla="*/ 485244 h 606722"/>
              <a:gd name="connsiteX63" fmla="*/ 465048 w 607616"/>
              <a:gd name="connsiteY63" fmla="*/ 602546 h 606722"/>
              <a:gd name="connsiteX64" fmla="*/ 456859 w 607616"/>
              <a:gd name="connsiteY64" fmla="*/ 606722 h 606722"/>
              <a:gd name="connsiteX65" fmla="*/ 455702 w 607616"/>
              <a:gd name="connsiteY65" fmla="*/ 606633 h 606722"/>
              <a:gd name="connsiteX66" fmla="*/ 447602 w 607616"/>
              <a:gd name="connsiteY66" fmla="*/ 600591 h 606722"/>
              <a:gd name="connsiteX67" fmla="*/ 368827 w 607616"/>
              <a:gd name="connsiteY67" fmla="*/ 419129 h 606722"/>
              <a:gd name="connsiteX68" fmla="*/ 369984 w 607616"/>
              <a:gd name="connsiteY68" fmla="*/ 409087 h 606722"/>
              <a:gd name="connsiteX69" fmla="*/ 389032 w 607616"/>
              <a:gd name="connsiteY69" fmla="*/ 383050 h 606722"/>
              <a:gd name="connsiteX70" fmla="*/ 363753 w 607616"/>
              <a:gd name="connsiteY70" fmla="*/ 357901 h 606722"/>
              <a:gd name="connsiteX71" fmla="*/ 306518 w 607616"/>
              <a:gd name="connsiteY71" fmla="*/ 415041 h 606722"/>
              <a:gd name="connsiteX72" fmla="*/ 299397 w 607616"/>
              <a:gd name="connsiteY72" fmla="*/ 417973 h 606722"/>
              <a:gd name="connsiteX73" fmla="*/ 292187 w 607616"/>
              <a:gd name="connsiteY73" fmla="*/ 415041 h 606722"/>
              <a:gd name="connsiteX74" fmla="*/ 285067 w 607616"/>
              <a:gd name="connsiteY74" fmla="*/ 407843 h 606722"/>
              <a:gd name="connsiteX75" fmla="*/ 263526 w 607616"/>
              <a:gd name="connsiteY75" fmla="*/ 429348 h 606722"/>
              <a:gd name="connsiteX76" fmla="*/ 256405 w 607616"/>
              <a:gd name="connsiteY76" fmla="*/ 432281 h 606722"/>
              <a:gd name="connsiteX77" fmla="*/ 249195 w 607616"/>
              <a:gd name="connsiteY77" fmla="*/ 429348 h 606722"/>
              <a:gd name="connsiteX78" fmla="*/ 177629 w 607616"/>
              <a:gd name="connsiteY78" fmla="*/ 357901 h 606722"/>
              <a:gd name="connsiteX79" fmla="*/ 177629 w 607616"/>
              <a:gd name="connsiteY79" fmla="*/ 343594 h 606722"/>
              <a:gd name="connsiteX80" fmla="*/ 199170 w 607616"/>
              <a:gd name="connsiteY80" fmla="*/ 322088 h 606722"/>
              <a:gd name="connsiteX81" fmla="*/ 191960 w 607616"/>
              <a:gd name="connsiteY81" fmla="*/ 314890 h 606722"/>
              <a:gd name="connsiteX82" fmla="*/ 191960 w 607616"/>
              <a:gd name="connsiteY82" fmla="*/ 300583 h 606722"/>
              <a:gd name="connsiteX83" fmla="*/ 249195 w 607616"/>
              <a:gd name="connsiteY83" fmla="*/ 243443 h 606722"/>
              <a:gd name="connsiteX84" fmla="*/ 234864 w 607616"/>
              <a:gd name="connsiteY84" fmla="*/ 229136 h 606722"/>
              <a:gd name="connsiteX85" fmla="*/ 213412 w 607616"/>
              <a:gd name="connsiteY85" fmla="*/ 250641 h 606722"/>
              <a:gd name="connsiteX86" fmla="*/ 206202 w 607616"/>
              <a:gd name="connsiteY86" fmla="*/ 253574 h 606722"/>
              <a:gd name="connsiteX87" fmla="*/ 201930 w 607616"/>
              <a:gd name="connsiteY87" fmla="*/ 252596 h 606722"/>
              <a:gd name="connsiteX88" fmla="*/ 5837 w 607616"/>
              <a:gd name="connsiteY88" fmla="*/ 160888 h 606722"/>
              <a:gd name="connsiteX89" fmla="*/ 51 w 607616"/>
              <a:gd name="connsiteY89" fmla="*/ 152712 h 606722"/>
              <a:gd name="connsiteX90" fmla="*/ 4057 w 607616"/>
              <a:gd name="connsiteY90" fmla="*/ 143559 h 606722"/>
              <a:gd name="connsiteX91" fmla="*/ 121463 w 607616"/>
              <a:gd name="connsiteY91" fmla="*/ 56560 h 606722"/>
              <a:gd name="connsiteX92" fmla="*/ 132055 w 607616"/>
              <a:gd name="connsiteY92" fmla="*/ 55671 h 606722"/>
              <a:gd name="connsiteX93" fmla="*/ 435401 w 607616"/>
              <a:gd name="connsiteY93" fmla="*/ 50595 h 606722"/>
              <a:gd name="connsiteX94" fmla="*/ 556950 w 607616"/>
              <a:gd name="connsiteY94" fmla="*/ 171861 h 606722"/>
              <a:gd name="connsiteX95" fmla="*/ 546806 w 607616"/>
              <a:gd name="connsiteY95" fmla="*/ 181988 h 606722"/>
              <a:gd name="connsiteX96" fmla="*/ 536662 w 607616"/>
              <a:gd name="connsiteY96" fmla="*/ 171861 h 606722"/>
              <a:gd name="connsiteX97" fmla="*/ 435401 w 607616"/>
              <a:gd name="connsiteY97" fmla="*/ 70761 h 606722"/>
              <a:gd name="connsiteX98" fmla="*/ 425346 w 607616"/>
              <a:gd name="connsiteY98" fmla="*/ 60722 h 606722"/>
              <a:gd name="connsiteX99" fmla="*/ 435401 w 607616"/>
              <a:gd name="connsiteY99" fmla="*/ 50595 h 606722"/>
              <a:gd name="connsiteX100" fmla="*/ 435403 w 607616"/>
              <a:gd name="connsiteY100" fmla="*/ 0 h 606722"/>
              <a:gd name="connsiteX101" fmla="*/ 607616 w 607616"/>
              <a:gd name="connsiteY101" fmla="*/ 171858 h 606722"/>
              <a:gd name="connsiteX102" fmla="*/ 597470 w 607616"/>
              <a:gd name="connsiteY102" fmla="*/ 181988 h 606722"/>
              <a:gd name="connsiteX103" fmla="*/ 587324 w 607616"/>
              <a:gd name="connsiteY103" fmla="*/ 171858 h 606722"/>
              <a:gd name="connsiteX104" fmla="*/ 435403 w 607616"/>
              <a:gd name="connsiteY104" fmla="*/ 20260 h 606722"/>
              <a:gd name="connsiteX105" fmla="*/ 425346 w 607616"/>
              <a:gd name="connsiteY105" fmla="*/ 10130 h 606722"/>
              <a:gd name="connsiteX106" fmla="*/ 435403 w 607616"/>
              <a:gd name="connsiteY10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607616" h="606722">
                <a:moveTo>
                  <a:pt x="213412" y="336396"/>
                </a:moveTo>
                <a:lnTo>
                  <a:pt x="199081" y="350703"/>
                </a:lnTo>
                <a:lnTo>
                  <a:pt x="256405" y="407932"/>
                </a:lnTo>
                <a:lnTo>
                  <a:pt x="270736" y="393624"/>
                </a:lnTo>
                <a:close/>
                <a:moveTo>
                  <a:pt x="249195" y="300672"/>
                </a:moveTo>
                <a:cubicBezTo>
                  <a:pt x="245278" y="304582"/>
                  <a:pt x="245278" y="310980"/>
                  <a:pt x="249195" y="314979"/>
                </a:cubicBezTo>
                <a:cubicBezTo>
                  <a:pt x="253111" y="318889"/>
                  <a:pt x="259609" y="318889"/>
                  <a:pt x="263526" y="314979"/>
                </a:cubicBezTo>
                <a:cubicBezTo>
                  <a:pt x="267442" y="310980"/>
                  <a:pt x="267442" y="304582"/>
                  <a:pt x="263526" y="300672"/>
                </a:cubicBezTo>
                <a:cubicBezTo>
                  <a:pt x="259609" y="296762"/>
                  <a:pt x="253111" y="296762"/>
                  <a:pt x="249195" y="300672"/>
                </a:cubicBezTo>
                <a:close/>
                <a:moveTo>
                  <a:pt x="277857" y="272057"/>
                </a:moveTo>
                <a:cubicBezTo>
                  <a:pt x="273851" y="276056"/>
                  <a:pt x="273851" y="282455"/>
                  <a:pt x="277857" y="286365"/>
                </a:cubicBezTo>
                <a:cubicBezTo>
                  <a:pt x="281773" y="290364"/>
                  <a:pt x="288182" y="290364"/>
                  <a:pt x="292187" y="286365"/>
                </a:cubicBezTo>
                <a:cubicBezTo>
                  <a:pt x="296104" y="282455"/>
                  <a:pt x="296104" y="276056"/>
                  <a:pt x="292187" y="272057"/>
                </a:cubicBezTo>
                <a:cubicBezTo>
                  <a:pt x="288182" y="268147"/>
                  <a:pt x="281773" y="268147"/>
                  <a:pt x="277857" y="272057"/>
                </a:cubicBezTo>
                <a:close/>
                <a:moveTo>
                  <a:pt x="306518" y="243443"/>
                </a:moveTo>
                <a:cubicBezTo>
                  <a:pt x="302513" y="247442"/>
                  <a:pt x="302513" y="253840"/>
                  <a:pt x="306518" y="257750"/>
                </a:cubicBezTo>
                <a:cubicBezTo>
                  <a:pt x="310435" y="261749"/>
                  <a:pt x="316844" y="261749"/>
                  <a:pt x="320849" y="257750"/>
                </a:cubicBezTo>
                <a:cubicBezTo>
                  <a:pt x="324766" y="253840"/>
                  <a:pt x="324766" y="247442"/>
                  <a:pt x="320849" y="243443"/>
                </a:cubicBezTo>
                <a:cubicBezTo>
                  <a:pt x="316844" y="239533"/>
                  <a:pt x="310435" y="239533"/>
                  <a:pt x="306518" y="243443"/>
                </a:cubicBezTo>
                <a:close/>
                <a:moveTo>
                  <a:pt x="363753" y="186303"/>
                </a:moveTo>
                <a:lnTo>
                  <a:pt x="349422" y="200610"/>
                </a:lnTo>
                <a:lnTo>
                  <a:pt x="406835" y="257750"/>
                </a:lnTo>
                <a:lnTo>
                  <a:pt x="421076" y="243443"/>
                </a:lnTo>
                <a:lnTo>
                  <a:pt x="392415" y="214917"/>
                </a:lnTo>
                <a:lnTo>
                  <a:pt x="392415" y="214829"/>
                </a:lnTo>
                <a:close/>
                <a:moveTo>
                  <a:pt x="435405" y="101120"/>
                </a:moveTo>
                <a:cubicBezTo>
                  <a:pt x="474575" y="101120"/>
                  <a:pt x="506355" y="132845"/>
                  <a:pt x="506355" y="171858"/>
                </a:cubicBezTo>
                <a:cubicBezTo>
                  <a:pt x="506355" y="177456"/>
                  <a:pt x="501815" y="181988"/>
                  <a:pt x="496207" y="181988"/>
                </a:cubicBezTo>
                <a:cubicBezTo>
                  <a:pt x="490598" y="181988"/>
                  <a:pt x="486058" y="177456"/>
                  <a:pt x="486058" y="171858"/>
                </a:cubicBezTo>
                <a:cubicBezTo>
                  <a:pt x="486058" y="144042"/>
                  <a:pt x="463358" y="121293"/>
                  <a:pt x="435405" y="121293"/>
                </a:cubicBezTo>
                <a:cubicBezTo>
                  <a:pt x="429886" y="121293"/>
                  <a:pt x="425346" y="116850"/>
                  <a:pt x="425346" y="111251"/>
                </a:cubicBezTo>
                <a:cubicBezTo>
                  <a:pt x="425346" y="105652"/>
                  <a:pt x="429886" y="101120"/>
                  <a:pt x="435405" y="101120"/>
                </a:cubicBezTo>
                <a:close/>
                <a:moveTo>
                  <a:pt x="132055" y="55671"/>
                </a:moveTo>
                <a:lnTo>
                  <a:pt x="303937" y="141426"/>
                </a:lnTo>
                <a:cubicBezTo>
                  <a:pt x="306785" y="142848"/>
                  <a:pt x="308833" y="145692"/>
                  <a:pt x="309367" y="148891"/>
                </a:cubicBezTo>
                <a:cubicBezTo>
                  <a:pt x="309901" y="152090"/>
                  <a:pt x="308833" y="155289"/>
                  <a:pt x="306518" y="157600"/>
                </a:cubicBezTo>
                <a:lnTo>
                  <a:pt x="249195" y="214917"/>
                </a:lnTo>
                <a:lnTo>
                  <a:pt x="263526" y="229225"/>
                </a:lnTo>
                <a:lnTo>
                  <a:pt x="313639" y="179105"/>
                </a:lnTo>
                <a:cubicBezTo>
                  <a:pt x="317645" y="175195"/>
                  <a:pt x="324054" y="175195"/>
                  <a:pt x="327970" y="179105"/>
                </a:cubicBezTo>
                <a:lnTo>
                  <a:pt x="335091" y="186303"/>
                </a:lnTo>
                <a:lnTo>
                  <a:pt x="356632" y="164798"/>
                </a:lnTo>
                <a:cubicBezTo>
                  <a:pt x="360370" y="161065"/>
                  <a:pt x="367135" y="161065"/>
                  <a:pt x="370963" y="164798"/>
                </a:cubicBezTo>
                <a:lnTo>
                  <a:pt x="399625" y="193412"/>
                </a:lnTo>
                <a:lnTo>
                  <a:pt x="415914" y="177061"/>
                </a:lnTo>
                <a:cubicBezTo>
                  <a:pt x="414134" y="170396"/>
                  <a:pt x="415825" y="162931"/>
                  <a:pt x="421165" y="157600"/>
                </a:cubicBezTo>
                <a:cubicBezTo>
                  <a:pt x="428999" y="149691"/>
                  <a:pt x="441816" y="149691"/>
                  <a:pt x="449738" y="157600"/>
                </a:cubicBezTo>
                <a:cubicBezTo>
                  <a:pt x="457660" y="165509"/>
                  <a:pt x="457660" y="178305"/>
                  <a:pt x="449738" y="186214"/>
                </a:cubicBezTo>
                <a:cubicBezTo>
                  <a:pt x="444487" y="191546"/>
                  <a:pt x="437010" y="193146"/>
                  <a:pt x="430245" y="191368"/>
                </a:cubicBezTo>
                <a:lnTo>
                  <a:pt x="413866" y="207719"/>
                </a:lnTo>
                <a:lnTo>
                  <a:pt x="442528" y="236334"/>
                </a:lnTo>
                <a:cubicBezTo>
                  <a:pt x="446534" y="240244"/>
                  <a:pt x="446534" y="246642"/>
                  <a:pt x="442528" y="250641"/>
                </a:cubicBezTo>
                <a:lnTo>
                  <a:pt x="421076" y="272057"/>
                </a:lnTo>
                <a:lnTo>
                  <a:pt x="428287" y="279167"/>
                </a:lnTo>
                <a:cubicBezTo>
                  <a:pt x="430156" y="281033"/>
                  <a:pt x="431224" y="283610"/>
                  <a:pt x="431224" y="286276"/>
                </a:cubicBezTo>
                <a:cubicBezTo>
                  <a:pt x="431224" y="289031"/>
                  <a:pt x="430156" y="291608"/>
                  <a:pt x="428287" y="293474"/>
                </a:cubicBezTo>
                <a:lnTo>
                  <a:pt x="378084" y="343594"/>
                </a:lnTo>
                <a:lnTo>
                  <a:pt x="401138" y="366610"/>
                </a:lnTo>
                <a:lnTo>
                  <a:pt x="448759" y="301738"/>
                </a:lnTo>
                <a:cubicBezTo>
                  <a:pt x="450807" y="298983"/>
                  <a:pt x="454189" y="297295"/>
                  <a:pt x="457749" y="297650"/>
                </a:cubicBezTo>
                <a:cubicBezTo>
                  <a:pt x="461310" y="298006"/>
                  <a:pt x="464425" y="300050"/>
                  <a:pt x="465939" y="303249"/>
                </a:cubicBezTo>
                <a:lnTo>
                  <a:pt x="552013" y="474758"/>
                </a:lnTo>
                <a:cubicBezTo>
                  <a:pt x="553704" y="478135"/>
                  <a:pt x="553348" y="482223"/>
                  <a:pt x="551123" y="485244"/>
                </a:cubicBezTo>
                <a:lnTo>
                  <a:pt x="465048" y="602546"/>
                </a:lnTo>
                <a:cubicBezTo>
                  <a:pt x="463090" y="605212"/>
                  <a:pt x="460064" y="606722"/>
                  <a:pt x="456859" y="606722"/>
                </a:cubicBezTo>
                <a:cubicBezTo>
                  <a:pt x="456503" y="606722"/>
                  <a:pt x="456147" y="606633"/>
                  <a:pt x="455702" y="606633"/>
                </a:cubicBezTo>
                <a:cubicBezTo>
                  <a:pt x="452142" y="606278"/>
                  <a:pt x="449026" y="603967"/>
                  <a:pt x="447602" y="600591"/>
                </a:cubicBezTo>
                <a:lnTo>
                  <a:pt x="368827" y="419129"/>
                </a:lnTo>
                <a:cubicBezTo>
                  <a:pt x="367402" y="415752"/>
                  <a:pt x="367758" y="412019"/>
                  <a:pt x="369984" y="409087"/>
                </a:cubicBezTo>
                <a:lnTo>
                  <a:pt x="389032" y="383050"/>
                </a:lnTo>
                <a:lnTo>
                  <a:pt x="363753" y="357901"/>
                </a:lnTo>
                <a:lnTo>
                  <a:pt x="306518" y="415041"/>
                </a:lnTo>
                <a:cubicBezTo>
                  <a:pt x="304649" y="416907"/>
                  <a:pt x="302068" y="417973"/>
                  <a:pt x="299397" y="417973"/>
                </a:cubicBezTo>
                <a:cubicBezTo>
                  <a:pt x="296727" y="417973"/>
                  <a:pt x="294146" y="416907"/>
                  <a:pt x="292187" y="415041"/>
                </a:cubicBezTo>
                <a:lnTo>
                  <a:pt x="285067" y="407843"/>
                </a:lnTo>
                <a:lnTo>
                  <a:pt x="263526" y="429348"/>
                </a:lnTo>
                <a:cubicBezTo>
                  <a:pt x="261567" y="431303"/>
                  <a:pt x="258986" y="432281"/>
                  <a:pt x="256405" y="432281"/>
                </a:cubicBezTo>
                <a:cubicBezTo>
                  <a:pt x="253734" y="432281"/>
                  <a:pt x="251153" y="431303"/>
                  <a:pt x="249195" y="429348"/>
                </a:cubicBezTo>
                <a:lnTo>
                  <a:pt x="177629" y="357901"/>
                </a:lnTo>
                <a:cubicBezTo>
                  <a:pt x="173624" y="353902"/>
                  <a:pt x="173624" y="347504"/>
                  <a:pt x="177629" y="343594"/>
                </a:cubicBezTo>
                <a:lnTo>
                  <a:pt x="199170" y="322088"/>
                </a:lnTo>
                <a:lnTo>
                  <a:pt x="191960" y="314890"/>
                </a:lnTo>
                <a:cubicBezTo>
                  <a:pt x="188044" y="310980"/>
                  <a:pt x="188044" y="304582"/>
                  <a:pt x="191960" y="300583"/>
                </a:cubicBezTo>
                <a:lnTo>
                  <a:pt x="249195" y="243443"/>
                </a:lnTo>
                <a:lnTo>
                  <a:pt x="234864" y="229136"/>
                </a:lnTo>
                <a:lnTo>
                  <a:pt x="213412" y="250641"/>
                </a:lnTo>
                <a:cubicBezTo>
                  <a:pt x="211454" y="252596"/>
                  <a:pt x="208872" y="253574"/>
                  <a:pt x="206202" y="253574"/>
                </a:cubicBezTo>
                <a:cubicBezTo>
                  <a:pt x="204778" y="253574"/>
                  <a:pt x="203354" y="253307"/>
                  <a:pt x="201930" y="252596"/>
                </a:cubicBezTo>
                <a:lnTo>
                  <a:pt x="5837" y="160888"/>
                </a:lnTo>
                <a:cubicBezTo>
                  <a:pt x="2543" y="159377"/>
                  <a:pt x="407" y="156267"/>
                  <a:pt x="51" y="152712"/>
                </a:cubicBezTo>
                <a:cubicBezTo>
                  <a:pt x="-305" y="149157"/>
                  <a:pt x="1208" y="145692"/>
                  <a:pt x="4057" y="143559"/>
                </a:cubicBezTo>
                <a:lnTo>
                  <a:pt x="121463" y="56560"/>
                </a:lnTo>
                <a:cubicBezTo>
                  <a:pt x="124578" y="54338"/>
                  <a:pt x="128673" y="53983"/>
                  <a:pt x="132055" y="55671"/>
                </a:cubicBezTo>
                <a:close/>
                <a:moveTo>
                  <a:pt x="435401" y="50595"/>
                </a:moveTo>
                <a:cubicBezTo>
                  <a:pt x="502404" y="50595"/>
                  <a:pt x="556950" y="104965"/>
                  <a:pt x="556950" y="171861"/>
                </a:cubicBezTo>
                <a:cubicBezTo>
                  <a:pt x="556950" y="177457"/>
                  <a:pt x="552412" y="181988"/>
                  <a:pt x="546806" y="181988"/>
                </a:cubicBezTo>
                <a:cubicBezTo>
                  <a:pt x="541200" y="181988"/>
                  <a:pt x="536662" y="177457"/>
                  <a:pt x="536662" y="171861"/>
                </a:cubicBezTo>
                <a:cubicBezTo>
                  <a:pt x="536662" y="116158"/>
                  <a:pt x="491282" y="70761"/>
                  <a:pt x="435401" y="70761"/>
                </a:cubicBezTo>
                <a:cubicBezTo>
                  <a:pt x="429884" y="70761"/>
                  <a:pt x="425346" y="66319"/>
                  <a:pt x="425346" y="60722"/>
                </a:cubicBezTo>
                <a:cubicBezTo>
                  <a:pt x="425346" y="55126"/>
                  <a:pt x="429884" y="50595"/>
                  <a:pt x="435401" y="50595"/>
                </a:cubicBezTo>
                <a:close/>
                <a:moveTo>
                  <a:pt x="435403" y="0"/>
                </a:moveTo>
                <a:cubicBezTo>
                  <a:pt x="530365" y="0"/>
                  <a:pt x="607616" y="77131"/>
                  <a:pt x="607616" y="171858"/>
                </a:cubicBezTo>
                <a:cubicBezTo>
                  <a:pt x="607616" y="177456"/>
                  <a:pt x="603077" y="181988"/>
                  <a:pt x="597470" y="181988"/>
                </a:cubicBezTo>
                <a:cubicBezTo>
                  <a:pt x="591863" y="181988"/>
                  <a:pt x="587324" y="177456"/>
                  <a:pt x="587324" y="171858"/>
                </a:cubicBezTo>
                <a:cubicBezTo>
                  <a:pt x="587324" y="88239"/>
                  <a:pt x="519240" y="20260"/>
                  <a:pt x="435403" y="20260"/>
                </a:cubicBezTo>
                <a:cubicBezTo>
                  <a:pt x="429885" y="20260"/>
                  <a:pt x="425346" y="15728"/>
                  <a:pt x="425346" y="10130"/>
                </a:cubicBezTo>
                <a:cubicBezTo>
                  <a:pt x="425346" y="4532"/>
                  <a:pt x="429885" y="0"/>
                  <a:pt x="43540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4CE5B72D-F505-426F-B4A5-80F27078EF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应用解决方案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xmlns="" id="{63C49FB6-E93A-411A-8AC1-1C7BCC00B6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APPLICATION SYSTEM</a:t>
            </a:r>
            <a:endParaRPr lang="zh-CN" altLang="en-US" dirty="0"/>
          </a:p>
        </p:txBody>
      </p:sp>
      <p:pic>
        <p:nvPicPr>
          <p:cNvPr id="27" name="图片占位符 26">
            <a:extLst>
              <a:ext uri="{FF2B5EF4-FFF2-40B4-BE49-F238E27FC236}">
                <a16:creationId xmlns:a16="http://schemas.microsoft.com/office/drawing/2014/main" xmlns="" id="{0DC6E6AA-D3EB-4237-BB61-03777F5197D3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98943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>
            <a:extLst>
              <a:ext uri="{FF2B5EF4-FFF2-40B4-BE49-F238E27FC236}">
                <a16:creationId xmlns:a16="http://schemas.microsoft.com/office/drawing/2014/main" xmlns="" id="{C9872915-8763-4379-B3E6-A393D8D069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161377" y="1906741"/>
            <a:ext cx="4853059" cy="2729846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496370D-5331-4AC8-BB57-DC895B70264E}"/>
              </a:ext>
            </a:extLst>
          </p:cNvPr>
          <p:cNvSpPr/>
          <p:nvPr/>
        </p:nvSpPr>
        <p:spPr>
          <a:xfrm>
            <a:off x="0" y="4868286"/>
            <a:ext cx="12233744" cy="19897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xmlns="" id="{7A6486E0-158D-4280-99A9-1B8D3C9164B1}"/>
              </a:ext>
            </a:extLst>
          </p:cNvPr>
          <p:cNvSpPr/>
          <p:nvPr/>
        </p:nvSpPr>
        <p:spPr>
          <a:xfrm>
            <a:off x="911224" y="1898048"/>
            <a:ext cx="4870451" cy="2155986"/>
          </a:xfrm>
          <a:prstGeom prst="roundRect">
            <a:avLst>
              <a:gd name="adj" fmla="val 4631"/>
            </a:avLst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xmlns="" id="{43613E75-6063-421E-8FB0-92BB2B1D2E23}"/>
              </a:ext>
            </a:extLst>
          </p:cNvPr>
          <p:cNvSpPr/>
          <p:nvPr/>
        </p:nvSpPr>
        <p:spPr>
          <a:xfrm>
            <a:off x="911224" y="4297201"/>
            <a:ext cx="4870451" cy="2155986"/>
          </a:xfrm>
          <a:prstGeom prst="roundRect">
            <a:avLst>
              <a:gd name="adj" fmla="val 4631"/>
            </a:avLst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: 圆角 74">
            <a:extLst>
              <a:ext uri="{FF2B5EF4-FFF2-40B4-BE49-F238E27FC236}">
                <a16:creationId xmlns:a16="http://schemas.microsoft.com/office/drawing/2014/main" xmlns="" id="{30179684-82D5-4E28-AE9C-5E6E83CC319C}"/>
              </a:ext>
            </a:extLst>
          </p:cNvPr>
          <p:cNvSpPr/>
          <p:nvPr/>
        </p:nvSpPr>
        <p:spPr>
          <a:xfrm>
            <a:off x="911224" y="4297201"/>
            <a:ext cx="4870451" cy="2155986"/>
          </a:xfrm>
          <a:prstGeom prst="roundRect">
            <a:avLst>
              <a:gd name="adj" fmla="val 4631"/>
            </a:avLst>
          </a:prstGeom>
          <a:gradFill flip="none" rotWithShape="1">
            <a:gsLst>
              <a:gs pos="47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: 圆角 53">
            <a:extLst>
              <a:ext uri="{FF2B5EF4-FFF2-40B4-BE49-F238E27FC236}">
                <a16:creationId xmlns:a16="http://schemas.microsoft.com/office/drawing/2014/main" xmlns="" id="{9FF19C69-09CC-4C69-839B-961D806749E3}"/>
              </a:ext>
            </a:extLst>
          </p:cNvPr>
          <p:cNvSpPr/>
          <p:nvPr/>
        </p:nvSpPr>
        <p:spPr>
          <a:xfrm>
            <a:off x="911224" y="1898048"/>
            <a:ext cx="4870451" cy="2155986"/>
          </a:xfrm>
          <a:prstGeom prst="roundRect">
            <a:avLst>
              <a:gd name="adj" fmla="val 4631"/>
            </a:avLst>
          </a:prstGeom>
          <a:gradFill flip="none" rotWithShape="1">
            <a:gsLst>
              <a:gs pos="4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xmlns="" id="{C41F6B99-D3E7-472E-B5A6-EB1D7F8D6B56}"/>
              </a:ext>
            </a:extLst>
          </p:cNvPr>
          <p:cNvSpPr/>
          <p:nvPr/>
        </p:nvSpPr>
        <p:spPr>
          <a:xfrm>
            <a:off x="5991225" y="1898048"/>
            <a:ext cx="5282303" cy="2155986"/>
          </a:xfrm>
          <a:prstGeom prst="roundRect">
            <a:avLst>
              <a:gd name="adj" fmla="val 4631"/>
            </a:avLst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xmlns="" id="{06A621F8-1D19-4EA8-8524-541128EFAB39}"/>
              </a:ext>
            </a:extLst>
          </p:cNvPr>
          <p:cNvSpPr/>
          <p:nvPr/>
        </p:nvSpPr>
        <p:spPr>
          <a:xfrm>
            <a:off x="5991225" y="4297201"/>
            <a:ext cx="5282303" cy="2155986"/>
          </a:xfrm>
          <a:prstGeom prst="roundRect">
            <a:avLst>
              <a:gd name="adj" fmla="val 4631"/>
            </a:avLst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BFAC6997-08BB-4D52-B462-D9658D9EBBC5}"/>
              </a:ext>
            </a:extLst>
          </p:cNvPr>
          <p:cNvGrpSpPr/>
          <p:nvPr/>
        </p:nvGrpSpPr>
        <p:grpSpPr>
          <a:xfrm>
            <a:off x="911225" y="1296010"/>
            <a:ext cx="1374775" cy="410034"/>
            <a:chOff x="911225" y="1256296"/>
            <a:chExt cx="1374775" cy="410034"/>
          </a:xfrm>
        </p:grpSpPr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xmlns="" id="{8D1DC6B0-9BDD-49FF-8839-CFA12CA4E3CA}"/>
                </a:ext>
              </a:extLst>
            </p:cNvPr>
            <p:cNvSpPr/>
            <p:nvPr/>
          </p:nvSpPr>
          <p:spPr>
            <a:xfrm>
              <a:off x="911225" y="1256296"/>
              <a:ext cx="1374775" cy="398379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E2BDB077-99ED-4DA9-8D64-73C19C10410E}"/>
                </a:ext>
              </a:extLst>
            </p:cNvPr>
            <p:cNvSpPr txBox="1"/>
            <p:nvPr/>
          </p:nvSpPr>
          <p:spPr>
            <a:xfrm>
              <a:off x="952968" y="1266220"/>
              <a:ext cx="12912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领域一</a:t>
              </a:r>
            </a:p>
          </p:txBody>
        </p:sp>
      </p:grpSp>
      <p:sp>
        <p:nvSpPr>
          <p:cNvPr id="66" name="矩形: 圆角 65">
            <a:extLst>
              <a:ext uri="{FF2B5EF4-FFF2-40B4-BE49-F238E27FC236}">
                <a16:creationId xmlns:a16="http://schemas.microsoft.com/office/drawing/2014/main" xmlns="" id="{87C6F7CF-5196-44AA-9606-894230DBC6A0}"/>
              </a:ext>
            </a:extLst>
          </p:cNvPr>
          <p:cNvSpPr/>
          <p:nvPr/>
        </p:nvSpPr>
        <p:spPr>
          <a:xfrm>
            <a:off x="5991225" y="4297201"/>
            <a:ext cx="5282303" cy="2155986"/>
          </a:xfrm>
          <a:prstGeom prst="roundRect">
            <a:avLst>
              <a:gd name="adj" fmla="val 3085"/>
            </a:avLst>
          </a:prstGeom>
          <a:gradFill flip="none" rotWithShape="1">
            <a:gsLst>
              <a:gs pos="45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: 圆角 55">
            <a:extLst>
              <a:ext uri="{FF2B5EF4-FFF2-40B4-BE49-F238E27FC236}">
                <a16:creationId xmlns:a16="http://schemas.microsoft.com/office/drawing/2014/main" xmlns="" id="{CC454883-2E4B-4754-B9CD-B0D42FBE701A}"/>
              </a:ext>
            </a:extLst>
          </p:cNvPr>
          <p:cNvSpPr/>
          <p:nvPr/>
        </p:nvSpPr>
        <p:spPr>
          <a:xfrm>
            <a:off x="5993121" y="1893483"/>
            <a:ext cx="5278510" cy="2158790"/>
          </a:xfrm>
          <a:prstGeom prst="roundRect">
            <a:avLst>
              <a:gd name="adj" fmla="val 4631"/>
            </a:avLst>
          </a:prstGeom>
          <a:gradFill flip="none" rotWithShape="1">
            <a:gsLst>
              <a:gs pos="52000">
                <a:schemeClr val="bg1"/>
              </a:gs>
              <a:gs pos="100000">
                <a:schemeClr val="bg1">
                  <a:alpha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17E3B165-113E-45FF-A952-B2CDD02D1219}"/>
              </a:ext>
            </a:extLst>
          </p:cNvPr>
          <p:cNvSpPr/>
          <p:nvPr/>
        </p:nvSpPr>
        <p:spPr>
          <a:xfrm rot="1857754">
            <a:off x="3297594" y="495949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196AB1A6-8CDC-41D3-8F89-1D0C38A58F42}"/>
              </a:ext>
            </a:extLst>
          </p:cNvPr>
          <p:cNvGrpSpPr/>
          <p:nvPr/>
        </p:nvGrpSpPr>
        <p:grpSpPr>
          <a:xfrm>
            <a:off x="5991225" y="1294761"/>
            <a:ext cx="1374775" cy="412532"/>
            <a:chOff x="911225" y="1256296"/>
            <a:chExt cx="1374775" cy="412532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xmlns="" id="{C4F42182-5639-47F2-812C-452B7E904CFB}"/>
                </a:ext>
              </a:extLst>
            </p:cNvPr>
            <p:cNvSpPr/>
            <p:nvPr/>
          </p:nvSpPr>
          <p:spPr>
            <a:xfrm>
              <a:off x="911225" y="1256296"/>
              <a:ext cx="1374775" cy="398379"/>
            </a:xfrm>
            <a:prstGeom prst="roundRect">
              <a:avLst/>
            </a:prstGeom>
            <a:solidFill>
              <a:srgbClr val="1C6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616268C4-F84C-4D62-A51E-9C36120ADC76}"/>
                </a:ext>
              </a:extLst>
            </p:cNvPr>
            <p:cNvSpPr txBox="1"/>
            <p:nvPr/>
          </p:nvSpPr>
          <p:spPr>
            <a:xfrm>
              <a:off x="952968" y="1268718"/>
              <a:ext cx="12912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领域二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8CD3E5B1-A699-4A4F-AD08-583B2B9CC70D}"/>
              </a:ext>
            </a:extLst>
          </p:cNvPr>
          <p:cNvGrpSpPr/>
          <p:nvPr/>
        </p:nvGrpSpPr>
        <p:grpSpPr>
          <a:xfrm>
            <a:off x="1033263" y="1988703"/>
            <a:ext cx="4500762" cy="1603934"/>
            <a:chOff x="1033263" y="2007753"/>
            <a:chExt cx="4500762" cy="1603934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E34283FC-A39B-4468-ACE8-CBC3012A43FE}"/>
                </a:ext>
              </a:extLst>
            </p:cNvPr>
            <p:cNvSpPr txBox="1"/>
            <p:nvPr/>
          </p:nvSpPr>
          <p:spPr>
            <a:xfrm>
              <a:off x="1033263" y="2007753"/>
              <a:ext cx="1405138" cy="4066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1"/>
                  </a:solidFill>
                  <a:latin typeface="+mj-ea"/>
                  <a:ea typeface="+mj-ea"/>
                </a:rPr>
                <a:t>场景一</a:t>
              </a:r>
              <a:endParaRPr lang="en-US" altLang="zh-CN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xmlns="" id="{027A82F1-A4D9-4C06-9C59-F44C7383E590}"/>
                </a:ext>
              </a:extLst>
            </p:cNvPr>
            <p:cNvCxnSpPr/>
            <p:nvPr/>
          </p:nvCxnSpPr>
          <p:spPr>
            <a:xfrm>
              <a:off x="1143000" y="2414403"/>
              <a:ext cx="439102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0ABF987E-21A9-44B3-B3BB-8215BE93B63B}"/>
                </a:ext>
              </a:extLst>
            </p:cNvPr>
            <p:cNvSpPr/>
            <p:nvPr/>
          </p:nvSpPr>
          <p:spPr>
            <a:xfrm>
              <a:off x="1045962" y="2499267"/>
              <a:ext cx="4081663" cy="11124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小标题：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p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p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1506AF55-ECD6-4012-B000-283740DC39D2}"/>
              </a:ext>
            </a:extLst>
          </p:cNvPr>
          <p:cNvGrpSpPr/>
          <p:nvPr/>
        </p:nvGrpSpPr>
        <p:grpSpPr>
          <a:xfrm>
            <a:off x="6131214" y="1988703"/>
            <a:ext cx="4500763" cy="1603934"/>
            <a:chOff x="1033262" y="2007753"/>
            <a:chExt cx="4500763" cy="1603934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431034C9-F7EE-451C-B415-480BC73EC53A}"/>
                </a:ext>
              </a:extLst>
            </p:cNvPr>
            <p:cNvSpPr txBox="1"/>
            <p:nvPr/>
          </p:nvSpPr>
          <p:spPr>
            <a:xfrm>
              <a:off x="1033263" y="2007753"/>
              <a:ext cx="1405138" cy="4066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rgbClr val="1C6F98"/>
                  </a:solidFill>
                  <a:latin typeface="+mj-ea"/>
                  <a:ea typeface="+mj-ea"/>
                </a:rPr>
                <a:t>场景一</a:t>
              </a: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xmlns="" id="{63183D98-7788-4B1F-91D4-F9786EA23526}"/>
                </a:ext>
              </a:extLst>
            </p:cNvPr>
            <p:cNvCxnSpPr/>
            <p:nvPr/>
          </p:nvCxnSpPr>
          <p:spPr>
            <a:xfrm>
              <a:off x="1143000" y="2414403"/>
              <a:ext cx="439102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EB6CFEF2-F014-4CFC-8124-7F01534A50C3}"/>
                </a:ext>
              </a:extLst>
            </p:cNvPr>
            <p:cNvSpPr/>
            <p:nvPr/>
          </p:nvSpPr>
          <p:spPr>
            <a:xfrm>
              <a:off x="1033262" y="2499267"/>
              <a:ext cx="4081663" cy="11124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小标题：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p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p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2E3A89A9-77BA-447C-A4D4-8B9751BB99E8}"/>
              </a:ext>
            </a:extLst>
          </p:cNvPr>
          <p:cNvGrpSpPr/>
          <p:nvPr/>
        </p:nvGrpSpPr>
        <p:grpSpPr>
          <a:xfrm>
            <a:off x="1033262" y="4445083"/>
            <a:ext cx="4644183" cy="1603934"/>
            <a:chOff x="1033262" y="2007753"/>
            <a:chExt cx="4644183" cy="1603934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C1962DBF-3ABB-4181-88C3-1D1C98023E28}"/>
                </a:ext>
              </a:extLst>
            </p:cNvPr>
            <p:cNvSpPr txBox="1"/>
            <p:nvPr/>
          </p:nvSpPr>
          <p:spPr>
            <a:xfrm>
              <a:off x="1033262" y="2007753"/>
              <a:ext cx="2192243" cy="4066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1"/>
                  </a:solidFill>
                  <a:latin typeface="+mj-ea"/>
                  <a:ea typeface="+mj-ea"/>
                </a:rPr>
                <a:t>场景二</a:t>
              </a:r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xmlns="" id="{DED2B914-8A91-44F2-A006-CB385D6B2F56}"/>
                </a:ext>
              </a:extLst>
            </p:cNvPr>
            <p:cNvCxnSpPr/>
            <p:nvPr/>
          </p:nvCxnSpPr>
          <p:spPr>
            <a:xfrm>
              <a:off x="1143000" y="2414403"/>
              <a:ext cx="439102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xmlns="" id="{AB9CF8B5-BF3D-472A-B3FF-6B3032780A18}"/>
                </a:ext>
              </a:extLst>
            </p:cNvPr>
            <p:cNvSpPr/>
            <p:nvPr/>
          </p:nvSpPr>
          <p:spPr>
            <a:xfrm>
              <a:off x="1045962" y="2499267"/>
              <a:ext cx="4631483" cy="11124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小标题：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p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p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7E9B0A53-8DDC-4D84-8EC4-9378F3077E4C}"/>
              </a:ext>
            </a:extLst>
          </p:cNvPr>
          <p:cNvGrpSpPr/>
          <p:nvPr/>
        </p:nvGrpSpPr>
        <p:grpSpPr>
          <a:xfrm>
            <a:off x="6131214" y="4450138"/>
            <a:ext cx="5295002" cy="1603934"/>
            <a:chOff x="1033263" y="2007753"/>
            <a:chExt cx="5295002" cy="1603934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xmlns="" id="{A0131271-A971-416A-BE13-8D9989CDBE7E}"/>
                </a:ext>
              </a:extLst>
            </p:cNvPr>
            <p:cNvSpPr txBox="1"/>
            <p:nvPr/>
          </p:nvSpPr>
          <p:spPr>
            <a:xfrm>
              <a:off x="1033263" y="2007753"/>
              <a:ext cx="1405138" cy="4066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rgbClr val="1C6F98"/>
                  </a:solidFill>
                  <a:latin typeface="+mj-ea"/>
                  <a:ea typeface="+mj-ea"/>
                </a:rPr>
                <a:t>场景二</a:t>
              </a:r>
            </a:p>
          </p:txBody>
        </p: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xmlns="" id="{4FB1AC08-682B-4A3A-A57D-138620E55453}"/>
                </a:ext>
              </a:extLst>
            </p:cNvPr>
            <p:cNvCxnSpPr/>
            <p:nvPr/>
          </p:nvCxnSpPr>
          <p:spPr>
            <a:xfrm>
              <a:off x="1143000" y="2414403"/>
              <a:ext cx="439102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xmlns="" id="{33C0247F-0F8D-4257-894A-50A86FE0EED7}"/>
                </a:ext>
              </a:extLst>
            </p:cNvPr>
            <p:cNvSpPr/>
            <p:nvPr/>
          </p:nvSpPr>
          <p:spPr>
            <a:xfrm>
              <a:off x="1045962" y="2499267"/>
              <a:ext cx="5282303" cy="11124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小标题：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p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p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</p:txBody>
        </p:sp>
      </p:grpSp>
      <p:sp>
        <p:nvSpPr>
          <p:cNvPr id="8" name="文本占位符 7">
            <a:extLst>
              <a:ext uri="{FF2B5EF4-FFF2-40B4-BE49-F238E27FC236}">
                <a16:creationId xmlns:a16="http://schemas.microsoft.com/office/drawing/2014/main" xmlns="" id="{DD540A73-2C26-406D-8989-1104E886C66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应用场景</a:t>
            </a:r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xmlns="" id="{FD525A14-0D23-47C1-B895-43892C501E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APPLICATION SCENARIOS</a:t>
            </a:r>
            <a:endParaRPr lang="zh-CN" altLang="en-US" dirty="0"/>
          </a:p>
        </p:txBody>
      </p:sp>
      <p:pic>
        <p:nvPicPr>
          <p:cNvPr id="51" name="图片占位符 50">
            <a:extLst>
              <a:ext uri="{FF2B5EF4-FFF2-40B4-BE49-F238E27FC236}">
                <a16:creationId xmlns:a16="http://schemas.microsoft.com/office/drawing/2014/main" xmlns="" id="{C214905B-E2C4-4FDA-B78B-D7487D02869F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08186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496370D-5331-4AC8-BB57-DC895B70264E}"/>
              </a:ext>
            </a:extLst>
          </p:cNvPr>
          <p:cNvSpPr/>
          <p:nvPr/>
        </p:nvSpPr>
        <p:spPr>
          <a:xfrm>
            <a:off x="0" y="4868286"/>
            <a:ext cx="12233744" cy="19897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17E3B165-113E-45FF-A952-B2CDD02D1219}"/>
              </a:ext>
            </a:extLst>
          </p:cNvPr>
          <p:cNvSpPr/>
          <p:nvPr/>
        </p:nvSpPr>
        <p:spPr>
          <a:xfrm rot="1857754">
            <a:off x="3297594" y="495949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xmlns="" id="{7A6486E0-158D-4280-99A9-1B8D3C9164B1}"/>
              </a:ext>
            </a:extLst>
          </p:cNvPr>
          <p:cNvSpPr/>
          <p:nvPr/>
        </p:nvSpPr>
        <p:spPr>
          <a:xfrm>
            <a:off x="911225" y="2250966"/>
            <a:ext cx="4870451" cy="3685605"/>
          </a:xfrm>
          <a:prstGeom prst="roundRect">
            <a:avLst>
              <a:gd name="adj" fmla="val 2908"/>
            </a:avLst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xmlns="" id="{91DD0199-3CE0-4332-A59C-83D96FF6D54D}"/>
              </a:ext>
            </a:extLst>
          </p:cNvPr>
          <p:cNvSpPr/>
          <p:nvPr/>
        </p:nvSpPr>
        <p:spPr>
          <a:xfrm>
            <a:off x="911225" y="2250966"/>
            <a:ext cx="4870451" cy="3685605"/>
          </a:xfrm>
          <a:prstGeom prst="roundRect">
            <a:avLst>
              <a:gd name="adj" fmla="val 2908"/>
            </a:avLst>
          </a:prstGeom>
          <a:gradFill>
            <a:gsLst>
              <a:gs pos="38000">
                <a:schemeClr val="bg1"/>
              </a:gs>
              <a:gs pos="100000">
                <a:schemeClr val="bg1">
                  <a:alpha val="30000"/>
                </a:schemeClr>
              </a:gs>
            </a:gsLst>
            <a:lin ang="5400000" scaled="1"/>
          </a:gra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xmlns="" id="{C41F6B99-D3E7-472E-B5A6-EB1D7F8D6B56}"/>
              </a:ext>
            </a:extLst>
          </p:cNvPr>
          <p:cNvSpPr/>
          <p:nvPr/>
        </p:nvSpPr>
        <p:spPr>
          <a:xfrm>
            <a:off x="5991226" y="2250966"/>
            <a:ext cx="5282303" cy="3685605"/>
          </a:xfrm>
          <a:prstGeom prst="roundRect">
            <a:avLst>
              <a:gd name="adj" fmla="val 2219"/>
            </a:avLst>
          </a:prstGeom>
          <a:solidFill>
            <a:schemeClr val="bg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BFAC6997-08BB-4D52-B462-D9658D9EBBC5}"/>
              </a:ext>
            </a:extLst>
          </p:cNvPr>
          <p:cNvGrpSpPr/>
          <p:nvPr/>
        </p:nvGrpSpPr>
        <p:grpSpPr>
          <a:xfrm>
            <a:off x="911226" y="1648929"/>
            <a:ext cx="1374775" cy="410034"/>
            <a:chOff x="911225" y="1256296"/>
            <a:chExt cx="1374775" cy="410034"/>
          </a:xfrm>
        </p:grpSpPr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xmlns="" id="{8D1DC6B0-9BDD-49FF-8839-CFA12CA4E3CA}"/>
                </a:ext>
              </a:extLst>
            </p:cNvPr>
            <p:cNvSpPr/>
            <p:nvPr/>
          </p:nvSpPr>
          <p:spPr>
            <a:xfrm>
              <a:off x="911225" y="1256296"/>
              <a:ext cx="1374775" cy="398379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E2BDB077-99ED-4DA9-8D64-73C19C10410E}"/>
                </a:ext>
              </a:extLst>
            </p:cNvPr>
            <p:cNvSpPr txBox="1"/>
            <p:nvPr/>
          </p:nvSpPr>
          <p:spPr>
            <a:xfrm>
              <a:off x="952968" y="1266220"/>
              <a:ext cx="12912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领域一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196AB1A6-8CDC-41D3-8F89-1D0C38A58F42}"/>
              </a:ext>
            </a:extLst>
          </p:cNvPr>
          <p:cNvGrpSpPr/>
          <p:nvPr/>
        </p:nvGrpSpPr>
        <p:grpSpPr>
          <a:xfrm>
            <a:off x="5991226" y="1647680"/>
            <a:ext cx="1374775" cy="412548"/>
            <a:chOff x="911225" y="1256296"/>
            <a:chExt cx="1374775" cy="412548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xmlns="" id="{C4F42182-5639-47F2-812C-452B7E904CFB}"/>
                </a:ext>
              </a:extLst>
            </p:cNvPr>
            <p:cNvSpPr/>
            <p:nvPr/>
          </p:nvSpPr>
          <p:spPr>
            <a:xfrm>
              <a:off x="911225" y="1256296"/>
              <a:ext cx="1374775" cy="398379"/>
            </a:xfrm>
            <a:prstGeom prst="roundRect">
              <a:avLst/>
            </a:prstGeom>
            <a:solidFill>
              <a:srgbClr val="1C6F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616268C4-F84C-4D62-A51E-9C36120ADC76}"/>
                </a:ext>
              </a:extLst>
            </p:cNvPr>
            <p:cNvSpPr txBox="1"/>
            <p:nvPr/>
          </p:nvSpPr>
          <p:spPr>
            <a:xfrm>
              <a:off x="952968" y="1268734"/>
              <a:ext cx="12912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领域二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8CD3E5B1-A699-4A4F-AD08-583B2B9CC70D}"/>
              </a:ext>
            </a:extLst>
          </p:cNvPr>
          <p:cNvGrpSpPr/>
          <p:nvPr/>
        </p:nvGrpSpPr>
        <p:grpSpPr>
          <a:xfrm>
            <a:off x="1033264" y="2468622"/>
            <a:ext cx="4699020" cy="2543746"/>
            <a:chOff x="1033263" y="2134753"/>
            <a:chExt cx="4699020" cy="2543746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E34283FC-A39B-4468-ACE8-CBC3012A43FE}"/>
                </a:ext>
              </a:extLst>
            </p:cNvPr>
            <p:cNvSpPr txBox="1"/>
            <p:nvPr/>
          </p:nvSpPr>
          <p:spPr>
            <a:xfrm>
              <a:off x="1033263" y="2134753"/>
              <a:ext cx="1405138" cy="441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accent1"/>
                  </a:solidFill>
                  <a:latin typeface="+mj-ea"/>
                  <a:ea typeface="+mj-ea"/>
                </a:rPr>
                <a:t>场景一</a:t>
              </a: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xmlns="" id="{027A82F1-A4D9-4C06-9C59-F44C7383E590}"/>
                </a:ext>
              </a:extLst>
            </p:cNvPr>
            <p:cNvCxnSpPr/>
            <p:nvPr/>
          </p:nvCxnSpPr>
          <p:spPr>
            <a:xfrm>
              <a:off x="1143000" y="2731903"/>
              <a:ext cx="439102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0ABF987E-21A9-44B3-B3BB-8215BE93B63B}"/>
                </a:ext>
              </a:extLst>
            </p:cNvPr>
            <p:cNvSpPr/>
            <p:nvPr/>
          </p:nvSpPr>
          <p:spPr>
            <a:xfrm>
              <a:off x="1045962" y="2829467"/>
              <a:ext cx="4686321" cy="18490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小标题：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p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p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p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p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</p:txBody>
        </p:sp>
      </p:grpSp>
      <p:sp>
        <p:nvSpPr>
          <p:cNvPr id="31" name="矩形: 圆角 30">
            <a:extLst>
              <a:ext uri="{FF2B5EF4-FFF2-40B4-BE49-F238E27FC236}">
                <a16:creationId xmlns:a16="http://schemas.microsoft.com/office/drawing/2014/main" xmlns="" id="{FC01553E-2D0F-4067-B6AF-70F9BAD9AE2A}"/>
              </a:ext>
            </a:extLst>
          </p:cNvPr>
          <p:cNvSpPr/>
          <p:nvPr/>
        </p:nvSpPr>
        <p:spPr>
          <a:xfrm>
            <a:off x="5991226" y="2250967"/>
            <a:ext cx="5282303" cy="3685604"/>
          </a:xfrm>
          <a:prstGeom prst="roundRect">
            <a:avLst>
              <a:gd name="adj" fmla="val 2219"/>
            </a:avLst>
          </a:prstGeom>
          <a:gradFill>
            <a:gsLst>
              <a:gs pos="38000">
                <a:schemeClr val="bg1"/>
              </a:gs>
              <a:gs pos="100000">
                <a:schemeClr val="bg1">
                  <a:alpha val="30000"/>
                </a:schemeClr>
              </a:gs>
            </a:gsLst>
            <a:lin ang="5400000" scaled="1"/>
          </a:gra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1506AF55-ECD6-4012-B000-283740DC39D2}"/>
              </a:ext>
            </a:extLst>
          </p:cNvPr>
          <p:cNvGrpSpPr/>
          <p:nvPr/>
        </p:nvGrpSpPr>
        <p:grpSpPr>
          <a:xfrm>
            <a:off x="6131215" y="2468622"/>
            <a:ext cx="4870451" cy="2839212"/>
            <a:chOff x="1033262" y="2134753"/>
            <a:chExt cx="4870451" cy="2839212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431034C9-F7EE-451C-B415-480BC73EC53A}"/>
                </a:ext>
              </a:extLst>
            </p:cNvPr>
            <p:cNvSpPr txBox="1"/>
            <p:nvPr/>
          </p:nvSpPr>
          <p:spPr>
            <a:xfrm>
              <a:off x="1033262" y="2134753"/>
              <a:ext cx="3269835" cy="441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1C6F98"/>
                  </a:solidFill>
                  <a:latin typeface="+mj-ea"/>
                  <a:ea typeface="+mj-ea"/>
                </a:rPr>
                <a:t>场景一</a:t>
              </a: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xmlns="" id="{63183D98-7788-4B1F-91D4-F9786EA23526}"/>
                </a:ext>
              </a:extLst>
            </p:cNvPr>
            <p:cNvCxnSpPr/>
            <p:nvPr/>
          </p:nvCxnSpPr>
          <p:spPr>
            <a:xfrm>
              <a:off x="1130300" y="2731903"/>
              <a:ext cx="439102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EB6CFEF2-F014-4CFC-8124-7F01534A50C3}"/>
                </a:ext>
              </a:extLst>
            </p:cNvPr>
            <p:cNvSpPr/>
            <p:nvPr/>
          </p:nvSpPr>
          <p:spPr>
            <a:xfrm>
              <a:off x="1033262" y="2829467"/>
              <a:ext cx="4870451" cy="2144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rPr>
                <a:t>小标题：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p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p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p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p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正文信息正文信息正文信息</a:t>
              </a:r>
            </a:p>
            <a:p>
              <a:pPr marL="285750" indent="-285750">
                <a:lnSpc>
                  <a:spcPct val="120000"/>
                </a:lnSpc>
                <a:buFont typeface="Wingdings" panose="05000000000000000000" pitchFamily="2" charset="2"/>
                <a:buChar char="p"/>
              </a:pP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sp>
        <p:nvSpPr>
          <p:cNvPr id="7" name="文本占位符 6">
            <a:extLst>
              <a:ext uri="{FF2B5EF4-FFF2-40B4-BE49-F238E27FC236}">
                <a16:creationId xmlns:a16="http://schemas.microsoft.com/office/drawing/2014/main" xmlns="" id="{229C229E-C151-4990-9836-E2270C388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应用场景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xmlns="" id="{478345FC-CD0F-4218-BE81-E8C5B9053A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APPLICATION SCENARIOS</a:t>
            </a:r>
            <a:endParaRPr lang="zh-CN" altLang="en-US" dirty="0"/>
          </a:p>
        </p:txBody>
      </p:sp>
      <p:pic>
        <p:nvPicPr>
          <p:cNvPr id="21" name="图片占位符 20">
            <a:extLst>
              <a:ext uri="{FF2B5EF4-FFF2-40B4-BE49-F238E27FC236}">
                <a16:creationId xmlns:a16="http://schemas.microsoft.com/office/drawing/2014/main" xmlns="" id="{9C1B00BC-2663-43CE-9B7B-9F63AB18E47D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21857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691C99B-DEFD-43D0-BB03-2C2C9C51EA2C}"/>
              </a:ext>
            </a:extLst>
          </p:cNvPr>
          <p:cNvSpPr/>
          <p:nvPr/>
        </p:nvSpPr>
        <p:spPr>
          <a:xfrm>
            <a:off x="813697" y="1529719"/>
            <a:ext cx="5765104" cy="1946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rPr>
              <a:t>场景一</a:t>
            </a:r>
            <a:endParaRPr lang="en-US" altLang="zh-CN" sz="2800" kern="100" dirty="0">
              <a:solidFill>
                <a:schemeClr val="bg1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正文信息正文信息</a:t>
            </a:r>
            <a:endParaRPr lang="en-US" altLang="zh-CN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正文信息正文信息</a:t>
            </a:r>
            <a:endParaRPr lang="en-US" altLang="zh-CN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正文信息正文信息</a:t>
            </a:r>
            <a:endParaRPr lang="zh-CN" altLang="zh-CN" sz="32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D955C633-E340-4F6E-BCB1-F9D44998B4B3}"/>
              </a:ext>
            </a:extLst>
          </p:cNvPr>
          <p:cNvSpPr/>
          <p:nvPr/>
        </p:nvSpPr>
        <p:spPr>
          <a:xfrm>
            <a:off x="4808999" y="4197039"/>
            <a:ext cx="6596983" cy="1946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rPr>
              <a:t>场景二</a:t>
            </a:r>
            <a:endParaRPr lang="en-US" altLang="zh-CN" sz="2800" kern="100" dirty="0">
              <a:solidFill>
                <a:schemeClr val="bg1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  <a:spcAft>
                <a:spcPts val="0"/>
              </a:spcAft>
            </a:pPr>
            <a:r>
              <a:rPr lang="zh-CN" altLang="en-US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正文信息正文信息</a:t>
            </a:r>
            <a:endParaRPr lang="en-US" altLang="zh-CN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正文信息正文信息</a:t>
            </a:r>
            <a:endParaRPr lang="en-US" altLang="zh-CN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kern="100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正文信息正文信息</a:t>
            </a:r>
            <a:endParaRPr lang="zh-CN" altLang="zh-CN" sz="3200" kern="100" dirty="0"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0" name="平行四边形 19">
            <a:extLst>
              <a:ext uri="{FF2B5EF4-FFF2-40B4-BE49-F238E27FC236}">
                <a16:creationId xmlns:a16="http://schemas.microsoft.com/office/drawing/2014/main" xmlns="" id="{1639C9BF-106C-49E4-8D6D-FBE43E226A16}"/>
              </a:ext>
            </a:extLst>
          </p:cNvPr>
          <p:cNvSpPr/>
          <p:nvPr/>
        </p:nvSpPr>
        <p:spPr>
          <a:xfrm>
            <a:off x="-1826592" y="1283514"/>
            <a:ext cx="9182100" cy="2323927"/>
          </a:xfrm>
          <a:prstGeom prst="parallelogram">
            <a:avLst/>
          </a:prstGeom>
          <a:noFill/>
          <a:ln>
            <a:gradFill flip="none" rotWithShape="1">
              <a:gsLst>
                <a:gs pos="100000">
                  <a:schemeClr val="accent1">
                    <a:alpha val="43000"/>
                  </a:schemeClr>
                </a:gs>
                <a:gs pos="63000">
                  <a:schemeClr val="accent1">
                    <a:alpha val="0"/>
                  </a:schemeClr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平行四边形 21">
            <a:extLst>
              <a:ext uri="{FF2B5EF4-FFF2-40B4-BE49-F238E27FC236}">
                <a16:creationId xmlns:a16="http://schemas.microsoft.com/office/drawing/2014/main" xmlns="" id="{A65250ED-9571-4319-B3D0-4DC432A7F574}"/>
              </a:ext>
            </a:extLst>
          </p:cNvPr>
          <p:cNvSpPr/>
          <p:nvPr/>
        </p:nvSpPr>
        <p:spPr>
          <a:xfrm>
            <a:off x="3862987" y="3923345"/>
            <a:ext cx="9182100" cy="2323927"/>
          </a:xfrm>
          <a:prstGeom prst="parallelogram">
            <a:avLst/>
          </a:prstGeom>
          <a:noFill/>
          <a:ln>
            <a:gradFill flip="none" rotWithShape="1">
              <a:gsLst>
                <a:gs pos="6000">
                  <a:schemeClr val="accent1">
                    <a:alpha val="43000"/>
                  </a:schemeClr>
                </a:gs>
                <a:gs pos="43000">
                  <a:schemeClr val="accent1">
                    <a:alpha val="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81E1B886-5E77-4847-84FC-0E21FD5594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应用场景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xmlns="" id="{D900C276-3E24-4E37-8EE2-90A9CE2625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APPLICATION SCENARIOS</a:t>
            </a:r>
            <a:endParaRPr lang="zh-CN" altLang="en-US" dirty="0"/>
          </a:p>
        </p:txBody>
      </p:sp>
      <p:pic>
        <p:nvPicPr>
          <p:cNvPr id="21" name="图片占位符 20">
            <a:extLst>
              <a:ext uri="{FF2B5EF4-FFF2-40B4-BE49-F238E27FC236}">
                <a16:creationId xmlns:a16="http://schemas.microsoft.com/office/drawing/2014/main" xmlns="" id="{C6F477A6-9C68-4BD1-BE8C-E571B6BA05AB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93832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B1B23DA-71C8-4848-B4BE-1909DB50948E}"/>
              </a:ext>
            </a:extLst>
          </p:cNvPr>
          <p:cNvSpPr/>
          <p:nvPr/>
        </p:nvSpPr>
        <p:spPr>
          <a:xfrm>
            <a:off x="3673151" y="1553723"/>
            <a:ext cx="4377030" cy="1701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场景一</a:t>
            </a:r>
            <a:endParaRPr lang="en-US" altLang="zh-CN" sz="2000" dirty="0">
              <a:solidFill>
                <a:schemeClr val="accent1"/>
              </a:solidFill>
              <a:latin typeface="+mj-ea"/>
              <a:ea typeface="+mj-ea"/>
            </a:endParaRPr>
          </a:p>
          <a:p>
            <a:pPr marL="180975" indent="-180975" algn="just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400" dirty="0"/>
              <a:t>正文信息正文信息正文信息正文信息</a:t>
            </a:r>
            <a:endParaRPr lang="en-US" altLang="zh-CN" sz="1400" dirty="0"/>
          </a:p>
          <a:p>
            <a:pPr marL="180975" indent="-180975" algn="just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400" dirty="0"/>
              <a:t>正文信息正文信息正文信息正文信息</a:t>
            </a:r>
            <a:endParaRPr lang="en-US" altLang="zh-CN" sz="1400" dirty="0"/>
          </a:p>
          <a:p>
            <a:pPr marL="180975" indent="-180975" algn="just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400" dirty="0"/>
              <a:t>正文信息正文信息正文信息正文信息</a:t>
            </a:r>
            <a:endParaRPr lang="en-US" altLang="zh-CN" sz="1400" dirty="0"/>
          </a:p>
          <a:p>
            <a:pPr marL="180975" indent="-180975" algn="just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/>
              <a:t>正文信息正文信息正文信息正文信息</a:t>
            </a:r>
            <a:endParaRPr lang="en-US" altLang="zh-CN" sz="14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4B22C72A-EC47-4506-96CB-85C7255A18FE}"/>
              </a:ext>
            </a:extLst>
          </p:cNvPr>
          <p:cNvSpPr/>
          <p:nvPr/>
        </p:nvSpPr>
        <p:spPr>
          <a:xfrm>
            <a:off x="3673152" y="4039539"/>
            <a:ext cx="6651948" cy="1992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场景二</a:t>
            </a:r>
            <a:endParaRPr lang="en-US" altLang="zh-CN" sz="2000" dirty="0">
              <a:solidFill>
                <a:schemeClr val="accent1"/>
              </a:solidFill>
              <a:latin typeface="+mj-ea"/>
              <a:ea typeface="+mj-ea"/>
            </a:endParaRPr>
          </a:p>
          <a:p>
            <a:pPr marL="180975" indent="-180975" algn="just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400" dirty="0"/>
              <a:t>正文信息正文信息正文信息正文信息</a:t>
            </a:r>
            <a:endParaRPr lang="en-US" altLang="zh-CN" sz="1400" dirty="0"/>
          </a:p>
          <a:p>
            <a:pPr marL="180975" indent="-180975" algn="just">
              <a:lnSpc>
                <a:spcPct val="14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400" dirty="0"/>
              <a:t>正文信息正文信息正文信息正文信息</a:t>
            </a:r>
            <a:endParaRPr lang="en-US" altLang="zh-CN" sz="1400" dirty="0"/>
          </a:p>
          <a:p>
            <a:pPr marL="180975" indent="-180975" algn="just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/>
              <a:t>正文信息正文信息正文信息正文信息</a:t>
            </a:r>
            <a:endParaRPr lang="en-US" altLang="zh-CN" sz="1400" dirty="0"/>
          </a:p>
          <a:p>
            <a:pPr marL="180975" indent="-180975" algn="just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/>
              <a:t>正文信息正文信息正文信息正文信息</a:t>
            </a:r>
            <a:endParaRPr lang="en-US" altLang="zh-CN" sz="1400" dirty="0"/>
          </a:p>
          <a:p>
            <a:pPr algn="just">
              <a:lnSpc>
                <a:spcPct val="140000"/>
              </a:lnSpc>
            </a:pPr>
            <a:endParaRPr lang="en-US" altLang="zh-CN" sz="1400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5581BC05-3A92-4871-BFA1-746152B8B182}"/>
              </a:ext>
            </a:extLst>
          </p:cNvPr>
          <p:cNvSpPr/>
          <p:nvPr/>
        </p:nvSpPr>
        <p:spPr>
          <a:xfrm>
            <a:off x="-276100" y="-125379"/>
            <a:ext cx="1538883" cy="784175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lvl="0" algn="dist">
              <a:defRPr/>
            </a:pPr>
            <a:r>
              <a:rPr lang="en-US" altLang="zh-CN" sz="8800" b="1" dirty="0">
                <a:solidFill>
                  <a:schemeClr val="bg1">
                    <a:alpha val="5000"/>
                  </a:schemeClr>
                </a:solidFill>
                <a:latin typeface="Segoe UI"/>
              </a:rPr>
              <a:t>TECHNOLOGY</a:t>
            </a:r>
            <a:endParaRPr lang="zh-CN" altLang="en-US" sz="8800" b="1" dirty="0">
              <a:solidFill>
                <a:schemeClr val="bg1">
                  <a:alpha val="5000"/>
                </a:schemeClr>
              </a:solidFill>
              <a:latin typeface="Segoe UI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B985E078-D3AB-4793-B0A3-2E39167D2BDD}"/>
              </a:ext>
            </a:extLst>
          </p:cNvPr>
          <p:cNvGrpSpPr/>
          <p:nvPr/>
        </p:nvGrpSpPr>
        <p:grpSpPr>
          <a:xfrm>
            <a:off x="3314375" y="1160005"/>
            <a:ext cx="200349" cy="268746"/>
            <a:chOff x="3314376" y="1160004"/>
            <a:chExt cx="115868" cy="360821"/>
          </a:xfrm>
        </p:grpSpPr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B58D792F-D88F-49BD-BE4C-5FE9EF6C3C70}"/>
                </a:ext>
              </a:extLst>
            </p:cNvPr>
            <p:cNvCxnSpPr/>
            <p:nvPr/>
          </p:nvCxnSpPr>
          <p:spPr>
            <a:xfrm>
              <a:off x="3314376" y="1160004"/>
              <a:ext cx="0" cy="36082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xmlns="" id="{CCD756D4-09ED-4DB4-8EFF-DC17242CE77F}"/>
                </a:ext>
              </a:extLst>
            </p:cNvPr>
            <p:cNvCxnSpPr/>
            <p:nvPr/>
          </p:nvCxnSpPr>
          <p:spPr>
            <a:xfrm>
              <a:off x="3372310" y="1160004"/>
              <a:ext cx="0" cy="36082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xmlns="" id="{07002EC8-AC2B-4AAA-B59A-9C4EF35BDE5A}"/>
                </a:ext>
              </a:extLst>
            </p:cNvPr>
            <p:cNvCxnSpPr/>
            <p:nvPr/>
          </p:nvCxnSpPr>
          <p:spPr>
            <a:xfrm>
              <a:off x="3430244" y="1160004"/>
              <a:ext cx="0" cy="36082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EEDDD2CD-BADC-40FE-B9AA-AEF6EEBFEE45}"/>
              </a:ext>
            </a:extLst>
          </p:cNvPr>
          <p:cNvGrpSpPr/>
          <p:nvPr/>
        </p:nvGrpSpPr>
        <p:grpSpPr>
          <a:xfrm>
            <a:off x="3314375" y="3795500"/>
            <a:ext cx="200349" cy="268746"/>
            <a:chOff x="3314376" y="1160004"/>
            <a:chExt cx="115868" cy="360821"/>
          </a:xfrm>
        </p:grpSpPr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xmlns="" id="{28794694-482E-4491-915E-559823018466}"/>
                </a:ext>
              </a:extLst>
            </p:cNvPr>
            <p:cNvCxnSpPr/>
            <p:nvPr/>
          </p:nvCxnSpPr>
          <p:spPr>
            <a:xfrm>
              <a:off x="3314376" y="1160004"/>
              <a:ext cx="0" cy="36082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xmlns="" id="{B7BB2150-AA8D-4DE2-B50B-0793937BAE02}"/>
                </a:ext>
              </a:extLst>
            </p:cNvPr>
            <p:cNvCxnSpPr/>
            <p:nvPr/>
          </p:nvCxnSpPr>
          <p:spPr>
            <a:xfrm>
              <a:off x="3372310" y="1160004"/>
              <a:ext cx="0" cy="36082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xmlns="" id="{A35B94D6-59B7-43DC-8F3A-869E4C3FED6D}"/>
                </a:ext>
              </a:extLst>
            </p:cNvPr>
            <p:cNvCxnSpPr/>
            <p:nvPr/>
          </p:nvCxnSpPr>
          <p:spPr>
            <a:xfrm>
              <a:off x="3430244" y="1160004"/>
              <a:ext cx="0" cy="36082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占位符 6">
            <a:extLst>
              <a:ext uri="{FF2B5EF4-FFF2-40B4-BE49-F238E27FC236}">
                <a16:creationId xmlns:a16="http://schemas.microsoft.com/office/drawing/2014/main" xmlns="" id="{B75E8CD8-4F14-45CC-B5E9-546B852DED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应用场景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xmlns="" id="{30BEAC76-F0B4-41F9-815A-585A78556A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APPLICATION SCENARIOS</a:t>
            </a:r>
            <a:endParaRPr lang="zh-CN" altLang="en-US" dirty="0"/>
          </a:p>
        </p:txBody>
      </p:sp>
      <p:pic>
        <p:nvPicPr>
          <p:cNvPr id="15" name="图片占位符 14">
            <a:extLst>
              <a:ext uri="{FF2B5EF4-FFF2-40B4-BE49-F238E27FC236}">
                <a16:creationId xmlns:a16="http://schemas.microsoft.com/office/drawing/2014/main" xmlns="" id="{D9D2D0ED-2583-4192-9971-CFBAC52D29CF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49057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E65EA4E8-AF01-4643-B24A-1EAD0DD1857B}"/>
              </a:ext>
            </a:extLst>
          </p:cNvPr>
          <p:cNvGrpSpPr/>
          <p:nvPr/>
        </p:nvGrpSpPr>
        <p:grpSpPr>
          <a:xfrm>
            <a:off x="831376" y="1915286"/>
            <a:ext cx="2915449" cy="2040247"/>
            <a:chOff x="523875" y="1993513"/>
            <a:chExt cx="2915449" cy="2040247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C6AE0459-5385-4D89-A89F-D72D03AC520F}"/>
                </a:ext>
              </a:extLst>
            </p:cNvPr>
            <p:cNvSpPr txBox="1"/>
            <p:nvPr/>
          </p:nvSpPr>
          <p:spPr>
            <a:xfrm>
              <a:off x="523876" y="2483592"/>
              <a:ext cx="2915448" cy="15501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zh-CN" altLang="en-US" sz="1600" dirty="0"/>
            </a:p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zh-CN" altLang="en-US" sz="1600" dirty="0"/>
            </a:p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zh-CN" altLang="en-US" sz="1600" dirty="0"/>
            </a:p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zh-CN" altLang="en-US" sz="1600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2D3AFDAB-41B5-42A2-893E-EB84ACBE8C49}"/>
                </a:ext>
              </a:extLst>
            </p:cNvPr>
            <p:cNvSpPr/>
            <p:nvPr/>
          </p:nvSpPr>
          <p:spPr>
            <a:xfrm>
              <a:off x="523875" y="1993513"/>
              <a:ext cx="939681" cy="4646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dirty="0">
                  <a:solidFill>
                    <a:schemeClr val="accent1"/>
                  </a:solidFill>
                  <a:latin typeface="+mj-ea"/>
                  <a:ea typeface="+mj-ea"/>
                </a:rPr>
                <a:t>案例一</a:t>
              </a:r>
              <a:endParaRPr lang="en-US" altLang="zh-CN" sz="20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xmlns="" id="{8ABF7C4E-2BFC-4CA5-909E-60A042621E29}"/>
                </a:ext>
              </a:extLst>
            </p:cNvPr>
            <p:cNvCxnSpPr>
              <a:cxnSpLocks/>
            </p:cNvCxnSpPr>
            <p:nvPr/>
          </p:nvCxnSpPr>
          <p:spPr>
            <a:xfrm>
              <a:off x="625475" y="2470892"/>
              <a:ext cx="3556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686D4A0D-9722-459C-A12A-444E5CC2564E}"/>
              </a:ext>
            </a:extLst>
          </p:cNvPr>
          <p:cNvGrpSpPr/>
          <p:nvPr/>
        </p:nvGrpSpPr>
        <p:grpSpPr>
          <a:xfrm>
            <a:off x="825026" y="4035163"/>
            <a:ext cx="3692525" cy="2040247"/>
            <a:chOff x="523875" y="1993513"/>
            <a:chExt cx="3692525" cy="2040247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2C0284D8-1C43-4E88-89C2-988BA7E4F911}"/>
                </a:ext>
              </a:extLst>
            </p:cNvPr>
            <p:cNvSpPr txBox="1"/>
            <p:nvPr/>
          </p:nvSpPr>
          <p:spPr>
            <a:xfrm>
              <a:off x="523875" y="2483592"/>
              <a:ext cx="3692525" cy="15501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zh-CN" altLang="en-US" sz="1600" dirty="0"/>
            </a:p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zh-CN" altLang="en-US" sz="1600" dirty="0"/>
            </a:p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zh-CN" altLang="en-US" sz="1600" dirty="0"/>
            </a:p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zh-CN" altLang="en-US" sz="1600" dirty="0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B5553D01-FB31-4094-9005-8E86C3B4A856}"/>
                </a:ext>
              </a:extLst>
            </p:cNvPr>
            <p:cNvSpPr/>
            <p:nvPr/>
          </p:nvSpPr>
          <p:spPr>
            <a:xfrm>
              <a:off x="523875" y="1993513"/>
              <a:ext cx="939681" cy="4646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dirty="0">
                  <a:solidFill>
                    <a:schemeClr val="accent1"/>
                  </a:solidFill>
                  <a:latin typeface="+mj-ea"/>
                  <a:ea typeface="+mj-ea"/>
                </a:rPr>
                <a:t>案例二</a:t>
              </a:r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xmlns="" id="{4BB0FB93-0A9F-41B2-898B-42E0C115B474}"/>
                </a:ext>
              </a:extLst>
            </p:cNvPr>
            <p:cNvCxnSpPr>
              <a:cxnSpLocks/>
            </p:cNvCxnSpPr>
            <p:nvPr/>
          </p:nvCxnSpPr>
          <p:spPr>
            <a:xfrm>
              <a:off x="631825" y="2470892"/>
              <a:ext cx="3556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9F6B995E-7DB8-4C76-BD64-41F004B90CD2}"/>
              </a:ext>
            </a:extLst>
          </p:cNvPr>
          <p:cNvGrpSpPr/>
          <p:nvPr/>
        </p:nvGrpSpPr>
        <p:grpSpPr>
          <a:xfrm>
            <a:off x="8385371" y="1915286"/>
            <a:ext cx="3692525" cy="2040247"/>
            <a:chOff x="536575" y="1993513"/>
            <a:chExt cx="3692525" cy="2040247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129F83C2-5C87-499D-9DC8-445E67D1A1CB}"/>
                </a:ext>
              </a:extLst>
            </p:cNvPr>
            <p:cNvSpPr txBox="1"/>
            <p:nvPr/>
          </p:nvSpPr>
          <p:spPr>
            <a:xfrm>
              <a:off x="536575" y="2483592"/>
              <a:ext cx="3692525" cy="15501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zh-CN" altLang="en-US" sz="1600" dirty="0"/>
            </a:p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zh-CN" altLang="en-US" sz="1600" dirty="0"/>
            </a:p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zh-CN" altLang="en-US" sz="1600" dirty="0"/>
            </a:p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zh-CN" altLang="en-US" sz="1600" dirty="0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36E2FF7D-B727-4B71-A2CC-6AB517550548}"/>
                </a:ext>
              </a:extLst>
            </p:cNvPr>
            <p:cNvSpPr/>
            <p:nvPr/>
          </p:nvSpPr>
          <p:spPr>
            <a:xfrm>
              <a:off x="536575" y="1993513"/>
              <a:ext cx="939681" cy="4646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dirty="0">
                  <a:solidFill>
                    <a:schemeClr val="accent1"/>
                  </a:solidFill>
                  <a:latin typeface="+mj-ea"/>
                  <a:ea typeface="+mj-ea"/>
                </a:rPr>
                <a:t>案例三</a:t>
              </a: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xmlns="" id="{52F38DCA-B801-4547-A5B8-E43BD3E9D0D2}"/>
                </a:ext>
              </a:extLst>
            </p:cNvPr>
            <p:cNvCxnSpPr>
              <a:cxnSpLocks/>
            </p:cNvCxnSpPr>
            <p:nvPr/>
          </p:nvCxnSpPr>
          <p:spPr>
            <a:xfrm>
              <a:off x="636593" y="2470892"/>
              <a:ext cx="3556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EAF30A14-2682-4835-A5E8-E2890F52BC4A}"/>
              </a:ext>
            </a:extLst>
          </p:cNvPr>
          <p:cNvGrpSpPr/>
          <p:nvPr/>
        </p:nvGrpSpPr>
        <p:grpSpPr>
          <a:xfrm>
            <a:off x="8385371" y="4035163"/>
            <a:ext cx="3692525" cy="2040247"/>
            <a:chOff x="536575" y="1993513"/>
            <a:chExt cx="3692525" cy="2040247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E6DD0F79-21F2-45A8-B38B-DB23DCDEA221}"/>
                </a:ext>
              </a:extLst>
            </p:cNvPr>
            <p:cNvSpPr txBox="1"/>
            <p:nvPr/>
          </p:nvSpPr>
          <p:spPr>
            <a:xfrm>
              <a:off x="536575" y="2483592"/>
              <a:ext cx="3692525" cy="15501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zh-CN" altLang="en-US" sz="1600" dirty="0"/>
            </a:p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zh-CN" altLang="en-US" sz="1600" dirty="0"/>
            </a:p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zh-CN" altLang="en-US" sz="1600" dirty="0"/>
            </a:p>
            <a:p>
              <a:pPr marL="177800" indent="-1778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正文信息正文信息</a:t>
              </a:r>
              <a:endParaRPr lang="zh-CN" altLang="en-US" sz="1600" dirty="0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D5A8571F-EEF9-49A0-923C-D83F6A7AA177}"/>
                </a:ext>
              </a:extLst>
            </p:cNvPr>
            <p:cNvSpPr/>
            <p:nvPr/>
          </p:nvSpPr>
          <p:spPr>
            <a:xfrm>
              <a:off x="536575" y="1993513"/>
              <a:ext cx="939681" cy="4646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dirty="0">
                  <a:solidFill>
                    <a:schemeClr val="accent1"/>
                  </a:solidFill>
                  <a:latin typeface="+mj-ea"/>
                  <a:ea typeface="+mj-ea"/>
                </a:rPr>
                <a:t>案例四</a:t>
              </a: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xmlns="" id="{4B31533A-A70D-486A-B8D9-7CB1F7063C38}"/>
                </a:ext>
              </a:extLst>
            </p:cNvPr>
            <p:cNvCxnSpPr>
              <a:cxnSpLocks/>
            </p:cNvCxnSpPr>
            <p:nvPr/>
          </p:nvCxnSpPr>
          <p:spPr>
            <a:xfrm>
              <a:off x="636593" y="2470892"/>
              <a:ext cx="3556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占位符 16">
            <a:extLst>
              <a:ext uri="{FF2B5EF4-FFF2-40B4-BE49-F238E27FC236}">
                <a16:creationId xmlns:a16="http://schemas.microsoft.com/office/drawing/2014/main" xmlns="" id="{42FEC5C5-7225-468C-99EE-0282E61C7D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应用案例</a:t>
            </a:r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xmlns="" id="{7A4A59DE-457E-4207-B951-EAFF481A26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APPLICATION CASE</a:t>
            </a:r>
            <a:endParaRPr lang="zh-CN" altLang="en-US" dirty="0"/>
          </a:p>
        </p:txBody>
      </p:sp>
      <p:pic>
        <p:nvPicPr>
          <p:cNvPr id="44" name="图片占位符 43">
            <a:extLst>
              <a:ext uri="{FF2B5EF4-FFF2-40B4-BE49-F238E27FC236}">
                <a16:creationId xmlns:a16="http://schemas.microsoft.com/office/drawing/2014/main" xmlns="" id="{5B2DE503-93A1-47AE-9164-D8ECD179CDF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50" name="图片占位符 49">
            <a:extLst>
              <a:ext uri="{FF2B5EF4-FFF2-40B4-BE49-F238E27FC236}">
                <a16:creationId xmlns:a16="http://schemas.microsoft.com/office/drawing/2014/main" xmlns="" id="{C96A4E4A-50F9-4C78-B7CA-D4AC24AF036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52" name="图片占位符 51">
            <a:extLst>
              <a:ext uri="{FF2B5EF4-FFF2-40B4-BE49-F238E27FC236}">
                <a16:creationId xmlns:a16="http://schemas.microsoft.com/office/drawing/2014/main" xmlns="" id="{7CA9B66F-AEB0-4BD6-9ED8-C0129442FD1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54" name="图片占位符 53">
            <a:extLst>
              <a:ext uri="{FF2B5EF4-FFF2-40B4-BE49-F238E27FC236}">
                <a16:creationId xmlns:a16="http://schemas.microsoft.com/office/drawing/2014/main" xmlns="" id="{756E7414-63E7-4CE3-921A-03AF0D0D8FF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63" name="图片占位符 62">
            <a:extLst>
              <a:ext uri="{FF2B5EF4-FFF2-40B4-BE49-F238E27FC236}">
                <a16:creationId xmlns:a16="http://schemas.microsoft.com/office/drawing/2014/main" xmlns="" id="{A0150B01-F771-41DD-9814-821A6F5E2344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426638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FBC88CAF-65E1-489D-BC5F-FCB12620682E}"/>
              </a:ext>
            </a:extLst>
          </p:cNvPr>
          <p:cNvSpPr txBox="1"/>
          <p:nvPr/>
        </p:nvSpPr>
        <p:spPr>
          <a:xfrm>
            <a:off x="1947186" y="1491145"/>
            <a:ext cx="2535538" cy="996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方案七</a:t>
            </a:r>
            <a:endParaRPr lang="en-US" altLang="zh-CN" dirty="0">
              <a:solidFill>
                <a:schemeClr val="accent1"/>
              </a:solidFill>
              <a:latin typeface="+mj-ea"/>
              <a:ea typeface="+mj-ea"/>
            </a:endParaRPr>
          </a:p>
          <a:p>
            <a:pPr marL="180975" indent="-1809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正文信息正文信息</a:t>
            </a:r>
            <a:endParaRPr lang="en-US" altLang="zh-CN" sz="1600" dirty="0"/>
          </a:p>
          <a:p>
            <a:pPr marL="180975" indent="-1809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正文信息正文信息</a:t>
            </a:r>
            <a:endParaRPr lang="en-US" altLang="zh-CN" sz="16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0E782214-1649-4916-B333-A046810BF9DB}"/>
              </a:ext>
            </a:extLst>
          </p:cNvPr>
          <p:cNvSpPr txBox="1"/>
          <p:nvPr/>
        </p:nvSpPr>
        <p:spPr>
          <a:xfrm>
            <a:off x="1118014" y="2714210"/>
            <a:ext cx="2459338" cy="9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方案六</a:t>
            </a:r>
            <a:endParaRPr lang="en-US" altLang="zh-CN" dirty="0">
              <a:solidFill>
                <a:schemeClr val="accent1"/>
              </a:solidFill>
              <a:latin typeface="+mj-ea"/>
              <a:ea typeface="+mj-ea"/>
            </a:endParaRPr>
          </a:p>
          <a:p>
            <a:pPr marL="180975" indent="-1809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正文信息正文信息</a:t>
            </a:r>
            <a:endParaRPr lang="en-US" altLang="zh-CN" sz="1600" dirty="0"/>
          </a:p>
          <a:p>
            <a:pPr marL="180975" indent="-1809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正文信息正文信息</a:t>
            </a:r>
            <a:endParaRPr lang="en-US" altLang="zh-CN" sz="16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07E6A314-C3C4-4E8A-9A2F-C275370DD661}"/>
              </a:ext>
            </a:extLst>
          </p:cNvPr>
          <p:cNvSpPr txBox="1"/>
          <p:nvPr/>
        </p:nvSpPr>
        <p:spPr>
          <a:xfrm>
            <a:off x="1121212" y="3885611"/>
            <a:ext cx="2241851" cy="996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方案五</a:t>
            </a:r>
            <a:endParaRPr lang="en-US" altLang="zh-CN" dirty="0">
              <a:solidFill>
                <a:schemeClr val="accent1"/>
              </a:solidFill>
              <a:latin typeface="+mj-ea"/>
              <a:ea typeface="+mj-ea"/>
            </a:endParaRPr>
          </a:p>
          <a:p>
            <a:pPr marL="180975" indent="-1809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正文信息正文信息</a:t>
            </a:r>
            <a:endParaRPr lang="en-US" altLang="zh-CN" sz="1600" dirty="0"/>
          </a:p>
          <a:p>
            <a:pPr marL="180975" indent="-1809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正文信息正文信息</a:t>
            </a:r>
            <a:endParaRPr lang="en-US" altLang="zh-CN" sz="16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EB9D5D17-3752-4CE3-A5DC-F1AA22FD68E7}"/>
              </a:ext>
            </a:extLst>
          </p:cNvPr>
          <p:cNvSpPr txBox="1"/>
          <p:nvPr/>
        </p:nvSpPr>
        <p:spPr>
          <a:xfrm>
            <a:off x="2104199" y="5150788"/>
            <a:ext cx="2681869" cy="996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方案四</a:t>
            </a:r>
            <a:endParaRPr lang="en-US" altLang="zh-CN" dirty="0">
              <a:solidFill>
                <a:schemeClr val="accent1"/>
              </a:solidFill>
              <a:latin typeface="+mj-ea"/>
              <a:ea typeface="+mj-ea"/>
            </a:endParaRPr>
          </a:p>
          <a:p>
            <a:pPr marL="180975" indent="-1809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正文信息正文信息</a:t>
            </a:r>
            <a:endParaRPr lang="en-US" altLang="zh-CN" sz="1600" dirty="0"/>
          </a:p>
          <a:p>
            <a:pPr marL="180975" indent="-1809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正文信息正文信息</a:t>
            </a:r>
            <a:endParaRPr lang="en-US" altLang="zh-CN" sz="1600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D775613-950A-4927-AF4D-A5CBB2670A05}"/>
              </a:ext>
            </a:extLst>
          </p:cNvPr>
          <p:cNvGrpSpPr/>
          <p:nvPr/>
        </p:nvGrpSpPr>
        <p:grpSpPr>
          <a:xfrm>
            <a:off x="4541201" y="2070415"/>
            <a:ext cx="3109598" cy="3109598"/>
            <a:chOff x="4095750" y="1530036"/>
            <a:chExt cx="4000500" cy="4000500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26BB1EC8-FF76-48F2-BFBE-DA22542FBAF9}"/>
                </a:ext>
              </a:extLst>
            </p:cNvPr>
            <p:cNvSpPr/>
            <p:nvPr/>
          </p:nvSpPr>
          <p:spPr>
            <a:xfrm>
              <a:off x="4561974" y="1996260"/>
              <a:ext cx="3068052" cy="3068052"/>
            </a:xfrm>
            <a:prstGeom prst="ellipse">
              <a:avLst/>
            </a:prstGeom>
            <a:solidFill>
              <a:schemeClr val="bg1"/>
            </a:solidFill>
            <a:ln w="152400">
              <a:solidFill>
                <a:schemeClr val="bg1">
                  <a:lumMod val="85000"/>
                </a:schemeClr>
              </a:solidFill>
            </a:ln>
            <a:effectLst>
              <a:outerShdw blurRad="254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弧形 15">
              <a:extLst>
                <a:ext uri="{FF2B5EF4-FFF2-40B4-BE49-F238E27FC236}">
                  <a16:creationId xmlns:a16="http://schemas.microsoft.com/office/drawing/2014/main" xmlns="" id="{6345BCD6-FBAD-4803-BA0D-3CD41A95C58A}"/>
                </a:ext>
              </a:extLst>
            </p:cNvPr>
            <p:cNvSpPr/>
            <p:nvPr/>
          </p:nvSpPr>
          <p:spPr>
            <a:xfrm>
              <a:off x="4219074" y="1653360"/>
              <a:ext cx="3753853" cy="3753853"/>
            </a:xfrm>
            <a:prstGeom prst="arc">
              <a:avLst>
                <a:gd name="adj1" fmla="val 16200000"/>
                <a:gd name="adj2" fmla="val 19455614"/>
              </a:avLst>
            </a:prstGeom>
            <a:ln w="50800" cap="rnd">
              <a:gradFill flip="none" rotWithShape="1">
                <a:gsLst>
                  <a:gs pos="0">
                    <a:schemeClr val="tx2">
                      <a:lumMod val="20000"/>
                      <a:lumOff val="80000"/>
                      <a:alpha val="0"/>
                    </a:schemeClr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0" scaled="1"/>
                <a:tileRect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弧形 16">
              <a:extLst>
                <a:ext uri="{FF2B5EF4-FFF2-40B4-BE49-F238E27FC236}">
                  <a16:creationId xmlns:a16="http://schemas.microsoft.com/office/drawing/2014/main" xmlns="" id="{A77789FD-9B1E-4CC8-8EEF-2FBB0A7819A4}"/>
                </a:ext>
              </a:extLst>
            </p:cNvPr>
            <p:cNvSpPr/>
            <p:nvPr/>
          </p:nvSpPr>
          <p:spPr>
            <a:xfrm>
              <a:off x="4390524" y="1824810"/>
              <a:ext cx="3410952" cy="3410952"/>
            </a:xfrm>
            <a:prstGeom prst="arc">
              <a:avLst>
                <a:gd name="adj1" fmla="val 20453589"/>
                <a:gd name="adj2" fmla="val 1326856"/>
              </a:avLst>
            </a:prstGeom>
            <a:ln w="50800" cap="rnd">
              <a:gradFill flip="none" rotWithShape="1">
                <a:gsLst>
                  <a:gs pos="0">
                    <a:schemeClr val="tx2">
                      <a:lumMod val="20000"/>
                      <a:lumOff val="80000"/>
                      <a:alpha val="0"/>
                    </a:schemeClr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弧形 17">
              <a:extLst>
                <a:ext uri="{FF2B5EF4-FFF2-40B4-BE49-F238E27FC236}">
                  <a16:creationId xmlns:a16="http://schemas.microsoft.com/office/drawing/2014/main" xmlns="" id="{3836FA7F-3043-436A-9DBE-96B5D6166859}"/>
                </a:ext>
              </a:extLst>
            </p:cNvPr>
            <p:cNvSpPr/>
            <p:nvPr/>
          </p:nvSpPr>
          <p:spPr>
            <a:xfrm>
              <a:off x="4304799" y="1739085"/>
              <a:ext cx="3582403" cy="3582403"/>
            </a:xfrm>
            <a:prstGeom prst="arc">
              <a:avLst>
                <a:gd name="adj1" fmla="val 2732978"/>
                <a:gd name="adj2" fmla="val 12989223"/>
              </a:avLst>
            </a:prstGeom>
            <a:ln w="50800" cap="rnd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13500000" scaled="1"/>
                <a:tileRect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弧形 18">
              <a:extLst>
                <a:ext uri="{FF2B5EF4-FFF2-40B4-BE49-F238E27FC236}">
                  <a16:creationId xmlns:a16="http://schemas.microsoft.com/office/drawing/2014/main" xmlns="" id="{66136C22-B729-4DCC-871F-09574AB7C3A3}"/>
                </a:ext>
              </a:extLst>
            </p:cNvPr>
            <p:cNvSpPr/>
            <p:nvPr/>
          </p:nvSpPr>
          <p:spPr>
            <a:xfrm>
              <a:off x="4095750" y="1530036"/>
              <a:ext cx="4000500" cy="4000500"/>
            </a:xfrm>
            <a:prstGeom prst="arc">
              <a:avLst>
                <a:gd name="adj1" fmla="val 7042663"/>
                <a:gd name="adj2" fmla="val 10787442"/>
              </a:avLst>
            </a:prstGeom>
            <a:ln w="50800" cap="rnd">
              <a:gradFill flip="none" rotWithShape="1">
                <a:gsLst>
                  <a:gs pos="0">
                    <a:schemeClr val="tx2">
                      <a:lumMod val="20000"/>
                      <a:lumOff val="80000"/>
                      <a:alpha val="0"/>
                    </a:schemeClr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16200000" scaled="1"/>
                <a:tileRect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弧形 19">
            <a:extLst>
              <a:ext uri="{FF2B5EF4-FFF2-40B4-BE49-F238E27FC236}">
                <a16:creationId xmlns:a16="http://schemas.microsoft.com/office/drawing/2014/main" xmlns="" id="{FC205CB7-C1C4-4555-87C4-A2F3132FAE38}"/>
              </a:ext>
            </a:extLst>
          </p:cNvPr>
          <p:cNvSpPr/>
          <p:nvPr/>
        </p:nvSpPr>
        <p:spPr>
          <a:xfrm>
            <a:off x="3834131" y="1368417"/>
            <a:ext cx="4644457" cy="4644457"/>
          </a:xfrm>
          <a:prstGeom prst="arc">
            <a:avLst>
              <a:gd name="adj1" fmla="val 7042663"/>
              <a:gd name="adj2" fmla="val 14384191"/>
            </a:avLst>
          </a:prstGeom>
          <a:ln w="50800" cap="rnd">
            <a:gradFill flip="none" rotWithShape="1">
              <a:gsLst>
                <a:gs pos="0">
                  <a:schemeClr val="tx2">
                    <a:lumMod val="20000"/>
                    <a:lumOff val="80000"/>
                    <a:alpha val="0"/>
                  </a:schemeClr>
                </a:gs>
                <a:gs pos="52000">
                  <a:srgbClr val="D6DCE5"/>
                </a:gs>
                <a:gs pos="100000">
                  <a:schemeClr val="tx2">
                    <a:lumMod val="20000"/>
                    <a:lumOff val="80000"/>
                    <a:alpha val="0"/>
                  </a:schemeClr>
                </a:gs>
              </a:gsLst>
              <a:lin ang="16200000" scaled="1"/>
              <a:tileRect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FCA5A41A-E68F-440C-8AA4-5627BBEB40E2}"/>
              </a:ext>
            </a:extLst>
          </p:cNvPr>
          <p:cNvSpPr/>
          <p:nvPr/>
        </p:nvSpPr>
        <p:spPr bwMode="auto">
          <a:xfrm>
            <a:off x="4537910" y="1914197"/>
            <a:ext cx="102442" cy="102442"/>
          </a:xfrm>
          <a:prstGeom prst="ellipse">
            <a:avLst/>
          </a:prstGeom>
          <a:solidFill>
            <a:schemeClr val="accent1"/>
          </a:solidFill>
          <a:ln w="88900">
            <a:solidFill>
              <a:schemeClr val="accent1">
                <a:alpha val="20000"/>
              </a:schemeClr>
            </a:solidFill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89B0BB68-3154-42E2-9876-486DD139DBD9}"/>
              </a:ext>
            </a:extLst>
          </p:cNvPr>
          <p:cNvSpPr/>
          <p:nvPr/>
        </p:nvSpPr>
        <p:spPr bwMode="auto">
          <a:xfrm>
            <a:off x="3853286" y="3111746"/>
            <a:ext cx="102442" cy="102442"/>
          </a:xfrm>
          <a:prstGeom prst="ellipse">
            <a:avLst/>
          </a:prstGeom>
          <a:solidFill>
            <a:schemeClr val="accent1"/>
          </a:solidFill>
          <a:ln w="88900">
            <a:solidFill>
              <a:schemeClr val="accent1">
                <a:alpha val="20000"/>
              </a:schemeClr>
            </a:solidFill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BA112C6F-F5BA-4502-BD77-0D023CC85B3D}"/>
              </a:ext>
            </a:extLst>
          </p:cNvPr>
          <p:cNvSpPr/>
          <p:nvPr/>
        </p:nvSpPr>
        <p:spPr bwMode="auto">
          <a:xfrm>
            <a:off x="3872005" y="4277370"/>
            <a:ext cx="102442" cy="102442"/>
          </a:xfrm>
          <a:prstGeom prst="ellipse">
            <a:avLst/>
          </a:prstGeom>
          <a:solidFill>
            <a:schemeClr val="accent1"/>
          </a:solidFill>
          <a:ln w="88900">
            <a:solidFill>
              <a:schemeClr val="accent1">
                <a:alpha val="20000"/>
              </a:schemeClr>
            </a:solidFill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B7074317-9282-437F-875C-7D98E0226623}"/>
              </a:ext>
            </a:extLst>
          </p:cNvPr>
          <p:cNvSpPr/>
          <p:nvPr/>
        </p:nvSpPr>
        <p:spPr bwMode="auto">
          <a:xfrm>
            <a:off x="4515769" y="5354066"/>
            <a:ext cx="102442" cy="102442"/>
          </a:xfrm>
          <a:prstGeom prst="ellipse">
            <a:avLst/>
          </a:prstGeom>
          <a:solidFill>
            <a:schemeClr val="accent1"/>
          </a:solidFill>
          <a:ln w="88900">
            <a:solidFill>
              <a:schemeClr val="accent1">
                <a:alpha val="20000"/>
              </a:schemeClr>
            </a:solidFill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63CE4050-4D28-4B8A-B5C3-261826E98140}"/>
              </a:ext>
            </a:extLst>
          </p:cNvPr>
          <p:cNvGrpSpPr/>
          <p:nvPr/>
        </p:nvGrpSpPr>
        <p:grpSpPr>
          <a:xfrm>
            <a:off x="7759857" y="1887262"/>
            <a:ext cx="3565481" cy="4012388"/>
            <a:chOff x="7805136" y="1982260"/>
            <a:chExt cx="3565481" cy="4012388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91493F79-75FE-4985-9BA1-F81BA3C044D0}"/>
                </a:ext>
              </a:extLst>
            </p:cNvPr>
            <p:cNvSpPr txBox="1"/>
            <p:nvPr/>
          </p:nvSpPr>
          <p:spPr>
            <a:xfrm>
              <a:off x="8316222" y="1982260"/>
              <a:ext cx="2681869" cy="996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accent1"/>
                  </a:solidFill>
                  <a:latin typeface="+mj-ea"/>
                  <a:ea typeface="+mj-ea"/>
                </a:rPr>
                <a:t>方案一</a:t>
              </a:r>
              <a:endParaRPr lang="en-US" altLang="zh-CN" dirty="0">
                <a:solidFill>
                  <a:schemeClr val="accent1"/>
                </a:solidFill>
                <a:latin typeface="+mj-ea"/>
                <a:ea typeface="+mj-ea"/>
              </a:endParaRPr>
            </a:p>
            <a:p>
              <a:pPr marL="180975" indent="-180975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/>
                <a:t>正文信息正文信息</a:t>
              </a:r>
              <a:endParaRPr lang="en-US" altLang="zh-CN" sz="1600" dirty="0"/>
            </a:p>
            <a:p>
              <a:pPr marL="180975" indent="-180975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/>
                <a:t>正文信息正文信息</a:t>
              </a:r>
              <a:endParaRPr lang="en-US" altLang="zh-CN" sz="1600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785F42B0-EAF2-4CAF-A817-15F2356D23D4}"/>
                </a:ext>
              </a:extLst>
            </p:cNvPr>
            <p:cNvSpPr txBox="1"/>
            <p:nvPr/>
          </p:nvSpPr>
          <p:spPr>
            <a:xfrm>
              <a:off x="8574448" y="3450756"/>
              <a:ext cx="2796169" cy="996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accent1"/>
                  </a:solidFill>
                  <a:latin typeface="+mj-ea"/>
                  <a:ea typeface="+mj-ea"/>
                </a:rPr>
                <a:t>方案二</a:t>
              </a:r>
              <a:endParaRPr lang="en-US" altLang="zh-CN" dirty="0">
                <a:solidFill>
                  <a:schemeClr val="accent1"/>
                </a:solidFill>
                <a:latin typeface="+mj-ea"/>
                <a:ea typeface="+mj-ea"/>
              </a:endParaRPr>
            </a:p>
            <a:p>
              <a:pPr marL="180975" indent="-180975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/>
                <a:t>正文信息正文信息</a:t>
              </a:r>
              <a:endParaRPr lang="en-US" altLang="zh-CN" sz="1600" dirty="0"/>
            </a:p>
            <a:p>
              <a:pPr marL="180975" indent="-180975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/>
                <a:t>正文信息正文信息</a:t>
              </a:r>
              <a:endParaRPr lang="en-US" altLang="zh-CN" sz="1600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18304811-790B-4007-90AB-49CBB19AC598}"/>
                </a:ext>
              </a:extLst>
            </p:cNvPr>
            <p:cNvSpPr txBox="1"/>
            <p:nvPr/>
          </p:nvSpPr>
          <p:spPr>
            <a:xfrm>
              <a:off x="8003438" y="4997580"/>
              <a:ext cx="2241851" cy="997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accent1"/>
                  </a:solidFill>
                  <a:latin typeface="+mj-ea"/>
                  <a:ea typeface="+mj-ea"/>
                </a:rPr>
                <a:t>方案三</a:t>
              </a:r>
              <a:endParaRPr lang="en-US" altLang="zh-CN" dirty="0">
                <a:solidFill>
                  <a:schemeClr val="accent1"/>
                </a:solidFill>
                <a:latin typeface="+mj-ea"/>
                <a:ea typeface="+mj-ea"/>
              </a:endParaRPr>
            </a:p>
            <a:p>
              <a:pPr marL="180975" indent="-180975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/>
                <a:t>正文信息正文信息</a:t>
              </a:r>
              <a:endParaRPr lang="en-US" altLang="zh-CN" sz="1600" dirty="0"/>
            </a:p>
            <a:p>
              <a:pPr marL="180975" indent="-180975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zh-CN" altLang="en-US" sz="1600" dirty="0"/>
                <a:t>正文信息正文信息</a:t>
              </a:r>
              <a:endParaRPr lang="en-US" altLang="zh-CN" sz="1600" dirty="0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xmlns="" id="{98706FB0-3400-4951-86A3-F175951B67AD}"/>
                </a:ext>
              </a:extLst>
            </p:cNvPr>
            <p:cNvSpPr/>
            <p:nvPr/>
          </p:nvSpPr>
          <p:spPr bwMode="auto">
            <a:xfrm>
              <a:off x="7935202" y="2588938"/>
              <a:ext cx="102442" cy="102442"/>
            </a:xfrm>
            <a:prstGeom prst="ellipse">
              <a:avLst/>
            </a:prstGeom>
            <a:solidFill>
              <a:schemeClr val="accent1"/>
            </a:solidFill>
            <a:ln w="88900">
              <a:solidFill>
                <a:schemeClr val="accent1">
                  <a:alpha val="2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95EDC262-BF23-4BB1-9B0F-C3D5BEF3F185}"/>
                </a:ext>
              </a:extLst>
            </p:cNvPr>
            <p:cNvSpPr/>
            <p:nvPr/>
          </p:nvSpPr>
          <p:spPr bwMode="auto">
            <a:xfrm>
              <a:off x="8278977" y="3873037"/>
              <a:ext cx="102442" cy="102442"/>
            </a:xfrm>
            <a:prstGeom prst="ellipse">
              <a:avLst/>
            </a:prstGeom>
            <a:solidFill>
              <a:schemeClr val="accent1"/>
            </a:solidFill>
            <a:ln w="88900">
              <a:solidFill>
                <a:schemeClr val="accent1">
                  <a:alpha val="2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="" id="{8EE9425F-1070-4582-89BA-05D6BCEE7FE6}"/>
                </a:ext>
              </a:extLst>
            </p:cNvPr>
            <p:cNvSpPr/>
            <p:nvPr/>
          </p:nvSpPr>
          <p:spPr bwMode="auto">
            <a:xfrm>
              <a:off x="7805136" y="5237337"/>
              <a:ext cx="102442" cy="102442"/>
            </a:xfrm>
            <a:prstGeom prst="ellipse">
              <a:avLst/>
            </a:prstGeom>
            <a:solidFill>
              <a:schemeClr val="accent1"/>
            </a:solidFill>
            <a:ln w="88900">
              <a:solidFill>
                <a:schemeClr val="accent1">
                  <a:alpha val="2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FE3456CB-BBE2-400B-9834-3E6501AA2979}"/>
              </a:ext>
            </a:extLst>
          </p:cNvPr>
          <p:cNvGrpSpPr/>
          <p:nvPr/>
        </p:nvGrpSpPr>
        <p:grpSpPr>
          <a:xfrm>
            <a:off x="5208073" y="2891291"/>
            <a:ext cx="1775854" cy="1574926"/>
            <a:chOff x="5208073" y="2862716"/>
            <a:chExt cx="1775854" cy="1574926"/>
          </a:xfrm>
        </p:grpSpPr>
        <p:sp>
          <p:nvSpPr>
            <p:cNvPr id="32" name="shield-with-fivepointed-star_40884">
              <a:extLst>
                <a:ext uri="{FF2B5EF4-FFF2-40B4-BE49-F238E27FC236}">
                  <a16:creationId xmlns:a16="http://schemas.microsoft.com/office/drawing/2014/main" xmlns="" id="{0EEB2CD3-3051-458B-946C-095F39548A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78576" y="2862716"/>
              <a:ext cx="1434848" cy="1574926"/>
            </a:xfrm>
            <a:custGeom>
              <a:avLst/>
              <a:gdLst>
                <a:gd name="connsiteX0" fmla="*/ 277048 w 554145"/>
                <a:gd name="connsiteY0" fmla="*/ 159645 h 608243"/>
                <a:gd name="connsiteX1" fmla="*/ 271575 w 554145"/>
                <a:gd name="connsiteY1" fmla="*/ 166668 h 608243"/>
                <a:gd name="connsiteX2" fmla="*/ 244303 w 554145"/>
                <a:gd name="connsiteY2" fmla="*/ 250431 h 608243"/>
                <a:gd name="connsiteX3" fmla="*/ 156122 w 554145"/>
                <a:gd name="connsiteY3" fmla="*/ 250431 h 608243"/>
                <a:gd name="connsiteX4" fmla="*/ 152767 w 554145"/>
                <a:gd name="connsiteY4" fmla="*/ 260826 h 608243"/>
                <a:gd name="connsiteX5" fmla="*/ 224086 w 554145"/>
                <a:gd name="connsiteY5" fmla="*/ 312630 h 608243"/>
                <a:gd name="connsiteX6" fmla="*/ 196815 w 554145"/>
                <a:gd name="connsiteY6" fmla="*/ 396392 h 608243"/>
                <a:gd name="connsiteX7" fmla="*/ 205676 w 554145"/>
                <a:gd name="connsiteY7" fmla="*/ 402836 h 608243"/>
                <a:gd name="connsiteX8" fmla="*/ 277081 w 554145"/>
                <a:gd name="connsiteY8" fmla="*/ 351032 h 608243"/>
                <a:gd name="connsiteX9" fmla="*/ 348399 w 554145"/>
                <a:gd name="connsiteY9" fmla="*/ 402836 h 608243"/>
                <a:gd name="connsiteX10" fmla="*/ 357260 w 554145"/>
                <a:gd name="connsiteY10" fmla="*/ 396392 h 608243"/>
                <a:gd name="connsiteX11" fmla="*/ 330075 w 554145"/>
                <a:gd name="connsiteY11" fmla="*/ 312630 h 608243"/>
                <a:gd name="connsiteX12" fmla="*/ 401394 w 554145"/>
                <a:gd name="connsiteY12" fmla="*/ 260826 h 608243"/>
                <a:gd name="connsiteX13" fmla="*/ 398039 w 554145"/>
                <a:gd name="connsiteY13" fmla="*/ 250431 h 608243"/>
                <a:gd name="connsiteX14" fmla="*/ 309772 w 554145"/>
                <a:gd name="connsiteY14" fmla="*/ 250431 h 608243"/>
                <a:gd name="connsiteX15" fmla="*/ 282586 w 554145"/>
                <a:gd name="connsiteY15" fmla="*/ 166668 h 608243"/>
                <a:gd name="connsiteX16" fmla="*/ 277048 w 554145"/>
                <a:gd name="connsiteY16" fmla="*/ 159645 h 608243"/>
                <a:gd name="connsiteX17" fmla="*/ 275790 w 554145"/>
                <a:gd name="connsiteY17" fmla="*/ 76119 h 608243"/>
                <a:gd name="connsiteX18" fmla="*/ 278285 w 554145"/>
                <a:gd name="connsiteY18" fmla="*/ 76119 h 608243"/>
                <a:gd name="connsiteX19" fmla="*/ 350808 w 554145"/>
                <a:gd name="connsiteY19" fmla="*/ 102751 h 608243"/>
                <a:gd name="connsiteX20" fmla="*/ 350894 w 554145"/>
                <a:gd name="connsiteY20" fmla="*/ 102751 h 608243"/>
                <a:gd name="connsiteX21" fmla="*/ 411459 w 554145"/>
                <a:gd name="connsiteY21" fmla="*/ 76720 h 608243"/>
                <a:gd name="connsiteX22" fmla="*/ 459034 w 554145"/>
                <a:gd name="connsiteY22" fmla="*/ 125775 h 608243"/>
                <a:gd name="connsiteX23" fmla="*/ 458948 w 554145"/>
                <a:gd name="connsiteY23" fmla="*/ 128095 h 608243"/>
                <a:gd name="connsiteX24" fmla="*/ 468411 w 554145"/>
                <a:gd name="connsiteY24" fmla="*/ 295190 h 608243"/>
                <a:gd name="connsiteX25" fmla="*/ 478907 w 554145"/>
                <a:gd name="connsiteY25" fmla="*/ 384966 h 608243"/>
                <a:gd name="connsiteX26" fmla="*/ 373090 w 554145"/>
                <a:gd name="connsiteY26" fmla="*/ 480155 h 608243"/>
                <a:gd name="connsiteX27" fmla="*/ 279231 w 554145"/>
                <a:gd name="connsiteY27" fmla="*/ 532045 h 608243"/>
                <a:gd name="connsiteX28" fmla="*/ 277081 w 554145"/>
                <a:gd name="connsiteY28" fmla="*/ 532474 h 608243"/>
                <a:gd name="connsiteX29" fmla="*/ 274930 w 554145"/>
                <a:gd name="connsiteY29" fmla="*/ 532045 h 608243"/>
                <a:gd name="connsiteX30" fmla="*/ 181071 w 554145"/>
                <a:gd name="connsiteY30" fmla="*/ 480155 h 608243"/>
                <a:gd name="connsiteX31" fmla="*/ 75254 w 554145"/>
                <a:gd name="connsiteY31" fmla="*/ 384966 h 608243"/>
                <a:gd name="connsiteX32" fmla="*/ 85750 w 554145"/>
                <a:gd name="connsiteY32" fmla="*/ 295190 h 608243"/>
                <a:gd name="connsiteX33" fmla="*/ 95127 w 554145"/>
                <a:gd name="connsiteY33" fmla="*/ 128095 h 608243"/>
                <a:gd name="connsiteX34" fmla="*/ 95127 w 554145"/>
                <a:gd name="connsiteY34" fmla="*/ 125775 h 608243"/>
                <a:gd name="connsiteX35" fmla="*/ 142616 w 554145"/>
                <a:gd name="connsiteY35" fmla="*/ 76720 h 608243"/>
                <a:gd name="connsiteX36" fmla="*/ 203267 w 554145"/>
                <a:gd name="connsiteY36" fmla="*/ 102751 h 608243"/>
                <a:gd name="connsiteX37" fmla="*/ 275790 w 554145"/>
                <a:gd name="connsiteY37" fmla="*/ 76119 h 608243"/>
                <a:gd name="connsiteX38" fmla="*/ 142520 w 554145"/>
                <a:gd name="connsiteY38" fmla="*/ 58679 h 608243"/>
                <a:gd name="connsiteX39" fmla="*/ 130820 w 554145"/>
                <a:gd name="connsiteY39" fmla="*/ 63747 h 608243"/>
                <a:gd name="connsiteX40" fmla="*/ 82471 w 554145"/>
                <a:gd name="connsiteY40" fmla="*/ 113577 h 608243"/>
                <a:gd name="connsiteX41" fmla="*/ 79890 w 554145"/>
                <a:gd name="connsiteY41" fmla="*/ 136774 h 608243"/>
                <a:gd name="connsiteX42" fmla="*/ 70255 w 554145"/>
                <a:gd name="connsiteY42" fmla="*/ 287122 h 608243"/>
                <a:gd name="connsiteX43" fmla="*/ 58640 w 554145"/>
                <a:gd name="connsiteY43" fmla="*/ 390819 h 608243"/>
                <a:gd name="connsiteX44" fmla="*/ 174008 w 554145"/>
                <a:gd name="connsiteY44" fmla="*/ 496234 h 608243"/>
                <a:gd name="connsiteX45" fmla="*/ 265458 w 554145"/>
                <a:gd name="connsiteY45" fmla="*/ 546751 h 608243"/>
                <a:gd name="connsiteX46" fmla="*/ 277072 w 554145"/>
                <a:gd name="connsiteY46" fmla="*/ 550016 h 608243"/>
                <a:gd name="connsiteX47" fmla="*/ 288687 w 554145"/>
                <a:gd name="connsiteY47" fmla="*/ 546751 h 608243"/>
                <a:gd name="connsiteX48" fmla="*/ 380137 w 554145"/>
                <a:gd name="connsiteY48" fmla="*/ 496234 h 608243"/>
                <a:gd name="connsiteX49" fmla="*/ 495419 w 554145"/>
                <a:gd name="connsiteY49" fmla="*/ 390819 h 608243"/>
                <a:gd name="connsiteX50" fmla="*/ 483890 w 554145"/>
                <a:gd name="connsiteY50" fmla="*/ 287122 h 608243"/>
                <a:gd name="connsiteX51" fmla="*/ 474255 w 554145"/>
                <a:gd name="connsiteY51" fmla="*/ 136774 h 608243"/>
                <a:gd name="connsiteX52" fmla="*/ 471674 w 554145"/>
                <a:gd name="connsiteY52" fmla="*/ 113577 h 608243"/>
                <a:gd name="connsiteX53" fmla="*/ 423325 w 554145"/>
                <a:gd name="connsiteY53" fmla="*/ 63747 h 608243"/>
                <a:gd name="connsiteX54" fmla="*/ 411539 w 554145"/>
                <a:gd name="connsiteY54" fmla="*/ 58679 h 608243"/>
                <a:gd name="connsiteX55" fmla="*/ 399580 w 554145"/>
                <a:gd name="connsiteY55" fmla="*/ 63833 h 608243"/>
                <a:gd name="connsiteX56" fmla="*/ 350887 w 554145"/>
                <a:gd name="connsiteY56" fmla="*/ 85226 h 608243"/>
                <a:gd name="connsiteX57" fmla="*/ 288687 w 554145"/>
                <a:gd name="connsiteY57" fmla="*/ 61943 h 608243"/>
                <a:gd name="connsiteX58" fmla="*/ 265458 w 554145"/>
                <a:gd name="connsiteY58" fmla="*/ 61943 h 608243"/>
                <a:gd name="connsiteX59" fmla="*/ 203258 w 554145"/>
                <a:gd name="connsiteY59" fmla="*/ 85226 h 608243"/>
                <a:gd name="connsiteX60" fmla="*/ 154565 w 554145"/>
                <a:gd name="connsiteY60" fmla="*/ 63833 h 608243"/>
                <a:gd name="connsiteX61" fmla="*/ 142520 w 554145"/>
                <a:gd name="connsiteY61" fmla="*/ 58679 h 608243"/>
                <a:gd name="connsiteX62" fmla="*/ 268814 w 554145"/>
                <a:gd name="connsiteY62" fmla="*/ 2577 h 608243"/>
                <a:gd name="connsiteX63" fmla="*/ 285331 w 554145"/>
                <a:gd name="connsiteY63" fmla="*/ 2577 h 608243"/>
                <a:gd name="connsiteX64" fmla="*/ 442166 w 554145"/>
                <a:gd name="connsiteY64" fmla="*/ 3780 h 608243"/>
                <a:gd name="connsiteX65" fmla="*/ 456619 w 554145"/>
                <a:gd name="connsiteY65" fmla="*/ 3608 h 608243"/>
                <a:gd name="connsiteX66" fmla="*/ 518561 w 554145"/>
                <a:gd name="connsiteY66" fmla="*/ 67528 h 608243"/>
                <a:gd name="connsiteX67" fmla="*/ 520195 w 554145"/>
                <a:gd name="connsiteY67" fmla="*/ 83937 h 608243"/>
                <a:gd name="connsiteX68" fmla="*/ 532412 w 554145"/>
                <a:gd name="connsiteY68" fmla="*/ 287466 h 608243"/>
                <a:gd name="connsiteX69" fmla="*/ 404742 w 554145"/>
                <a:gd name="connsiteY69" fmla="*/ 540222 h 608243"/>
                <a:gd name="connsiteX70" fmla="*/ 285848 w 554145"/>
                <a:gd name="connsiteY70" fmla="*/ 605859 h 608243"/>
                <a:gd name="connsiteX71" fmla="*/ 268211 w 554145"/>
                <a:gd name="connsiteY71" fmla="*/ 605859 h 608243"/>
                <a:gd name="connsiteX72" fmla="*/ 149403 w 554145"/>
                <a:gd name="connsiteY72" fmla="*/ 540222 h 608243"/>
                <a:gd name="connsiteX73" fmla="*/ 21733 w 554145"/>
                <a:gd name="connsiteY73" fmla="*/ 287466 h 608243"/>
                <a:gd name="connsiteX74" fmla="*/ 33950 w 554145"/>
                <a:gd name="connsiteY74" fmla="*/ 83937 h 608243"/>
                <a:gd name="connsiteX75" fmla="*/ 35584 w 554145"/>
                <a:gd name="connsiteY75" fmla="*/ 67528 h 608243"/>
                <a:gd name="connsiteX76" fmla="*/ 97526 w 554145"/>
                <a:gd name="connsiteY76" fmla="*/ 3608 h 608243"/>
                <a:gd name="connsiteX77" fmla="*/ 111979 w 554145"/>
                <a:gd name="connsiteY77" fmla="*/ 3780 h 608243"/>
                <a:gd name="connsiteX78" fmla="*/ 268814 w 554145"/>
                <a:gd name="connsiteY78" fmla="*/ 2577 h 608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54145" h="608243">
                  <a:moveTo>
                    <a:pt x="277048" y="159645"/>
                  </a:moveTo>
                  <a:cubicBezTo>
                    <a:pt x="275059" y="159645"/>
                    <a:pt x="273081" y="161986"/>
                    <a:pt x="271575" y="166668"/>
                  </a:cubicBezTo>
                  <a:lnTo>
                    <a:pt x="244303" y="250431"/>
                  </a:lnTo>
                  <a:lnTo>
                    <a:pt x="156122" y="250431"/>
                  </a:lnTo>
                  <a:cubicBezTo>
                    <a:pt x="146315" y="250431"/>
                    <a:pt x="144767" y="255070"/>
                    <a:pt x="152767" y="260826"/>
                  </a:cubicBezTo>
                  <a:lnTo>
                    <a:pt x="224086" y="312630"/>
                  </a:lnTo>
                  <a:lnTo>
                    <a:pt x="196815" y="396392"/>
                  </a:lnTo>
                  <a:cubicBezTo>
                    <a:pt x="193804" y="405671"/>
                    <a:pt x="197761" y="408592"/>
                    <a:pt x="205676" y="402836"/>
                  </a:cubicBezTo>
                  <a:lnTo>
                    <a:pt x="277081" y="351032"/>
                  </a:lnTo>
                  <a:lnTo>
                    <a:pt x="348399" y="402836"/>
                  </a:lnTo>
                  <a:cubicBezTo>
                    <a:pt x="356314" y="408592"/>
                    <a:pt x="360357" y="405671"/>
                    <a:pt x="357260" y="396392"/>
                  </a:cubicBezTo>
                  <a:lnTo>
                    <a:pt x="330075" y="312630"/>
                  </a:lnTo>
                  <a:lnTo>
                    <a:pt x="401394" y="260826"/>
                  </a:lnTo>
                  <a:cubicBezTo>
                    <a:pt x="409308" y="255070"/>
                    <a:pt x="407846" y="250431"/>
                    <a:pt x="398039" y="250431"/>
                  </a:cubicBezTo>
                  <a:lnTo>
                    <a:pt x="309772" y="250431"/>
                  </a:lnTo>
                  <a:lnTo>
                    <a:pt x="282586" y="166668"/>
                  </a:lnTo>
                  <a:cubicBezTo>
                    <a:pt x="281037" y="161986"/>
                    <a:pt x="279038" y="159645"/>
                    <a:pt x="277048" y="159645"/>
                  </a:cubicBezTo>
                  <a:close/>
                  <a:moveTo>
                    <a:pt x="275790" y="76119"/>
                  </a:moveTo>
                  <a:cubicBezTo>
                    <a:pt x="276220" y="75775"/>
                    <a:pt x="277855" y="75775"/>
                    <a:pt x="278285" y="76119"/>
                  </a:cubicBezTo>
                  <a:cubicBezTo>
                    <a:pt x="291964" y="86084"/>
                    <a:pt x="319407" y="102751"/>
                    <a:pt x="350808" y="102751"/>
                  </a:cubicBezTo>
                  <a:lnTo>
                    <a:pt x="350894" y="102751"/>
                  </a:lnTo>
                  <a:cubicBezTo>
                    <a:pt x="373692" y="102751"/>
                    <a:pt x="394081" y="93988"/>
                    <a:pt x="411459" y="76720"/>
                  </a:cubicBezTo>
                  <a:lnTo>
                    <a:pt x="459034" y="125775"/>
                  </a:lnTo>
                  <a:cubicBezTo>
                    <a:pt x="459292" y="126119"/>
                    <a:pt x="459464" y="127321"/>
                    <a:pt x="458948" y="128095"/>
                  </a:cubicBezTo>
                  <a:cubicBezTo>
                    <a:pt x="446731" y="149658"/>
                    <a:pt x="423159" y="208936"/>
                    <a:pt x="468411" y="295190"/>
                  </a:cubicBezTo>
                  <a:cubicBezTo>
                    <a:pt x="485101" y="327149"/>
                    <a:pt x="488628" y="357389"/>
                    <a:pt x="478907" y="384966"/>
                  </a:cubicBezTo>
                  <a:cubicBezTo>
                    <a:pt x="460496" y="437286"/>
                    <a:pt x="398727" y="468987"/>
                    <a:pt x="373090" y="480155"/>
                  </a:cubicBezTo>
                  <a:cubicBezTo>
                    <a:pt x="336613" y="496048"/>
                    <a:pt x="295319" y="521735"/>
                    <a:pt x="279231" y="532045"/>
                  </a:cubicBezTo>
                  <a:cubicBezTo>
                    <a:pt x="278973" y="532131"/>
                    <a:pt x="278199" y="532474"/>
                    <a:pt x="277081" y="532474"/>
                  </a:cubicBezTo>
                  <a:cubicBezTo>
                    <a:pt x="275962" y="532474"/>
                    <a:pt x="275188" y="532131"/>
                    <a:pt x="274930" y="532045"/>
                  </a:cubicBezTo>
                  <a:cubicBezTo>
                    <a:pt x="258842" y="521735"/>
                    <a:pt x="217548" y="496048"/>
                    <a:pt x="181071" y="480155"/>
                  </a:cubicBezTo>
                  <a:cubicBezTo>
                    <a:pt x="155348" y="468987"/>
                    <a:pt x="93665" y="437286"/>
                    <a:pt x="75254" y="384966"/>
                  </a:cubicBezTo>
                  <a:cubicBezTo>
                    <a:pt x="65447" y="357389"/>
                    <a:pt x="69060" y="327149"/>
                    <a:pt x="85750" y="295190"/>
                  </a:cubicBezTo>
                  <a:cubicBezTo>
                    <a:pt x="131002" y="208936"/>
                    <a:pt x="107430" y="149658"/>
                    <a:pt x="95127" y="128095"/>
                  </a:cubicBezTo>
                  <a:cubicBezTo>
                    <a:pt x="94697" y="127321"/>
                    <a:pt x="94869" y="126119"/>
                    <a:pt x="95127" y="125775"/>
                  </a:cubicBezTo>
                  <a:lnTo>
                    <a:pt x="142616" y="76720"/>
                  </a:lnTo>
                  <a:cubicBezTo>
                    <a:pt x="160080" y="93988"/>
                    <a:pt x="180469" y="102751"/>
                    <a:pt x="203267" y="102751"/>
                  </a:cubicBezTo>
                  <a:cubicBezTo>
                    <a:pt x="234668" y="102751"/>
                    <a:pt x="262197" y="85999"/>
                    <a:pt x="275790" y="76119"/>
                  </a:cubicBezTo>
                  <a:close/>
                  <a:moveTo>
                    <a:pt x="142520" y="58679"/>
                  </a:moveTo>
                  <a:cubicBezTo>
                    <a:pt x="138133" y="58679"/>
                    <a:pt x="133917" y="60483"/>
                    <a:pt x="130820" y="63747"/>
                  </a:cubicBezTo>
                  <a:lnTo>
                    <a:pt x="82471" y="113577"/>
                  </a:lnTo>
                  <a:cubicBezTo>
                    <a:pt x="76707" y="119505"/>
                    <a:pt x="75588" y="129300"/>
                    <a:pt x="79890" y="136774"/>
                  </a:cubicBezTo>
                  <a:cubicBezTo>
                    <a:pt x="90730" y="155761"/>
                    <a:pt x="111463" y="208426"/>
                    <a:pt x="70255" y="287122"/>
                  </a:cubicBezTo>
                  <a:cubicBezTo>
                    <a:pt x="51156" y="323549"/>
                    <a:pt x="47198" y="358430"/>
                    <a:pt x="58640" y="390819"/>
                  </a:cubicBezTo>
                  <a:cubicBezTo>
                    <a:pt x="67243" y="415132"/>
                    <a:pt x="93655" y="461182"/>
                    <a:pt x="174008" y="496234"/>
                  </a:cubicBezTo>
                  <a:cubicBezTo>
                    <a:pt x="209366" y="511613"/>
                    <a:pt x="249715" y="536699"/>
                    <a:pt x="265458" y="546751"/>
                  </a:cubicBezTo>
                  <a:cubicBezTo>
                    <a:pt x="268728" y="548813"/>
                    <a:pt x="272771" y="550016"/>
                    <a:pt x="277072" y="550016"/>
                  </a:cubicBezTo>
                  <a:cubicBezTo>
                    <a:pt x="281288" y="550016"/>
                    <a:pt x="285418" y="548813"/>
                    <a:pt x="288687" y="546751"/>
                  </a:cubicBezTo>
                  <a:cubicBezTo>
                    <a:pt x="304430" y="536699"/>
                    <a:pt x="344779" y="511613"/>
                    <a:pt x="380137" y="496234"/>
                  </a:cubicBezTo>
                  <a:cubicBezTo>
                    <a:pt x="460490" y="461182"/>
                    <a:pt x="486902" y="415132"/>
                    <a:pt x="495419" y="390819"/>
                  </a:cubicBezTo>
                  <a:cubicBezTo>
                    <a:pt x="506861" y="358430"/>
                    <a:pt x="502989" y="323549"/>
                    <a:pt x="483890" y="287122"/>
                  </a:cubicBezTo>
                  <a:cubicBezTo>
                    <a:pt x="442682" y="208426"/>
                    <a:pt x="463415" y="155761"/>
                    <a:pt x="474255" y="136774"/>
                  </a:cubicBezTo>
                  <a:cubicBezTo>
                    <a:pt x="478471" y="129300"/>
                    <a:pt x="477438" y="119505"/>
                    <a:pt x="471674" y="113577"/>
                  </a:cubicBezTo>
                  <a:lnTo>
                    <a:pt x="423325" y="63747"/>
                  </a:lnTo>
                  <a:cubicBezTo>
                    <a:pt x="420228" y="60483"/>
                    <a:pt x="416012" y="58679"/>
                    <a:pt x="411539" y="58679"/>
                  </a:cubicBezTo>
                  <a:cubicBezTo>
                    <a:pt x="407065" y="58679"/>
                    <a:pt x="402763" y="60483"/>
                    <a:pt x="399580" y="63833"/>
                  </a:cubicBezTo>
                  <a:cubicBezTo>
                    <a:pt x="385385" y="78009"/>
                    <a:pt x="369039" y="85226"/>
                    <a:pt x="350887" y="85226"/>
                  </a:cubicBezTo>
                  <a:cubicBezTo>
                    <a:pt x="323443" y="85226"/>
                    <a:pt x="298236" y="68902"/>
                    <a:pt x="288687" y="61943"/>
                  </a:cubicBezTo>
                  <a:cubicBezTo>
                    <a:pt x="282148" y="57132"/>
                    <a:pt x="271911" y="57132"/>
                    <a:pt x="265458" y="61943"/>
                  </a:cubicBezTo>
                  <a:cubicBezTo>
                    <a:pt x="255823" y="68902"/>
                    <a:pt x="230702" y="85226"/>
                    <a:pt x="203258" y="85226"/>
                  </a:cubicBezTo>
                  <a:cubicBezTo>
                    <a:pt x="185106" y="85226"/>
                    <a:pt x="168674" y="78009"/>
                    <a:pt x="154565" y="63833"/>
                  </a:cubicBezTo>
                  <a:cubicBezTo>
                    <a:pt x="151296" y="60569"/>
                    <a:pt x="147080" y="58679"/>
                    <a:pt x="142520" y="58679"/>
                  </a:cubicBezTo>
                  <a:close/>
                  <a:moveTo>
                    <a:pt x="268814" y="2577"/>
                  </a:moveTo>
                  <a:cubicBezTo>
                    <a:pt x="273459" y="-859"/>
                    <a:pt x="280600" y="-859"/>
                    <a:pt x="285331" y="2577"/>
                  </a:cubicBezTo>
                  <a:cubicBezTo>
                    <a:pt x="309506" y="20275"/>
                    <a:pt x="382202" y="64177"/>
                    <a:pt x="442166" y="3780"/>
                  </a:cubicBezTo>
                  <a:cubicBezTo>
                    <a:pt x="446209" y="-344"/>
                    <a:pt x="452575" y="-516"/>
                    <a:pt x="456619" y="3608"/>
                  </a:cubicBezTo>
                  <a:lnTo>
                    <a:pt x="518561" y="67528"/>
                  </a:lnTo>
                  <a:cubicBezTo>
                    <a:pt x="522604" y="71737"/>
                    <a:pt x="523034" y="78869"/>
                    <a:pt x="520195" y="83937"/>
                  </a:cubicBezTo>
                  <a:cubicBezTo>
                    <a:pt x="506431" y="108079"/>
                    <a:pt x="476406" y="180676"/>
                    <a:pt x="532412" y="287466"/>
                  </a:cubicBezTo>
                  <a:cubicBezTo>
                    <a:pt x="608377" y="432487"/>
                    <a:pt x="465566" y="513675"/>
                    <a:pt x="404742" y="540222"/>
                  </a:cubicBezTo>
                  <a:cubicBezTo>
                    <a:pt x="358630" y="560325"/>
                    <a:pt x="306323" y="592801"/>
                    <a:pt x="285848" y="605859"/>
                  </a:cubicBezTo>
                  <a:cubicBezTo>
                    <a:pt x="281030" y="609038"/>
                    <a:pt x="273115" y="609038"/>
                    <a:pt x="268211" y="605859"/>
                  </a:cubicBezTo>
                  <a:cubicBezTo>
                    <a:pt x="247822" y="592801"/>
                    <a:pt x="195429" y="560325"/>
                    <a:pt x="149403" y="540222"/>
                  </a:cubicBezTo>
                  <a:cubicBezTo>
                    <a:pt x="88579" y="513675"/>
                    <a:pt x="-54232" y="432487"/>
                    <a:pt x="21733" y="287466"/>
                  </a:cubicBezTo>
                  <a:cubicBezTo>
                    <a:pt x="77739" y="180676"/>
                    <a:pt x="47714" y="108079"/>
                    <a:pt x="33950" y="83937"/>
                  </a:cubicBezTo>
                  <a:cubicBezTo>
                    <a:pt x="31111" y="78869"/>
                    <a:pt x="31541" y="71737"/>
                    <a:pt x="35584" y="67528"/>
                  </a:cubicBezTo>
                  <a:lnTo>
                    <a:pt x="97526" y="3608"/>
                  </a:lnTo>
                  <a:cubicBezTo>
                    <a:pt x="101570" y="-516"/>
                    <a:pt x="107850" y="-344"/>
                    <a:pt x="111979" y="3780"/>
                  </a:cubicBezTo>
                  <a:cubicBezTo>
                    <a:pt x="171943" y="64091"/>
                    <a:pt x="244553" y="20275"/>
                    <a:pt x="268814" y="2577"/>
                  </a:cubicBezTo>
                  <a:close/>
                </a:path>
              </a:pathLst>
            </a:custGeom>
            <a:solidFill>
              <a:schemeClr val="accent1">
                <a:alpha val="7000"/>
              </a:schemeClr>
            </a:solidFill>
            <a:ln>
              <a:noFill/>
            </a:ln>
          </p:spPr>
        </p: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xmlns="" id="{BAD8198F-32A9-4EC9-8D6A-DB2D2B12798E}"/>
                </a:ext>
              </a:extLst>
            </p:cNvPr>
            <p:cNvGrpSpPr/>
            <p:nvPr/>
          </p:nvGrpSpPr>
          <p:grpSpPr>
            <a:xfrm>
              <a:off x="5208073" y="3308998"/>
              <a:ext cx="1775854" cy="634183"/>
              <a:chOff x="5208073" y="3308998"/>
              <a:chExt cx="1775854" cy="634183"/>
            </a:xfrm>
          </p:grpSpPr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xmlns="" id="{C56FB448-2925-4CA3-A5A1-0B65B51C1648}"/>
                  </a:ext>
                </a:extLst>
              </p:cNvPr>
              <p:cNvSpPr txBox="1"/>
              <p:nvPr/>
            </p:nvSpPr>
            <p:spPr>
              <a:xfrm>
                <a:off x="5208073" y="3308998"/>
                <a:ext cx="17758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800" dirty="0">
                    <a:solidFill>
                      <a:schemeClr val="accent1"/>
                    </a:solidFill>
                    <a:latin typeface="+mj-ea"/>
                    <a:ea typeface="+mj-ea"/>
                  </a:rPr>
                  <a:t>核心内容</a:t>
                </a: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xmlns="" id="{71589638-D0AC-4EDD-B1B4-90D8DA3C7B5F}"/>
                  </a:ext>
                </a:extLst>
              </p:cNvPr>
              <p:cNvSpPr txBox="1"/>
              <p:nvPr/>
            </p:nvSpPr>
            <p:spPr>
              <a:xfrm>
                <a:off x="5308600" y="3758515"/>
                <a:ext cx="1547394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dist"/>
                <a:r>
                  <a:rPr lang="en-US" altLang="zh-CN" sz="1200" dirty="0">
                    <a:solidFill>
                      <a:schemeClr val="tx1">
                        <a:alpha val="33000"/>
                      </a:schemeClr>
                    </a:solidFill>
                    <a:latin typeface="+mj-lt"/>
                  </a:rPr>
                  <a:t>CORE CONTENT</a:t>
                </a:r>
                <a:endParaRPr lang="zh-CN" altLang="en-US" sz="1200" b="0" dirty="0">
                  <a:solidFill>
                    <a:schemeClr val="tx1">
                      <a:alpha val="33000"/>
                    </a:schemeClr>
                  </a:solidFill>
                  <a:latin typeface="+mj-lt"/>
                </a:endParaRPr>
              </a:p>
            </p:txBody>
          </p:sp>
        </p:grpSp>
      </p:grpSp>
      <p:sp>
        <p:nvSpPr>
          <p:cNvPr id="33" name="文本占位符 32">
            <a:extLst>
              <a:ext uri="{FF2B5EF4-FFF2-40B4-BE49-F238E27FC236}">
                <a16:creationId xmlns:a16="http://schemas.microsoft.com/office/drawing/2014/main" xmlns="" id="{A78E231F-956F-49B6-B079-37396A48EB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解决方案</a:t>
            </a:r>
          </a:p>
        </p:txBody>
      </p:sp>
      <p:sp>
        <p:nvSpPr>
          <p:cNvPr id="37" name="文本占位符 36">
            <a:extLst>
              <a:ext uri="{FF2B5EF4-FFF2-40B4-BE49-F238E27FC236}">
                <a16:creationId xmlns:a16="http://schemas.microsoft.com/office/drawing/2014/main" xmlns="" id="{00587F1F-899A-4179-9EF4-8A6DE0DFC0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INDUSTRIAL SAFETY</a:t>
            </a:r>
            <a:endParaRPr lang="zh-CN" altLang="en-US" dirty="0"/>
          </a:p>
        </p:txBody>
      </p:sp>
      <p:pic>
        <p:nvPicPr>
          <p:cNvPr id="42" name="图片占位符 41">
            <a:extLst>
              <a:ext uri="{FF2B5EF4-FFF2-40B4-BE49-F238E27FC236}">
                <a16:creationId xmlns:a16="http://schemas.microsoft.com/office/drawing/2014/main" xmlns="" id="{65C1E4BA-6A9D-4EA5-85F3-8B589ACDAB50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06040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椭圆 932">
            <a:extLst>
              <a:ext uri="{FF2B5EF4-FFF2-40B4-BE49-F238E27FC236}">
                <a16:creationId xmlns:a16="http://schemas.microsoft.com/office/drawing/2014/main" xmlns="" id="{45404372-3E32-4C39-98CE-BB01FC8E5730}"/>
              </a:ext>
            </a:extLst>
          </p:cNvPr>
          <p:cNvSpPr/>
          <p:nvPr/>
        </p:nvSpPr>
        <p:spPr>
          <a:xfrm>
            <a:off x="2883610" y="853340"/>
            <a:ext cx="6424780" cy="6424780"/>
          </a:xfrm>
          <a:prstGeom prst="ellipse">
            <a:avLst/>
          </a:prstGeom>
          <a:noFill/>
          <a:ln>
            <a:solidFill>
              <a:schemeClr val="accent1">
                <a:alpha val="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34" name="椭圆 933">
            <a:extLst>
              <a:ext uri="{FF2B5EF4-FFF2-40B4-BE49-F238E27FC236}">
                <a16:creationId xmlns:a16="http://schemas.microsoft.com/office/drawing/2014/main" xmlns="" id="{D585E73D-CD6E-419F-9F3B-A4C85C0820AE}"/>
              </a:ext>
            </a:extLst>
          </p:cNvPr>
          <p:cNvSpPr/>
          <p:nvPr/>
        </p:nvSpPr>
        <p:spPr>
          <a:xfrm>
            <a:off x="1876045" y="-1825"/>
            <a:ext cx="8439910" cy="8439910"/>
          </a:xfrm>
          <a:prstGeom prst="ellipse">
            <a:avLst/>
          </a:prstGeom>
          <a:noFill/>
          <a:ln>
            <a:solidFill>
              <a:schemeClr val="accent1">
                <a:alpha val="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02" name="组合 1001">
            <a:extLst>
              <a:ext uri="{FF2B5EF4-FFF2-40B4-BE49-F238E27FC236}">
                <a16:creationId xmlns:a16="http://schemas.microsoft.com/office/drawing/2014/main" xmlns="" id="{548D51C4-AF6F-43FD-8E48-2F1B77992A82}"/>
              </a:ext>
            </a:extLst>
          </p:cNvPr>
          <p:cNvGrpSpPr/>
          <p:nvPr/>
        </p:nvGrpSpPr>
        <p:grpSpPr>
          <a:xfrm>
            <a:off x="1135533" y="1882784"/>
            <a:ext cx="2986008" cy="4135783"/>
            <a:chOff x="1105597" y="1882784"/>
            <a:chExt cx="2986008" cy="4135783"/>
          </a:xfrm>
        </p:grpSpPr>
        <p:grpSp>
          <p:nvGrpSpPr>
            <p:cNvPr id="945" name="组合 944">
              <a:extLst>
                <a:ext uri="{FF2B5EF4-FFF2-40B4-BE49-F238E27FC236}">
                  <a16:creationId xmlns:a16="http://schemas.microsoft.com/office/drawing/2014/main" xmlns="" id="{295964D2-B7C6-461B-8DCF-304CD2445ABC}"/>
                </a:ext>
              </a:extLst>
            </p:cNvPr>
            <p:cNvGrpSpPr/>
            <p:nvPr/>
          </p:nvGrpSpPr>
          <p:grpSpPr>
            <a:xfrm>
              <a:off x="1990904" y="1882784"/>
              <a:ext cx="2100701" cy="557344"/>
              <a:chOff x="1424264" y="2525818"/>
              <a:chExt cx="2100701" cy="557344"/>
            </a:xfrm>
          </p:grpSpPr>
          <p:sp>
            <p:nvSpPr>
              <p:cNvPr id="946" name="矩形 945">
                <a:extLst>
                  <a:ext uri="{FF2B5EF4-FFF2-40B4-BE49-F238E27FC236}">
                    <a16:creationId xmlns:a16="http://schemas.microsoft.com/office/drawing/2014/main" xmlns="" id="{B590CC6C-B92F-445F-92CF-A558F2C5CF7A}"/>
                  </a:ext>
                </a:extLst>
              </p:cNvPr>
              <p:cNvSpPr/>
              <p:nvPr/>
            </p:nvSpPr>
            <p:spPr>
              <a:xfrm>
                <a:off x="1878938" y="2525818"/>
                <a:ext cx="119135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155475"/>
                    </a:solidFill>
                    <a:latin typeface="+mj-ea"/>
                  </a:rPr>
                  <a:t>具体方案</a:t>
                </a:r>
              </a:p>
            </p:txBody>
          </p:sp>
          <p:grpSp>
            <p:nvGrpSpPr>
              <p:cNvPr id="947" name="组合 946">
                <a:extLst>
                  <a:ext uri="{FF2B5EF4-FFF2-40B4-BE49-F238E27FC236}">
                    <a16:creationId xmlns:a16="http://schemas.microsoft.com/office/drawing/2014/main" xmlns="" id="{5947467D-0B1E-4700-B6A6-1D81A4553747}"/>
                  </a:ext>
                </a:extLst>
              </p:cNvPr>
              <p:cNvGrpSpPr/>
              <p:nvPr/>
            </p:nvGrpSpPr>
            <p:grpSpPr>
              <a:xfrm>
                <a:off x="1424264" y="2768426"/>
                <a:ext cx="2100701" cy="314736"/>
                <a:chOff x="4365768" y="5928531"/>
                <a:chExt cx="3292071" cy="566318"/>
              </a:xfrm>
            </p:grpSpPr>
            <p:sp>
              <p:nvSpPr>
                <p:cNvPr id="949" name="梯形 948">
                  <a:extLst>
                    <a:ext uri="{FF2B5EF4-FFF2-40B4-BE49-F238E27FC236}">
                      <a16:creationId xmlns:a16="http://schemas.microsoft.com/office/drawing/2014/main" xmlns="" id="{E9367605-EB4D-4BB8-8507-C95F7B848474}"/>
                    </a:ext>
                  </a:extLst>
                </p:cNvPr>
                <p:cNvSpPr/>
                <p:nvPr/>
              </p:nvSpPr>
              <p:spPr>
                <a:xfrm>
                  <a:off x="4365768" y="5928531"/>
                  <a:ext cx="3292071" cy="368700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rgbClr val="1C6F98">
                        <a:alpha val="0"/>
                      </a:srgbClr>
                    </a:gs>
                    <a:gs pos="100000">
                      <a:srgbClr val="1C6F98">
                        <a:alpha val="12000"/>
                      </a:srgb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rgbClr val="1C6F98"/>
                      </a:gs>
                      <a:gs pos="38000">
                        <a:srgbClr val="1C6F98">
                          <a:alpha val="0"/>
                        </a:srgb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 dirty="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950" name="梯形 949">
                  <a:extLst>
                    <a:ext uri="{FF2B5EF4-FFF2-40B4-BE49-F238E27FC236}">
                      <a16:creationId xmlns:a16="http://schemas.microsoft.com/office/drawing/2014/main" xmlns="" id="{A1FDD496-4A9B-4F4B-B158-67EE5F1A093B}"/>
                    </a:ext>
                  </a:extLst>
                </p:cNvPr>
                <p:cNvSpPr/>
                <p:nvPr/>
              </p:nvSpPr>
              <p:spPr>
                <a:xfrm>
                  <a:off x="4555964" y="6126151"/>
                  <a:ext cx="2911674" cy="368698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rgbClr val="1C6F98">
                        <a:alpha val="0"/>
                      </a:srgbClr>
                    </a:gs>
                    <a:gs pos="100000">
                      <a:srgbClr val="1C6F98">
                        <a:alpha val="12000"/>
                      </a:srgb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rgbClr val="1C6F98"/>
                      </a:gs>
                      <a:gs pos="38000">
                        <a:srgbClr val="1C6F98">
                          <a:alpha val="0"/>
                        </a:srgb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956" name="组合 955">
              <a:extLst>
                <a:ext uri="{FF2B5EF4-FFF2-40B4-BE49-F238E27FC236}">
                  <a16:creationId xmlns:a16="http://schemas.microsoft.com/office/drawing/2014/main" xmlns="" id="{6019A458-3A4E-4933-A344-2B06E531A764}"/>
                </a:ext>
              </a:extLst>
            </p:cNvPr>
            <p:cNvGrpSpPr/>
            <p:nvPr/>
          </p:nvGrpSpPr>
          <p:grpSpPr>
            <a:xfrm>
              <a:off x="1390734" y="2777394"/>
              <a:ext cx="2100701" cy="557344"/>
              <a:chOff x="1424264" y="2525818"/>
              <a:chExt cx="2100701" cy="557344"/>
            </a:xfrm>
          </p:grpSpPr>
          <p:sp>
            <p:nvSpPr>
              <p:cNvPr id="957" name="矩形 956">
                <a:extLst>
                  <a:ext uri="{FF2B5EF4-FFF2-40B4-BE49-F238E27FC236}">
                    <a16:creationId xmlns:a16="http://schemas.microsoft.com/office/drawing/2014/main" xmlns="" id="{69D11AB6-20E0-4247-8229-AB685F82F1F5}"/>
                  </a:ext>
                </a:extLst>
              </p:cNvPr>
              <p:cNvSpPr/>
              <p:nvPr/>
            </p:nvSpPr>
            <p:spPr>
              <a:xfrm>
                <a:off x="1878938" y="2525818"/>
                <a:ext cx="119135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155475"/>
                    </a:solidFill>
                    <a:latin typeface="+mj-ea"/>
                  </a:rPr>
                  <a:t>具体方案</a:t>
                </a:r>
              </a:p>
            </p:txBody>
          </p:sp>
          <p:grpSp>
            <p:nvGrpSpPr>
              <p:cNvPr id="958" name="组合 957">
                <a:extLst>
                  <a:ext uri="{FF2B5EF4-FFF2-40B4-BE49-F238E27FC236}">
                    <a16:creationId xmlns:a16="http://schemas.microsoft.com/office/drawing/2014/main" xmlns="" id="{48FA89F1-1DDA-4C9D-8573-B88254F0AC67}"/>
                  </a:ext>
                </a:extLst>
              </p:cNvPr>
              <p:cNvGrpSpPr/>
              <p:nvPr/>
            </p:nvGrpSpPr>
            <p:grpSpPr>
              <a:xfrm>
                <a:off x="1424264" y="2768426"/>
                <a:ext cx="2100701" cy="314736"/>
                <a:chOff x="4365768" y="5928531"/>
                <a:chExt cx="3292071" cy="566318"/>
              </a:xfrm>
            </p:grpSpPr>
            <p:sp>
              <p:nvSpPr>
                <p:cNvPr id="959" name="梯形 958">
                  <a:extLst>
                    <a:ext uri="{FF2B5EF4-FFF2-40B4-BE49-F238E27FC236}">
                      <a16:creationId xmlns:a16="http://schemas.microsoft.com/office/drawing/2014/main" xmlns="" id="{6F582111-6C6D-4C44-9FC5-5C01FEE55B41}"/>
                    </a:ext>
                  </a:extLst>
                </p:cNvPr>
                <p:cNvSpPr/>
                <p:nvPr/>
              </p:nvSpPr>
              <p:spPr>
                <a:xfrm>
                  <a:off x="4365768" y="5928531"/>
                  <a:ext cx="3292071" cy="368700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rgbClr val="1C6F98">
                        <a:alpha val="0"/>
                      </a:srgbClr>
                    </a:gs>
                    <a:gs pos="100000">
                      <a:srgbClr val="1C6F98">
                        <a:alpha val="12000"/>
                      </a:srgb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rgbClr val="1C6F98"/>
                      </a:gs>
                      <a:gs pos="38000">
                        <a:srgbClr val="1C6F98">
                          <a:alpha val="0"/>
                        </a:srgb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960" name="梯形 959">
                  <a:extLst>
                    <a:ext uri="{FF2B5EF4-FFF2-40B4-BE49-F238E27FC236}">
                      <a16:creationId xmlns:a16="http://schemas.microsoft.com/office/drawing/2014/main" xmlns="" id="{CC09B813-B3B1-4858-8C65-28EE6BC00EA5}"/>
                    </a:ext>
                  </a:extLst>
                </p:cNvPr>
                <p:cNvSpPr/>
                <p:nvPr/>
              </p:nvSpPr>
              <p:spPr>
                <a:xfrm>
                  <a:off x="4555964" y="6126151"/>
                  <a:ext cx="2911674" cy="368698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rgbClr val="1C6F98">
                        <a:alpha val="0"/>
                      </a:srgbClr>
                    </a:gs>
                    <a:gs pos="100000">
                      <a:srgbClr val="1C6F98">
                        <a:alpha val="12000"/>
                      </a:srgb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rgbClr val="1C6F98"/>
                      </a:gs>
                      <a:gs pos="38000">
                        <a:srgbClr val="1C6F98">
                          <a:alpha val="0"/>
                        </a:srgb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961" name="组合 960">
              <a:extLst>
                <a:ext uri="{FF2B5EF4-FFF2-40B4-BE49-F238E27FC236}">
                  <a16:creationId xmlns:a16="http://schemas.microsoft.com/office/drawing/2014/main" xmlns="" id="{3DD7AB85-82B4-424C-8088-A4DC6F675B36}"/>
                </a:ext>
              </a:extLst>
            </p:cNvPr>
            <p:cNvGrpSpPr/>
            <p:nvPr/>
          </p:nvGrpSpPr>
          <p:grpSpPr>
            <a:xfrm>
              <a:off x="1105597" y="3672004"/>
              <a:ext cx="2100701" cy="557344"/>
              <a:chOff x="1424264" y="2525818"/>
              <a:chExt cx="2100701" cy="557344"/>
            </a:xfrm>
          </p:grpSpPr>
          <p:sp>
            <p:nvSpPr>
              <p:cNvPr id="962" name="矩形 961">
                <a:extLst>
                  <a:ext uri="{FF2B5EF4-FFF2-40B4-BE49-F238E27FC236}">
                    <a16:creationId xmlns:a16="http://schemas.microsoft.com/office/drawing/2014/main" xmlns="" id="{EA43F039-3417-44AA-B1E5-6DDAE1974EB9}"/>
                  </a:ext>
                </a:extLst>
              </p:cNvPr>
              <p:cNvSpPr/>
              <p:nvPr/>
            </p:nvSpPr>
            <p:spPr>
              <a:xfrm>
                <a:off x="1878938" y="2525818"/>
                <a:ext cx="119135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155475"/>
                    </a:solidFill>
                    <a:latin typeface="+mj-ea"/>
                  </a:rPr>
                  <a:t>具体方案</a:t>
                </a:r>
              </a:p>
            </p:txBody>
          </p:sp>
          <p:grpSp>
            <p:nvGrpSpPr>
              <p:cNvPr id="963" name="组合 962">
                <a:extLst>
                  <a:ext uri="{FF2B5EF4-FFF2-40B4-BE49-F238E27FC236}">
                    <a16:creationId xmlns:a16="http://schemas.microsoft.com/office/drawing/2014/main" xmlns="" id="{2666AD64-5A23-4773-A6C2-F4AF84D53B5E}"/>
                  </a:ext>
                </a:extLst>
              </p:cNvPr>
              <p:cNvGrpSpPr/>
              <p:nvPr/>
            </p:nvGrpSpPr>
            <p:grpSpPr>
              <a:xfrm>
                <a:off x="1424264" y="2768426"/>
                <a:ext cx="2100701" cy="314736"/>
                <a:chOff x="4365768" y="5928531"/>
                <a:chExt cx="3292071" cy="566318"/>
              </a:xfrm>
            </p:grpSpPr>
            <p:sp>
              <p:nvSpPr>
                <p:cNvPr id="964" name="梯形 963">
                  <a:extLst>
                    <a:ext uri="{FF2B5EF4-FFF2-40B4-BE49-F238E27FC236}">
                      <a16:creationId xmlns:a16="http://schemas.microsoft.com/office/drawing/2014/main" xmlns="" id="{C60A2BC5-8694-49AD-83DE-0D69E38A73A3}"/>
                    </a:ext>
                  </a:extLst>
                </p:cNvPr>
                <p:cNvSpPr/>
                <p:nvPr/>
              </p:nvSpPr>
              <p:spPr>
                <a:xfrm>
                  <a:off x="4365768" y="5928531"/>
                  <a:ext cx="3292071" cy="368700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rgbClr val="1C6F98">
                        <a:alpha val="0"/>
                      </a:srgbClr>
                    </a:gs>
                    <a:gs pos="100000">
                      <a:srgbClr val="1C6F98">
                        <a:alpha val="12000"/>
                      </a:srgb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rgbClr val="1C6F98"/>
                      </a:gs>
                      <a:gs pos="38000">
                        <a:srgbClr val="1C6F98">
                          <a:alpha val="0"/>
                        </a:srgb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965" name="梯形 964">
                  <a:extLst>
                    <a:ext uri="{FF2B5EF4-FFF2-40B4-BE49-F238E27FC236}">
                      <a16:creationId xmlns:a16="http://schemas.microsoft.com/office/drawing/2014/main" xmlns="" id="{44DE619E-18BF-4834-BF31-D2EDF48EEBAD}"/>
                    </a:ext>
                  </a:extLst>
                </p:cNvPr>
                <p:cNvSpPr/>
                <p:nvPr/>
              </p:nvSpPr>
              <p:spPr>
                <a:xfrm>
                  <a:off x="4555964" y="6126151"/>
                  <a:ext cx="2911674" cy="368698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rgbClr val="1C6F98">
                        <a:alpha val="0"/>
                      </a:srgbClr>
                    </a:gs>
                    <a:gs pos="100000">
                      <a:srgbClr val="1C6F98">
                        <a:alpha val="12000"/>
                      </a:srgb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rgbClr val="1C6F98"/>
                      </a:gs>
                      <a:gs pos="38000">
                        <a:srgbClr val="1C6F98">
                          <a:alpha val="0"/>
                        </a:srgb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966" name="组合 965">
              <a:extLst>
                <a:ext uri="{FF2B5EF4-FFF2-40B4-BE49-F238E27FC236}">
                  <a16:creationId xmlns:a16="http://schemas.microsoft.com/office/drawing/2014/main" xmlns="" id="{F80DFB66-9466-4E51-9BA2-E0EC515553C0}"/>
                </a:ext>
              </a:extLst>
            </p:cNvPr>
            <p:cNvGrpSpPr/>
            <p:nvPr/>
          </p:nvGrpSpPr>
          <p:grpSpPr>
            <a:xfrm>
              <a:off x="1461162" y="4566614"/>
              <a:ext cx="2100701" cy="557344"/>
              <a:chOff x="1424264" y="2525818"/>
              <a:chExt cx="2100701" cy="557344"/>
            </a:xfrm>
          </p:grpSpPr>
          <p:sp>
            <p:nvSpPr>
              <p:cNvPr id="967" name="矩形 966">
                <a:extLst>
                  <a:ext uri="{FF2B5EF4-FFF2-40B4-BE49-F238E27FC236}">
                    <a16:creationId xmlns:a16="http://schemas.microsoft.com/office/drawing/2014/main" xmlns="" id="{3295F751-A533-4FB8-8CA1-498028D47D9F}"/>
                  </a:ext>
                </a:extLst>
              </p:cNvPr>
              <p:cNvSpPr/>
              <p:nvPr/>
            </p:nvSpPr>
            <p:spPr>
              <a:xfrm>
                <a:off x="1878938" y="2525818"/>
                <a:ext cx="119135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155475"/>
                    </a:solidFill>
                    <a:latin typeface="+mj-ea"/>
                  </a:rPr>
                  <a:t>具体方案</a:t>
                </a:r>
              </a:p>
            </p:txBody>
          </p:sp>
          <p:grpSp>
            <p:nvGrpSpPr>
              <p:cNvPr id="968" name="组合 967">
                <a:extLst>
                  <a:ext uri="{FF2B5EF4-FFF2-40B4-BE49-F238E27FC236}">
                    <a16:creationId xmlns:a16="http://schemas.microsoft.com/office/drawing/2014/main" xmlns="" id="{04C766E4-AE06-4BAF-9089-6A58FD816D6E}"/>
                  </a:ext>
                </a:extLst>
              </p:cNvPr>
              <p:cNvGrpSpPr/>
              <p:nvPr/>
            </p:nvGrpSpPr>
            <p:grpSpPr>
              <a:xfrm>
                <a:off x="1424264" y="2768426"/>
                <a:ext cx="2100701" cy="314736"/>
                <a:chOff x="4365768" y="5928531"/>
                <a:chExt cx="3292071" cy="566318"/>
              </a:xfrm>
            </p:grpSpPr>
            <p:sp>
              <p:nvSpPr>
                <p:cNvPr id="969" name="梯形 968">
                  <a:extLst>
                    <a:ext uri="{FF2B5EF4-FFF2-40B4-BE49-F238E27FC236}">
                      <a16:creationId xmlns:a16="http://schemas.microsoft.com/office/drawing/2014/main" xmlns="" id="{64B0CCD6-1005-41BB-A73B-6C52A849690C}"/>
                    </a:ext>
                  </a:extLst>
                </p:cNvPr>
                <p:cNvSpPr/>
                <p:nvPr/>
              </p:nvSpPr>
              <p:spPr>
                <a:xfrm>
                  <a:off x="4365768" y="5928531"/>
                  <a:ext cx="3292071" cy="368700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rgbClr val="1C6F98">
                        <a:alpha val="0"/>
                      </a:srgbClr>
                    </a:gs>
                    <a:gs pos="100000">
                      <a:srgbClr val="1C6F98">
                        <a:alpha val="12000"/>
                      </a:srgb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rgbClr val="1C6F98"/>
                      </a:gs>
                      <a:gs pos="38000">
                        <a:srgbClr val="1C6F98">
                          <a:alpha val="0"/>
                        </a:srgb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970" name="梯形 969">
                  <a:extLst>
                    <a:ext uri="{FF2B5EF4-FFF2-40B4-BE49-F238E27FC236}">
                      <a16:creationId xmlns:a16="http://schemas.microsoft.com/office/drawing/2014/main" xmlns="" id="{58119B89-C84C-4E84-A3AC-3CB93B21982C}"/>
                    </a:ext>
                  </a:extLst>
                </p:cNvPr>
                <p:cNvSpPr/>
                <p:nvPr/>
              </p:nvSpPr>
              <p:spPr>
                <a:xfrm>
                  <a:off x="4555964" y="6126151"/>
                  <a:ext cx="2911674" cy="368698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rgbClr val="1C6F98">
                        <a:alpha val="0"/>
                      </a:srgbClr>
                    </a:gs>
                    <a:gs pos="100000">
                      <a:srgbClr val="1C6F98">
                        <a:alpha val="12000"/>
                      </a:srgb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rgbClr val="1C6F98"/>
                      </a:gs>
                      <a:gs pos="38000">
                        <a:srgbClr val="1C6F98">
                          <a:alpha val="0"/>
                        </a:srgb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971" name="组合 970">
              <a:extLst>
                <a:ext uri="{FF2B5EF4-FFF2-40B4-BE49-F238E27FC236}">
                  <a16:creationId xmlns:a16="http://schemas.microsoft.com/office/drawing/2014/main" xmlns="" id="{A7F50659-9A92-418D-9159-B95C17224A5D}"/>
                </a:ext>
              </a:extLst>
            </p:cNvPr>
            <p:cNvGrpSpPr/>
            <p:nvPr/>
          </p:nvGrpSpPr>
          <p:grpSpPr>
            <a:xfrm>
              <a:off x="1923118" y="5461223"/>
              <a:ext cx="2100701" cy="557344"/>
              <a:chOff x="1424264" y="2525818"/>
              <a:chExt cx="2100701" cy="557344"/>
            </a:xfrm>
          </p:grpSpPr>
          <p:sp>
            <p:nvSpPr>
              <p:cNvPr id="972" name="矩形 971">
                <a:extLst>
                  <a:ext uri="{FF2B5EF4-FFF2-40B4-BE49-F238E27FC236}">
                    <a16:creationId xmlns:a16="http://schemas.microsoft.com/office/drawing/2014/main" xmlns="" id="{03BD7396-A745-4DA2-A613-5E339FD98A62}"/>
                  </a:ext>
                </a:extLst>
              </p:cNvPr>
              <p:cNvSpPr/>
              <p:nvPr/>
            </p:nvSpPr>
            <p:spPr>
              <a:xfrm>
                <a:off x="1878938" y="2525818"/>
                <a:ext cx="119135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155475"/>
                    </a:solidFill>
                    <a:latin typeface="+mj-ea"/>
                  </a:rPr>
                  <a:t>具体方案</a:t>
                </a:r>
              </a:p>
            </p:txBody>
          </p:sp>
          <p:grpSp>
            <p:nvGrpSpPr>
              <p:cNvPr id="973" name="组合 972">
                <a:extLst>
                  <a:ext uri="{FF2B5EF4-FFF2-40B4-BE49-F238E27FC236}">
                    <a16:creationId xmlns:a16="http://schemas.microsoft.com/office/drawing/2014/main" xmlns="" id="{827AE748-2B1D-45DF-80A3-C59AB77CD93B}"/>
                  </a:ext>
                </a:extLst>
              </p:cNvPr>
              <p:cNvGrpSpPr/>
              <p:nvPr/>
            </p:nvGrpSpPr>
            <p:grpSpPr>
              <a:xfrm>
                <a:off x="1424264" y="2768426"/>
                <a:ext cx="2100701" cy="314736"/>
                <a:chOff x="4365768" y="5928531"/>
                <a:chExt cx="3292071" cy="566318"/>
              </a:xfrm>
            </p:grpSpPr>
            <p:sp>
              <p:nvSpPr>
                <p:cNvPr id="974" name="梯形 973">
                  <a:extLst>
                    <a:ext uri="{FF2B5EF4-FFF2-40B4-BE49-F238E27FC236}">
                      <a16:creationId xmlns:a16="http://schemas.microsoft.com/office/drawing/2014/main" xmlns="" id="{B3583521-2FAD-401F-A5E6-ED31A81602B2}"/>
                    </a:ext>
                  </a:extLst>
                </p:cNvPr>
                <p:cNvSpPr/>
                <p:nvPr/>
              </p:nvSpPr>
              <p:spPr>
                <a:xfrm>
                  <a:off x="4365768" y="5928531"/>
                  <a:ext cx="3292071" cy="368700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rgbClr val="1C6F98">
                        <a:alpha val="0"/>
                      </a:srgbClr>
                    </a:gs>
                    <a:gs pos="100000">
                      <a:srgbClr val="1C6F98">
                        <a:alpha val="12000"/>
                      </a:srgb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rgbClr val="1C6F98"/>
                      </a:gs>
                      <a:gs pos="38000">
                        <a:srgbClr val="1C6F98">
                          <a:alpha val="0"/>
                        </a:srgb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975" name="梯形 974">
                  <a:extLst>
                    <a:ext uri="{FF2B5EF4-FFF2-40B4-BE49-F238E27FC236}">
                      <a16:creationId xmlns:a16="http://schemas.microsoft.com/office/drawing/2014/main" xmlns="" id="{24A0315B-AF95-4DC1-A379-840C8C584DB5}"/>
                    </a:ext>
                  </a:extLst>
                </p:cNvPr>
                <p:cNvSpPr/>
                <p:nvPr/>
              </p:nvSpPr>
              <p:spPr>
                <a:xfrm>
                  <a:off x="4555964" y="6126151"/>
                  <a:ext cx="2911674" cy="368698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rgbClr val="1C6F98">
                        <a:alpha val="0"/>
                      </a:srgbClr>
                    </a:gs>
                    <a:gs pos="100000">
                      <a:srgbClr val="1C6F98">
                        <a:alpha val="12000"/>
                      </a:srgb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rgbClr val="1C6F98"/>
                      </a:gs>
                      <a:gs pos="38000">
                        <a:srgbClr val="1C6F98">
                          <a:alpha val="0"/>
                        </a:srgb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001" name="组合 1000">
            <a:extLst>
              <a:ext uri="{FF2B5EF4-FFF2-40B4-BE49-F238E27FC236}">
                <a16:creationId xmlns:a16="http://schemas.microsoft.com/office/drawing/2014/main" xmlns="" id="{38F5D8C4-2943-442C-B1DA-2F219ED5A885}"/>
              </a:ext>
            </a:extLst>
          </p:cNvPr>
          <p:cNvGrpSpPr/>
          <p:nvPr/>
        </p:nvGrpSpPr>
        <p:grpSpPr>
          <a:xfrm flipH="1">
            <a:off x="8068488" y="1882784"/>
            <a:ext cx="2986008" cy="4135783"/>
            <a:chOff x="6923673" y="1882784"/>
            <a:chExt cx="2986008" cy="4135783"/>
          </a:xfrm>
        </p:grpSpPr>
        <p:grpSp>
          <p:nvGrpSpPr>
            <p:cNvPr id="976" name="组合 975">
              <a:extLst>
                <a:ext uri="{FF2B5EF4-FFF2-40B4-BE49-F238E27FC236}">
                  <a16:creationId xmlns:a16="http://schemas.microsoft.com/office/drawing/2014/main" xmlns="" id="{F2F5B684-B73B-4A07-80DC-C430EF0FC735}"/>
                </a:ext>
              </a:extLst>
            </p:cNvPr>
            <p:cNvGrpSpPr/>
            <p:nvPr/>
          </p:nvGrpSpPr>
          <p:grpSpPr>
            <a:xfrm>
              <a:off x="7808980" y="1882784"/>
              <a:ext cx="2100701" cy="557344"/>
              <a:chOff x="1424264" y="2525818"/>
              <a:chExt cx="2100701" cy="557344"/>
            </a:xfrm>
          </p:grpSpPr>
          <p:sp>
            <p:nvSpPr>
              <p:cNvPr id="977" name="矩形 976">
                <a:extLst>
                  <a:ext uri="{FF2B5EF4-FFF2-40B4-BE49-F238E27FC236}">
                    <a16:creationId xmlns:a16="http://schemas.microsoft.com/office/drawing/2014/main" xmlns="" id="{57906CD4-DF26-4644-944C-536D74016107}"/>
                  </a:ext>
                </a:extLst>
              </p:cNvPr>
              <p:cNvSpPr/>
              <p:nvPr/>
            </p:nvSpPr>
            <p:spPr>
              <a:xfrm>
                <a:off x="1878938" y="2525818"/>
                <a:ext cx="119135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155475"/>
                    </a:solidFill>
                    <a:latin typeface="+mj-ea"/>
                    <a:ea typeface="+mj-ea"/>
                  </a:rPr>
                  <a:t>具体方案</a:t>
                </a:r>
              </a:p>
            </p:txBody>
          </p:sp>
          <p:grpSp>
            <p:nvGrpSpPr>
              <p:cNvPr id="978" name="组合 977">
                <a:extLst>
                  <a:ext uri="{FF2B5EF4-FFF2-40B4-BE49-F238E27FC236}">
                    <a16:creationId xmlns:a16="http://schemas.microsoft.com/office/drawing/2014/main" xmlns="" id="{98897343-15E6-4644-BC4B-4AC85DE076AC}"/>
                  </a:ext>
                </a:extLst>
              </p:cNvPr>
              <p:cNvGrpSpPr/>
              <p:nvPr/>
            </p:nvGrpSpPr>
            <p:grpSpPr>
              <a:xfrm>
                <a:off x="1424264" y="2768426"/>
                <a:ext cx="2100701" cy="314736"/>
                <a:chOff x="4365768" y="5928531"/>
                <a:chExt cx="3292071" cy="566318"/>
              </a:xfrm>
            </p:grpSpPr>
            <p:sp>
              <p:nvSpPr>
                <p:cNvPr id="979" name="梯形 978">
                  <a:extLst>
                    <a:ext uri="{FF2B5EF4-FFF2-40B4-BE49-F238E27FC236}">
                      <a16:creationId xmlns:a16="http://schemas.microsoft.com/office/drawing/2014/main" xmlns="" id="{D7389664-5DD3-4D77-9763-26D51E0D67E1}"/>
                    </a:ext>
                  </a:extLst>
                </p:cNvPr>
                <p:cNvSpPr/>
                <p:nvPr/>
              </p:nvSpPr>
              <p:spPr>
                <a:xfrm>
                  <a:off x="4365768" y="5928531"/>
                  <a:ext cx="3292071" cy="368700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>
                        <a:alpha val="12000"/>
                      </a:scheme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chemeClr val="accent1"/>
                      </a:gs>
                      <a:gs pos="38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980" name="梯形 979">
                  <a:extLst>
                    <a:ext uri="{FF2B5EF4-FFF2-40B4-BE49-F238E27FC236}">
                      <a16:creationId xmlns:a16="http://schemas.microsoft.com/office/drawing/2014/main" xmlns="" id="{F66D5C2D-B0A6-4AB4-9B72-0DC6BC1FD5DE}"/>
                    </a:ext>
                  </a:extLst>
                </p:cNvPr>
                <p:cNvSpPr/>
                <p:nvPr/>
              </p:nvSpPr>
              <p:spPr>
                <a:xfrm>
                  <a:off x="4555964" y="6126151"/>
                  <a:ext cx="2911674" cy="368698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>
                        <a:alpha val="12000"/>
                      </a:scheme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chemeClr val="accent1"/>
                      </a:gs>
                      <a:gs pos="38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981" name="组合 980">
              <a:extLst>
                <a:ext uri="{FF2B5EF4-FFF2-40B4-BE49-F238E27FC236}">
                  <a16:creationId xmlns:a16="http://schemas.microsoft.com/office/drawing/2014/main" xmlns="" id="{FA6B0B1B-6D3F-4538-8F92-E9D7B324DEA2}"/>
                </a:ext>
              </a:extLst>
            </p:cNvPr>
            <p:cNvGrpSpPr/>
            <p:nvPr/>
          </p:nvGrpSpPr>
          <p:grpSpPr>
            <a:xfrm>
              <a:off x="7208810" y="2777394"/>
              <a:ext cx="2100701" cy="557344"/>
              <a:chOff x="1424264" y="2525818"/>
              <a:chExt cx="2100701" cy="557344"/>
            </a:xfrm>
          </p:grpSpPr>
          <p:sp>
            <p:nvSpPr>
              <p:cNvPr id="982" name="矩形 981">
                <a:extLst>
                  <a:ext uri="{FF2B5EF4-FFF2-40B4-BE49-F238E27FC236}">
                    <a16:creationId xmlns:a16="http://schemas.microsoft.com/office/drawing/2014/main" xmlns="" id="{094EE81F-44F8-4BC6-9897-C884ACF082BF}"/>
                  </a:ext>
                </a:extLst>
              </p:cNvPr>
              <p:cNvSpPr/>
              <p:nvPr/>
            </p:nvSpPr>
            <p:spPr>
              <a:xfrm>
                <a:off x="1878938" y="2525818"/>
                <a:ext cx="119135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155475"/>
                    </a:solidFill>
                    <a:latin typeface="+mj-ea"/>
                  </a:rPr>
                  <a:t>具体方案</a:t>
                </a:r>
              </a:p>
            </p:txBody>
          </p:sp>
          <p:grpSp>
            <p:nvGrpSpPr>
              <p:cNvPr id="983" name="组合 982">
                <a:extLst>
                  <a:ext uri="{FF2B5EF4-FFF2-40B4-BE49-F238E27FC236}">
                    <a16:creationId xmlns:a16="http://schemas.microsoft.com/office/drawing/2014/main" xmlns="" id="{14477E99-DDBB-4344-85FE-38388780C01B}"/>
                  </a:ext>
                </a:extLst>
              </p:cNvPr>
              <p:cNvGrpSpPr/>
              <p:nvPr/>
            </p:nvGrpSpPr>
            <p:grpSpPr>
              <a:xfrm>
                <a:off x="1424264" y="2768426"/>
                <a:ext cx="2100701" cy="314736"/>
                <a:chOff x="4365768" y="5928531"/>
                <a:chExt cx="3292071" cy="566318"/>
              </a:xfrm>
            </p:grpSpPr>
            <p:sp>
              <p:nvSpPr>
                <p:cNvPr id="984" name="梯形 983">
                  <a:extLst>
                    <a:ext uri="{FF2B5EF4-FFF2-40B4-BE49-F238E27FC236}">
                      <a16:creationId xmlns:a16="http://schemas.microsoft.com/office/drawing/2014/main" xmlns="" id="{2B930019-823A-44F8-9F46-AF54845F4377}"/>
                    </a:ext>
                  </a:extLst>
                </p:cNvPr>
                <p:cNvSpPr/>
                <p:nvPr/>
              </p:nvSpPr>
              <p:spPr>
                <a:xfrm>
                  <a:off x="4365768" y="5928531"/>
                  <a:ext cx="3292071" cy="368700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>
                        <a:alpha val="12000"/>
                      </a:scheme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chemeClr val="accent1"/>
                      </a:gs>
                      <a:gs pos="38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985" name="梯形 984">
                  <a:extLst>
                    <a:ext uri="{FF2B5EF4-FFF2-40B4-BE49-F238E27FC236}">
                      <a16:creationId xmlns:a16="http://schemas.microsoft.com/office/drawing/2014/main" xmlns="" id="{5BB1FD8B-25AF-4138-B5EB-99DD35F1A3D2}"/>
                    </a:ext>
                  </a:extLst>
                </p:cNvPr>
                <p:cNvSpPr/>
                <p:nvPr/>
              </p:nvSpPr>
              <p:spPr>
                <a:xfrm>
                  <a:off x="4555964" y="6126151"/>
                  <a:ext cx="2911674" cy="368698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>
                        <a:alpha val="12000"/>
                      </a:scheme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chemeClr val="accent1"/>
                      </a:gs>
                      <a:gs pos="38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986" name="组合 985">
              <a:extLst>
                <a:ext uri="{FF2B5EF4-FFF2-40B4-BE49-F238E27FC236}">
                  <a16:creationId xmlns:a16="http://schemas.microsoft.com/office/drawing/2014/main" xmlns="" id="{3F8905EB-3B5E-4B33-8996-7BAC5059B795}"/>
                </a:ext>
              </a:extLst>
            </p:cNvPr>
            <p:cNvGrpSpPr/>
            <p:nvPr/>
          </p:nvGrpSpPr>
          <p:grpSpPr>
            <a:xfrm>
              <a:off x="6923673" y="3672004"/>
              <a:ext cx="2100701" cy="557344"/>
              <a:chOff x="1424264" y="2525818"/>
              <a:chExt cx="2100701" cy="557344"/>
            </a:xfrm>
          </p:grpSpPr>
          <p:sp>
            <p:nvSpPr>
              <p:cNvPr id="987" name="矩形 986">
                <a:extLst>
                  <a:ext uri="{FF2B5EF4-FFF2-40B4-BE49-F238E27FC236}">
                    <a16:creationId xmlns:a16="http://schemas.microsoft.com/office/drawing/2014/main" xmlns="" id="{DBDE1606-CF40-48E7-B85B-63B8D0122D33}"/>
                  </a:ext>
                </a:extLst>
              </p:cNvPr>
              <p:cNvSpPr/>
              <p:nvPr/>
            </p:nvSpPr>
            <p:spPr>
              <a:xfrm>
                <a:off x="1894366" y="2525818"/>
                <a:ext cx="119135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155475"/>
                    </a:solidFill>
                    <a:latin typeface="+mj-ea"/>
                  </a:rPr>
                  <a:t>具体方案</a:t>
                </a:r>
              </a:p>
            </p:txBody>
          </p:sp>
          <p:grpSp>
            <p:nvGrpSpPr>
              <p:cNvPr id="988" name="组合 987">
                <a:extLst>
                  <a:ext uri="{FF2B5EF4-FFF2-40B4-BE49-F238E27FC236}">
                    <a16:creationId xmlns:a16="http://schemas.microsoft.com/office/drawing/2014/main" xmlns="" id="{C9D032D2-C122-4989-96A1-253670B7AE53}"/>
                  </a:ext>
                </a:extLst>
              </p:cNvPr>
              <p:cNvGrpSpPr/>
              <p:nvPr/>
            </p:nvGrpSpPr>
            <p:grpSpPr>
              <a:xfrm>
                <a:off x="1424264" y="2768426"/>
                <a:ext cx="2100701" cy="314736"/>
                <a:chOff x="4365768" y="5928531"/>
                <a:chExt cx="3292071" cy="566318"/>
              </a:xfrm>
            </p:grpSpPr>
            <p:sp>
              <p:nvSpPr>
                <p:cNvPr id="989" name="梯形 988">
                  <a:extLst>
                    <a:ext uri="{FF2B5EF4-FFF2-40B4-BE49-F238E27FC236}">
                      <a16:creationId xmlns:a16="http://schemas.microsoft.com/office/drawing/2014/main" xmlns="" id="{447FEF93-8172-45C4-83E1-2096FEE9448B}"/>
                    </a:ext>
                  </a:extLst>
                </p:cNvPr>
                <p:cNvSpPr/>
                <p:nvPr/>
              </p:nvSpPr>
              <p:spPr>
                <a:xfrm>
                  <a:off x="4365768" y="5928531"/>
                  <a:ext cx="3292071" cy="368700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>
                        <a:alpha val="12000"/>
                      </a:scheme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chemeClr val="accent1"/>
                      </a:gs>
                      <a:gs pos="38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990" name="梯形 989">
                  <a:extLst>
                    <a:ext uri="{FF2B5EF4-FFF2-40B4-BE49-F238E27FC236}">
                      <a16:creationId xmlns:a16="http://schemas.microsoft.com/office/drawing/2014/main" xmlns="" id="{A2778552-E6C0-4B35-964E-A7FB8A2BE6D3}"/>
                    </a:ext>
                  </a:extLst>
                </p:cNvPr>
                <p:cNvSpPr/>
                <p:nvPr/>
              </p:nvSpPr>
              <p:spPr>
                <a:xfrm>
                  <a:off x="4555964" y="6126151"/>
                  <a:ext cx="2911674" cy="368698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>
                        <a:alpha val="12000"/>
                      </a:scheme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chemeClr val="accent1"/>
                      </a:gs>
                      <a:gs pos="38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991" name="组合 990">
              <a:extLst>
                <a:ext uri="{FF2B5EF4-FFF2-40B4-BE49-F238E27FC236}">
                  <a16:creationId xmlns:a16="http://schemas.microsoft.com/office/drawing/2014/main" xmlns="" id="{93CA6FE0-CF76-4BC5-989C-5FD227D6CCB9}"/>
                </a:ext>
              </a:extLst>
            </p:cNvPr>
            <p:cNvGrpSpPr/>
            <p:nvPr/>
          </p:nvGrpSpPr>
          <p:grpSpPr>
            <a:xfrm>
              <a:off x="7279238" y="4591691"/>
              <a:ext cx="2100701" cy="532267"/>
              <a:chOff x="1424264" y="2550895"/>
              <a:chExt cx="2100701" cy="532267"/>
            </a:xfrm>
          </p:grpSpPr>
          <p:sp>
            <p:nvSpPr>
              <p:cNvPr id="992" name="矩形 991">
                <a:extLst>
                  <a:ext uri="{FF2B5EF4-FFF2-40B4-BE49-F238E27FC236}">
                    <a16:creationId xmlns:a16="http://schemas.microsoft.com/office/drawing/2014/main" xmlns="" id="{7B2E06E0-8D9C-44F7-8DB4-DC435330182A}"/>
                  </a:ext>
                </a:extLst>
              </p:cNvPr>
              <p:cNvSpPr/>
              <p:nvPr/>
            </p:nvSpPr>
            <p:spPr>
              <a:xfrm>
                <a:off x="1887845" y="2550895"/>
                <a:ext cx="119135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155475"/>
                    </a:solidFill>
                    <a:latin typeface="+mj-ea"/>
                  </a:rPr>
                  <a:t>具体方案</a:t>
                </a:r>
              </a:p>
            </p:txBody>
          </p:sp>
          <p:grpSp>
            <p:nvGrpSpPr>
              <p:cNvPr id="993" name="组合 992">
                <a:extLst>
                  <a:ext uri="{FF2B5EF4-FFF2-40B4-BE49-F238E27FC236}">
                    <a16:creationId xmlns:a16="http://schemas.microsoft.com/office/drawing/2014/main" xmlns="" id="{9F14D0B9-9CE5-492E-A7BD-4048F992CE60}"/>
                  </a:ext>
                </a:extLst>
              </p:cNvPr>
              <p:cNvGrpSpPr/>
              <p:nvPr/>
            </p:nvGrpSpPr>
            <p:grpSpPr>
              <a:xfrm>
                <a:off x="1424264" y="2768426"/>
                <a:ext cx="2100701" cy="314736"/>
                <a:chOff x="4365768" y="5928531"/>
                <a:chExt cx="3292071" cy="566318"/>
              </a:xfrm>
            </p:grpSpPr>
            <p:sp>
              <p:nvSpPr>
                <p:cNvPr id="994" name="梯形 993">
                  <a:extLst>
                    <a:ext uri="{FF2B5EF4-FFF2-40B4-BE49-F238E27FC236}">
                      <a16:creationId xmlns:a16="http://schemas.microsoft.com/office/drawing/2014/main" xmlns="" id="{105B9B2D-2C8D-49BE-A0A6-E383E0B936A2}"/>
                    </a:ext>
                  </a:extLst>
                </p:cNvPr>
                <p:cNvSpPr/>
                <p:nvPr/>
              </p:nvSpPr>
              <p:spPr>
                <a:xfrm>
                  <a:off x="4365768" y="5928531"/>
                  <a:ext cx="3292071" cy="368700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>
                        <a:alpha val="12000"/>
                      </a:scheme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chemeClr val="accent1"/>
                      </a:gs>
                      <a:gs pos="38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995" name="梯形 994">
                  <a:extLst>
                    <a:ext uri="{FF2B5EF4-FFF2-40B4-BE49-F238E27FC236}">
                      <a16:creationId xmlns:a16="http://schemas.microsoft.com/office/drawing/2014/main" xmlns="" id="{3DBDF01E-4D6C-453B-B299-2E5522D96FF3}"/>
                    </a:ext>
                  </a:extLst>
                </p:cNvPr>
                <p:cNvSpPr/>
                <p:nvPr/>
              </p:nvSpPr>
              <p:spPr>
                <a:xfrm>
                  <a:off x="4555964" y="6126151"/>
                  <a:ext cx="2911674" cy="368698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>
                        <a:alpha val="12000"/>
                      </a:scheme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chemeClr val="accent1"/>
                      </a:gs>
                      <a:gs pos="38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996" name="组合 995">
              <a:extLst>
                <a:ext uri="{FF2B5EF4-FFF2-40B4-BE49-F238E27FC236}">
                  <a16:creationId xmlns:a16="http://schemas.microsoft.com/office/drawing/2014/main" xmlns="" id="{1910C830-AAF9-4FFB-9CAF-3BD00AD63682}"/>
                </a:ext>
              </a:extLst>
            </p:cNvPr>
            <p:cNvGrpSpPr/>
            <p:nvPr/>
          </p:nvGrpSpPr>
          <p:grpSpPr>
            <a:xfrm>
              <a:off x="7741194" y="5461223"/>
              <a:ext cx="2100701" cy="557344"/>
              <a:chOff x="1424264" y="2525818"/>
              <a:chExt cx="2100701" cy="557344"/>
            </a:xfrm>
          </p:grpSpPr>
          <p:sp>
            <p:nvSpPr>
              <p:cNvPr id="997" name="矩形 996">
                <a:extLst>
                  <a:ext uri="{FF2B5EF4-FFF2-40B4-BE49-F238E27FC236}">
                    <a16:creationId xmlns:a16="http://schemas.microsoft.com/office/drawing/2014/main" xmlns="" id="{6AD24FB8-35D8-41CC-AAD0-BB79CF84137D}"/>
                  </a:ext>
                </a:extLst>
              </p:cNvPr>
              <p:cNvSpPr/>
              <p:nvPr/>
            </p:nvSpPr>
            <p:spPr>
              <a:xfrm>
                <a:off x="1849701" y="2525818"/>
                <a:ext cx="119135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155475"/>
                    </a:solidFill>
                    <a:latin typeface="+mj-ea"/>
                  </a:rPr>
                  <a:t>具体方案</a:t>
                </a:r>
              </a:p>
            </p:txBody>
          </p:sp>
          <p:grpSp>
            <p:nvGrpSpPr>
              <p:cNvPr id="998" name="组合 997">
                <a:extLst>
                  <a:ext uri="{FF2B5EF4-FFF2-40B4-BE49-F238E27FC236}">
                    <a16:creationId xmlns:a16="http://schemas.microsoft.com/office/drawing/2014/main" xmlns="" id="{0719F195-A1C2-412F-A8B1-5357F1003506}"/>
                  </a:ext>
                </a:extLst>
              </p:cNvPr>
              <p:cNvGrpSpPr/>
              <p:nvPr/>
            </p:nvGrpSpPr>
            <p:grpSpPr>
              <a:xfrm>
                <a:off x="1424264" y="2768426"/>
                <a:ext cx="2100701" cy="314736"/>
                <a:chOff x="4365768" y="5928531"/>
                <a:chExt cx="3292071" cy="566318"/>
              </a:xfrm>
            </p:grpSpPr>
            <p:sp>
              <p:nvSpPr>
                <p:cNvPr id="999" name="梯形 998">
                  <a:extLst>
                    <a:ext uri="{FF2B5EF4-FFF2-40B4-BE49-F238E27FC236}">
                      <a16:creationId xmlns:a16="http://schemas.microsoft.com/office/drawing/2014/main" xmlns="" id="{2AC2147D-2787-46D2-9A9F-F0EE6F7DE2C1}"/>
                    </a:ext>
                  </a:extLst>
                </p:cNvPr>
                <p:cNvSpPr/>
                <p:nvPr/>
              </p:nvSpPr>
              <p:spPr>
                <a:xfrm>
                  <a:off x="4365768" y="5928531"/>
                  <a:ext cx="3292071" cy="368700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>
                        <a:alpha val="12000"/>
                      </a:scheme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chemeClr val="accent1"/>
                      </a:gs>
                      <a:gs pos="38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1000" name="梯形 999">
                  <a:extLst>
                    <a:ext uri="{FF2B5EF4-FFF2-40B4-BE49-F238E27FC236}">
                      <a16:creationId xmlns:a16="http://schemas.microsoft.com/office/drawing/2014/main" xmlns="" id="{35277672-D017-4178-99F4-3B4C111B4977}"/>
                    </a:ext>
                  </a:extLst>
                </p:cNvPr>
                <p:cNvSpPr/>
                <p:nvPr/>
              </p:nvSpPr>
              <p:spPr>
                <a:xfrm>
                  <a:off x="4555964" y="6126151"/>
                  <a:ext cx="2911674" cy="368698"/>
                </a:xfrm>
                <a:prstGeom prst="trapezoid">
                  <a:avLst>
                    <a:gd name="adj" fmla="val 138592"/>
                  </a:avLst>
                </a:prstGeom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>
                        <a:alpha val="12000"/>
                      </a:schemeClr>
                    </a:gs>
                  </a:gsLst>
                  <a:lin ang="5400000" scaled="1"/>
                  <a:tileRect/>
                </a:gradFill>
                <a:ln w="19050">
                  <a:gradFill>
                    <a:gsLst>
                      <a:gs pos="100000">
                        <a:schemeClr val="accent1"/>
                      </a:gs>
                      <a:gs pos="38000">
                        <a:schemeClr val="accent1">
                          <a:alpha val="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005" name="组合 1004">
            <a:extLst>
              <a:ext uri="{FF2B5EF4-FFF2-40B4-BE49-F238E27FC236}">
                <a16:creationId xmlns:a16="http://schemas.microsoft.com/office/drawing/2014/main" xmlns="" id="{006F565F-F22A-48F4-BB7F-26DCBCFBF950}"/>
              </a:ext>
            </a:extLst>
          </p:cNvPr>
          <p:cNvGrpSpPr/>
          <p:nvPr/>
        </p:nvGrpSpPr>
        <p:grpSpPr>
          <a:xfrm>
            <a:off x="4528291" y="2125392"/>
            <a:ext cx="3154468" cy="3662782"/>
            <a:chOff x="4146418" y="1693044"/>
            <a:chExt cx="3899164" cy="4527478"/>
          </a:xfrm>
          <a:solidFill>
            <a:schemeClr val="accent1">
              <a:alpha val="12000"/>
            </a:schemeClr>
          </a:solidFill>
        </p:grpSpPr>
        <p:sp>
          <p:nvSpPr>
            <p:cNvPr id="1003" name="shield-variant-with-white-and-black-borders_31837">
              <a:extLst>
                <a:ext uri="{FF2B5EF4-FFF2-40B4-BE49-F238E27FC236}">
                  <a16:creationId xmlns:a16="http://schemas.microsoft.com/office/drawing/2014/main" xmlns="" id="{A6A7FD57-773F-4C79-B629-736AB86CB58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46418" y="1693044"/>
              <a:ext cx="3899164" cy="4527478"/>
            </a:xfrm>
            <a:custGeom>
              <a:avLst/>
              <a:gdLst>
                <a:gd name="connsiteX0" fmla="*/ 262063 w 524032"/>
                <a:gd name="connsiteY0" fmla="*/ 77611 h 608475"/>
                <a:gd name="connsiteX1" fmla="*/ 454868 w 524032"/>
                <a:gd name="connsiteY1" fmla="*/ 163964 h 608475"/>
                <a:gd name="connsiteX2" fmla="*/ 262063 w 524032"/>
                <a:gd name="connsiteY2" fmla="*/ 531109 h 608475"/>
                <a:gd name="connsiteX3" fmla="*/ 69162 w 524032"/>
                <a:gd name="connsiteY3" fmla="*/ 163964 h 608475"/>
                <a:gd name="connsiteX4" fmla="*/ 262063 w 524032"/>
                <a:gd name="connsiteY4" fmla="*/ 77611 h 608475"/>
                <a:gd name="connsiteX5" fmla="*/ 262069 w 524032"/>
                <a:gd name="connsiteY5" fmla="*/ 36054 h 608475"/>
                <a:gd name="connsiteX6" fmla="*/ 32655 w 524032"/>
                <a:gd name="connsiteY6" fmla="*/ 139055 h 608475"/>
                <a:gd name="connsiteX7" fmla="*/ 142739 w 524032"/>
                <a:gd name="connsiteY7" fmla="*/ 460754 h 608475"/>
                <a:gd name="connsiteX8" fmla="*/ 262069 w 524032"/>
                <a:gd name="connsiteY8" fmla="*/ 572987 h 608475"/>
                <a:gd name="connsiteX9" fmla="*/ 381303 w 524032"/>
                <a:gd name="connsiteY9" fmla="*/ 460850 h 608475"/>
                <a:gd name="connsiteX10" fmla="*/ 491387 w 524032"/>
                <a:gd name="connsiteY10" fmla="*/ 139055 h 608475"/>
                <a:gd name="connsiteX11" fmla="*/ 262069 w 524032"/>
                <a:gd name="connsiteY11" fmla="*/ 36054 h 608475"/>
                <a:gd name="connsiteX12" fmla="*/ 271700 w 524032"/>
                <a:gd name="connsiteY12" fmla="*/ 3163 h 608475"/>
                <a:gd name="connsiteX13" fmla="*/ 510168 w 524032"/>
                <a:gd name="connsiteY13" fmla="*/ 110011 h 608475"/>
                <a:gd name="connsiteX14" fmla="*/ 523170 w 524032"/>
                <a:gd name="connsiteY14" fmla="*/ 124918 h 608475"/>
                <a:gd name="connsiteX15" fmla="*/ 475303 w 524032"/>
                <a:gd name="connsiteY15" fmla="*/ 371697 h 608475"/>
                <a:gd name="connsiteX16" fmla="*/ 361944 w 524032"/>
                <a:gd name="connsiteY16" fmla="*/ 530960 h 608475"/>
                <a:gd name="connsiteX17" fmla="*/ 298090 w 524032"/>
                <a:gd name="connsiteY17" fmla="*/ 586932 h 608475"/>
                <a:gd name="connsiteX18" fmla="*/ 278153 w 524032"/>
                <a:gd name="connsiteY18" fmla="*/ 601166 h 608475"/>
                <a:gd name="connsiteX19" fmla="*/ 262262 w 524032"/>
                <a:gd name="connsiteY19" fmla="*/ 608475 h 608475"/>
                <a:gd name="connsiteX20" fmla="*/ 261588 w 524032"/>
                <a:gd name="connsiteY20" fmla="*/ 608475 h 608475"/>
                <a:gd name="connsiteX21" fmla="*/ 244829 w 524032"/>
                <a:gd name="connsiteY21" fmla="*/ 600397 h 608475"/>
                <a:gd name="connsiteX22" fmla="*/ 222196 w 524032"/>
                <a:gd name="connsiteY22" fmla="*/ 584047 h 608475"/>
                <a:gd name="connsiteX23" fmla="*/ 151118 w 524032"/>
                <a:gd name="connsiteY23" fmla="*/ 519708 h 608475"/>
                <a:gd name="connsiteX24" fmla="*/ 872 w 524032"/>
                <a:gd name="connsiteY24" fmla="*/ 124918 h 608475"/>
                <a:gd name="connsiteX25" fmla="*/ 13874 w 524032"/>
                <a:gd name="connsiteY25" fmla="*/ 110011 h 608475"/>
                <a:gd name="connsiteX26" fmla="*/ 252245 w 524032"/>
                <a:gd name="connsiteY26" fmla="*/ 3259 h 608475"/>
                <a:gd name="connsiteX27" fmla="*/ 271700 w 524032"/>
                <a:gd name="connsiteY27" fmla="*/ 3163 h 608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4032" h="608475">
                  <a:moveTo>
                    <a:pt x="262063" y="77611"/>
                  </a:moveTo>
                  <a:cubicBezTo>
                    <a:pt x="262063" y="77611"/>
                    <a:pt x="349894" y="142905"/>
                    <a:pt x="454868" y="163964"/>
                  </a:cubicBezTo>
                  <a:cubicBezTo>
                    <a:pt x="468736" y="405907"/>
                    <a:pt x="262159" y="531205"/>
                    <a:pt x="262063" y="531109"/>
                  </a:cubicBezTo>
                  <a:cubicBezTo>
                    <a:pt x="261871" y="531205"/>
                    <a:pt x="55294" y="405907"/>
                    <a:pt x="69162" y="163964"/>
                  </a:cubicBezTo>
                  <a:cubicBezTo>
                    <a:pt x="174136" y="142905"/>
                    <a:pt x="256092" y="82131"/>
                    <a:pt x="262063" y="77611"/>
                  </a:cubicBezTo>
                  <a:close/>
                  <a:moveTo>
                    <a:pt x="262069" y="36054"/>
                  </a:moveTo>
                  <a:cubicBezTo>
                    <a:pt x="233176" y="56250"/>
                    <a:pt x="143510" y="114050"/>
                    <a:pt x="32655" y="139055"/>
                  </a:cubicBezTo>
                  <a:cubicBezTo>
                    <a:pt x="28802" y="256194"/>
                    <a:pt x="65786" y="364388"/>
                    <a:pt x="142739" y="460754"/>
                  </a:cubicBezTo>
                  <a:cubicBezTo>
                    <a:pt x="191954" y="522400"/>
                    <a:pt x="242711" y="559908"/>
                    <a:pt x="262069" y="572987"/>
                  </a:cubicBezTo>
                  <a:cubicBezTo>
                    <a:pt x="281332" y="559908"/>
                    <a:pt x="332184" y="522400"/>
                    <a:pt x="381303" y="460850"/>
                  </a:cubicBezTo>
                  <a:cubicBezTo>
                    <a:pt x="458256" y="364388"/>
                    <a:pt x="495240" y="256194"/>
                    <a:pt x="491387" y="139055"/>
                  </a:cubicBezTo>
                  <a:cubicBezTo>
                    <a:pt x="382651" y="114435"/>
                    <a:pt x="291444" y="56250"/>
                    <a:pt x="262069" y="36054"/>
                  </a:cubicBezTo>
                  <a:close/>
                  <a:moveTo>
                    <a:pt x="271700" y="3163"/>
                  </a:moveTo>
                  <a:cubicBezTo>
                    <a:pt x="272760" y="4028"/>
                    <a:pt x="382074" y="84429"/>
                    <a:pt x="510168" y="110011"/>
                  </a:cubicBezTo>
                  <a:cubicBezTo>
                    <a:pt x="517391" y="111454"/>
                    <a:pt x="522785" y="117609"/>
                    <a:pt x="523170" y="124918"/>
                  </a:cubicBezTo>
                  <a:cubicBezTo>
                    <a:pt x="528082" y="211281"/>
                    <a:pt x="511998" y="294278"/>
                    <a:pt x="475303" y="371697"/>
                  </a:cubicBezTo>
                  <a:cubicBezTo>
                    <a:pt x="448047" y="429209"/>
                    <a:pt x="409908" y="482873"/>
                    <a:pt x="361944" y="530960"/>
                  </a:cubicBezTo>
                  <a:cubicBezTo>
                    <a:pt x="336518" y="556638"/>
                    <a:pt x="313114" y="575584"/>
                    <a:pt x="298090" y="586932"/>
                  </a:cubicBezTo>
                  <a:cubicBezTo>
                    <a:pt x="289422" y="593472"/>
                    <a:pt x="282487" y="598281"/>
                    <a:pt x="278153" y="601166"/>
                  </a:cubicBezTo>
                  <a:cubicBezTo>
                    <a:pt x="270256" y="606456"/>
                    <a:pt x="267270" y="608475"/>
                    <a:pt x="262262" y="608475"/>
                  </a:cubicBezTo>
                  <a:cubicBezTo>
                    <a:pt x="262069" y="608475"/>
                    <a:pt x="261877" y="608475"/>
                    <a:pt x="261588" y="608475"/>
                  </a:cubicBezTo>
                  <a:cubicBezTo>
                    <a:pt x="256579" y="608379"/>
                    <a:pt x="253979" y="606648"/>
                    <a:pt x="244829" y="600397"/>
                  </a:cubicBezTo>
                  <a:cubicBezTo>
                    <a:pt x="239918" y="597127"/>
                    <a:pt x="232020" y="591645"/>
                    <a:pt x="222196" y="584047"/>
                  </a:cubicBezTo>
                  <a:cubicBezTo>
                    <a:pt x="205149" y="570968"/>
                    <a:pt x="178952" y="549233"/>
                    <a:pt x="151118" y="519708"/>
                  </a:cubicBezTo>
                  <a:cubicBezTo>
                    <a:pt x="76766" y="441134"/>
                    <a:pt x="-9626" y="308800"/>
                    <a:pt x="872" y="124918"/>
                  </a:cubicBezTo>
                  <a:cubicBezTo>
                    <a:pt x="1257" y="117609"/>
                    <a:pt x="6651" y="111454"/>
                    <a:pt x="13874" y="110011"/>
                  </a:cubicBezTo>
                  <a:cubicBezTo>
                    <a:pt x="145147" y="83756"/>
                    <a:pt x="247911" y="6529"/>
                    <a:pt x="252245" y="3259"/>
                  </a:cubicBezTo>
                  <a:cubicBezTo>
                    <a:pt x="257928" y="-1069"/>
                    <a:pt x="265922" y="-1069"/>
                    <a:pt x="271700" y="316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04" name="link-button_61353">
              <a:extLst>
                <a:ext uri="{FF2B5EF4-FFF2-40B4-BE49-F238E27FC236}">
                  <a16:creationId xmlns:a16="http://schemas.microsoft.com/office/drawing/2014/main" xmlns="" id="{509E1783-51D4-4F44-8135-BD108CEEA8B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58367" y="2876325"/>
              <a:ext cx="1996438" cy="1991468"/>
            </a:xfrm>
            <a:custGeom>
              <a:avLst/>
              <a:gdLst>
                <a:gd name="connsiteX0" fmla="*/ 252216 w 606607"/>
                <a:gd name="connsiteY0" fmla="*/ 196384 h 605099"/>
                <a:gd name="connsiteX1" fmla="*/ 310102 w 606607"/>
                <a:gd name="connsiteY1" fmla="*/ 210858 h 605099"/>
                <a:gd name="connsiteX2" fmla="*/ 333388 w 606607"/>
                <a:gd name="connsiteY2" fmla="*/ 242793 h 605099"/>
                <a:gd name="connsiteX3" fmla="*/ 322633 w 606607"/>
                <a:gd name="connsiteY3" fmla="*/ 280704 h 605099"/>
                <a:gd name="connsiteX4" fmla="*/ 265215 w 606607"/>
                <a:gd name="connsiteY4" fmla="*/ 292470 h 605099"/>
                <a:gd name="connsiteX5" fmla="*/ 229960 w 606607"/>
                <a:gd name="connsiteY5" fmla="*/ 299380 h 605099"/>
                <a:gd name="connsiteX6" fmla="*/ 100628 w 606607"/>
                <a:gd name="connsiteY6" fmla="*/ 445049 h 605099"/>
                <a:gd name="connsiteX7" fmla="*/ 93241 w 606607"/>
                <a:gd name="connsiteY7" fmla="*/ 466433 h 605099"/>
                <a:gd name="connsiteX8" fmla="*/ 103153 w 606607"/>
                <a:gd name="connsiteY8" fmla="*/ 486789 h 605099"/>
                <a:gd name="connsiteX9" fmla="*/ 123820 w 606607"/>
                <a:gd name="connsiteY9" fmla="*/ 505091 h 605099"/>
                <a:gd name="connsiteX10" fmla="*/ 165715 w 606607"/>
                <a:gd name="connsiteY10" fmla="*/ 502570 h 605099"/>
                <a:gd name="connsiteX11" fmla="*/ 224816 w 606607"/>
                <a:gd name="connsiteY11" fmla="*/ 435992 h 605099"/>
                <a:gd name="connsiteX12" fmla="*/ 285414 w 606607"/>
                <a:gd name="connsiteY12" fmla="*/ 432350 h 605099"/>
                <a:gd name="connsiteX13" fmla="*/ 290932 w 606607"/>
                <a:gd name="connsiteY13" fmla="*/ 437206 h 605099"/>
                <a:gd name="connsiteX14" fmla="*/ 305333 w 606607"/>
                <a:gd name="connsiteY14" fmla="*/ 466713 h 605099"/>
                <a:gd name="connsiteX15" fmla="*/ 294579 w 606607"/>
                <a:gd name="connsiteY15" fmla="*/ 497621 h 605099"/>
                <a:gd name="connsiteX16" fmla="*/ 235477 w 606607"/>
                <a:gd name="connsiteY16" fmla="*/ 564106 h 605099"/>
                <a:gd name="connsiteX17" fmla="*/ 143458 w 606607"/>
                <a:gd name="connsiteY17" fmla="*/ 605099 h 605099"/>
                <a:gd name="connsiteX18" fmla="*/ 62006 w 606607"/>
                <a:gd name="connsiteY18" fmla="*/ 574564 h 605099"/>
                <a:gd name="connsiteX19" fmla="*/ 41340 w 606607"/>
                <a:gd name="connsiteY19" fmla="*/ 556449 h 605099"/>
                <a:gd name="connsiteX20" fmla="*/ 30866 w 606607"/>
                <a:gd name="connsiteY20" fmla="*/ 383233 h 605099"/>
                <a:gd name="connsiteX21" fmla="*/ 160197 w 606607"/>
                <a:gd name="connsiteY21" fmla="*/ 237657 h 605099"/>
                <a:gd name="connsiteX22" fmla="*/ 252216 w 606607"/>
                <a:gd name="connsiteY22" fmla="*/ 196384 h 605099"/>
                <a:gd name="connsiteX23" fmla="*/ 463119 w 606607"/>
                <a:gd name="connsiteY23" fmla="*/ 0 h 605099"/>
                <a:gd name="connsiteX24" fmla="*/ 544570 w 606607"/>
                <a:gd name="connsiteY24" fmla="*/ 30814 h 605099"/>
                <a:gd name="connsiteX25" fmla="*/ 565237 w 606607"/>
                <a:gd name="connsiteY25" fmla="*/ 49115 h 605099"/>
                <a:gd name="connsiteX26" fmla="*/ 575711 w 606607"/>
                <a:gd name="connsiteY26" fmla="*/ 222418 h 605099"/>
                <a:gd name="connsiteX27" fmla="*/ 446473 w 606607"/>
                <a:gd name="connsiteY27" fmla="*/ 368175 h 605099"/>
                <a:gd name="connsiteX28" fmla="*/ 354455 w 606607"/>
                <a:gd name="connsiteY28" fmla="*/ 409633 h 605099"/>
                <a:gd name="connsiteX29" fmla="*/ 354362 w 606607"/>
                <a:gd name="connsiteY29" fmla="*/ 409633 h 605099"/>
                <a:gd name="connsiteX30" fmla="*/ 297505 w 606607"/>
                <a:gd name="connsiteY30" fmla="*/ 395533 h 605099"/>
                <a:gd name="connsiteX31" fmla="*/ 273658 w 606607"/>
                <a:gd name="connsiteY31" fmla="*/ 363039 h 605099"/>
                <a:gd name="connsiteX32" fmla="*/ 284413 w 606607"/>
                <a:gd name="connsiteY32" fmla="*/ 324289 h 605099"/>
                <a:gd name="connsiteX33" fmla="*/ 285441 w 606607"/>
                <a:gd name="connsiteY33" fmla="*/ 323168 h 605099"/>
                <a:gd name="connsiteX34" fmla="*/ 340802 w 606607"/>
                <a:gd name="connsiteY34" fmla="*/ 312897 h 605099"/>
                <a:gd name="connsiteX35" fmla="*/ 376618 w 606607"/>
                <a:gd name="connsiteY35" fmla="*/ 306268 h 605099"/>
                <a:gd name="connsiteX36" fmla="*/ 505949 w 606607"/>
                <a:gd name="connsiteY36" fmla="*/ 160604 h 605099"/>
                <a:gd name="connsiteX37" fmla="*/ 513336 w 606607"/>
                <a:gd name="connsiteY37" fmla="*/ 139128 h 605099"/>
                <a:gd name="connsiteX38" fmla="*/ 503424 w 606607"/>
                <a:gd name="connsiteY38" fmla="*/ 118772 h 605099"/>
                <a:gd name="connsiteX39" fmla="*/ 482757 w 606607"/>
                <a:gd name="connsiteY39" fmla="*/ 100471 h 605099"/>
                <a:gd name="connsiteX40" fmla="*/ 440863 w 606607"/>
                <a:gd name="connsiteY40" fmla="*/ 102992 h 605099"/>
                <a:gd name="connsiteX41" fmla="*/ 381761 w 606607"/>
                <a:gd name="connsiteY41" fmla="*/ 169661 h 605099"/>
                <a:gd name="connsiteX42" fmla="*/ 352211 w 606607"/>
                <a:gd name="connsiteY42" fmla="*/ 183947 h 605099"/>
                <a:gd name="connsiteX43" fmla="*/ 349686 w 606607"/>
                <a:gd name="connsiteY43" fmla="*/ 184041 h 605099"/>
                <a:gd name="connsiteX44" fmla="*/ 321164 w 606607"/>
                <a:gd name="connsiteY44" fmla="*/ 173209 h 605099"/>
                <a:gd name="connsiteX45" fmla="*/ 315647 w 606607"/>
                <a:gd name="connsiteY45" fmla="*/ 168354 h 605099"/>
                <a:gd name="connsiteX46" fmla="*/ 301245 w 606607"/>
                <a:gd name="connsiteY46" fmla="*/ 138848 h 605099"/>
                <a:gd name="connsiteX47" fmla="*/ 311999 w 606607"/>
                <a:gd name="connsiteY47" fmla="*/ 107847 h 605099"/>
                <a:gd name="connsiteX48" fmla="*/ 371101 w 606607"/>
                <a:gd name="connsiteY48" fmla="*/ 41271 h 605099"/>
                <a:gd name="connsiteX49" fmla="*/ 463119 w 606607"/>
                <a:gd name="connsiteY49" fmla="*/ 0 h 605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06607" h="605099">
                  <a:moveTo>
                    <a:pt x="252216" y="196384"/>
                  </a:moveTo>
                  <a:cubicBezTo>
                    <a:pt x="272416" y="196384"/>
                    <a:pt x="292428" y="201333"/>
                    <a:pt x="310102" y="210858"/>
                  </a:cubicBezTo>
                  <a:cubicBezTo>
                    <a:pt x="322446" y="217394"/>
                    <a:pt x="330956" y="229066"/>
                    <a:pt x="333388" y="242793"/>
                  </a:cubicBezTo>
                  <a:cubicBezTo>
                    <a:pt x="335819" y="256426"/>
                    <a:pt x="331891" y="270246"/>
                    <a:pt x="322633" y="280704"/>
                  </a:cubicBezTo>
                  <a:cubicBezTo>
                    <a:pt x="308045" y="297232"/>
                    <a:pt x="284105" y="301714"/>
                    <a:pt x="265215" y="292470"/>
                  </a:cubicBezTo>
                  <a:cubicBezTo>
                    <a:pt x="253713" y="286774"/>
                    <a:pt x="238563" y="289669"/>
                    <a:pt x="229960" y="299380"/>
                  </a:cubicBezTo>
                  <a:lnTo>
                    <a:pt x="100628" y="445049"/>
                  </a:lnTo>
                  <a:cubicBezTo>
                    <a:pt x="95391" y="450932"/>
                    <a:pt x="92773" y="458496"/>
                    <a:pt x="93241" y="466433"/>
                  </a:cubicBezTo>
                  <a:cubicBezTo>
                    <a:pt x="93708" y="474370"/>
                    <a:pt x="97262" y="481560"/>
                    <a:pt x="103153" y="486789"/>
                  </a:cubicBezTo>
                  <a:lnTo>
                    <a:pt x="123820" y="505091"/>
                  </a:lnTo>
                  <a:cubicBezTo>
                    <a:pt x="135603" y="515550"/>
                    <a:pt x="155335" y="514336"/>
                    <a:pt x="165715" y="502570"/>
                  </a:cubicBezTo>
                  <a:lnTo>
                    <a:pt x="224816" y="435992"/>
                  </a:lnTo>
                  <a:cubicBezTo>
                    <a:pt x="239966" y="418997"/>
                    <a:pt x="268301" y="417223"/>
                    <a:pt x="285414" y="432350"/>
                  </a:cubicBezTo>
                  <a:lnTo>
                    <a:pt x="290932" y="437206"/>
                  </a:lnTo>
                  <a:cubicBezTo>
                    <a:pt x="299442" y="444676"/>
                    <a:pt x="304679" y="455414"/>
                    <a:pt x="305333" y="466713"/>
                  </a:cubicBezTo>
                  <a:cubicBezTo>
                    <a:pt x="305988" y="478105"/>
                    <a:pt x="302247" y="489030"/>
                    <a:pt x="294579" y="497621"/>
                  </a:cubicBezTo>
                  <a:lnTo>
                    <a:pt x="235477" y="564106"/>
                  </a:lnTo>
                  <a:cubicBezTo>
                    <a:pt x="212192" y="590345"/>
                    <a:pt x="178620" y="605099"/>
                    <a:pt x="143458" y="605099"/>
                  </a:cubicBezTo>
                  <a:cubicBezTo>
                    <a:pt x="113346" y="605099"/>
                    <a:pt x="84450" y="594454"/>
                    <a:pt x="62006" y="574564"/>
                  </a:cubicBezTo>
                  <a:lnTo>
                    <a:pt x="41340" y="556449"/>
                  </a:lnTo>
                  <a:cubicBezTo>
                    <a:pt x="-9346" y="511628"/>
                    <a:pt x="-14115" y="433844"/>
                    <a:pt x="30866" y="383233"/>
                  </a:cubicBezTo>
                  <a:lnTo>
                    <a:pt x="160197" y="237657"/>
                  </a:lnTo>
                  <a:cubicBezTo>
                    <a:pt x="183483" y="211418"/>
                    <a:pt x="217055" y="196384"/>
                    <a:pt x="252216" y="196384"/>
                  </a:cubicBezTo>
                  <a:close/>
                  <a:moveTo>
                    <a:pt x="463119" y="0"/>
                  </a:moveTo>
                  <a:cubicBezTo>
                    <a:pt x="493231" y="0"/>
                    <a:pt x="522127" y="10925"/>
                    <a:pt x="544570" y="30814"/>
                  </a:cubicBezTo>
                  <a:lnTo>
                    <a:pt x="565237" y="49115"/>
                  </a:lnTo>
                  <a:cubicBezTo>
                    <a:pt x="616015" y="94028"/>
                    <a:pt x="620691" y="171809"/>
                    <a:pt x="575711" y="222418"/>
                  </a:cubicBezTo>
                  <a:lnTo>
                    <a:pt x="446473" y="368175"/>
                  </a:lnTo>
                  <a:cubicBezTo>
                    <a:pt x="423095" y="394413"/>
                    <a:pt x="389617" y="409633"/>
                    <a:pt x="354455" y="409633"/>
                  </a:cubicBezTo>
                  <a:lnTo>
                    <a:pt x="354362" y="409633"/>
                  </a:lnTo>
                  <a:cubicBezTo>
                    <a:pt x="334630" y="409633"/>
                    <a:pt x="314992" y="404591"/>
                    <a:pt x="297505" y="395533"/>
                  </a:cubicBezTo>
                  <a:cubicBezTo>
                    <a:pt x="284880" y="388904"/>
                    <a:pt x="276183" y="376952"/>
                    <a:pt x="273658" y="363039"/>
                  </a:cubicBezTo>
                  <a:cubicBezTo>
                    <a:pt x="271040" y="349033"/>
                    <a:pt x="274968" y="334934"/>
                    <a:pt x="284413" y="324289"/>
                  </a:cubicBezTo>
                  <a:lnTo>
                    <a:pt x="285441" y="323168"/>
                  </a:lnTo>
                  <a:cubicBezTo>
                    <a:pt x="298907" y="307948"/>
                    <a:pt x="322660" y="303560"/>
                    <a:pt x="340802" y="312897"/>
                  </a:cubicBezTo>
                  <a:cubicBezTo>
                    <a:pt x="352491" y="318873"/>
                    <a:pt x="367921" y="316072"/>
                    <a:pt x="376618" y="306268"/>
                  </a:cubicBezTo>
                  <a:lnTo>
                    <a:pt x="505949" y="160604"/>
                  </a:lnTo>
                  <a:cubicBezTo>
                    <a:pt x="511186" y="154721"/>
                    <a:pt x="513804" y="147065"/>
                    <a:pt x="513336" y="139128"/>
                  </a:cubicBezTo>
                  <a:cubicBezTo>
                    <a:pt x="512869" y="131284"/>
                    <a:pt x="509315" y="124001"/>
                    <a:pt x="503424" y="118772"/>
                  </a:cubicBezTo>
                  <a:lnTo>
                    <a:pt x="482757" y="100471"/>
                  </a:lnTo>
                  <a:cubicBezTo>
                    <a:pt x="470974" y="90106"/>
                    <a:pt x="451243" y="91320"/>
                    <a:pt x="440863" y="102992"/>
                  </a:cubicBezTo>
                  <a:lnTo>
                    <a:pt x="381761" y="169661"/>
                  </a:lnTo>
                  <a:cubicBezTo>
                    <a:pt x="374093" y="178158"/>
                    <a:pt x="363619" y="183294"/>
                    <a:pt x="352211" y="183947"/>
                  </a:cubicBezTo>
                  <a:lnTo>
                    <a:pt x="349686" y="184041"/>
                  </a:lnTo>
                  <a:cubicBezTo>
                    <a:pt x="339119" y="184041"/>
                    <a:pt x="329019" y="180212"/>
                    <a:pt x="321164" y="173209"/>
                  </a:cubicBezTo>
                  <a:lnTo>
                    <a:pt x="315647" y="168354"/>
                  </a:lnTo>
                  <a:cubicBezTo>
                    <a:pt x="307043" y="160697"/>
                    <a:pt x="301993" y="150239"/>
                    <a:pt x="301245" y="138848"/>
                  </a:cubicBezTo>
                  <a:cubicBezTo>
                    <a:pt x="300591" y="127456"/>
                    <a:pt x="304425" y="116438"/>
                    <a:pt x="311999" y="107847"/>
                  </a:cubicBezTo>
                  <a:lnTo>
                    <a:pt x="371101" y="41271"/>
                  </a:lnTo>
                  <a:cubicBezTo>
                    <a:pt x="394386" y="15033"/>
                    <a:pt x="427958" y="0"/>
                    <a:pt x="463119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椭圆 1">
            <a:extLst>
              <a:ext uri="{FF2B5EF4-FFF2-40B4-BE49-F238E27FC236}">
                <a16:creationId xmlns:a16="http://schemas.microsoft.com/office/drawing/2014/main" xmlns="" id="{C7B6ED50-18BA-4340-B296-3763D4786818}"/>
              </a:ext>
            </a:extLst>
          </p:cNvPr>
          <p:cNvSpPr/>
          <p:nvPr/>
        </p:nvSpPr>
        <p:spPr bwMode="auto">
          <a:xfrm>
            <a:off x="4060221" y="1840901"/>
            <a:ext cx="4071559" cy="4071559"/>
          </a:xfrm>
          <a:prstGeom prst="ellipse">
            <a:avLst/>
          </a:prstGeom>
          <a:noFill/>
          <a:ln>
            <a:solidFill>
              <a:schemeClr val="accent1">
                <a:alpha val="7000"/>
              </a:schemeClr>
            </a:solidFill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FB5193E-C0E6-431B-97E2-25705FA09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解决方案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E3F959CE-69C9-4967-8028-A14F2E7DFF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INDUSTRIAL SAFETY</a:t>
            </a:r>
            <a:endParaRPr lang="zh-CN" altLang="en-US" dirty="0"/>
          </a:p>
        </p:txBody>
      </p:sp>
      <p:pic>
        <p:nvPicPr>
          <p:cNvPr id="13" name="图片占位符 12">
            <a:extLst>
              <a:ext uri="{FF2B5EF4-FFF2-40B4-BE49-F238E27FC236}">
                <a16:creationId xmlns:a16="http://schemas.microsoft.com/office/drawing/2014/main" xmlns="" id="{2A64B2A6-10C3-48C5-A620-EF28CC6ADFF3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51157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111D052-14EF-4413-9B6C-D32B8FF44C9D}"/>
              </a:ext>
            </a:extLst>
          </p:cNvPr>
          <p:cNvSpPr/>
          <p:nvPr/>
        </p:nvSpPr>
        <p:spPr>
          <a:xfrm>
            <a:off x="804769" y="1685354"/>
            <a:ext cx="3641925" cy="1147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整体形势描述</a:t>
            </a:r>
            <a:endParaRPr lang="en-US" altLang="zh-CN" dirty="0">
              <a:solidFill>
                <a:schemeClr val="accent1"/>
              </a:solidFill>
              <a:latin typeface="+mj-ea"/>
              <a:ea typeface="+mj-ea"/>
            </a:endParaRPr>
          </a:p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chemeClr val="accent1"/>
                </a:solidFill>
                <a:latin typeface="+mj-ea"/>
              </a:rPr>
              <a:t>整体形势描述</a:t>
            </a:r>
            <a:endParaRPr lang="en-US" altLang="zh-CN" dirty="0">
              <a:solidFill>
                <a:schemeClr val="accent1"/>
              </a:solidFill>
              <a:latin typeface="+mj-ea"/>
            </a:endParaRPr>
          </a:p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chemeClr val="accent1"/>
                </a:solidFill>
                <a:latin typeface="+mj-ea"/>
              </a:rPr>
              <a:t>整体形势描述</a:t>
            </a:r>
            <a:endParaRPr lang="en-US" altLang="zh-CN" dirty="0">
              <a:solidFill>
                <a:schemeClr val="accent1"/>
              </a:solidFill>
              <a:latin typeface="+mj-ea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E81F45EE-607A-4138-9983-31266DD66965}"/>
              </a:ext>
            </a:extLst>
          </p:cNvPr>
          <p:cNvGrpSpPr/>
          <p:nvPr/>
        </p:nvGrpSpPr>
        <p:grpSpPr>
          <a:xfrm>
            <a:off x="94415" y="4494765"/>
            <a:ext cx="3810939" cy="1888732"/>
            <a:chOff x="461022" y="4366015"/>
            <a:chExt cx="3810939" cy="1888732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3204D72F-E001-4831-8717-1B0AB3C31EF0}"/>
                </a:ext>
              </a:extLst>
            </p:cNvPr>
            <p:cNvGrpSpPr/>
            <p:nvPr/>
          </p:nvGrpSpPr>
          <p:grpSpPr>
            <a:xfrm>
              <a:off x="4160839" y="4452775"/>
              <a:ext cx="111122" cy="1801972"/>
              <a:chOff x="4160839" y="4452775"/>
              <a:chExt cx="111122" cy="1801972"/>
            </a:xfrm>
          </p:grpSpPr>
          <p:sp>
            <p:nvSpPr>
              <p:cNvPr id="2" name="椭圆 1">
                <a:extLst>
                  <a:ext uri="{FF2B5EF4-FFF2-40B4-BE49-F238E27FC236}">
                    <a16:creationId xmlns:a16="http://schemas.microsoft.com/office/drawing/2014/main" xmlns="" id="{AAF8E889-080F-46B7-94D5-1EFFA2E6354E}"/>
                  </a:ext>
                </a:extLst>
              </p:cNvPr>
              <p:cNvSpPr/>
              <p:nvPr/>
            </p:nvSpPr>
            <p:spPr>
              <a:xfrm>
                <a:off x="4160839" y="6143625"/>
                <a:ext cx="111122" cy="111122"/>
              </a:xfrm>
              <a:prstGeom prst="ellipse">
                <a:avLst/>
              </a:prstGeom>
              <a:solidFill>
                <a:schemeClr val="accent3"/>
              </a:solidFill>
              <a:ln w="101600">
                <a:solidFill>
                  <a:schemeClr val="accent3">
                    <a:alpha val="3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xmlns="" id="{0F2E85C9-93A0-494E-ACCC-86F923FD16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16400" y="4452775"/>
                <a:ext cx="22329" cy="1690852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BD75DE07-3440-4B83-B87D-1D74BCCABCAE}"/>
                </a:ext>
              </a:extLst>
            </p:cNvPr>
            <p:cNvGrpSpPr/>
            <p:nvPr/>
          </p:nvGrpSpPr>
          <p:grpSpPr>
            <a:xfrm>
              <a:off x="461022" y="4366015"/>
              <a:ext cx="3727598" cy="1327201"/>
              <a:chOff x="482233" y="4418449"/>
              <a:chExt cx="3727598" cy="1327201"/>
            </a:xfrm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xmlns="" id="{666C715D-A181-4ED8-8FB3-3BAAC43A6767}"/>
                  </a:ext>
                </a:extLst>
              </p:cNvPr>
              <p:cNvSpPr/>
              <p:nvPr/>
            </p:nvSpPr>
            <p:spPr>
              <a:xfrm>
                <a:off x="482233" y="4418449"/>
                <a:ext cx="3727598" cy="6905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10000"/>
                  </a:lnSpc>
                </a:pPr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XXXX</a:t>
                </a: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年</a:t>
                </a:r>
                <a:endPara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  <a:p>
                <a:pPr algn="r">
                  <a:lnSpc>
                    <a:spcPct val="11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完成</a:t>
                </a:r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XXXX</a:t>
                </a: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rPr>
                  <a:t>工作</a:t>
                </a:r>
                <a:endPara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38F82DE7-8814-4440-9E29-96949897A928}"/>
                  </a:ext>
                </a:extLst>
              </p:cNvPr>
              <p:cNvSpPr/>
              <p:nvPr/>
            </p:nvSpPr>
            <p:spPr>
              <a:xfrm>
                <a:off x="1452076" y="5037186"/>
                <a:ext cx="2743345" cy="7084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正文信息正文信息</a:t>
                </a:r>
                <a:endPara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  <a:p>
                <a:pPr algn="r"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正文信息</a:t>
                </a:r>
                <a:endPara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54131FBC-4A63-45D6-8B69-BB3BAE49A883}"/>
              </a:ext>
            </a:extLst>
          </p:cNvPr>
          <p:cNvGrpSpPr/>
          <p:nvPr/>
        </p:nvGrpSpPr>
        <p:grpSpPr>
          <a:xfrm>
            <a:off x="3816454" y="3067439"/>
            <a:ext cx="3112847" cy="2326043"/>
            <a:chOff x="3444829" y="3122641"/>
            <a:chExt cx="3112847" cy="2326043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188A7E1E-3F8B-46CE-8514-263B217A471D}"/>
                </a:ext>
              </a:extLst>
            </p:cNvPr>
            <p:cNvGrpSpPr/>
            <p:nvPr/>
          </p:nvGrpSpPr>
          <p:grpSpPr>
            <a:xfrm>
              <a:off x="6446554" y="3175000"/>
              <a:ext cx="111122" cy="2273684"/>
              <a:chOff x="4160839" y="3981063"/>
              <a:chExt cx="111122" cy="2273684"/>
            </a:xfrm>
          </p:grpSpPr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xmlns="" id="{110DC3AA-D677-4498-9F8E-D33E34C9B053}"/>
                  </a:ext>
                </a:extLst>
              </p:cNvPr>
              <p:cNvSpPr/>
              <p:nvPr/>
            </p:nvSpPr>
            <p:spPr>
              <a:xfrm>
                <a:off x="4160839" y="6143625"/>
                <a:ext cx="111122" cy="111122"/>
              </a:xfrm>
              <a:prstGeom prst="ellipse">
                <a:avLst/>
              </a:prstGeom>
              <a:solidFill>
                <a:schemeClr val="accent3"/>
              </a:solidFill>
              <a:ln w="101600">
                <a:solidFill>
                  <a:schemeClr val="accent3">
                    <a:alpha val="3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xmlns="" id="{7D2A2169-ED8E-418A-B71C-34F9104FD9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16400" y="3981063"/>
                <a:ext cx="28558" cy="21625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9A59D721-8B23-41CE-821F-1619300645CD}"/>
                </a:ext>
              </a:extLst>
            </p:cNvPr>
            <p:cNvGrpSpPr/>
            <p:nvPr/>
          </p:nvGrpSpPr>
          <p:grpSpPr>
            <a:xfrm>
              <a:off x="3444829" y="3122641"/>
              <a:ext cx="3030941" cy="1319783"/>
              <a:chOff x="1544134" y="4332724"/>
              <a:chExt cx="2665697" cy="1319783"/>
            </a:xfrm>
          </p:grpSpPr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xmlns="" id="{9DAD04E2-46B2-4EEA-8A3F-ED345FE269B8}"/>
                  </a:ext>
                </a:extLst>
              </p:cNvPr>
              <p:cNvSpPr/>
              <p:nvPr/>
            </p:nvSpPr>
            <p:spPr>
              <a:xfrm>
                <a:off x="1544134" y="4332724"/>
                <a:ext cx="2665697" cy="6905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10000"/>
                  </a:lnSpc>
                </a:pPr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</a:rPr>
                  <a:t>XXXX</a:t>
                </a: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</a:rPr>
                  <a:t>年</a:t>
                </a:r>
                <a:endPara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endParaRPr>
              </a:p>
              <a:p>
                <a:pPr algn="r">
                  <a:lnSpc>
                    <a:spcPct val="11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</a:rPr>
                  <a:t>完成</a:t>
                </a:r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</a:rPr>
                  <a:t>XXXX</a:t>
                </a: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</a:rPr>
                  <a:t>工作</a:t>
                </a:r>
                <a:endPara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xmlns="" id="{44A15B3E-5CA4-4481-B826-E12FF09F3604}"/>
                  </a:ext>
                </a:extLst>
              </p:cNvPr>
              <p:cNvSpPr/>
              <p:nvPr/>
            </p:nvSpPr>
            <p:spPr>
              <a:xfrm>
                <a:off x="1741310" y="4944043"/>
                <a:ext cx="2456145" cy="7084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正文信息正文信息</a:t>
                </a:r>
                <a:endPara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  <a:p>
                <a:pPr algn="r"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正文信息</a:t>
                </a:r>
                <a:endPara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D9232927-393D-48ED-A3C7-AA00B1342406}"/>
              </a:ext>
            </a:extLst>
          </p:cNvPr>
          <p:cNvGrpSpPr/>
          <p:nvPr/>
        </p:nvGrpSpPr>
        <p:grpSpPr>
          <a:xfrm>
            <a:off x="6324600" y="1448214"/>
            <a:ext cx="3038714" cy="2328819"/>
            <a:chOff x="5670516" y="1813630"/>
            <a:chExt cx="3038714" cy="2328819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72C6B230-9214-4E90-9D65-FD416E25289A}"/>
                </a:ext>
              </a:extLst>
            </p:cNvPr>
            <p:cNvGrpSpPr/>
            <p:nvPr/>
          </p:nvGrpSpPr>
          <p:grpSpPr>
            <a:xfrm>
              <a:off x="8598108" y="1868765"/>
              <a:ext cx="111122" cy="2273684"/>
              <a:chOff x="4160839" y="3981063"/>
              <a:chExt cx="111122" cy="2273684"/>
            </a:xfrm>
          </p:grpSpPr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xmlns="" id="{9AFB66BD-8C8A-48B2-935D-6F13E0A9A5CE}"/>
                  </a:ext>
                </a:extLst>
              </p:cNvPr>
              <p:cNvSpPr/>
              <p:nvPr/>
            </p:nvSpPr>
            <p:spPr>
              <a:xfrm>
                <a:off x="4160839" y="6143625"/>
                <a:ext cx="111122" cy="111122"/>
              </a:xfrm>
              <a:prstGeom prst="ellipse">
                <a:avLst/>
              </a:prstGeom>
              <a:solidFill>
                <a:schemeClr val="accent3"/>
              </a:solidFill>
              <a:ln w="101600">
                <a:solidFill>
                  <a:schemeClr val="accent3">
                    <a:alpha val="3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xmlns="" id="{52958AFE-CD67-41AC-8C0E-B82F12C0C92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16400" y="3981063"/>
                <a:ext cx="28558" cy="21625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10FF1CE9-EECE-4557-91D2-5103677DEBCA}"/>
                </a:ext>
              </a:extLst>
            </p:cNvPr>
            <p:cNvGrpSpPr/>
            <p:nvPr/>
          </p:nvGrpSpPr>
          <p:grpSpPr>
            <a:xfrm>
              <a:off x="5670516" y="1813630"/>
              <a:ext cx="2927592" cy="1319783"/>
              <a:chOff x="1282239" y="4332724"/>
              <a:chExt cx="2927592" cy="1319783"/>
            </a:xfrm>
          </p:grpSpPr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xmlns="" id="{D9C34379-6A51-40DD-BA71-7FABDFEAC253}"/>
                  </a:ext>
                </a:extLst>
              </p:cNvPr>
              <p:cNvSpPr/>
              <p:nvPr/>
            </p:nvSpPr>
            <p:spPr>
              <a:xfrm>
                <a:off x="1544134" y="4332724"/>
                <a:ext cx="2665697" cy="6905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10000"/>
                  </a:lnSpc>
                </a:pPr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</a:rPr>
                  <a:t>XXXX</a:t>
                </a: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</a:rPr>
                  <a:t>年</a:t>
                </a:r>
                <a:endPara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endParaRPr>
              </a:p>
              <a:p>
                <a:pPr algn="r">
                  <a:lnSpc>
                    <a:spcPct val="11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</a:rPr>
                  <a:t>完成</a:t>
                </a:r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</a:rPr>
                  <a:t>XXXX</a:t>
                </a: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</a:rPr>
                  <a:t>工作</a:t>
                </a:r>
                <a:endPara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endParaRP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xmlns="" id="{5B74C56B-3A9C-4EAC-9B8C-36C452E36B4F}"/>
                  </a:ext>
                </a:extLst>
              </p:cNvPr>
              <p:cNvSpPr/>
              <p:nvPr/>
            </p:nvSpPr>
            <p:spPr>
              <a:xfrm>
                <a:off x="1282239" y="4944043"/>
                <a:ext cx="2915215" cy="7084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正文信息正文信息</a:t>
                </a:r>
                <a:endPara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  <a:p>
                <a:pPr algn="r"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正文信息</a:t>
                </a:r>
                <a:endPara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xmlns="" id="{851E44EB-EBF8-4A23-B837-CA7174190296}"/>
              </a:ext>
            </a:extLst>
          </p:cNvPr>
          <p:cNvCxnSpPr>
            <a:cxnSpLocks/>
          </p:cNvCxnSpPr>
          <p:nvPr/>
        </p:nvCxnSpPr>
        <p:spPr>
          <a:xfrm>
            <a:off x="915727" y="1601416"/>
            <a:ext cx="3425267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xmlns="" id="{A3FED1A5-F5D2-4CF5-9789-8465BF1465FC}"/>
              </a:ext>
            </a:extLst>
          </p:cNvPr>
          <p:cNvCxnSpPr>
            <a:cxnSpLocks/>
          </p:cNvCxnSpPr>
          <p:nvPr/>
        </p:nvCxnSpPr>
        <p:spPr>
          <a:xfrm>
            <a:off x="911225" y="2929422"/>
            <a:ext cx="342976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占位符 7">
            <a:extLst>
              <a:ext uri="{FF2B5EF4-FFF2-40B4-BE49-F238E27FC236}">
                <a16:creationId xmlns:a16="http://schemas.microsoft.com/office/drawing/2014/main" xmlns="" id="{6FCF8E37-1242-4E19-901C-42A274D857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行业前景</a:t>
            </a: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xmlns="" id="{482B47A6-477F-4AD1-A24E-F1F871BB59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INDUSTRY OUTLOOK</a:t>
            </a:r>
            <a:endParaRPr lang="zh-CN" altLang="en-US" dirty="0"/>
          </a:p>
        </p:txBody>
      </p:sp>
      <p:pic>
        <p:nvPicPr>
          <p:cNvPr id="15" name="图片占位符 14">
            <a:extLst>
              <a:ext uri="{FF2B5EF4-FFF2-40B4-BE49-F238E27FC236}">
                <a16:creationId xmlns:a16="http://schemas.microsoft.com/office/drawing/2014/main" xmlns="" id="{8EA2CEA7-7A9D-4CC8-86C9-E2770E98BAED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87416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D927A912-DA2C-445A-8788-250C26E73FAE}"/>
              </a:ext>
            </a:extLst>
          </p:cNvPr>
          <p:cNvSpPr/>
          <p:nvPr/>
        </p:nvSpPr>
        <p:spPr>
          <a:xfrm>
            <a:off x="7792823" y="2791589"/>
            <a:ext cx="12426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pc="100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具体场景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479B5285-FAB8-4FB2-AC3A-D187E55A46AA}"/>
              </a:ext>
            </a:extLst>
          </p:cNvPr>
          <p:cNvSpPr/>
          <p:nvPr/>
        </p:nvSpPr>
        <p:spPr>
          <a:xfrm>
            <a:off x="10108771" y="2791589"/>
            <a:ext cx="12426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pc="100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具体场景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0021BE7B-3F52-499E-9049-CAE5F24259A2}"/>
              </a:ext>
            </a:extLst>
          </p:cNvPr>
          <p:cNvSpPr/>
          <p:nvPr/>
        </p:nvSpPr>
        <p:spPr>
          <a:xfrm>
            <a:off x="5459049" y="2791589"/>
            <a:ext cx="12426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pc="100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具体场景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B92B63D9-19E5-4CDA-9F3D-82B58515A451}"/>
              </a:ext>
            </a:extLst>
          </p:cNvPr>
          <p:cNvSpPr txBox="1"/>
          <p:nvPr/>
        </p:nvSpPr>
        <p:spPr>
          <a:xfrm>
            <a:off x="840581" y="3148956"/>
            <a:ext cx="12096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SPECIFIC SCENARIOS</a:t>
            </a:r>
            <a:endParaRPr lang="zh-CN" altLang="en-US" sz="700" dirty="0">
              <a:solidFill>
                <a:schemeClr val="bg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224F5BE1-32CD-4984-873B-01392E2189DD}"/>
              </a:ext>
            </a:extLst>
          </p:cNvPr>
          <p:cNvSpPr txBox="1"/>
          <p:nvPr/>
        </p:nvSpPr>
        <p:spPr>
          <a:xfrm>
            <a:off x="3062520" y="3148956"/>
            <a:ext cx="134262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00" dirty="0">
                <a:solidFill>
                  <a:schemeClr val="bg1">
                    <a:lumMod val="75000"/>
                  </a:schemeClr>
                </a:solidFill>
              </a:rPr>
              <a:t>SPECIFIC SCENARIOS</a:t>
            </a:r>
            <a:endParaRPr lang="zh-CN" altLang="en-US" sz="7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CA08CF2D-7953-4E74-BEE2-43D277C8F351}"/>
              </a:ext>
            </a:extLst>
          </p:cNvPr>
          <p:cNvSpPr txBox="1"/>
          <p:nvPr/>
        </p:nvSpPr>
        <p:spPr>
          <a:xfrm>
            <a:off x="5402310" y="3148956"/>
            <a:ext cx="13509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00" dirty="0">
                <a:solidFill>
                  <a:schemeClr val="bg1">
                    <a:lumMod val="75000"/>
                  </a:schemeClr>
                </a:solidFill>
              </a:rPr>
              <a:t>SPECIFIC SCENARIOS</a:t>
            </a:r>
            <a:endParaRPr lang="zh-CN" altLang="en-US" sz="7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92E3D97A-73ED-4BFB-9C9E-7A6D6E3F6452}"/>
              </a:ext>
            </a:extLst>
          </p:cNvPr>
          <p:cNvSpPr txBox="1"/>
          <p:nvPr/>
        </p:nvSpPr>
        <p:spPr>
          <a:xfrm>
            <a:off x="7555706" y="3148956"/>
            <a:ext cx="172640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00" dirty="0">
                <a:solidFill>
                  <a:schemeClr val="bg1">
                    <a:lumMod val="75000"/>
                  </a:schemeClr>
                </a:solidFill>
              </a:rPr>
              <a:t>SPECIFIC SCENARIOS</a:t>
            </a:r>
            <a:endParaRPr lang="zh-CN" altLang="en-US" sz="7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10440B2E-7C0E-4104-971A-9145941D0512}"/>
              </a:ext>
            </a:extLst>
          </p:cNvPr>
          <p:cNvSpPr txBox="1"/>
          <p:nvPr/>
        </p:nvSpPr>
        <p:spPr>
          <a:xfrm>
            <a:off x="9875044" y="3148956"/>
            <a:ext cx="171688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00" dirty="0">
                <a:solidFill>
                  <a:schemeClr val="bg1">
                    <a:lumMod val="75000"/>
                  </a:schemeClr>
                </a:solidFill>
              </a:rPr>
              <a:t>SPECIFIC SCENARIOS</a:t>
            </a:r>
            <a:endParaRPr lang="zh-CN" altLang="en-US" sz="7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EFF72E62-0D8E-4F0A-9743-959178003BB7}"/>
              </a:ext>
            </a:extLst>
          </p:cNvPr>
          <p:cNvSpPr/>
          <p:nvPr/>
        </p:nvSpPr>
        <p:spPr>
          <a:xfrm>
            <a:off x="7750388" y="4677219"/>
            <a:ext cx="12426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pc="100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具体场景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xmlns="" id="{9CB04100-7EC7-4F68-930A-E8A633F65859}"/>
              </a:ext>
            </a:extLst>
          </p:cNvPr>
          <p:cNvSpPr/>
          <p:nvPr/>
        </p:nvSpPr>
        <p:spPr>
          <a:xfrm>
            <a:off x="10112160" y="4677219"/>
            <a:ext cx="12426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pc="100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具体场景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xmlns="" id="{619FE073-5A8F-4256-8B48-D55C4BCDA4B0}"/>
              </a:ext>
            </a:extLst>
          </p:cNvPr>
          <p:cNvSpPr/>
          <p:nvPr/>
        </p:nvSpPr>
        <p:spPr>
          <a:xfrm>
            <a:off x="5459049" y="4677219"/>
            <a:ext cx="12426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pc="100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具体场景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xmlns="" id="{DEC786F4-43E6-4A1B-AF29-ADFCFB659E37}"/>
              </a:ext>
            </a:extLst>
          </p:cNvPr>
          <p:cNvSpPr txBox="1"/>
          <p:nvPr/>
        </p:nvSpPr>
        <p:spPr>
          <a:xfrm>
            <a:off x="815415" y="5034586"/>
            <a:ext cx="12038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00" dirty="0">
                <a:solidFill>
                  <a:schemeClr val="bg1">
                    <a:lumMod val="75000"/>
                  </a:schemeClr>
                </a:solidFill>
              </a:rPr>
              <a:t>SPECIFIC SCENARIOS</a:t>
            </a:r>
            <a:endParaRPr lang="zh-CN" altLang="en-US" sz="7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xmlns="" id="{1068349D-9ACA-4429-B4E9-F727D12E00F8}"/>
              </a:ext>
            </a:extLst>
          </p:cNvPr>
          <p:cNvSpPr txBox="1"/>
          <p:nvPr/>
        </p:nvSpPr>
        <p:spPr>
          <a:xfrm>
            <a:off x="3062520" y="5034586"/>
            <a:ext cx="134262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00" dirty="0">
                <a:solidFill>
                  <a:schemeClr val="bg1">
                    <a:lumMod val="75000"/>
                  </a:schemeClr>
                </a:solidFill>
              </a:rPr>
              <a:t>SPECIFIC SCENARIOS</a:t>
            </a:r>
            <a:endParaRPr lang="zh-CN" altLang="en-US" sz="7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xmlns="" id="{C90600C2-E8DB-45C6-9A98-C8082D774947}"/>
              </a:ext>
            </a:extLst>
          </p:cNvPr>
          <p:cNvSpPr txBox="1"/>
          <p:nvPr/>
        </p:nvSpPr>
        <p:spPr>
          <a:xfrm>
            <a:off x="5402310" y="5034586"/>
            <a:ext cx="13509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00" dirty="0">
                <a:solidFill>
                  <a:schemeClr val="bg1">
                    <a:lumMod val="75000"/>
                  </a:schemeClr>
                </a:solidFill>
              </a:rPr>
              <a:t>SPECIFIC SCENARIOS</a:t>
            </a:r>
            <a:endParaRPr lang="zh-CN" altLang="en-US" sz="7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xmlns="" id="{802CD50C-5BC5-4B9D-88A0-96C9CCF11FE2}"/>
              </a:ext>
            </a:extLst>
          </p:cNvPr>
          <p:cNvSpPr txBox="1"/>
          <p:nvPr/>
        </p:nvSpPr>
        <p:spPr>
          <a:xfrm>
            <a:off x="7546181" y="5034586"/>
            <a:ext cx="173593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00" dirty="0">
                <a:solidFill>
                  <a:schemeClr val="bg1">
                    <a:lumMod val="75000"/>
                  </a:schemeClr>
                </a:solidFill>
              </a:rPr>
              <a:t>SPECIFIC SCENARIOS</a:t>
            </a:r>
            <a:endParaRPr lang="zh-CN" altLang="en-US" sz="7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xmlns="" id="{61A7EA49-45A1-4118-9576-B7BC7BF15840}"/>
              </a:ext>
            </a:extLst>
          </p:cNvPr>
          <p:cNvSpPr txBox="1"/>
          <p:nvPr/>
        </p:nvSpPr>
        <p:spPr>
          <a:xfrm>
            <a:off x="9875044" y="5034586"/>
            <a:ext cx="171688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00" dirty="0">
                <a:solidFill>
                  <a:schemeClr val="bg1">
                    <a:lumMod val="75000"/>
                  </a:schemeClr>
                </a:solidFill>
              </a:rPr>
              <a:t>SPECIFIC SCENARIOS</a:t>
            </a:r>
            <a:endParaRPr lang="zh-CN" altLang="en-US" sz="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xmlns="" id="{1BB062CF-87CF-4F9A-874D-1B6F5269303D}"/>
              </a:ext>
            </a:extLst>
          </p:cNvPr>
          <p:cNvSpPr/>
          <p:nvPr/>
        </p:nvSpPr>
        <p:spPr>
          <a:xfrm>
            <a:off x="807607" y="4677219"/>
            <a:ext cx="12426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pc="100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具体场景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xmlns="" id="{DBBD8599-7190-4FA1-AD78-750337B9B7D4}"/>
              </a:ext>
            </a:extLst>
          </p:cNvPr>
          <p:cNvSpPr/>
          <p:nvPr/>
        </p:nvSpPr>
        <p:spPr>
          <a:xfrm>
            <a:off x="3134408" y="4677219"/>
            <a:ext cx="12426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pc="100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具体场景</a:t>
            </a:r>
          </a:p>
        </p:txBody>
      </p:sp>
      <p:pic>
        <p:nvPicPr>
          <p:cNvPr id="51" name="图形 50">
            <a:extLst>
              <a:ext uri="{FF2B5EF4-FFF2-40B4-BE49-F238E27FC236}">
                <a16:creationId xmlns:a16="http://schemas.microsoft.com/office/drawing/2014/main" xmlns="" id="{FC9C4F8E-CCC5-4B56-9B6F-2F3DA160F6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920212" y="4238111"/>
            <a:ext cx="315110" cy="315110"/>
          </a:xfrm>
          <a:prstGeom prst="rect">
            <a:avLst/>
          </a:prstGeom>
        </p:spPr>
      </p:pic>
      <p:pic>
        <p:nvPicPr>
          <p:cNvPr id="53" name="图形 52">
            <a:extLst>
              <a:ext uri="{FF2B5EF4-FFF2-40B4-BE49-F238E27FC236}">
                <a16:creationId xmlns:a16="http://schemas.microsoft.com/office/drawing/2014/main" xmlns="" id="{F7DA68A2-0CFE-44E3-866F-297614599F6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567518" y="4257765"/>
            <a:ext cx="438528" cy="275802"/>
          </a:xfrm>
          <a:prstGeom prst="rect">
            <a:avLst/>
          </a:prstGeom>
        </p:spPr>
      </p:pic>
      <p:pic>
        <p:nvPicPr>
          <p:cNvPr id="55" name="图形 54">
            <a:extLst>
              <a:ext uri="{FF2B5EF4-FFF2-40B4-BE49-F238E27FC236}">
                <a16:creationId xmlns:a16="http://schemas.microsoft.com/office/drawing/2014/main" xmlns="" id="{FBD08CB8-3DFF-4388-BDBB-095DF56E19D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214613" y="2333847"/>
            <a:ext cx="405490" cy="399498"/>
          </a:xfrm>
          <a:prstGeom prst="rect">
            <a:avLst/>
          </a:prstGeom>
        </p:spPr>
      </p:pic>
      <p:pic>
        <p:nvPicPr>
          <p:cNvPr id="57" name="图形 56">
            <a:extLst>
              <a:ext uri="{FF2B5EF4-FFF2-40B4-BE49-F238E27FC236}">
                <a16:creationId xmlns:a16="http://schemas.microsoft.com/office/drawing/2014/main" xmlns="" id="{25684C2A-50A4-4F38-A2B6-0C1EF471BB6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3621804" y="2349781"/>
            <a:ext cx="329958" cy="329956"/>
          </a:xfrm>
          <a:prstGeom prst="rect">
            <a:avLst/>
          </a:prstGeom>
        </p:spPr>
      </p:pic>
      <p:pic>
        <p:nvPicPr>
          <p:cNvPr id="59" name="图形 58">
            <a:extLst>
              <a:ext uri="{FF2B5EF4-FFF2-40B4-BE49-F238E27FC236}">
                <a16:creationId xmlns:a16="http://schemas.microsoft.com/office/drawing/2014/main" xmlns="" id="{41C9EADF-4DC4-49B7-BBB3-C835D3F162E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252279" y="4233825"/>
            <a:ext cx="330158" cy="323684"/>
          </a:xfrm>
          <a:prstGeom prst="rect">
            <a:avLst/>
          </a:prstGeom>
        </p:spPr>
      </p:pic>
      <p:pic>
        <p:nvPicPr>
          <p:cNvPr id="61" name="图形 60">
            <a:extLst>
              <a:ext uri="{FF2B5EF4-FFF2-40B4-BE49-F238E27FC236}">
                <a16:creationId xmlns:a16="http://schemas.microsoft.com/office/drawing/2014/main" xmlns="" id="{0DCF66A0-4BF0-40AC-9463-512A7901AF7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5878800" y="2333690"/>
            <a:ext cx="397934" cy="397932"/>
          </a:xfrm>
          <a:prstGeom prst="rect">
            <a:avLst/>
          </a:prstGeom>
        </p:spPr>
      </p:pic>
      <p:pic>
        <p:nvPicPr>
          <p:cNvPr id="63" name="图形 62">
            <a:extLst>
              <a:ext uri="{FF2B5EF4-FFF2-40B4-BE49-F238E27FC236}">
                <a16:creationId xmlns:a16="http://schemas.microsoft.com/office/drawing/2014/main" xmlns="" id="{E96815EB-9FAA-4071-9D71-892600C26828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8242326" y="2347352"/>
            <a:ext cx="363880" cy="363880"/>
          </a:xfrm>
          <a:prstGeom prst="rect">
            <a:avLst/>
          </a:prstGeom>
        </p:spPr>
      </p:pic>
      <p:pic>
        <p:nvPicPr>
          <p:cNvPr id="65" name="图形 64">
            <a:extLst>
              <a:ext uri="{FF2B5EF4-FFF2-40B4-BE49-F238E27FC236}">
                <a16:creationId xmlns:a16="http://schemas.microsoft.com/office/drawing/2014/main" xmlns="" id="{2E0D8DB4-138D-4908-A3BD-4689EDE3D3C6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8225518" y="4196919"/>
            <a:ext cx="397498" cy="397496"/>
          </a:xfrm>
          <a:prstGeom prst="rect">
            <a:avLst/>
          </a:prstGeom>
        </p:spPr>
      </p:pic>
      <p:pic>
        <p:nvPicPr>
          <p:cNvPr id="67" name="图形 66">
            <a:extLst>
              <a:ext uri="{FF2B5EF4-FFF2-40B4-BE49-F238E27FC236}">
                <a16:creationId xmlns:a16="http://schemas.microsoft.com/office/drawing/2014/main" xmlns="" id="{6DBB95C5-27F0-43C0-88E5-CA42A9DDE311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0527958" y="2295419"/>
            <a:ext cx="411052" cy="411052"/>
          </a:xfrm>
          <a:prstGeom prst="rect">
            <a:avLst/>
          </a:prstGeom>
        </p:spPr>
      </p:pic>
      <p:pic>
        <p:nvPicPr>
          <p:cNvPr id="69" name="图形 68">
            <a:extLst>
              <a:ext uri="{FF2B5EF4-FFF2-40B4-BE49-F238E27FC236}">
                <a16:creationId xmlns:a16="http://schemas.microsoft.com/office/drawing/2014/main" xmlns="" id="{1E150BBE-4F3A-4129-8BA1-24ECDAD8EB5F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10538026" y="4190685"/>
            <a:ext cx="409966" cy="409964"/>
          </a:xfrm>
          <a:prstGeom prst="rect">
            <a:avLst/>
          </a:prstGeom>
        </p:spPr>
      </p:pic>
      <p:sp>
        <p:nvSpPr>
          <p:cNvPr id="70" name="矩形 69">
            <a:extLst>
              <a:ext uri="{FF2B5EF4-FFF2-40B4-BE49-F238E27FC236}">
                <a16:creationId xmlns:a16="http://schemas.microsoft.com/office/drawing/2014/main" xmlns="" id="{74F6AC55-ED5B-41FF-BEB0-3B6E303F5D1D}"/>
              </a:ext>
            </a:extLst>
          </p:cNvPr>
          <p:cNvSpPr/>
          <p:nvPr/>
        </p:nvSpPr>
        <p:spPr>
          <a:xfrm>
            <a:off x="3142989" y="2791589"/>
            <a:ext cx="12426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pc="100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具体场景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xmlns="" id="{FE7083D8-5E91-4554-86BB-26064CBCA595}"/>
              </a:ext>
            </a:extLst>
          </p:cNvPr>
          <p:cNvSpPr/>
          <p:nvPr/>
        </p:nvSpPr>
        <p:spPr>
          <a:xfrm>
            <a:off x="818877" y="2791589"/>
            <a:ext cx="12426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pc="100" dirty="0">
                <a:solidFill>
                  <a:schemeClr val="accent1"/>
                </a:solidFill>
                <a:latin typeface="阿里巴巴普惠体 M" panose="00020600040101010101" pitchFamily="18" charset="-122"/>
                <a:ea typeface="阿里巴巴普惠体 M" panose="00020600040101010101" pitchFamily="18" charset="-122"/>
                <a:cs typeface="阿里巴巴普惠体 M" panose="00020600040101010101" pitchFamily="18" charset="-122"/>
              </a:rPr>
              <a:t>具体场景</a:t>
            </a:r>
          </a:p>
        </p:txBody>
      </p:sp>
      <p:sp>
        <p:nvSpPr>
          <p:cNvPr id="21" name="文本占位符 20">
            <a:extLst>
              <a:ext uri="{FF2B5EF4-FFF2-40B4-BE49-F238E27FC236}">
                <a16:creationId xmlns:a16="http://schemas.microsoft.com/office/drawing/2014/main" xmlns="" id="{822A09A4-7C8C-4765-AFE8-285EBD8112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APPLICATION SCENARIOS</a:t>
            </a:r>
            <a:endParaRPr lang="zh-CN" altLang="en-US" dirty="0"/>
          </a:p>
        </p:txBody>
      </p:sp>
      <p:sp>
        <p:nvSpPr>
          <p:cNvPr id="22" name="文本占位符 21">
            <a:extLst>
              <a:ext uri="{FF2B5EF4-FFF2-40B4-BE49-F238E27FC236}">
                <a16:creationId xmlns:a16="http://schemas.microsoft.com/office/drawing/2014/main" xmlns="" id="{E32227BE-F28E-4500-A712-96B18644FC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应用场景</a:t>
            </a:r>
          </a:p>
        </p:txBody>
      </p:sp>
      <p:pic>
        <p:nvPicPr>
          <p:cNvPr id="26" name="图片占位符 25">
            <a:extLst>
              <a:ext uri="{FF2B5EF4-FFF2-40B4-BE49-F238E27FC236}">
                <a16:creationId xmlns:a16="http://schemas.microsoft.com/office/drawing/2014/main" xmlns="" id="{D5DDB390-F1B2-4930-ACBB-477EA8D73BE0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88099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4B4CD73A-4154-40A4-8305-24F422F19C16}"/>
              </a:ext>
            </a:extLst>
          </p:cNvPr>
          <p:cNvSpPr txBox="1"/>
          <p:nvPr/>
        </p:nvSpPr>
        <p:spPr>
          <a:xfrm>
            <a:off x="2560320" y="1371600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cxnSp>
        <p:nvCxnSpPr>
          <p:cNvPr id="75" name="直接连接符 74">
            <a:extLst>
              <a:ext uri="{FF2B5EF4-FFF2-40B4-BE49-F238E27FC236}">
                <a16:creationId xmlns:a16="http://schemas.microsoft.com/office/drawing/2014/main" xmlns="" id="{7B5BC554-3450-48EF-83B5-8906654833AA}"/>
              </a:ext>
            </a:extLst>
          </p:cNvPr>
          <p:cNvCxnSpPr/>
          <p:nvPr/>
        </p:nvCxnSpPr>
        <p:spPr>
          <a:xfrm>
            <a:off x="5905500" y="1556266"/>
            <a:ext cx="381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>
            <a:extLst>
              <a:ext uri="{FF2B5EF4-FFF2-40B4-BE49-F238E27FC236}">
                <a16:creationId xmlns:a16="http://schemas.microsoft.com/office/drawing/2014/main" xmlns="" id="{553FCD84-7D5F-48FA-B4C7-E1CFBDAFFD0B}"/>
              </a:ext>
            </a:extLst>
          </p:cNvPr>
          <p:cNvSpPr txBox="1"/>
          <p:nvPr/>
        </p:nvSpPr>
        <p:spPr>
          <a:xfrm>
            <a:off x="7203480" y="3176679"/>
            <a:ext cx="3276600" cy="96263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具体文本信息具体文本信息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具体文本信息具体文本信息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具体文本信息具体文本信息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xmlns="" id="{6E39E462-744F-4769-9C29-FCA77FD04C4C}"/>
              </a:ext>
            </a:extLst>
          </p:cNvPr>
          <p:cNvSpPr txBox="1"/>
          <p:nvPr/>
        </p:nvSpPr>
        <p:spPr>
          <a:xfrm>
            <a:off x="7197761" y="5208369"/>
            <a:ext cx="3276600" cy="96263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具体文本信息具体文本信息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具体文本信息具体文本信息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具体文本信息具体文本信息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xmlns="" id="{B6029616-D024-4CE9-A31B-62689D95C341}"/>
              </a:ext>
            </a:extLst>
          </p:cNvPr>
          <p:cNvSpPr txBox="1"/>
          <p:nvPr/>
        </p:nvSpPr>
        <p:spPr>
          <a:xfrm>
            <a:off x="7197761" y="4331419"/>
            <a:ext cx="3276600" cy="6671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600"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具体文本信息具体文本信息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具体文本信息具体文本信息</a:t>
            </a: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xmlns="" id="{A334BD59-F6D5-4846-BA88-53A93DCBF7DF}"/>
              </a:ext>
            </a:extLst>
          </p:cNvPr>
          <p:cNvSpPr/>
          <p:nvPr/>
        </p:nvSpPr>
        <p:spPr>
          <a:xfrm>
            <a:off x="1800748" y="2478727"/>
            <a:ext cx="294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+mj-ea"/>
                <a:ea typeface="+mj-ea"/>
              </a:rPr>
              <a:t>场景一</a:t>
            </a:r>
            <a:endParaRPr lang="en-US" altLang="zh-CN" sz="2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xmlns="" id="{FDC94E81-DDEA-48C0-97D4-3C77DF838D60}"/>
              </a:ext>
            </a:extLst>
          </p:cNvPr>
          <p:cNvSpPr/>
          <p:nvPr/>
        </p:nvSpPr>
        <p:spPr>
          <a:xfrm>
            <a:off x="7203480" y="2476205"/>
            <a:ext cx="294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+mj-ea"/>
                <a:ea typeface="+mj-ea"/>
              </a:rPr>
              <a:t>场景二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xmlns="" id="{E66C1B59-D3E3-4B6B-94F0-CE97D82B75C9}"/>
              </a:ext>
            </a:extLst>
          </p:cNvPr>
          <p:cNvSpPr txBox="1"/>
          <p:nvPr/>
        </p:nvSpPr>
        <p:spPr>
          <a:xfrm>
            <a:off x="1800748" y="5208369"/>
            <a:ext cx="3561826" cy="96263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</a:lvl1pPr>
          </a:lstStyle>
          <a:p>
            <a:pPr algn="just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具体文本信息具体文本信息</a:t>
            </a:r>
          </a:p>
          <a:p>
            <a:pPr algn="just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具体文本信息具体文本信息</a:t>
            </a:r>
          </a:p>
          <a:p>
            <a:pPr algn="just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具体文本信息具体文本信息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xmlns="" id="{42EE446F-93B5-4AD0-907A-FBD403BD260F}"/>
              </a:ext>
            </a:extLst>
          </p:cNvPr>
          <p:cNvSpPr txBox="1"/>
          <p:nvPr/>
        </p:nvSpPr>
        <p:spPr>
          <a:xfrm>
            <a:off x="1800748" y="4372539"/>
            <a:ext cx="3551273" cy="66717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</a:lvl1pPr>
          </a:lstStyle>
          <a:p>
            <a:pPr algn="just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具体文本信息具体文本信息</a:t>
            </a:r>
          </a:p>
          <a:p>
            <a:pPr algn="just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具体文本信息具体文本信息</a:t>
            </a: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xmlns="" id="{16CD39C9-212C-44BD-A930-5E1929819B6C}"/>
              </a:ext>
            </a:extLst>
          </p:cNvPr>
          <p:cNvSpPr/>
          <p:nvPr/>
        </p:nvSpPr>
        <p:spPr>
          <a:xfrm>
            <a:off x="1800748" y="3260183"/>
            <a:ext cx="3561826" cy="962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具体文本信息具体文本信息</a:t>
            </a:r>
          </a:p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具体文本信息具体文本信息</a:t>
            </a:r>
          </a:p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具体文本信息具体文本信息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4AF830C1-8E0E-40FD-8988-43931589255B}"/>
              </a:ext>
            </a:extLst>
          </p:cNvPr>
          <p:cNvGrpSpPr/>
          <p:nvPr/>
        </p:nvGrpSpPr>
        <p:grpSpPr>
          <a:xfrm>
            <a:off x="1933537" y="3002216"/>
            <a:ext cx="3305213" cy="46298"/>
            <a:chOff x="1914525" y="2946886"/>
            <a:chExt cx="3305213" cy="46298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xmlns="" id="{6E3A3F38-AD7A-4C28-9AD6-FEE0FAF0A84F}"/>
                </a:ext>
              </a:extLst>
            </p:cNvPr>
            <p:cNvCxnSpPr>
              <a:cxnSpLocks/>
            </p:cNvCxnSpPr>
            <p:nvPr/>
          </p:nvCxnSpPr>
          <p:spPr>
            <a:xfrm>
              <a:off x="1946237" y="2968967"/>
              <a:ext cx="327350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DDAAF652-C257-40D1-AA2A-098BD6FBA40D}"/>
                </a:ext>
              </a:extLst>
            </p:cNvPr>
            <p:cNvSpPr/>
            <p:nvPr/>
          </p:nvSpPr>
          <p:spPr>
            <a:xfrm>
              <a:off x="1914525" y="2946886"/>
              <a:ext cx="450850" cy="462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EBC82A22-9B5C-440E-B4FB-5A4B2BFE4E7D}"/>
              </a:ext>
            </a:extLst>
          </p:cNvPr>
          <p:cNvCxnSpPr/>
          <p:nvPr/>
        </p:nvCxnSpPr>
        <p:spPr>
          <a:xfrm>
            <a:off x="1933537" y="4297679"/>
            <a:ext cx="3305213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>
            <a:extLst>
              <a:ext uri="{FF2B5EF4-FFF2-40B4-BE49-F238E27FC236}">
                <a16:creationId xmlns:a16="http://schemas.microsoft.com/office/drawing/2014/main" xmlns="" id="{9CB345ED-0958-49DF-BCCA-FD7910E57679}"/>
              </a:ext>
            </a:extLst>
          </p:cNvPr>
          <p:cNvCxnSpPr/>
          <p:nvPr/>
        </p:nvCxnSpPr>
        <p:spPr>
          <a:xfrm>
            <a:off x="1933537" y="5133508"/>
            <a:ext cx="3305213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任意多边形: 形状 85">
            <a:extLst>
              <a:ext uri="{FF2B5EF4-FFF2-40B4-BE49-F238E27FC236}">
                <a16:creationId xmlns:a16="http://schemas.microsoft.com/office/drawing/2014/main" xmlns="" id="{D34F97E5-32CC-46BD-8767-0A6C54F02405}"/>
              </a:ext>
            </a:extLst>
          </p:cNvPr>
          <p:cNvSpPr/>
          <p:nvPr/>
        </p:nvSpPr>
        <p:spPr>
          <a:xfrm>
            <a:off x="3768724" y="4603917"/>
            <a:ext cx="1803401" cy="1776868"/>
          </a:xfrm>
          <a:custGeom>
            <a:avLst/>
            <a:gdLst>
              <a:gd name="connsiteX0" fmla="*/ 0 w 1803401"/>
              <a:gd name="connsiteY0" fmla="*/ 1411590 h 1776868"/>
              <a:gd name="connsiteX1" fmla="*/ 89085 w 1803401"/>
              <a:gd name="connsiteY1" fmla="*/ 1463265 h 1776868"/>
              <a:gd name="connsiteX2" fmla="*/ 696743 w 1803401"/>
              <a:gd name="connsiteY2" fmla="*/ 1590463 h 1776868"/>
              <a:gd name="connsiteX3" fmla="*/ 754473 w 1803401"/>
              <a:gd name="connsiteY3" fmla="*/ 1588969 h 1776868"/>
              <a:gd name="connsiteX4" fmla="*/ 802684 w 1803401"/>
              <a:gd name="connsiteY4" fmla="*/ 1688404 h 1776868"/>
              <a:gd name="connsiteX5" fmla="*/ 862341 w 1803401"/>
              <a:gd name="connsiteY5" fmla="*/ 1776868 h 1776868"/>
              <a:gd name="connsiteX6" fmla="*/ 519925 w 1803401"/>
              <a:gd name="connsiteY6" fmla="*/ 1776868 h 1776868"/>
              <a:gd name="connsiteX7" fmla="*/ 419703 w 1803401"/>
              <a:gd name="connsiteY7" fmla="*/ 1761978 h 1776868"/>
              <a:gd name="connsiteX8" fmla="*/ 0 w 1803401"/>
              <a:gd name="connsiteY8" fmla="*/ 1491088 h 1776868"/>
              <a:gd name="connsiteX9" fmla="*/ 0 w 1803401"/>
              <a:gd name="connsiteY9" fmla="*/ 1013885 h 1776868"/>
              <a:gd name="connsiteX10" fmla="*/ 89105 w 1803401"/>
              <a:gd name="connsiteY10" fmla="*/ 1065591 h 1776868"/>
              <a:gd name="connsiteX11" fmla="*/ 696918 w 1803401"/>
              <a:gd name="connsiteY11" fmla="*/ 1192864 h 1776868"/>
              <a:gd name="connsiteX12" fmla="*/ 702890 w 1803401"/>
              <a:gd name="connsiteY12" fmla="*/ 1192864 h 1776868"/>
              <a:gd name="connsiteX13" fmla="*/ 696918 w 1803401"/>
              <a:gd name="connsiteY13" fmla="*/ 1291799 h 1776868"/>
              <a:gd name="connsiteX14" fmla="*/ 702890 w 1803401"/>
              <a:gd name="connsiteY14" fmla="*/ 1391730 h 1776868"/>
              <a:gd name="connsiteX15" fmla="*/ 696918 w 1803401"/>
              <a:gd name="connsiteY15" fmla="*/ 1391730 h 1776868"/>
              <a:gd name="connsiteX16" fmla="*/ 0 w 1803401"/>
              <a:gd name="connsiteY16" fmla="*/ 1093431 h 1776868"/>
              <a:gd name="connsiteX17" fmla="*/ 1613170 w 1803401"/>
              <a:gd name="connsiteY17" fmla="*/ 986145 h 1776868"/>
              <a:gd name="connsiteX18" fmla="*/ 1426519 w 1803401"/>
              <a:gd name="connsiteY18" fmla="*/ 1146190 h 1776868"/>
              <a:gd name="connsiteX19" fmla="*/ 1413579 w 1803401"/>
              <a:gd name="connsiteY19" fmla="*/ 1238635 h 1776868"/>
              <a:gd name="connsiteX20" fmla="*/ 1375751 w 1803401"/>
              <a:gd name="connsiteY20" fmla="*/ 1238635 h 1776868"/>
              <a:gd name="connsiteX21" fmla="*/ 1332447 w 1803401"/>
              <a:gd name="connsiteY21" fmla="*/ 1285357 h 1776868"/>
              <a:gd name="connsiteX22" fmla="*/ 1375751 w 1803401"/>
              <a:gd name="connsiteY22" fmla="*/ 1331083 h 1776868"/>
              <a:gd name="connsiteX23" fmla="*/ 1400635 w 1803401"/>
              <a:gd name="connsiteY23" fmla="*/ 1331083 h 1776868"/>
              <a:gd name="connsiteX24" fmla="*/ 1388691 w 1803401"/>
              <a:gd name="connsiteY24" fmla="*/ 1414587 h 1776868"/>
              <a:gd name="connsiteX25" fmla="*/ 1376746 w 1803401"/>
              <a:gd name="connsiteY25" fmla="*/ 1500572 h 1776868"/>
              <a:gd name="connsiteX26" fmla="*/ 1356835 w 1803401"/>
              <a:gd name="connsiteY26" fmla="*/ 1500572 h 1776868"/>
              <a:gd name="connsiteX27" fmla="*/ 1312038 w 1803401"/>
              <a:gd name="connsiteY27" fmla="*/ 1548786 h 1776868"/>
              <a:gd name="connsiteX28" fmla="*/ 1341904 w 1803401"/>
              <a:gd name="connsiteY28" fmla="*/ 1595505 h 1776868"/>
              <a:gd name="connsiteX29" fmla="*/ 1356835 w 1803401"/>
              <a:gd name="connsiteY29" fmla="*/ 1597990 h 1776868"/>
              <a:gd name="connsiteX30" fmla="*/ 1630593 w 1803401"/>
              <a:gd name="connsiteY30" fmla="*/ 1597990 h 1776868"/>
              <a:gd name="connsiteX31" fmla="*/ 1673896 w 1803401"/>
              <a:gd name="connsiteY31" fmla="*/ 1548786 h 1776868"/>
              <a:gd name="connsiteX32" fmla="*/ 1630593 w 1803401"/>
              <a:gd name="connsiteY32" fmla="*/ 1500572 h 1776868"/>
              <a:gd name="connsiteX33" fmla="*/ 1476790 w 1803401"/>
              <a:gd name="connsiteY33" fmla="*/ 1500572 h 1776868"/>
              <a:gd name="connsiteX34" fmla="*/ 1501181 w 1803401"/>
              <a:gd name="connsiteY34" fmla="*/ 1331083 h 1776868"/>
              <a:gd name="connsiteX35" fmla="*/ 1592764 w 1803401"/>
              <a:gd name="connsiteY35" fmla="*/ 1331083 h 1776868"/>
              <a:gd name="connsiteX36" fmla="*/ 1634574 w 1803401"/>
              <a:gd name="connsiteY36" fmla="*/ 1285357 h 1776868"/>
              <a:gd name="connsiteX37" fmla="*/ 1592764 w 1803401"/>
              <a:gd name="connsiteY37" fmla="*/ 1238635 h 1776868"/>
              <a:gd name="connsiteX38" fmla="*/ 1514619 w 1803401"/>
              <a:gd name="connsiteY38" fmla="*/ 1238635 h 1776868"/>
              <a:gd name="connsiteX39" fmla="*/ 1526563 w 1803401"/>
              <a:gd name="connsiteY39" fmla="*/ 1153646 h 1776868"/>
              <a:gd name="connsiteX40" fmla="*/ 1609686 w 1803401"/>
              <a:gd name="connsiteY40" fmla="*/ 1082568 h 1776868"/>
              <a:gd name="connsiteX41" fmla="*/ 1627109 w 1803401"/>
              <a:gd name="connsiteY41" fmla="*/ 1082568 h 1776868"/>
              <a:gd name="connsiteX42" fmla="*/ 1673896 w 1803401"/>
              <a:gd name="connsiteY42" fmla="*/ 1034356 h 1776868"/>
              <a:gd name="connsiteX43" fmla="*/ 1627109 w 1803401"/>
              <a:gd name="connsiteY43" fmla="*/ 986145 h 1776868"/>
              <a:gd name="connsiteX44" fmla="*/ 1493218 w 1803401"/>
              <a:gd name="connsiteY44" fmla="*/ 695380 h 1776868"/>
              <a:gd name="connsiteX45" fmla="*/ 1725343 w 1803401"/>
              <a:gd name="connsiteY45" fmla="*/ 742373 h 1776868"/>
              <a:gd name="connsiteX46" fmla="*/ 1803401 w 1803401"/>
              <a:gd name="connsiteY46" fmla="*/ 784770 h 1776868"/>
              <a:gd name="connsiteX47" fmla="*/ 1803401 w 1803401"/>
              <a:gd name="connsiteY47" fmla="*/ 1689683 h 1776868"/>
              <a:gd name="connsiteX48" fmla="*/ 1716216 w 1803401"/>
              <a:gd name="connsiteY48" fmla="*/ 1776868 h 1776868"/>
              <a:gd name="connsiteX49" fmla="*/ 1149421 w 1803401"/>
              <a:gd name="connsiteY49" fmla="*/ 1776868 h 1776868"/>
              <a:gd name="connsiteX50" fmla="*/ 1090546 w 1803401"/>
              <a:gd name="connsiteY50" fmla="*/ 1732190 h 1776868"/>
              <a:gd name="connsiteX51" fmla="*/ 964120 w 1803401"/>
              <a:gd name="connsiteY51" fmla="*/ 1568667 h 1776868"/>
              <a:gd name="connsiteX52" fmla="*/ 901901 w 1803401"/>
              <a:gd name="connsiteY52" fmla="*/ 1377307 h 1776868"/>
              <a:gd name="connsiteX53" fmla="*/ 895929 w 1803401"/>
              <a:gd name="connsiteY53" fmla="*/ 1291820 h 1776868"/>
              <a:gd name="connsiteX54" fmla="*/ 906380 w 1803401"/>
              <a:gd name="connsiteY54" fmla="*/ 1179491 h 1776868"/>
              <a:gd name="connsiteX55" fmla="*/ 995475 w 1803401"/>
              <a:gd name="connsiteY55" fmla="*/ 962784 h 1776868"/>
              <a:gd name="connsiteX56" fmla="*/ 1393170 w 1803401"/>
              <a:gd name="connsiteY56" fmla="*/ 703830 h 1776868"/>
              <a:gd name="connsiteX57" fmla="*/ 1493218 w 1803401"/>
              <a:gd name="connsiteY57" fmla="*/ 695380 h 1776868"/>
              <a:gd name="connsiteX58" fmla="*/ 0 w 1803401"/>
              <a:gd name="connsiteY58" fmla="*/ 616421 h 1776868"/>
              <a:gd name="connsiteX59" fmla="*/ 89088 w 1803401"/>
              <a:gd name="connsiteY59" fmla="*/ 668092 h 1776868"/>
              <a:gd name="connsiteX60" fmla="*/ 696788 w 1803401"/>
              <a:gd name="connsiteY60" fmla="*/ 795286 h 1776868"/>
              <a:gd name="connsiteX61" fmla="*/ 879944 w 1803401"/>
              <a:gd name="connsiteY61" fmla="*/ 785350 h 1776868"/>
              <a:gd name="connsiteX62" fmla="*/ 755018 w 1803401"/>
              <a:gd name="connsiteY62" fmla="*/ 992532 h 1776868"/>
              <a:gd name="connsiteX63" fmla="*/ 696788 w 1803401"/>
              <a:gd name="connsiteY63" fmla="*/ 994022 h 1776868"/>
              <a:gd name="connsiteX64" fmla="*/ 0 w 1803401"/>
              <a:gd name="connsiteY64" fmla="*/ 695915 h 1776868"/>
              <a:gd name="connsiteX65" fmla="*/ 696836 w 1803401"/>
              <a:gd name="connsiteY65" fmla="*/ 0 h 1776868"/>
              <a:gd name="connsiteX66" fmla="*/ 1393671 w 1803401"/>
              <a:gd name="connsiteY66" fmla="*/ 298282 h 1776868"/>
              <a:gd name="connsiteX67" fmla="*/ 696836 w 1803401"/>
              <a:gd name="connsiteY67" fmla="*/ 596564 h 1776868"/>
              <a:gd name="connsiteX68" fmla="*/ 0 w 1803401"/>
              <a:gd name="connsiteY68" fmla="*/ 298282 h 1776868"/>
              <a:gd name="connsiteX69" fmla="*/ 696836 w 1803401"/>
              <a:gd name="connsiteY69" fmla="*/ 0 h 1776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803401" h="1776868">
                <a:moveTo>
                  <a:pt x="0" y="1411590"/>
                </a:moveTo>
                <a:cubicBezTo>
                  <a:pt x="27374" y="1429974"/>
                  <a:pt x="56734" y="1447366"/>
                  <a:pt x="89085" y="1463265"/>
                </a:cubicBezTo>
                <a:cubicBezTo>
                  <a:pt x="252817" y="1545248"/>
                  <a:pt x="468808" y="1590463"/>
                  <a:pt x="696743" y="1590463"/>
                </a:cubicBezTo>
                <a:cubicBezTo>
                  <a:pt x="716150" y="1590463"/>
                  <a:pt x="735062" y="1589965"/>
                  <a:pt x="754473" y="1588969"/>
                </a:cubicBezTo>
                <a:cubicBezTo>
                  <a:pt x="768158" y="1623501"/>
                  <a:pt x="784332" y="1656667"/>
                  <a:pt x="802684" y="1688404"/>
                </a:cubicBezTo>
                <a:lnTo>
                  <a:pt x="862341" y="1776868"/>
                </a:lnTo>
                <a:lnTo>
                  <a:pt x="519925" y="1776868"/>
                </a:lnTo>
                <a:lnTo>
                  <a:pt x="419703" y="1761978"/>
                </a:lnTo>
                <a:cubicBezTo>
                  <a:pt x="167685" y="1711228"/>
                  <a:pt x="0" y="1596546"/>
                  <a:pt x="0" y="1491088"/>
                </a:cubicBezTo>
                <a:close/>
                <a:moveTo>
                  <a:pt x="0" y="1013885"/>
                </a:moveTo>
                <a:cubicBezTo>
                  <a:pt x="27380" y="1032283"/>
                  <a:pt x="56748" y="1049682"/>
                  <a:pt x="89105" y="1065591"/>
                </a:cubicBezTo>
                <a:cubicBezTo>
                  <a:pt x="252882" y="1147622"/>
                  <a:pt x="468924" y="1192864"/>
                  <a:pt x="696918" y="1192864"/>
                </a:cubicBezTo>
                <a:cubicBezTo>
                  <a:pt x="698909" y="1192864"/>
                  <a:pt x="700900" y="1192864"/>
                  <a:pt x="702890" y="1192864"/>
                </a:cubicBezTo>
                <a:cubicBezTo>
                  <a:pt x="698909" y="1225180"/>
                  <a:pt x="696918" y="1258492"/>
                  <a:pt x="696918" y="1291799"/>
                </a:cubicBezTo>
                <a:cubicBezTo>
                  <a:pt x="696918" y="1325609"/>
                  <a:pt x="698909" y="1358917"/>
                  <a:pt x="702890" y="1391730"/>
                </a:cubicBezTo>
                <a:cubicBezTo>
                  <a:pt x="700900" y="1391730"/>
                  <a:pt x="698909" y="1391730"/>
                  <a:pt x="696918" y="1391730"/>
                </a:cubicBezTo>
                <a:cubicBezTo>
                  <a:pt x="298180" y="1391730"/>
                  <a:pt x="0" y="1234128"/>
                  <a:pt x="0" y="1093431"/>
                </a:cubicBezTo>
                <a:close/>
                <a:moveTo>
                  <a:pt x="1613170" y="986145"/>
                </a:moveTo>
                <a:cubicBezTo>
                  <a:pt x="1521586" y="986145"/>
                  <a:pt x="1439459" y="1056227"/>
                  <a:pt x="1426519" y="1146190"/>
                </a:cubicBezTo>
                <a:lnTo>
                  <a:pt x="1413579" y="1238635"/>
                </a:lnTo>
                <a:lnTo>
                  <a:pt x="1375751" y="1238635"/>
                </a:lnTo>
                <a:cubicBezTo>
                  <a:pt x="1351360" y="1238635"/>
                  <a:pt x="1332447" y="1259017"/>
                  <a:pt x="1332447" y="1285357"/>
                </a:cubicBezTo>
                <a:cubicBezTo>
                  <a:pt x="1332447" y="1311203"/>
                  <a:pt x="1351360" y="1331083"/>
                  <a:pt x="1375751" y="1331083"/>
                </a:cubicBezTo>
                <a:lnTo>
                  <a:pt x="1400635" y="1331083"/>
                </a:lnTo>
                <a:lnTo>
                  <a:pt x="1388691" y="1414587"/>
                </a:lnTo>
                <a:lnTo>
                  <a:pt x="1376746" y="1500572"/>
                </a:lnTo>
                <a:lnTo>
                  <a:pt x="1356835" y="1500572"/>
                </a:lnTo>
                <a:cubicBezTo>
                  <a:pt x="1330954" y="1500572"/>
                  <a:pt x="1312038" y="1521447"/>
                  <a:pt x="1312038" y="1548786"/>
                </a:cubicBezTo>
                <a:cubicBezTo>
                  <a:pt x="1312038" y="1571650"/>
                  <a:pt x="1323983" y="1589543"/>
                  <a:pt x="1341904" y="1595505"/>
                </a:cubicBezTo>
                <a:cubicBezTo>
                  <a:pt x="1346383" y="1596998"/>
                  <a:pt x="1351360" y="1597990"/>
                  <a:pt x="1356835" y="1597990"/>
                </a:cubicBezTo>
                <a:lnTo>
                  <a:pt x="1630593" y="1597990"/>
                </a:lnTo>
                <a:cubicBezTo>
                  <a:pt x="1655477" y="1597990"/>
                  <a:pt x="1673896" y="1577117"/>
                  <a:pt x="1673896" y="1548786"/>
                </a:cubicBezTo>
                <a:cubicBezTo>
                  <a:pt x="1673896" y="1521447"/>
                  <a:pt x="1655477" y="1500572"/>
                  <a:pt x="1630593" y="1500572"/>
                </a:cubicBezTo>
                <a:lnTo>
                  <a:pt x="1476790" y="1500572"/>
                </a:lnTo>
                <a:lnTo>
                  <a:pt x="1501181" y="1331083"/>
                </a:lnTo>
                <a:lnTo>
                  <a:pt x="1592764" y="1331083"/>
                </a:lnTo>
                <a:cubicBezTo>
                  <a:pt x="1616657" y="1331083"/>
                  <a:pt x="1634574" y="1311203"/>
                  <a:pt x="1634574" y="1285357"/>
                </a:cubicBezTo>
                <a:cubicBezTo>
                  <a:pt x="1634574" y="1259017"/>
                  <a:pt x="1616657" y="1238635"/>
                  <a:pt x="1592764" y="1238635"/>
                </a:cubicBezTo>
                <a:lnTo>
                  <a:pt x="1514619" y="1238635"/>
                </a:lnTo>
                <a:lnTo>
                  <a:pt x="1526563" y="1153646"/>
                </a:lnTo>
                <a:cubicBezTo>
                  <a:pt x="1531043" y="1118851"/>
                  <a:pt x="1563396" y="1082568"/>
                  <a:pt x="1609686" y="1082568"/>
                </a:cubicBezTo>
                <a:lnTo>
                  <a:pt x="1627109" y="1082568"/>
                </a:lnTo>
                <a:cubicBezTo>
                  <a:pt x="1655975" y="1082568"/>
                  <a:pt x="1673896" y="1057717"/>
                  <a:pt x="1673896" y="1034356"/>
                </a:cubicBezTo>
                <a:cubicBezTo>
                  <a:pt x="1673896" y="1007021"/>
                  <a:pt x="1653487" y="986145"/>
                  <a:pt x="1627109" y="986145"/>
                </a:cubicBezTo>
                <a:close/>
                <a:moveTo>
                  <a:pt x="1493218" y="695380"/>
                </a:moveTo>
                <a:cubicBezTo>
                  <a:pt x="1575469" y="695380"/>
                  <a:pt x="1653925" y="712124"/>
                  <a:pt x="1725343" y="742373"/>
                </a:cubicBezTo>
                <a:lnTo>
                  <a:pt x="1803401" y="784770"/>
                </a:lnTo>
                <a:lnTo>
                  <a:pt x="1803401" y="1689683"/>
                </a:lnTo>
                <a:cubicBezTo>
                  <a:pt x="1803401" y="1737834"/>
                  <a:pt x="1764367" y="1776868"/>
                  <a:pt x="1716216" y="1776868"/>
                </a:cubicBezTo>
                <a:lnTo>
                  <a:pt x="1149421" y="1776868"/>
                </a:lnTo>
                <a:lnTo>
                  <a:pt x="1090546" y="1732190"/>
                </a:lnTo>
                <a:cubicBezTo>
                  <a:pt x="1039276" y="1685966"/>
                  <a:pt x="996470" y="1630299"/>
                  <a:pt x="964120" y="1568667"/>
                </a:cubicBezTo>
                <a:cubicBezTo>
                  <a:pt x="933259" y="1510017"/>
                  <a:pt x="911357" y="1445403"/>
                  <a:pt x="901901" y="1377307"/>
                </a:cubicBezTo>
                <a:cubicBezTo>
                  <a:pt x="897919" y="1349474"/>
                  <a:pt x="895929" y="1321143"/>
                  <a:pt x="895929" y="1291820"/>
                </a:cubicBezTo>
                <a:cubicBezTo>
                  <a:pt x="895929" y="1253549"/>
                  <a:pt x="899412" y="1216270"/>
                  <a:pt x="906380" y="1179491"/>
                </a:cubicBezTo>
                <a:cubicBezTo>
                  <a:pt x="921315" y="1100958"/>
                  <a:pt x="952172" y="1027399"/>
                  <a:pt x="995475" y="962784"/>
                </a:cubicBezTo>
                <a:cubicBezTo>
                  <a:pt x="1085071" y="828090"/>
                  <a:pt x="1227423" y="732161"/>
                  <a:pt x="1393170" y="703830"/>
                </a:cubicBezTo>
                <a:cubicBezTo>
                  <a:pt x="1425524" y="698362"/>
                  <a:pt x="1458873" y="695380"/>
                  <a:pt x="1493218" y="695380"/>
                </a:cubicBezTo>
                <a:close/>
                <a:moveTo>
                  <a:pt x="0" y="616421"/>
                </a:moveTo>
                <a:cubicBezTo>
                  <a:pt x="27374" y="634805"/>
                  <a:pt x="56738" y="652193"/>
                  <a:pt x="89088" y="668092"/>
                </a:cubicBezTo>
                <a:cubicBezTo>
                  <a:pt x="252834" y="750071"/>
                  <a:pt x="468839" y="795286"/>
                  <a:pt x="696788" y="795286"/>
                </a:cubicBezTo>
                <a:cubicBezTo>
                  <a:pt x="759000" y="795286"/>
                  <a:pt x="820220" y="791806"/>
                  <a:pt x="879944" y="785350"/>
                </a:cubicBezTo>
                <a:cubicBezTo>
                  <a:pt x="828183" y="846958"/>
                  <a:pt x="785879" y="917013"/>
                  <a:pt x="755018" y="992532"/>
                </a:cubicBezTo>
                <a:cubicBezTo>
                  <a:pt x="736106" y="993524"/>
                  <a:pt x="716198" y="994022"/>
                  <a:pt x="696788" y="994022"/>
                </a:cubicBezTo>
                <a:cubicBezTo>
                  <a:pt x="298125" y="994022"/>
                  <a:pt x="0" y="836523"/>
                  <a:pt x="0" y="695915"/>
                </a:cubicBezTo>
                <a:close/>
                <a:moveTo>
                  <a:pt x="696836" y="0"/>
                </a:moveTo>
                <a:cubicBezTo>
                  <a:pt x="1081687" y="0"/>
                  <a:pt x="1393671" y="133544"/>
                  <a:pt x="1393671" y="298282"/>
                </a:cubicBezTo>
                <a:cubicBezTo>
                  <a:pt x="1393671" y="463020"/>
                  <a:pt x="1081687" y="596564"/>
                  <a:pt x="696836" y="596564"/>
                </a:cubicBezTo>
                <a:cubicBezTo>
                  <a:pt x="311985" y="596564"/>
                  <a:pt x="0" y="463020"/>
                  <a:pt x="0" y="298282"/>
                </a:cubicBezTo>
                <a:cubicBezTo>
                  <a:pt x="0" y="133544"/>
                  <a:pt x="311985" y="0"/>
                  <a:pt x="696836" y="0"/>
                </a:cubicBezTo>
                <a:close/>
              </a:path>
            </a:pathLst>
          </a:custGeom>
          <a:solidFill>
            <a:schemeClr val="bg1">
              <a:alpha val="6000"/>
            </a:schemeClr>
          </a:solidFill>
          <a:ln>
            <a:noFill/>
          </a:ln>
          <a:effectLst>
            <a:outerShdw blurRad="317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: 形状 90">
            <a:extLst>
              <a:ext uri="{FF2B5EF4-FFF2-40B4-BE49-F238E27FC236}">
                <a16:creationId xmlns:a16="http://schemas.microsoft.com/office/drawing/2014/main" xmlns="" id="{2C57E55D-4BCD-4EB9-AFB6-D95DCB3EA32A}"/>
              </a:ext>
            </a:extLst>
          </p:cNvPr>
          <p:cNvSpPr>
            <a:spLocks noChangeAspect="1"/>
          </p:cNvSpPr>
          <p:nvPr/>
        </p:nvSpPr>
        <p:spPr bwMode="auto">
          <a:xfrm>
            <a:off x="9612194" y="4657247"/>
            <a:ext cx="1540986" cy="1723538"/>
          </a:xfrm>
          <a:custGeom>
            <a:avLst/>
            <a:gdLst>
              <a:gd name="connsiteX0" fmla="*/ 1540986 w 1540986"/>
              <a:gd name="connsiteY0" fmla="*/ 1425379 h 1723538"/>
              <a:gd name="connsiteX1" fmla="*/ 1540986 w 1540986"/>
              <a:gd name="connsiteY1" fmla="*/ 1631380 h 1723538"/>
              <a:gd name="connsiteX2" fmla="*/ 1533744 w 1540986"/>
              <a:gd name="connsiteY2" fmla="*/ 1667252 h 1723538"/>
              <a:gd name="connsiteX3" fmla="*/ 1517090 w 1540986"/>
              <a:gd name="connsiteY3" fmla="*/ 1691952 h 1723538"/>
              <a:gd name="connsiteX4" fmla="*/ 1486100 w 1540986"/>
              <a:gd name="connsiteY4" fmla="*/ 1700282 h 1723538"/>
              <a:gd name="connsiteX5" fmla="*/ 1383144 w 1540986"/>
              <a:gd name="connsiteY5" fmla="*/ 1597496 h 1723538"/>
              <a:gd name="connsiteX6" fmla="*/ 1420943 w 1540986"/>
              <a:gd name="connsiteY6" fmla="*/ 1457336 h 1723538"/>
              <a:gd name="connsiteX7" fmla="*/ 1523531 w 1540986"/>
              <a:gd name="connsiteY7" fmla="*/ 1224409 h 1723538"/>
              <a:gd name="connsiteX8" fmla="*/ 1540986 w 1540986"/>
              <a:gd name="connsiteY8" fmla="*/ 1226108 h 1723538"/>
              <a:gd name="connsiteX9" fmla="*/ 1540986 w 1540986"/>
              <a:gd name="connsiteY9" fmla="*/ 1372147 h 1723538"/>
              <a:gd name="connsiteX10" fmla="*/ 1393231 w 1540986"/>
              <a:gd name="connsiteY10" fmla="*/ 1411709 h 1723538"/>
              <a:gd name="connsiteX11" fmla="*/ 1374873 w 1540986"/>
              <a:gd name="connsiteY11" fmla="*/ 1429686 h 1723538"/>
              <a:gd name="connsiteX12" fmla="*/ 1329523 w 1540986"/>
              <a:gd name="connsiteY12" fmla="*/ 1598652 h 1723538"/>
              <a:gd name="connsiteX13" fmla="*/ 1336362 w 1540986"/>
              <a:gd name="connsiteY13" fmla="*/ 1623458 h 1723538"/>
              <a:gd name="connsiteX14" fmla="*/ 1436563 w 1540986"/>
              <a:gd name="connsiteY14" fmla="*/ 1723538 h 1723538"/>
              <a:gd name="connsiteX15" fmla="*/ 1230803 w 1540986"/>
              <a:gd name="connsiteY15" fmla="*/ 1723538 h 1723538"/>
              <a:gd name="connsiteX16" fmla="*/ 1227934 w 1540986"/>
              <a:gd name="connsiteY16" fmla="*/ 1719693 h 1723538"/>
              <a:gd name="connsiteX17" fmla="*/ 1209662 w 1540986"/>
              <a:gd name="connsiteY17" fmla="*/ 1440830 h 1723538"/>
              <a:gd name="connsiteX18" fmla="*/ 1211821 w 1540986"/>
              <a:gd name="connsiteY18" fmla="*/ 1436157 h 1723538"/>
              <a:gd name="connsiteX19" fmla="*/ 1215060 w 1540986"/>
              <a:gd name="connsiteY19" fmla="*/ 1428607 h 1723538"/>
              <a:gd name="connsiteX20" fmla="*/ 1217219 w 1540986"/>
              <a:gd name="connsiteY20" fmla="*/ 1423574 h 1723538"/>
              <a:gd name="connsiteX21" fmla="*/ 1285970 w 1540986"/>
              <a:gd name="connsiteY21" fmla="*/ 1322912 h 1723538"/>
              <a:gd name="connsiteX22" fmla="*/ 1523531 w 1540986"/>
              <a:gd name="connsiteY22" fmla="*/ 1224409 h 1723538"/>
              <a:gd name="connsiteX23" fmla="*/ 1157855 w 1540986"/>
              <a:gd name="connsiteY23" fmla="*/ 1027928 h 1723538"/>
              <a:gd name="connsiteX24" fmla="*/ 1339946 w 1540986"/>
              <a:gd name="connsiteY24" fmla="*/ 1209740 h 1723538"/>
              <a:gd name="connsiteX25" fmla="*/ 1254298 w 1540986"/>
              <a:gd name="connsiteY25" fmla="*/ 1274416 h 1723538"/>
              <a:gd name="connsiteX26" fmla="*/ 1178728 w 1540986"/>
              <a:gd name="connsiteY26" fmla="*/ 1382569 h 1723538"/>
              <a:gd name="connsiteX27" fmla="*/ 990877 w 1540986"/>
              <a:gd name="connsiteY27" fmla="*/ 1195008 h 1723538"/>
              <a:gd name="connsiteX28" fmla="*/ 680158 w 1540986"/>
              <a:gd name="connsiteY28" fmla="*/ 550890 h 1723538"/>
              <a:gd name="connsiteX29" fmla="*/ 953716 w 1540986"/>
              <a:gd name="connsiteY29" fmla="*/ 824017 h 1723538"/>
              <a:gd name="connsiteX30" fmla="*/ 786702 w 1540986"/>
              <a:gd name="connsiteY30" fmla="*/ 990767 h 1723538"/>
              <a:gd name="connsiteX31" fmla="*/ 513144 w 1540986"/>
              <a:gd name="connsiteY31" fmla="*/ 717999 h 1723538"/>
              <a:gd name="connsiteX32" fmla="*/ 519262 w 1540986"/>
              <a:gd name="connsiteY32" fmla="*/ 714768 h 1723538"/>
              <a:gd name="connsiteX33" fmla="*/ 529702 w 1540986"/>
              <a:gd name="connsiteY33" fmla="*/ 709014 h 1723538"/>
              <a:gd name="connsiteX34" fmla="*/ 548419 w 1540986"/>
              <a:gd name="connsiteY34" fmla="*/ 697515 h 1723538"/>
              <a:gd name="connsiteX35" fmla="*/ 558856 w 1540986"/>
              <a:gd name="connsiteY35" fmla="*/ 690689 h 1723538"/>
              <a:gd name="connsiteX36" fmla="*/ 577214 w 1540986"/>
              <a:gd name="connsiteY36" fmla="*/ 677030 h 1723538"/>
              <a:gd name="connsiteX37" fmla="*/ 585492 w 1540986"/>
              <a:gd name="connsiteY37" fmla="*/ 670204 h 1723538"/>
              <a:gd name="connsiteX38" fmla="*/ 609969 w 1540986"/>
              <a:gd name="connsiteY38" fmla="*/ 647923 h 1723538"/>
              <a:gd name="connsiteX39" fmla="*/ 633725 w 1540986"/>
              <a:gd name="connsiteY39" fmla="*/ 621688 h 1723538"/>
              <a:gd name="connsiteX40" fmla="*/ 640205 w 1540986"/>
              <a:gd name="connsiteY40" fmla="*/ 613421 h 1723538"/>
              <a:gd name="connsiteX41" fmla="*/ 655681 w 1540986"/>
              <a:gd name="connsiteY41" fmla="*/ 592218 h 1723538"/>
              <a:gd name="connsiteX42" fmla="*/ 661799 w 1540986"/>
              <a:gd name="connsiteY42" fmla="*/ 583233 h 1723538"/>
              <a:gd name="connsiteX43" fmla="*/ 677999 w 1540986"/>
              <a:gd name="connsiteY43" fmla="*/ 555202 h 1723538"/>
              <a:gd name="connsiteX44" fmla="*/ 679799 w 1540986"/>
              <a:gd name="connsiteY44" fmla="*/ 551970 h 1723538"/>
              <a:gd name="connsiteX45" fmla="*/ 680158 w 1540986"/>
              <a:gd name="connsiteY45" fmla="*/ 550890 h 1723538"/>
              <a:gd name="connsiteX46" fmla="*/ 1421029 w 1540986"/>
              <a:gd name="connsiteY46" fmla="*/ 430586 h 1723538"/>
              <a:gd name="connsiteX47" fmla="*/ 1485824 w 1540986"/>
              <a:gd name="connsiteY47" fmla="*/ 495282 h 1723538"/>
              <a:gd name="connsiteX48" fmla="*/ 1540986 w 1540986"/>
              <a:gd name="connsiteY48" fmla="*/ 550362 h 1723538"/>
              <a:gd name="connsiteX49" fmla="*/ 1540986 w 1540986"/>
              <a:gd name="connsiteY49" fmla="*/ 568187 h 1723538"/>
              <a:gd name="connsiteX50" fmla="*/ 1376372 w 1540986"/>
              <a:gd name="connsiteY50" fmla="*/ 733071 h 1723538"/>
              <a:gd name="connsiteX51" fmla="*/ 484388 w 1540986"/>
              <a:gd name="connsiteY51" fmla="*/ 1626018 h 1723538"/>
              <a:gd name="connsiteX52" fmla="*/ 483309 w 1540986"/>
              <a:gd name="connsiteY52" fmla="*/ 1627098 h 1723538"/>
              <a:gd name="connsiteX53" fmla="*/ 474669 w 1540986"/>
              <a:gd name="connsiteY53" fmla="*/ 1635724 h 1723538"/>
              <a:gd name="connsiteX54" fmla="*/ 469268 w 1540986"/>
              <a:gd name="connsiteY54" fmla="*/ 1638601 h 1723538"/>
              <a:gd name="connsiteX55" fmla="*/ 353357 w 1540986"/>
              <a:gd name="connsiteY55" fmla="*/ 1626739 h 1723538"/>
              <a:gd name="connsiteX56" fmla="*/ 341121 w 1540986"/>
              <a:gd name="connsiteY56" fmla="*/ 1511365 h 1723538"/>
              <a:gd name="connsiteX57" fmla="*/ 344000 w 1540986"/>
              <a:gd name="connsiteY57" fmla="*/ 1505974 h 1723538"/>
              <a:gd name="connsiteX58" fmla="*/ 797201 w 1540986"/>
              <a:gd name="connsiteY58" fmla="*/ 1053103 h 1723538"/>
              <a:gd name="connsiteX59" fmla="*/ 806561 w 1540986"/>
              <a:gd name="connsiteY59" fmla="*/ 1047353 h 1723538"/>
              <a:gd name="connsiteX60" fmla="*/ 1009943 w 1540986"/>
              <a:gd name="connsiteY60" fmla="*/ 843919 h 1723538"/>
              <a:gd name="connsiteX61" fmla="*/ 1015703 w 1540986"/>
              <a:gd name="connsiteY61" fmla="*/ 834934 h 1723538"/>
              <a:gd name="connsiteX62" fmla="*/ 336062 w 1540986"/>
              <a:gd name="connsiteY62" fmla="*/ 38784 h 1723538"/>
              <a:gd name="connsiteX63" fmla="*/ 573587 w 1540986"/>
              <a:gd name="connsiteY63" fmla="*/ 136912 h 1723538"/>
              <a:gd name="connsiteX64" fmla="*/ 652403 w 1540986"/>
              <a:gd name="connsiteY64" fmla="*/ 485938 h 1723538"/>
              <a:gd name="connsiteX65" fmla="*/ 650244 w 1540986"/>
              <a:gd name="connsiteY65" fmla="*/ 490970 h 1723538"/>
              <a:gd name="connsiteX66" fmla="*/ 647723 w 1540986"/>
              <a:gd name="connsiteY66" fmla="*/ 497082 h 1723538"/>
              <a:gd name="connsiteX67" fmla="*/ 573587 w 1540986"/>
              <a:gd name="connsiteY67" fmla="*/ 611745 h 1723538"/>
              <a:gd name="connsiteX68" fmla="*/ 469940 w 1540986"/>
              <a:gd name="connsiteY68" fmla="*/ 681839 h 1723538"/>
              <a:gd name="connsiteX69" fmla="*/ 463821 w 1540986"/>
              <a:gd name="connsiteY69" fmla="*/ 684353 h 1723538"/>
              <a:gd name="connsiteX70" fmla="*/ 459144 w 1540986"/>
              <a:gd name="connsiteY70" fmla="*/ 686150 h 1723538"/>
              <a:gd name="connsiteX71" fmla="*/ 335344 w 1540986"/>
              <a:gd name="connsiteY71" fmla="*/ 709515 h 1723538"/>
              <a:gd name="connsiteX72" fmla="*/ 98540 w 1540986"/>
              <a:gd name="connsiteY72" fmla="*/ 611387 h 1723538"/>
              <a:gd name="connsiteX73" fmla="*/ 12168 w 1540986"/>
              <a:gd name="connsiteY73" fmla="*/ 285005 h 1723538"/>
              <a:gd name="connsiteX74" fmla="*/ 174116 w 1540986"/>
              <a:gd name="connsiteY74" fmla="*/ 447118 h 1723538"/>
              <a:gd name="connsiteX75" fmla="*/ 193910 w 1540986"/>
              <a:gd name="connsiteY75" fmla="*/ 454306 h 1723538"/>
              <a:gd name="connsiteX76" fmla="*/ 381767 w 1540986"/>
              <a:gd name="connsiteY76" fmla="*/ 444600 h 1723538"/>
              <a:gd name="connsiteX77" fmla="*/ 406241 w 1540986"/>
              <a:gd name="connsiteY77" fmla="*/ 420159 h 1723538"/>
              <a:gd name="connsiteX78" fmla="*/ 416319 w 1540986"/>
              <a:gd name="connsiteY78" fmla="*/ 232526 h 1723538"/>
              <a:gd name="connsiteX79" fmla="*/ 408759 w 1540986"/>
              <a:gd name="connsiteY79" fmla="*/ 212756 h 1723538"/>
              <a:gd name="connsiteX80" fmla="*/ 246451 w 1540986"/>
              <a:gd name="connsiteY80" fmla="*/ 50646 h 1723538"/>
              <a:gd name="connsiteX81" fmla="*/ 336062 w 1540986"/>
              <a:gd name="connsiteY81" fmla="*/ 38784 h 1723538"/>
              <a:gd name="connsiteX82" fmla="*/ 1194190 w 1540986"/>
              <a:gd name="connsiteY82" fmla="*/ 0 h 1723538"/>
              <a:gd name="connsiteX83" fmla="*/ 1256108 w 1540986"/>
              <a:gd name="connsiteY83" fmla="*/ 12579 h 1723538"/>
              <a:gd name="connsiteX84" fmla="*/ 1540986 w 1540986"/>
              <a:gd name="connsiteY84" fmla="*/ 253558 h 1723538"/>
              <a:gd name="connsiteX85" fmla="*/ 1540986 w 1540986"/>
              <a:gd name="connsiteY85" fmla="*/ 477562 h 1723538"/>
              <a:gd name="connsiteX86" fmla="*/ 1438986 w 1540986"/>
              <a:gd name="connsiteY86" fmla="*/ 375948 h 1723538"/>
              <a:gd name="connsiteX87" fmla="*/ 1432864 w 1540986"/>
              <a:gd name="connsiteY87" fmla="*/ 371275 h 1723538"/>
              <a:gd name="connsiteX88" fmla="*/ 1190952 w 1540986"/>
              <a:gd name="connsiteY88" fmla="*/ 244042 h 1723538"/>
              <a:gd name="connsiteX89" fmla="*/ 1140912 w 1540986"/>
              <a:gd name="connsiteY89" fmla="*/ 171799 h 1723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540986" h="1723538">
                <a:moveTo>
                  <a:pt x="1540986" y="1425379"/>
                </a:moveTo>
                <a:lnTo>
                  <a:pt x="1540986" y="1631380"/>
                </a:lnTo>
                <a:cubicBezTo>
                  <a:pt x="1540986" y="1644105"/>
                  <a:pt x="1538407" y="1656227"/>
                  <a:pt x="1533744" y="1667252"/>
                </a:cubicBezTo>
                <a:lnTo>
                  <a:pt x="1517090" y="1691952"/>
                </a:lnTo>
                <a:lnTo>
                  <a:pt x="1486100" y="1700282"/>
                </a:lnTo>
                <a:lnTo>
                  <a:pt x="1383144" y="1597496"/>
                </a:lnTo>
                <a:lnTo>
                  <a:pt x="1420943" y="1457336"/>
                </a:lnTo>
                <a:close/>
                <a:moveTo>
                  <a:pt x="1523531" y="1224409"/>
                </a:moveTo>
                <a:lnTo>
                  <a:pt x="1540986" y="1226108"/>
                </a:lnTo>
                <a:lnTo>
                  <a:pt x="1540986" y="1372147"/>
                </a:lnTo>
                <a:lnTo>
                  <a:pt x="1393231" y="1411709"/>
                </a:lnTo>
                <a:cubicBezTo>
                  <a:pt x="1384233" y="1413868"/>
                  <a:pt x="1377394" y="1421057"/>
                  <a:pt x="1374873" y="1429686"/>
                </a:cubicBezTo>
                <a:lnTo>
                  <a:pt x="1329523" y="1598652"/>
                </a:lnTo>
                <a:cubicBezTo>
                  <a:pt x="1327360" y="1607640"/>
                  <a:pt x="1329881" y="1616987"/>
                  <a:pt x="1336362" y="1623458"/>
                </a:cubicBezTo>
                <a:lnTo>
                  <a:pt x="1436563" y="1723538"/>
                </a:lnTo>
                <a:lnTo>
                  <a:pt x="1230803" y="1723538"/>
                </a:lnTo>
                <a:lnTo>
                  <a:pt x="1227934" y="1719693"/>
                </a:lnTo>
                <a:cubicBezTo>
                  <a:pt x="1182260" y="1635232"/>
                  <a:pt x="1174297" y="1533581"/>
                  <a:pt x="1209662" y="1440830"/>
                </a:cubicBezTo>
                <a:cubicBezTo>
                  <a:pt x="1210380" y="1439392"/>
                  <a:pt x="1211101" y="1437954"/>
                  <a:pt x="1211821" y="1436157"/>
                </a:cubicBezTo>
                <a:cubicBezTo>
                  <a:pt x="1212542" y="1433639"/>
                  <a:pt x="1213980" y="1431124"/>
                  <a:pt x="1215060" y="1428607"/>
                </a:cubicBezTo>
                <a:lnTo>
                  <a:pt x="1217219" y="1423574"/>
                </a:lnTo>
                <a:cubicBezTo>
                  <a:pt x="1234136" y="1385465"/>
                  <a:pt x="1257175" y="1351674"/>
                  <a:pt x="1285970" y="1322912"/>
                </a:cubicBezTo>
                <a:cubicBezTo>
                  <a:pt x="1349678" y="1259279"/>
                  <a:pt x="1433904" y="1224409"/>
                  <a:pt x="1523531" y="1224409"/>
                </a:cubicBezTo>
                <a:close/>
                <a:moveTo>
                  <a:pt x="1157855" y="1027928"/>
                </a:moveTo>
                <a:lnTo>
                  <a:pt x="1339946" y="1209740"/>
                </a:lnTo>
                <a:cubicBezTo>
                  <a:pt x="1308278" y="1227348"/>
                  <a:pt x="1279489" y="1248905"/>
                  <a:pt x="1254298" y="1274416"/>
                </a:cubicBezTo>
                <a:cubicBezTo>
                  <a:pt x="1222988" y="1305317"/>
                  <a:pt x="1197439" y="1341968"/>
                  <a:pt x="1178728" y="1382569"/>
                </a:cubicBezTo>
                <a:lnTo>
                  <a:pt x="990877" y="1195008"/>
                </a:lnTo>
                <a:close/>
                <a:moveTo>
                  <a:pt x="680158" y="550890"/>
                </a:moveTo>
                <a:lnTo>
                  <a:pt x="953716" y="824017"/>
                </a:lnTo>
                <a:lnTo>
                  <a:pt x="786702" y="990767"/>
                </a:lnTo>
                <a:lnTo>
                  <a:pt x="513144" y="717999"/>
                </a:lnTo>
                <a:cubicBezTo>
                  <a:pt x="515303" y="716923"/>
                  <a:pt x="517103" y="715844"/>
                  <a:pt x="519262" y="714768"/>
                </a:cubicBezTo>
                <a:cubicBezTo>
                  <a:pt x="522863" y="712970"/>
                  <a:pt x="526460" y="710811"/>
                  <a:pt x="529702" y="709014"/>
                </a:cubicBezTo>
                <a:cubicBezTo>
                  <a:pt x="536179" y="705062"/>
                  <a:pt x="542301" y="701468"/>
                  <a:pt x="548419" y="697515"/>
                </a:cubicBezTo>
                <a:cubicBezTo>
                  <a:pt x="552017" y="695359"/>
                  <a:pt x="555258" y="692845"/>
                  <a:pt x="558856" y="690689"/>
                </a:cubicBezTo>
                <a:cubicBezTo>
                  <a:pt x="564974" y="686374"/>
                  <a:pt x="571096" y="681704"/>
                  <a:pt x="577214" y="677030"/>
                </a:cubicBezTo>
                <a:cubicBezTo>
                  <a:pt x="579732" y="674516"/>
                  <a:pt x="582612" y="672719"/>
                  <a:pt x="585492" y="670204"/>
                </a:cubicBezTo>
                <a:cubicBezTo>
                  <a:pt x="593773" y="663016"/>
                  <a:pt x="602050" y="655828"/>
                  <a:pt x="609969" y="647923"/>
                </a:cubicBezTo>
                <a:cubicBezTo>
                  <a:pt x="618608" y="639655"/>
                  <a:pt x="626165" y="630673"/>
                  <a:pt x="633725" y="621688"/>
                </a:cubicBezTo>
                <a:cubicBezTo>
                  <a:pt x="636246" y="618812"/>
                  <a:pt x="638043" y="615938"/>
                  <a:pt x="640205" y="613421"/>
                </a:cubicBezTo>
                <a:cubicBezTo>
                  <a:pt x="645603" y="606594"/>
                  <a:pt x="650642" y="599406"/>
                  <a:pt x="655681" y="592218"/>
                </a:cubicBezTo>
                <a:cubicBezTo>
                  <a:pt x="657840" y="588983"/>
                  <a:pt x="659640" y="586110"/>
                  <a:pt x="661799" y="583233"/>
                </a:cubicBezTo>
                <a:cubicBezTo>
                  <a:pt x="667559" y="574248"/>
                  <a:pt x="672960" y="564904"/>
                  <a:pt x="677999" y="555202"/>
                </a:cubicBezTo>
                <a:cubicBezTo>
                  <a:pt x="678357" y="554126"/>
                  <a:pt x="679078" y="553046"/>
                  <a:pt x="679799" y="551970"/>
                </a:cubicBezTo>
                <a:cubicBezTo>
                  <a:pt x="679799" y="551608"/>
                  <a:pt x="680158" y="551249"/>
                  <a:pt x="680158" y="550890"/>
                </a:cubicBezTo>
                <a:close/>
                <a:moveTo>
                  <a:pt x="1421029" y="430586"/>
                </a:moveTo>
                <a:lnTo>
                  <a:pt x="1485824" y="495282"/>
                </a:lnTo>
                <a:lnTo>
                  <a:pt x="1540986" y="550362"/>
                </a:lnTo>
                <a:lnTo>
                  <a:pt x="1540986" y="568187"/>
                </a:lnTo>
                <a:lnTo>
                  <a:pt x="1376372" y="733071"/>
                </a:lnTo>
                <a:cubicBezTo>
                  <a:pt x="960902" y="1149207"/>
                  <a:pt x="495412" y="1615325"/>
                  <a:pt x="484388" y="1626018"/>
                </a:cubicBezTo>
                <a:cubicBezTo>
                  <a:pt x="484026" y="1626380"/>
                  <a:pt x="483667" y="1626739"/>
                  <a:pt x="483309" y="1627098"/>
                </a:cubicBezTo>
                <a:lnTo>
                  <a:pt x="474669" y="1635724"/>
                </a:lnTo>
                <a:cubicBezTo>
                  <a:pt x="472869" y="1636442"/>
                  <a:pt x="471069" y="1637521"/>
                  <a:pt x="469268" y="1638601"/>
                </a:cubicBezTo>
                <a:cubicBezTo>
                  <a:pt x="433631" y="1661962"/>
                  <a:pt x="383594" y="1656929"/>
                  <a:pt x="353357" y="1626739"/>
                </a:cubicBezTo>
                <a:cubicBezTo>
                  <a:pt x="322400" y="1595828"/>
                  <a:pt x="317361" y="1547305"/>
                  <a:pt x="341121" y="1511365"/>
                </a:cubicBezTo>
                <a:cubicBezTo>
                  <a:pt x="342200" y="1509568"/>
                  <a:pt x="343280" y="1507771"/>
                  <a:pt x="344000" y="1505974"/>
                </a:cubicBezTo>
                <a:lnTo>
                  <a:pt x="797201" y="1053103"/>
                </a:lnTo>
                <a:cubicBezTo>
                  <a:pt x="800801" y="1051665"/>
                  <a:pt x="803681" y="1049868"/>
                  <a:pt x="806561" y="1047353"/>
                </a:cubicBezTo>
                <a:lnTo>
                  <a:pt x="1009943" y="843919"/>
                </a:lnTo>
                <a:cubicBezTo>
                  <a:pt x="1012823" y="841404"/>
                  <a:pt x="1014623" y="838169"/>
                  <a:pt x="1015703" y="834934"/>
                </a:cubicBezTo>
                <a:close/>
                <a:moveTo>
                  <a:pt x="336062" y="38784"/>
                </a:moveTo>
                <a:cubicBezTo>
                  <a:pt x="425676" y="38784"/>
                  <a:pt x="510248" y="73651"/>
                  <a:pt x="573587" y="136912"/>
                </a:cubicBezTo>
                <a:cubicBezTo>
                  <a:pt x="664278" y="227494"/>
                  <a:pt x="695228" y="364804"/>
                  <a:pt x="652403" y="485938"/>
                </a:cubicBezTo>
                <a:cubicBezTo>
                  <a:pt x="652041" y="487735"/>
                  <a:pt x="650961" y="489173"/>
                  <a:pt x="650244" y="490970"/>
                </a:cubicBezTo>
                <a:cubicBezTo>
                  <a:pt x="649523" y="493126"/>
                  <a:pt x="648802" y="494923"/>
                  <a:pt x="647723" y="497082"/>
                </a:cubicBezTo>
                <a:cubicBezTo>
                  <a:pt x="630809" y="540934"/>
                  <a:pt x="605618" y="579754"/>
                  <a:pt x="573587" y="611745"/>
                </a:cubicBezTo>
                <a:cubicBezTo>
                  <a:pt x="544078" y="641218"/>
                  <a:pt x="509168" y="664583"/>
                  <a:pt x="469940" y="681839"/>
                </a:cubicBezTo>
                <a:cubicBezTo>
                  <a:pt x="467781" y="682556"/>
                  <a:pt x="465622" y="683636"/>
                  <a:pt x="463821" y="684353"/>
                </a:cubicBezTo>
                <a:lnTo>
                  <a:pt x="459144" y="686150"/>
                </a:lnTo>
                <a:cubicBezTo>
                  <a:pt x="419557" y="701606"/>
                  <a:pt x="377811" y="709515"/>
                  <a:pt x="335344" y="709515"/>
                </a:cubicBezTo>
                <a:cubicBezTo>
                  <a:pt x="245734" y="709515"/>
                  <a:pt x="161521" y="674647"/>
                  <a:pt x="98540" y="611387"/>
                </a:cubicBezTo>
                <a:cubicBezTo>
                  <a:pt x="12168" y="525117"/>
                  <a:pt x="-19863" y="400748"/>
                  <a:pt x="12168" y="285005"/>
                </a:cubicBezTo>
                <a:lnTo>
                  <a:pt x="174116" y="447118"/>
                </a:lnTo>
                <a:cubicBezTo>
                  <a:pt x="179514" y="452150"/>
                  <a:pt x="186350" y="455027"/>
                  <a:pt x="193910" y="454306"/>
                </a:cubicBezTo>
                <a:lnTo>
                  <a:pt x="381767" y="444600"/>
                </a:lnTo>
                <a:cubicBezTo>
                  <a:pt x="395084" y="443882"/>
                  <a:pt x="405520" y="433100"/>
                  <a:pt x="406241" y="420159"/>
                </a:cubicBezTo>
                <a:lnTo>
                  <a:pt x="416319" y="232526"/>
                </a:lnTo>
                <a:cubicBezTo>
                  <a:pt x="416678" y="224979"/>
                  <a:pt x="413798" y="217788"/>
                  <a:pt x="408759" y="212756"/>
                </a:cubicBezTo>
                <a:lnTo>
                  <a:pt x="246451" y="50646"/>
                </a:lnTo>
                <a:cubicBezTo>
                  <a:pt x="275602" y="42737"/>
                  <a:pt x="305473" y="38784"/>
                  <a:pt x="336062" y="38784"/>
                </a:cubicBezTo>
                <a:close/>
                <a:moveTo>
                  <a:pt x="1194190" y="0"/>
                </a:moveTo>
                <a:lnTo>
                  <a:pt x="1256108" y="12579"/>
                </a:lnTo>
                <a:lnTo>
                  <a:pt x="1540986" y="253558"/>
                </a:lnTo>
                <a:lnTo>
                  <a:pt x="1540986" y="477562"/>
                </a:lnTo>
                <a:lnTo>
                  <a:pt x="1438986" y="375948"/>
                </a:lnTo>
                <a:cubicBezTo>
                  <a:pt x="1437186" y="374151"/>
                  <a:pt x="1435385" y="372354"/>
                  <a:pt x="1432864" y="371275"/>
                </a:cubicBezTo>
                <a:lnTo>
                  <a:pt x="1190952" y="244042"/>
                </a:lnTo>
                <a:lnTo>
                  <a:pt x="1140912" y="171799"/>
                </a:lnTo>
                <a:close/>
              </a:path>
            </a:pathLst>
          </a:custGeom>
          <a:solidFill>
            <a:schemeClr val="bg1">
              <a:alpha val="6000"/>
            </a:schemeClr>
          </a:solidFill>
          <a:ln>
            <a:noFill/>
          </a:ln>
        </p:spPr>
      </p:sp>
      <p:cxnSp>
        <p:nvCxnSpPr>
          <p:cNvPr id="94" name="直接连接符 93">
            <a:extLst>
              <a:ext uri="{FF2B5EF4-FFF2-40B4-BE49-F238E27FC236}">
                <a16:creationId xmlns:a16="http://schemas.microsoft.com/office/drawing/2014/main" xmlns="" id="{D2854802-CF5B-4111-A1EF-6D83D9B006AC}"/>
              </a:ext>
            </a:extLst>
          </p:cNvPr>
          <p:cNvCxnSpPr/>
          <p:nvPr/>
        </p:nvCxnSpPr>
        <p:spPr>
          <a:xfrm>
            <a:off x="7312277" y="4189798"/>
            <a:ext cx="3305213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>
            <a:extLst>
              <a:ext uri="{FF2B5EF4-FFF2-40B4-BE49-F238E27FC236}">
                <a16:creationId xmlns:a16="http://schemas.microsoft.com/office/drawing/2014/main" xmlns="" id="{8BD18E07-AFB7-457F-A178-65FA3A30AA68}"/>
              </a:ext>
            </a:extLst>
          </p:cNvPr>
          <p:cNvCxnSpPr/>
          <p:nvPr/>
        </p:nvCxnSpPr>
        <p:spPr>
          <a:xfrm>
            <a:off x="7312277" y="5117935"/>
            <a:ext cx="3305213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组合 95">
            <a:extLst>
              <a:ext uri="{FF2B5EF4-FFF2-40B4-BE49-F238E27FC236}">
                <a16:creationId xmlns:a16="http://schemas.microsoft.com/office/drawing/2014/main" xmlns="" id="{52A26842-8FCE-4DBA-B4EF-0841F8F9788C}"/>
              </a:ext>
            </a:extLst>
          </p:cNvPr>
          <p:cNvGrpSpPr/>
          <p:nvPr/>
        </p:nvGrpSpPr>
        <p:grpSpPr>
          <a:xfrm>
            <a:off x="7312277" y="3002216"/>
            <a:ext cx="3305213" cy="46298"/>
            <a:chOff x="1914525" y="2946886"/>
            <a:chExt cx="3305213" cy="46298"/>
          </a:xfrm>
        </p:grpSpPr>
        <p:cxnSp>
          <p:nvCxnSpPr>
            <p:cNvPr id="97" name="直接连接符 96">
              <a:extLst>
                <a:ext uri="{FF2B5EF4-FFF2-40B4-BE49-F238E27FC236}">
                  <a16:creationId xmlns:a16="http://schemas.microsoft.com/office/drawing/2014/main" xmlns="" id="{D98B54F8-6458-490A-B40C-CCD787914B6E}"/>
                </a:ext>
              </a:extLst>
            </p:cNvPr>
            <p:cNvCxnSpPr>
              <a:cxnSpLocks/>
            </p:cNvCxnSpPr>
            <p:nvPr/>
          </p:nvCxnSpPr>
          <p:spPr>
            <a:xfrm>
              <a:off x="1946237" y="2968967"/>
              <a:ext cx="327350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xmlns="" id="{D94017F9-5850-43FB-B598-54226AA06DA2}"/>
                </a:ext>
              </a:extLst>
            </p:cNvPr>
            <p:cNvSpPr/>
            <p:nvPr/>
          </p:nvSpPr>
          <p:spPr>
            <a:xfrm>
              <a:off x="1914525" y="2946886"/>
              <a:ext cx="450850" cy="462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373524F2-0537-4C85-811B-1A91B898FD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83957" y="568325"/>
            <a:ext cx="6024085" cy="553998"/>
          </a:xfrm>
        </p:spPr>
        <p:txBody>
          <a:bodyPr/>
          <a:lstStyle/>
          <a:p>
            <a:r>
              <a:rPr lang="en-US" altLang="zh-CN" dirty="0"/>
              <a:t>APPLICATION SCENARIOS</a:t>
            </a:r>
            <a:endParaRPr lang="zh-CN" altLang="en-US" dirty="0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xmlns="" id="{88D6BF7F-67D1-4577-BD6C-38C3D5470E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11756" y="723265"/>
            <a:ext cx="1968488" cy="503921"/>
          </a:xfrm>
        </p:spPr>
        <p:txBody>
          <a:bodyPr/>
          <a:lstStyle/>
          <a:p>
            <a:r>
              <a:rPr lang="zh-CN" altLang="en-US" dirty="0"/>
              <a:t>应用场景</a:t>
            </a:r>
          </a:p>
        </p:txBody>
      </p:sp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18940581-EE34-40E2-9C09-08AA378C151B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16" r="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61594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545BFCC1-C290-4B02-BF80-BB070EC326C9}"/>
              </a:ext>
            </a:extLst>
          </p:cNvPr>
          <p:cNvSpPr/>
          <p:nvPr/>
        </p:nvSpPr>
        <p:spPr>
          <a:xfrm>
            <a:off x="3590267" y="4541727"/>
            <a:ext cx="518603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latin typeface="+mj-ea"/>
                <a:ea typeface="+mj-ea"/>
              </a:rPr>
              <a:t>感谢您的观看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B45F0CB8-0E86-44F3-B8F4-B5B5AC6352C8}"/>
              </a:ext>
            </a:extLst>
          </p:cNvPr>
          <p:cNvGrpSpPr/>
          <p:nvPr/>
        </p:nvGrpSpPr>
        <p:grpSpPr>
          <a:xfrm>
            <a:off x="3239166" y="1099168"/>
            <a:ext cx="5713668" cy="3066298"/>
            <a:chOff x="5794640" y="3575752"/>
            <a:chExt cx="3530072" cy="1894449"/>
          </a:xfrm>
        </p:grpSpPr>
        <p:sp>
          <p:nvSpPr>
            <p:cNvPr id="44" name="PA-矩形 10">
              <a:extLst>
                <a:ext uri="{FF2B5EF4-FFF2-40B4-BE49-F238E27FC236}">
                  <a16:creationId xmlns:a16="http://schemas.microsoft.com/office/drawing/2014/main" xmlns="" id="{568DAE23-CB01-4120-B7ED-73CCA800A92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6731583" y="3575752"/>
              <a:ext cx="1656184" cy="1656184"/>
            </a:xfrm>
            <a:prstGeom prst="rect">
              <a:avLst/>
            </a:prstGeom>
            <a:gradFill flip="none" rotWithShape="1">
              <a:gsLst>
                <a:gs pos="50000">
                  <a:schemeClr val="bg1">
                    <a:alpha val="0"/>
                  </a:schemeClr>
                </a:gs>
                <a:gs pos="0">
                  <a:schemeClr val="bg1">
                    <a:alpha val="25000"/>
                  </a:schemeClr>
                </a:gs>
                <a:gs pos="100000">
                  <a:schemeClr val="bg1">
                    <a:alpha val="25000"/>
                  </a:schemeClr>
                </a:gs>
              </a:gsLst>
              <a:lin ang="2700000" scaled="1"/>
              <a:tileRect/>
            </a:gradFill>
            <a:ln w="9525" cap="flat" cmpd="sng" algn="ctr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PA-梯形 51">
              <a:extLst>
                <a:ext uri="{FF2B5EF4-FFF2-40B4-BE49-F238E27FC236}">
                  <a16:creationId xmlns:a16="http://schemas.microsoft.com/office/drawing/2014/main" xmlns="" id="{B9707F1D-925A-431B-8696-3BD80DB3DD8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5794640" y="5176120"/>
              <a:ext cx="3530072" cy="294081"/>
            </a:xfrm>
            <a:prstGeom prst="trapezoid">
              <a:avLst>
                <a:gd name="adj" fmla="val 196907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5400000" scaled="1"/>
              <a:tileRect/>
            </a:gradFill>
            <a:ln w="12700"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任意多边形: 形状 45">
            <a:extLst>
              <a:ext uri="{FF2B5EF4-FFF2-40B4-BE49-F238E27FC236}">
                <a16:creationId xmlns:a16="http://schemas.microsoft.com/office/drawing/2014/main" xmlns="" id="{1A986264-CE03-4251-96B1-582194FF2C87}"/>
              </a:ext>
            </a:extLst>
          </p:cNvPr>
          <p:cNvSpPr/>
          <p:nvPr/>
        </p:nvSpPr>
        <p:spPr>
          <a:xfrm>
            <a:off x="7806878" y="1725992"/>
            <a:ext cx="2768998" cy="530943"/>
          </a:xfrm>
          <a:custGeom>
            <a:avLst/>
            <a:gdLst>
              <a:gd name="connsiteX0" fmla="*/ 359548 w 2598693"/>
              <a:gd name="connsiteY0" fmla="*/ 0 h 562270"/>
              <a:gd name="connsiteX1" fmla="*/ 2317558 w 2598693"/>
              <a:gd name="connsiteY1" fmla="*/ 0 h 562270"/>
              <a:gd name="connsiteX2" fmla="*/ 2598693 w 2598693"/>
              <a:gd name="connsiteY2" fmla="*/ 281135 h 562270"/>
              <a:gd name="connsiteX3" fmla="*/ 2317558 w 2598693"/>
              <a:gd name="connsiteY3" fmla="*/ 562270 h 562270"/>
              <a:gd name="connsiteX4" fmla="*/ 359548 w 2598693"/>
              <a:gd name="connsiteY4" fmla="*/ 562270 h 562270"/>
              <a:gd name="connsiteX5" fmla="*/ 202363 w 2598693"/>
              <a:gd name="connsiteY5" fmla="*/ 514257 h 562270"/>
              <a:gd name="connsiteX6" fmla="*/ 193703 w 2598693"/>
              <a:gd name="connsiteY6" fmla="*/ 507112 h 562270"/>
              <a:gd name="connsiteX7" fmla="*/ 0 w 2598693"/>
              <a:gd name="connsiteY7" fmla="*/ 553147 h 562270"/>
              <a:gd name="connsiteX8" fmla="*/ 41501 w 2598693"/>
              <a:gd name="connsiteY8" fmla="*/ 528590 h 562270"/>
              <a:gd name="connsiteX9" fmla="*/ 103745 w 2598693"/>
              <a:gd name="connsiteY9" fmla="*/ 467177 h 562270"/>
              <a:gd name="connsiteX10" fmla="*/ 125535 w 2598693"/>
              <a:gd name="connsiteY10" fmla="*/ 427689 h 562270"/>
              <a:gd name="connsiteX11" fmla="*/ 100506 w 2598693"/>
              <a:gd name="connsiteY11" fmla="*/ 390566 h 562270"/>
              <a:gd name="connsiteX12" fmla="*/ 78413 w 2598693"/>
              <a:gd name="connsiteY12" fmla="*/ 281135 h 562270"/>
              <a:gd name="connsiteX13" fmla="*/ 359548 w 2598693"/>
              <a:gd name="connsiteY13" fmla="*/ 0 h 56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98693" h="562270">
                <a:moveTo>
                  <a:pt x="359548" y="0"/>
                </a:moveTo>
                <a:lnTo>
                  <a:pt x="2317558" y="0"/>
                </a:lnTo>
                <a:cubicBezTo>
                  <a:pt x="2472825" y="0"/>
                  <a:pt x="2598693" y="125868"/>
                  <a:pt x="2598693" y="281135"/>
                </a:cubicBezTo>
                <a:cubicBezTo>
                  <a:pt x="2598693" y="436402"/>
                  <a:pt x="2472825" y="562270"/>
                  <a:pt x="2317558" y="562270"/>
                </a:cubicBezTo>
                <a:lnTo>
                  <a:pt x="359548" y="562270"/>
                </a:lnTo>
                <a:cubicBezTo>
                  <a:pt x="301323" y="562270"/>
                  <a:pt x="247232" y="544570"/>
                  <a:pt x="202363" y="514257"/>
                </a:cubicBezTo>
                <a:lnTo>
                  <a:pt x="193703" y="507112"/>
                </a:lnTo>
                <a:lnTo>
                  <a:pt x="0" y="553147"/>
                </a:lnTo>
                <a:lnTo>
                  <a:pt x="41501" y="528590"/>
                </a:lnTo>
                <a:cubicBezTo>
                  <a:pt x="65281" y="511125"/>
                  <a:pt x="86199" y="490379"/>
                  <a:pt x="103745" y="467177"/>
                </a:cubicBezTo>
                <a:lnTo>
                  <a:pt x="125535" y="427689"/>
                </a:lnTo>
                <a:lnTo>
                  <a:pt x="100506" y="390566"/>
                </a:lnTo>
                <a:cubicBezTo>
                  <a:pt x="86280" y="356931"/>
                  <a:pt x="78413" y="319952"/>
                  <a:pt x="78413" y="281135"/>
                </a:cubicBezTo>
                <a:cubicBezTo>
                  <a:pt x="78413" y="125868"/>
                  <a:pt x="204281" y="0"/>
                  <a:pt x="35954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电话：</a:t>
            </a:r>
            <a:r>
              <a:rPr lang="en-US" altLang="zh-CN" sz="1600">
                <a:solidFill>
                  <a:schemeClr val="accent1"/>
                </a:solidFill>
                <a:latin typeface="+mj-ea"/>
                <a:ea typeface="+mj-ea"/>
              </a:rPr>
              <a:t>(</a:t>
            </a:r>
            <a:r>
              <a:rPr lang="en-US" altLang="zh-CN" sz="1600" smtClean="0">
                <a:solidFill>
                  <a:schemeClr val="accent1"/>
                </a:solidFill>
                <a:latin typeface="+mj-ea"/>
                <a:ea typeface="+mj-ea"/>
              </a:rPr>
              <a:t>0xx) </a:t>
            </a:r>
            <a:r>
              <a:rPr lang="en-US" altLang="zh-CN" sz="1600" dirty="0" smtClean="0">
                <a:solidFill>
                  <a:schemeClr val="accent1"/>
                </a:solidFill>
                <a:latin typeface="+mj-ea"/>
                <a:ea typeface="+mj-ea"/>
              </a:rPr>
              <a:t>XXXX 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8888</a:t>
            </a: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xmlns="" id="{5320238D-089C-4635-BB15-A85E2C7FD472}"/>
              </a:ext>
            </a:extLst>
          </p:cNvPr>
          <p:cNvSpPr/>
          <p:nvPr/>
        </p:nvSpPr>
        <p:spPr>
          <a:xfrm rot="1857754">
            <a:off x="8316627" y="4544270"/>
            <a:ext cx="387587" cy="387587"/>
          </a:xfrm>
          <a:prstGeom prst="ellipse">
            <a:avLst/>
          </a:prstGeom>
          <a:noFill/>
          <a:ln w="101600">
            <a:gradFill>
              <a:gsLst>
                <a:gs pos="0">
                  <a:schemeClr val="accent3">
                    <a:alpha val="67000"/>
                  </a:schemeClr>
                </a:gs>
                <a:gs pos="82000">
                  <a:schemeClr val="accent3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阿里巴巴普惠体 R"/>
              <a:cs typeface="+mn-cs"/>
            </a:endParaRPr>
          </a:p>
        </p:txBody>
      </p:sp>
      <p:sp>
        <p:nvSpPr>
          <p:cNvPr id="52" name="任意多边形: 形状 51">
            <a:extLst>
              <a:ext uri="{FF2B5EF4-FFF2-40B4-BE49-F238E27FC236}">
                <a16:creationId xmlns:a16="http://schemas.microsoft.com/office/drawing/2014/main" xmlns="" id="{92B93802-42B2-4829-A356-AAB009E94254}"/>
              </a:ext>
            </a:extLst>
          </p:cNvPr>
          <p:cNvSpPr/>
          <p:nvPr/>
        </p:nvSpPr>
        <p:spPr>
          <a:xfrm>
            <a:off x="7693830" y="2973337"/>
            <a:ext cx="831323" cy="234826"/>
          </a:xfrm>
          <a:custGeom>
            <a:avLst/>
            <a:gdLst>
              <a:gd name="connsiteX0" fmla="*/ 359548 w 2598693"/>
              <a:gd name="connsiteY0" fmla="*/ 0 h 562270"/>
              <a:gd name="connsiteX1" fmla="*/ 2317558 w 2598693"/>
              <a:gd name="connsiteY1" fmla="*/ 0 h 562270"/>
              <a:gd name="connsiteX2" fmla="*/ 2598693 w 2598693"/>
              <a:gd name="connsiteY2" fmla="*/ 281135 h 562270"/>
              <a:gd name="connsiteX3" fmla="*/ 2317558 w 2598693"/>
              <a:gd name="connsiteY3" fmla="*/ 562270 h 562270"/>
              <a:gd name="connsiteX4" fmla="*/ 359548 w 2598693"/>
              <a:gd name="connsiteY4" fmla="*/ 562270 h 562270"/>
              <a:gd name="connsiteX5" fmla="*/ 202363 w 2598693"/>
              <a:gd name="connsiteY5" fmla="*/ 514257 h 562270"/>
              <a:gd name="connsiteX6" fmla="*/ 193703 w 2598693"/>
              <a:gd name="connsiteY6" fmla="*/ 507112 h 562270"/>
              <a:gd name="connsiteX7" fmla="*/ 0 w 2598693"/>
              <a:gd name="connsiteY7" fmla="*/ 553147 h 562270"/>
              <a:gd name="connsiteX8" fmla="*/ 41501 w 2598693"/>
              <a:gd name="connsiteY8" fmla="*/ 528590 h 562270"/>
              <a:gd name="connsiteX9" fmla="*/ 103745 w 2598693"/>
              <a:gd name="connsiteY9" fmla="*/ 467177 h 562270"/>
              <a:gd name="connsiteX10" fmla="*/ 125535 w 2598693"/>
              <a:gd name="connsiteY10" fmla="*/ 427689 h 562270"/>
              <a:gd name="connsiteX11" fmla="*/ 100506 w 2598693"/>
              <a:gd name="connsiteY11" fmla="*/ 390566 h 562270"/>
              <a:gd name="connsiteX12" fmla="*/ 78413 w 2598693"/>
              <a:gd name="connsiteY12" fmla="*/ 281135 h 562270"/>
              <a:gd name="connsiteX13" fmla="*/ 359548 w 2598693"/>
              <a:gd name="connsiteY13" fmla="*/ 0 h 56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98693" h="562270">
                <a:moveTo>
                  <a:pt x="359548" y="0"/>
                </a:moveTo>
                <a:lnTo>
                  <a:pt x="2317558" y="0"/>
                </a:lnTo>
                <a:cubicBezTo>
                  <a:pt x="2472825" y="0"/>
                  <a:pt x="2598693" y="125868"/>
                  <a:pt x="2598693" y="281135"/>
                </a:cubicBezTo>
                <a:cubicBezTo>
                  <a:pt x="2598693" y="436402"/>
                  <a:pt x="2472825" y="562270"/>
                  <a:pt x="2317558" y="562270"/>
                </a:cubicBezTo>
                <a:lnTo>
                  <a:pt x="359548" y="562270"/>
                </a:lnTo>
                <a:cubicBezTo>
                  <a:pt x="301323" y="562270"/>
                  <a:pt x="247232" y="544570"/>
                  <a:pt x="202363" y="514257"/>
                </a:cubicBezTo>
                <a:lnTo>
                  <a:pt x="193703" y="507112"/>
                </a:lnTo>
                <a:lnTo>
                  <a:pt x="0" y="553147"/>
                </a:lnTo>
                <a:lnTo>
                  <a:pt x="41501" y="528590"/>
                </a:lnTo>
                <a:cubicBezTo>
                  <a:pt x="65281" y="511125"/>
                  <a:pt x="86199" y="490379"/>
                  <a:pt x="103745" y="467177"/>
                </a:cubicBezTo>
                <a:lnTo>
                  <a:pt x="125535" y="427689"/>
                </a:lnTo>
                <a:lnTo>
                  <a:pt x="100506" y="390566"/>
                </a:lnTo>
                <a:cubicBezTo>
                  <a:pt x="86280" y="356931"/>
                  <a:pt x="78413" y="319952"/>
                  <a:pt x="78413" y="281135"/>
                </a:cubicBezTo>
                <a:cubicBezTo>
                  <a:pt x="78413" y="125868"/>
                  <a:pt x="204281" y="0"/>
                  <a:pt x="35954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25000"/>
                </a:schemeClr>
              </a:gs>
              <a:gs pos="100000">
                <a:schemeClr val="bg1">
                  <a:alpha val="2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000" spc="300" dirty="0"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53" name="任意多边形: 形状 52">
            <a:extLst>
              <a:ext uri="{FF2B5EF4-FFF2-40B4-BE49-F238E27FC236}">
                <a16:creationId xmlns:a16="http://schemas.microsoft.com/office/drawing/2014/main" xmlns="" id="{C8D26A49-AED6-4E30-8A53-499466EFA121}"/>
              </a:ext>
            </a:extLst>
          </p:cNvPr>
          <p:cNvSpPr/>
          <p:nvPr/>
        </p:nvSpPr>
        <p:spPr>
          <a:xfrm flipH="1">
            <a:off x="3169634" y="1499895"/>
            <a:ext cx="1175943" cy="332172"/>
          </a:xfrm>
          <a:custGeom>
            <a:avLst/>
            <a:gdLst>
              <a:gd name="connsiteX0" fmla="*/ 359548 w 2598693"/>
              <a:gd name="connsiteY0" fmla="*/ 0 h 562270"/>
              <a:gd name="connsiteX1" fmla="*/ 2317558 w 2598693"/>
              <a:gd name="connsiteY1" fmla="*/ 0 h 562270"/>
              <a:gd name="connsiteX2" fmla="*/ 2598693 w 2598693"/>
              <a:gd name="connsiteY2" fmla="*/ 281135 h 562270"/>
              <a:gd name="connsiteX3" fmla="*/ 2317558 w 2598693"/>
              <a:gd name="connsiteY3" fmla="*/ 562270 h 562270"/>
              <a:gd name="connsiteX4" fmla="*/ 359548 w 2598693"/>
              <a:gd name="connsiteY4" fmla="*/ 562270 h 562270"/>
              <a:gd name="connsiteX5" fmla="*/ 202363 w 2598693"/>
              <a:gd name="connsiteY5" fmla="*/ 514257 h 562270"/>
              <a:gd name="connsiteX6" fmla="*/ 193703 w 2598693"/>
              <a:gd name="connsiteY6" fmla="*/ 507112 h 562270"/>
              <a:gd name="connsiteX7" fmla="*/ 0 w 2598693"/>
              <a:gd name="connsiteY7" fmla="*/ 553147 h 562270"/>
              <a:gd name="connsiteX8" fmla="*/ 41501 w 2598693"/>
              <a:gd name="connsiteY8" fmla="*/ 528590 h 562270"/>
              <a:gd name="connsiteX9" fmla="*/ 103745 w 2598693"/>
              <a:gd name="connsiteY9" fmla="*/ 467177 h 562270"/>
              <a:gd name="connsiteX10" fmla="*/ 125535 w 2598693"/>
              <a:gd name="connsiteY10" fmla="*/ 427689 h 562270"/>
              <a:gd name="connsiteX11" fmla="*/ 100506 w 2598693"/>
              <a:gd name="connsiteY11" fmla="*/ 390566 h 562270"/>
              <a:gd name="connsiteX12" fmla="*/ 78413 w 2598693"/>
              <a:gd name="connsiteY12" fmla="*/ 281135 h 562270"/>
              <a:gd name="connsiteX13" fmla="*/ 359548 w 2598693"/>
              <a:gd name="connsiteY13" fmla="*/ 0 h 56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98693" h="562270">
                <a:moveTo>
                  <a:pt x="359548" y="0"/>
                </a:moveTo>
                <a:lnTo>
                  <a:pt x="2317558" y="0"/>
                </a:lnTo>
                <a:cubicBezTo>
                  <a:pt x="2472825" y="0"/>
                  <a:pt x="2598693" y="125868"/>
                  <a:pt x="2598693" y="281135"/>
                </a:cubicBezTo>
                <a:cubicBezTo>
                  <a:pt x="2598693" y="436402"/>
                  <a:pt x="2472825" y="562270"/>
                  <a:pt x="2317558" y="562270"/>
                </a:cubicBezTo>
                <a:lnTo>
                  <a:pt x="359548" y="562270"/>
                </a:lnTo>
                <a:cubicBezTo>
                  <a:pt x="301323" y="562270"/>
                  <a:pt x="247232" y="544570"/>
                  <a:pt x="202363" y="514257"/>
                </a:cubicBezTo>
                <a:lnTo>
                  <a:pt x="193703" y="507112"/>
                </a:lnTo>
                <a:lnTo>
                  <a:pt x="0" y="553147"/>
                </a:lnTo>
                <a:lnTo>
                  <a:pt x="41501" y="528590"/>
                </a:lnTo>
                <a:cubicBezTo>
                  <a:pt x="65281" y="511125"/>
                  <a:pt x="86199" y="490379"/>
                  <a:pt x="103745" y="467177"/>
                </a:cubicBezTo>
                <a:lnTo>
                  <a:pt x="125535" y="427689"/>
                </a:lnTo>
                <a:lnTo>
                  <a:pt x="100506" y="390566"/>
                </a:lnTo>
                <a:cubicBezTo>
                  <a:pt x="86280" y="356931"/>
                  <a:pt x="78413" y="319952"/>
                  <a:pt x="78413" y="281135"/>
                </a:cubicBezTo>
                <a:cubicBezTo>
                  <a:pt x="78413" y="125868"/>
                  <a:pt x="204281" y="0"/>
                  <a:pt x="359548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13000"/>
                </a:schemeClr>
              </a:gs>
              <a:gs pos="100000">
                <a:schemeClr val="bg1">
                  <a:alpha val="8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000" spc="300" dirty="0"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54" name="任意多边形: 形状 53">
            <a:extLst>
              <a:ext uri="{FF2B5EF4-FFF2-40B4-BE49-F238E27FC236}">
                <a16:creationId xmlns:a16="http://schemas.microsoft.com/office/drawing/2014/main" xmlns="" id="{119D1569-6405-4620-A57B-3F159A7DCFAC}"/>
              </a:ext>
            </a:extLst>
          </p:cNvPr>
          <p:cNvSpPr/>
          <p:nvPr/>
        </p:nvSpPr>
        <p:spPr>
          <a:xfrm>
            <a:off x="696662" y="2328230"/>
            <a:ext cx="3904360" cy="599224"/>
          </a:xfrm>
          <a:custGeom>
            <a:avLst/>
            <a:gdLst>
              <a:gd name="connsiteX0" fmla="*/ 0 w 3904360"/>
              <a:gd name="connsiteY0" fmla="*/ 279988 h 599224"/>
              <a:gd name="connsiteX1" fmla="*/ 0 w 3904360"/>
              <a:gd name="connsiteY1" fmla="*/ 279989 h 599224"/>
              <a:gd name="connsiteX2" fmla="*/ 0 w 3904360"/>
              <a:gd name="connsiteY2" fmla="*/ 279989 h 599224"/>
              <a:gd name="connsiteX3" fmla="*/ 279989 w 3904360"/>
              <a:gd name="connsiteY3" fmla="*/ 0 h 599224"/>
              <a:gd name="connsiteX4" fmla="*/ 3624371 w 3904360"/>
              <a:gd name="connsiteY4" fmla="*/ 0 h 599224"/>
              <a:gd name="connsiteX5" fmla="*/ 3904360 w 3904360"/>
              <a:gd name="connsiteY5" fmla="*/ 279989 h 599224"/>
              <a:gd name="connsiteX6" fmla="*/ 3904359 w 3904360"/>
              <a:gd name="connsiteY6" fmla="*/ 279989 h 599224"/>
              <a:gd name="connsiteX7" fmla="*/ 3780915 w 3904360"/>
              <a:gd name="connsiteY7" fmla="*/ 512160 h 599224"/>
              <a:gd name="connsiteX8" fmla="*/ 3760446 w 3904360"/>
              <a:gd name="connsiteY8" fmla="*/ 523270 h 599224"/>
              <a:gd name="connsiteX9" fmla="*/ 3782026 w 3904360"/>
              <a:gd name="connsiteY9" fmla="*/ 599224 h 599224"/>
              <a:gd name="connsiteX10" fmla="*/ 3689629 w 3904360"/>
              <a:gd name="connsiteY10" fmla="*/ 551549 h 599224"/>
              <a:gd name="connsiteX11" fmla="*/ 3680798 w 3904360"/>
              <a:gd name="connsiteY11" fmla="*/ 554290 h 599224"/>
              <a:gd name="connsiteX12" fmla="*/ 3624370 w 3904360"/>
              <a:gd name="connsiteY12" fmla="*/ 559978 h 599224"/>
              <a:gd name="connsiteX13" fmla="*/ 279989 w 3904360"/>
              <a:gd name="connsiteY13" fmla="*/ 559977 h 599224"/>
              <a:gd name="connsiteX14" fmla="*/ 22003 w 3904360"/>
              <a:gd name="connsiteY14" fmla="*/ 388973 h 599224"/>
              <a:gd name="connsiteX15" fmla="*/ 0 w 3904360"/>
              <a:gd name="connsiteY15" fmla="*/ 279989 h 599224"/>
              <a:gd name="connsiteX16" fmla="*/ 22003 w 3904360"/>
              <a:gd name="connsiteY16" fmla="*/ 171005 h 599224"/>
              <a:gd name="connsiteX17" fmla="*/ 279989 w 3904360"/>
              <a:gd name="connsiteY17" fmla="*/ 0 h 59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04360" h="599224">
                <a:moveTo>
                  <a:pt x="0" y="279988"/>
                </a:moveTo>
                <a:lnTo>
                  <a:pt x="0" y="279989"/>
                </a:lnTo>
                <a:lnTo>
                  <a:pt x="0" y="279989"/>
                </a:lnTo>
                <a:close/>
                <a:moveTo>
                  <a:pt x="279989" y="0"/>
                </a:moveTo>
                <a:lnTo>
                  <a:pt x="3624371" y="0"/>
                </a:lnTo>
                <a:cubicBezTo>
                  <a:pt x="3779005" y="0"/>
                  <a:pt x="3904360" y="125355"/>
                  <a:pt x="3904360" y="279989"/>
                </a:cubicBezTo>
                <a:lnTo>
                  <a:pt x="3904359" y="279989"/>
                </a:lnTo>
                <a:cubicBezTo>
                  <a:pt x="3904359" y="376635"/>
                  <a:pt x="3855392" y="461845"/>
                  <a:pt x="3780915" y="512160"/>
                </a:cubicBezTo>
                <a:lnTo>
                  <a:pt x="3760446" y="523270"/>
                </a:lnTo>
                <a:lnTo>
                  <a:pt x="3782026" y="599224"/>
                </a:lnTo>
                <a:lnTo>
                  <a:pt x="3689629" y="551549"/>
                </a:lnTo>
                <a:lnTo>
                  <a:pt x="3680798" y="554290"/>
                </a:lnTo>
                <a:cubicBezTo>
                  <a:pt x="3662571" y="558019"/>
                  <a:pt x="3643700" y="559978"/>
                  <a:pt x="3624370" y="559978"/>
                </a:cubicBezTo>
                <a:lnTo>
                  <a:pt x="279989" y="559977"/>
                </a:lnTo>
                <a:cubicBezTo>
                  <a:pt x="164014" y="559977"/>
                  <a:pt x="64508" y="489465"/>
                  <a:pt x="22003" y="388973"/>
                </a:cubicBezTo>
                <a:lnTo>
                  <a:pt x="0" y="279989"/>
                </a:lnTo>
                <a:lnTo>
                  <a:pt x="22003" y="171005"/>
                </a:lnTo>
                <a:cubicBezTo>
                  <a:pt x="64508" y="70512"/>
                  <a:pt x="164014" y="0"/>
                  <a:pt x="2799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地址：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XX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省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XX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市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XX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街道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XX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大厦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XX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层</a:t>
            </a:r>
            <a:endParaRPr lang="en-US" altLang="zh-CN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58" name="PA-组合 42">
            <a:extLst>
              <a:ext uri="{FF2B5EF4-FFF2-40B4-BE49-F238E27FC236}">
                <a16:creationId xmlns:a16="http://schemas.microsoft.com/office/drawing/2014/main" xmlns="" id="{51A8491F-C9F1-4948-878D-C19D14EE30C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 flipH="1" flipV="1">
            <a:off x="10191225" y="-157926"/>
            <a:ext cx="1041115" cy="5717952"/>
            <a:chOff x="3928589" y="-561004"/>
            <a:chExt cx="1041115" cy="5717952"/>
          </a:xfrm>
        </p:grpSpPr>
        <p:sp>
          <p:nvSpPr>
            <p:cNvPr id="59" name="PA-圆角矩形 43">
              <a:extLst>
                <a:ext uri="{FF2B5EF4-FFF2-40B4-BE49-F238E27FC236}">
                  <a16:creationId xmlns:a16="http://schemas.microsoft.com/office/drawing/2014/main" xmlns="" id="{1AAA1E1D-3F52-4DFA-8A2A-0F8A1036574B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 rot="18900000">
              <a:off x="3928589" y="1841306"/>
              <a:ext cx="51540" cy="331564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alpha val="2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PA-圆角矩形 44">
              <a:extLst>
                <a:ext uri="{FF2B5EF4-FFF2-40B4-BE49-F238E27FC236}">
                  <a16:creationId xmlns:a16="http://schemas.microsoft.com/office/drawing/2014/main" xmlns="" id="{7E000D69-0D9D-43DB-B69C-2DDA7A05B24A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18900000">
              <a:off x="4923985" y="-561004"/>
              <a:ext cx="45719" cy="187679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alpha val="3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6" name="PA-梯形 51">
            <a:extLst>
              <a:ext uri="{FF2B5EF4-FFF2-40B4-BE49-F238E27FC236}">
                <a16:creationId xmlns:a16="http://schemas.microsoft.com/office/drawing/2014/main" xmlns="" id="{46B18459-C076-45B8-9268-6EB19D72C36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812066" y="4066300"/>
            <a:ext cx="4567869" cy="327445"/>
          </a:xfrm>
          <a:prstGeom prst="trapezoid">
            <a:avLst>
              <a:gd name="adj" fmla="val 196907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5400000" scaled="1"/>
            <a:tileRect/>
          </a:gradFill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占位符 16" descr="QQ图片20200410112218.jpg"/>
          <p:cNvPicPr>
            <a:picLocks noGrp="1" noChangeAspect="1"/>
          </p:cNvPicPr>
          <p:nvPr>
            <p:ph type="pic" sz="quarter" idx="10"/>
          </p:nvPr>
        </p:nvPicPr>
        <p:blipFill>
          <a:blip r:embed="rId9"/>
          <a:srcRect t="335" b="3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84138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null,&quot;Name&quot;:&quot;正常&quot;,&quot;HeaderHeight&quot;:15.0,&quot;FooterHeight&quot;:9.0,&quot;SideMargin&quot;:5.5,&quot;TopMargin&quot;:0.0,&quot;BottomMargin&quot;:0.0,&quot;IntervalMargin&quot;:1.5,&quot;SettingType&quot;:&quot;System&quot;}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057A6"/>
      </a:accent1>
      <a:accent2>
        <a:srgbClr val="1B9BCD"/>
      </a:accent2>
      <a:accent3>
        <a:srgbClr val="75B72A"/>
      </a:accent3>
      <a:accent4>
        <a:srgbClr val="833991"/>
      </a:accent4>
      <a:accent5>
        <a:srgbClr val="727B7A"/>
      </a:accent5>
      <a:accent6>
        <a:srgbClr val="B0AFAF"/>
      </a:accent6>
      <a:hlink>
        <a:srgbClr val="4472C4"/>
      </a:hlink>
      <a:folHlink>
        <a:srgbClr val="BFBFBF"/>
      </a:folHlink>
    </a:clrScheme>
    <a:fontScheme name="4yrhzwrh">
      <a:majorFont>
        <a:latin typeface="Bahnschrift"/>
        <a:ea typeface="阿里巴巴普惠体"/>
        <a:cs typeface=""/>
      </a:majorFont>
      <a:minorFont>
        <a:latin typeface="Bahnschrift"/>
        <a:ea typeface="阿里巴巴普惠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057A6"/>
    </a:accent1>
    <a:accent2>
      <a:srgbClr val="1B9BCD"/>
    </a:accent2>
    <a:accent3>
      <a:srgbClr val="75B72A"/>
    </a:accent3>
    <a:accent4>
      <a:srgbClr val="833991"/>
    </a:accent4>
    <a:accent5>
      <a:srgbClr val="727B7A"/>
    </a:accent5>
    <a:accent6>
      <a:srgbClr val="B0AFAF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991</Words>
  <Application>Microsoft Office PowerPoint</Application>
  <PresentationFormat>自定义</PresentationFormat>
  <Paragraphs>354</Paragraphs>
  <Slides>22</Slides>
  <Notes>22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>www.51pp tmob an.com</dc:subject>
  <dc:creator>PPT</dc:creator>
  <cp:keywords>PPT</cp:keywords>
  <dc:description>www.51 ppt moban.com</dc:description>
  <cp:lastModifiedBy>User</cp:lastModifiedBy>
  <cp:revision>45</cp:revision>
  <dcterms:created xsi:type="dcterms:W3CDTF">2020-07-25T07:31:05Z</dcterms:created>
  <dcterms:modified xsi:type="dcterms:W3CDTF">2020-09-05T02:31:15Z</dcterms:modified>
</cp:coreProperties>
</file>