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455" r:id="rId4"/>
    <p:sldMasterId id="2147493467" r:id="rId5"/>
    <p:sldMasterId id="2147493491" r:id="rId6"/>
  </p:sldMasterIdLst>
  <p:notesMasterIdLst>
    <p:notesMasterId r:id="rId20"/>
  </p:notesMasterIdLst>
  <p:sldIdLst>
    <p:sldId id="256" r:id="rId7"/>
    <p:sldId id="271" r:id="rId8"/>
    <p:sldId id="269" r:id="rId9"/>
    <p:sldId id="259" r:id="rId10"/>
    <p:sldId id="260" r:id="rId11"/>
    <p:sldId id="261" r:id="rId12"/>
    <p:sldId id="263" r:id="rId13"/>
    <p:sldId id="262" r:id="rId14"/>
    <p:sldId id="264" r:id="rId15"/>
    <p:sldId id="272" r:id="rId16"/>
    <p:sldId id="266" r:id="rId17"/>
    <p:sldId id="267" r:id="rId18"/>
    <p:sldId id="270" r:id="rId19"/>
  </p:sldIdLst>
  <p:sldSz cx="9144000" cy="5143500" type="screen16x9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3231"/>
    <a:srgbClr val="1CA185"/>
    <a:srgbClr val="00A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31" autoAdjust="0"/>
    <p:restoredTop sz="94698" autoAdjust="0"/>
  </p:normalViewPr>
  <p:slideViewPr>
    <p:cSldViewPr snapToGrid="0" snapToObjects="1">
      <p:cViewPr varScale="1">
        <p:scale>
          <a:sx n="115" d="100"/>
          <a:sy n="115" d="100"/>
        </p:scale>
        <p:origin x="510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66100-E38B-3D45-B511-46DBF87AB6AA}" type="datetimeFigureOut">
              <a:rPr lang="en-US" smtClean="0"/>
              <a:pPr/>
              <a:t>11/7/2018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2368DC-7B3D-164A-B1ED-BC693D6349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41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68DC-7B3D-164A-B1ED-BC693D6349C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02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68DC-7B3D-164A-B1ED-BC693D6349C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72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68DC-7B3D-164A-B1ED-BC693D6349C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08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68DC-7B3D-164A-B1ED-BC693D6349C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95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68DC-7B3D-164A-B1ED-BC693D6349C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45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68DC-7B3D-164A-B1ED-BC693D6349C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10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68DC-7B3D-164A-B1ED-BC693D6349C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11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68DC-7B3D-164A-B1ED-BC693D6349C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80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68DC-7B3D-164A-B1ED-BC693D6349C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727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68DC-7B3D-164A-B1ED-BC693D6349C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4164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68DC-7B3D-164A-B1ED-BC693D6349C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76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68DC-7B3D-164A-B1ED-BC693D6349C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34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368DC-7B3D-164A-B1ED-BC693D6349C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88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549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61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393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80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07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87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881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401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9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77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27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88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769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18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76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49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81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89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289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21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082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7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kstride_Icon_Color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08" y="205979"/>
            <a:ext cx="782972" cy="58879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8110" y="379983"/>
            <a:ext cx="400493" cy="1945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7216" y="205980"/>
            <a:ext cx="7659583" cy="531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3148" y="4845231"/>
            <a:ext cx="3524694" cy="2327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CorporateRewards- Confidential &amp; Proprietary</a:t>
            </a:r>
            <a:endParaRPr lang="en-US" dirty="0"/>
          </a:p>
        </p:txBody>
      </p:sp>
      <p:pic>
        <p:nvPicPr>
          <p:cNvPr id="8" name="Picture 7" descr="WorkStride-PowerdBy-logo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82" y="4721853"/>
            <a:ext cx="957818" cy="32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rgbClr val="31323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CA1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08" y="205979"/>
            <a:ext cx="782972" cy="58879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8110" y="379983"/>
            <a:ext cx="400493" cy="1945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7216" y="205980"/>
            <a:ext cx="7659583" cy="531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82" y="4721853"/>
            <a:ext cx="957817" cy="324381"/>
          </a:xfrm>
          <a:prstGeom prst="rect">
            <a:avLst/>
          </a:prstGeom>
        </p:spPr>
      </p:pic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473148" y="4838143"/>
            <a:ext cx="3524694" cy="2327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bg1"/>
                </a:solidFill>
              </a:rPr>
              <a:t>CorporateRewards- Confidential &amp; Proprietary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8110" y="379983"/>
            <a:ext cx="400493" cy="1945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7216" y="205980"/>
            <a:ext cx="7659583" cy="531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473148" y="4838143"/>
            <a:ext cx="3524694" cy="2327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smtClean="0"/>
              <a:t>CorporateRewards- Confidential &amp; Proprietary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71769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92" r:id="rId1"/>
    <p:sldLayoutId id="2147493493" r:id="rId2"/>
    <p:sldLayoutId id="2147493494" r:id="rId3"/>
    <p:sldLayoutId id="2147493495" r:id="rId4"/>
    <p:sldLayoutId id="2147493496" r:id="rId5"/>
    <p:sldLayoutId id="2147493497" r:id="rId6"/>
    <p:sldLayoutId id="2147493498" r:id="rId7"/>
    <p:sldLayoutId id="2147493499" r:id="rId8"/>
    <p:sldLayoutId id="2147493500" r:id="rId9"/>
    <p:sldLayoutId id="2147493501" r:id="rId10"/>
    <p:sldLayoutId id="2147493502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rgbClr val="31323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Pages_wide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345" y="-45435"/>
            <a:ext cx="9336690" cy="52518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851" y="2024042"/>
            <a:ext cx="5819598" cy="108271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3316778" y="3250276"/>
            <a:ext cx="2876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面试流程英文介绍</a:t>
            </a:r>
            <a:r>
              <a:rPr lang="en-US" altLang="zh-CN" dirty="0" err="1"/>
              <a:t>ppt</a:t>
            </a:r>
            <a:r>
              <a:rPr lang="zh-CN" altLang="en-US" dirty="0"/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103808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About Us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"/>
          <a:stretch>
            <a:fillRect/>
          </a:stretch>
        </p:blipFill>
        <p:spPr>
          <a:xfrm>
            <a:off x="58738" y="528320"/>
            <a:ext cx="8961437" cy="4597400"/>
          </a:xfrm>
        </p:spPr>
      </p:pic>
    </p:spTree>
    <p:extLst>
      <p:ext uri="{BB962C8B-B14F-4D97-AF65-F5344CB8AC3E}">
        <p14:creationId xmlns:p14="http://schemas.microsoft.com/office/powerpoint/2010/main" val="125309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clients_wide.ai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6" t="15627" r="5775" b="5247"/>
          <a:stretch/>
        </p:blipFill>
        <p:spPr>
          <a:xfrm>
            <a:off x="0" y="0"/>
            <a:ext cx="9144000" cy="51435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Clients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7" name="Picture 16" descr="WorkStride-PowerdBy-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052" y="4727573"/>
            <a:ext cx="914398" cy="309676"/>
          </a:xfrm>
          <a:prstGeom prst="rect">
            <a:avLst/>
          </a:prstGeom>
        </p:spPr>
      </p:pic>
      <p:pic>
        <p:nvPicPr>
          <p:cNvPr id="18" name="Picture 17" descr="Workstride_Icon_Colo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62" y="194731"/>
            <a:ext cx="805009" cy="6053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536" y="844730"/>
            <a:ext cx="2437398" cy="64519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4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A1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263" y="1829104"/>
            <a:ext cx="6245475" cy="1752657"/>
          </a:xfrm>
          <a:prstGeom prst="rect">
            <a:avLst/>
          </a:prstGeom>
        </p:spPr>
      </p:pic>
      <p:pic>
        <p:nvPicPr>
          <p:cNvPr id="13" name="Picture 12" descr="WorkStride_Program_Suite_White.ai"/>
          <p:cNvPicPr>
            <a:picLocks noChangeAspect="1"/>
          </p:cNvPicPr>
          <p:nvPr/>
        </p:nvPicPr>
        <p:blipFill>
          <a:blip r:embed="rId4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634" y="-11738"/>
            <a:ext cx="4602033" cy="515427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33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Products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rcRect l="-4560" r="-4560"/>
          <a:stretch>
            <a:fillRect/>
          </a:stretch>
        </p:blipFill>
        <p:spPr>
          <a:xfrm>
            <a:off x="272988" y="1081264"/>
            <a:ext cx="8598024" cy="3546436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3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WorkStride</a:t>
            </a:r>
            <a:r>
              <a:rPr lang="en-US" dirty="0" smtClean="0"/>
              <a:t> Difference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t="-39" b="-39"/>
          <a:stretch>
            <a:fillRect/>
          </a:stretch>
        </p:blipFill>
        <p:spPr/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45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Reporting and Business Intelligence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l="-18164" r="-18164"/>
          <a:stretch>
            <a:fillRect/>
          </a:stretch>
        </p:blipFill>
        <p:spPr>
          <a:xfrm>
            <a:off x="-284458" y="733092"/>
            <a:ext cx="9738316" cy="401677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53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Intuitive Reporting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l="-28352" r="-28352"/>
          <a:stretch>
            <a:fillRect/>
          </a:stretch>
        </p:blipFill>
        <p:spPr>
          <a:xfrm>
            <a:off x="-288493" y="831261"/>
            <a:ext cx="9720986" cy="4009626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98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Integration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l="-18164" r="-18164"/>
          <a:stretch>
            <a:fillRect/>
          </a:stretch>
        </p:blipFill>
        <p:spPr>
          <a:xfrm>
            <a:off x="-266368" y="728274"/>
            <a:ext cx="9676736" cy="399137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0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WorkStride</a:t>
            </a:r>
            <a:r>
              <a:rPr lang="en-US" dirty="0" smtClean="0"/>
              <a:t> Difference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rcRect l="-18492" r="-18492"/>
          <a:stretch>
            <a:fillRect/>
          </a:stretch>
        </p:blipFill>
        <p:spPr>
          <a:xfrm>
            <a:off x="-159467" y="793953"/>
            <a:ext cx="9377881" cy="3867653"/>
          </a:xfrm>
        </p:spPr>
      </p:pic>
    </p:spTree>
    <p:extLst>
      <p:ext uri="{BB962C8B-B14F-4D97-AF65-F5344CB8AC3E}">
        <p14:creationId xmlns:p14="http://schemas.microsoft.com/office/powerpoint/2010/main" val="183720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Modern Rewards Experience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t="-8889" b="-8889"/>
          <a:stretch>
            <a:fillRect/>
          </a:stretch>
        </p:blipFill>
        <p:spPr/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1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Services Included with Your Program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759" y="953454"/>
            <a:ext cx="7602482" cy="358163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CorporateRewards- Confidential &amp; Proprietary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3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verPages_wide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245" y="-76638"/>
            <a:ext cx="9416490" cy="52967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2062" y="1121776"/>
            <a:ext cx="6054995" cy="351307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10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FileNewTempla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sharepoint/v3/field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492</TotalTime>
  <Words>92</Words>
  <Application>Microsoft Office PowerPoint</Application>
  <PresentationFormat>全屏显示(16:9)</PresentationFormat>
  <Paragraphs>45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宋体</vt:lpstr>
      <vt:lpstr>Arial</vt:lpstr>
      <vt:lpstr>Calibri</vt:lpstr>
      <vt:lpstr>Calibri Light</vt:lpstr>
      <vt:lpstr>Office Theme</vt:lpstr>
      <vt:lpstr>1_Office Theme</vt:lpstr>
      <vt:lpstr>3_Office Theme</vt:lpstr>
      <vt:lpstr>PowerPoint 演示文稿</vt:lpstr>
      <vt:lpstr>About Us</vt:lpstr>
      <vt:lpstr>Our Clients</vt:lpstr>
      <vt:lpstr>PowerPoint 演示文稿</vt:lpstr>
      <vt:lpstr>Our Products</vt:lpstr>
      <vt:lpstr>The WorkStride Difference</vt:lpstr>
      <vt:lpstr>Reporting and Business Intelligence</vt:lpstr>
      <vt:lpstr>Intuitive Reporting</vt:lpstr>
      <vt:lpstr>Integration</vt:lpstr>
      <vt:lpstr>The WorkStride Difference</vt:lpstr>
      <vt:lpstr>A Modern Rewards Experience</vt:lpstr>
      <vt:lpstr>Services Included with Your Program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faith123</cp:lastModifiedBy>
  <cp:revision>97</cp:revision>
  <dcterms:created xsi:type="dcterms:W3CDTF">2010-04-12T23:12:02Z</dcterms:created>
  <dcterms:modified xsi:type="dcterms:W3CDTF">2018-11-07T02:26:56Z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