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0" r:id="rId3"/>
    <p:sldId id="264" r:id="rId5"/>
    <p:sldId id="271" r:id="rId6"/>
    <p:sldId id="270" r:id="rId7"/>
    <p:sldId id="281" r:id="rId8"/>
    <p:sldId id="274" r:id="rId9"/>
    <p:sldId id="284" r:id="rId10"/>
    <p:sldId id="283" r:id="rId11"/>
    <p:sldId id="282" r:id="rId12"/>
    <p:sldId id="273" r:id="rId13"/>
    <p:sldId id="262" r:id="rId14"/>
    <p:sldId id="266" r:id="rId15"/>
    <p:sldId id="288" r:id="rId16"/>
    <p:sldId id="278" r:id="rId17"/>
    <p:sldId id="289" r:id="rId18"/>
    <p:sldId id="276" r:id="rId19"/>
    <p:sldId id="272" r:id="rId20"/>
    <p:sldId id="280" r:id="rId21"/>
    <p:sldId id="279" r:id="rId22"/>
    <p:sldId id="265" r:id="rId23"/>
    <p:sldId id="261" r:id="rId24"/>
    <p:sldId id="285" r:id="rId25"/>
    <p:sldId id="286" r:id="rId26"/>
    <p:sldId id="287" r:id="rId27"/>
    <p:sldId id="29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D44"/>
    <a:srgbClr val="272B31"/>
    <a:srgbClr val="FF9409"/>
    <a:srgbClr val="9B9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278" autoAdjust="0"/>
    <p:restoredTop sz="94660"/>
  </p:normalViewPr>
  <p:slideViewPr>
    <p:cSldViewPr snapToGrid="0">
      <p:cViewPr varScale="1">
        <p:scale>
          <a:sx n="88" d="100"/>
          <a:sy n="88" d="100"/>
        </p:scale>
        <p:origin x="15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2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Sheet1!$A$2:$A$12</c:f>
              <c:strCache>
                <c:ptCount val="11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  <c:pt idx="8">
                  <c:v>I</c:v>
                </c:pt>
                <c:pt idx="9">
                  <c:v>J</c:v>
                </c:pt>
                <c:pt idx="10">
                  <c:v>K</c:v>
                </c:pt>
              </c:strCache>
            </c:strRef>
          </c:cat>
          <c:val>
            <c:numRef>
              <c:f>Sheet1!$B$2:$B$12</c:f>
              <c:numCache>
                <c:formatCode>g/"通""用""格""式"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1.8</c:v>
                </c:pt>
                <c:pt idx="5">
                  <c:v>3</c:v>
                </c:pt>
                <c:pt idx="6">
                  <c:v>4.2</c:v>
                </c:pt>
                <c:pt idx="7">
                  <c:v>4.7</c:v>
                </c:pt>
                <c:pt idx="8">
                  <c:v>6</c:v>
                </c:pt>
                <c:pt idx="9">
                  <c:v>3.2</c:v>
                </c:pt>
                <c:pt idx="1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316016"/>
        <c:axId val="711316576"/>
      </c:barChart>
      <c:catAx>
        <c:axId val="71131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2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</a:p>
        </c:txPr>
        <c:crossAx val="711316576"/>
        <c:crosses val="autoZero"/>
        <c:auto val="1"/>
        <c:lblAlgn val="ctr"/>
        <c:lblOffset val="100"/>
        <c:noMultiLvlLbl val="0"/>
      </c:catAx>
      <c:valAx>
        <c:axId val="711316576"/>
        <c:scaling>
          <c:orientation val="minMax"/>
        </c:scaling>
        <c:delete val="0"/>
        <c:axPos val="l"/>
        <c:majorGridlines>
          <c:spPr>
            <a:ln w="9512" cap="flat" cmpd="sng" algn="ctr">
              <a:solidFill>
                <a:schemeClr val="bg1">
                  <a:lumMod val="85000"/>
                  <a:alpha val="47000"/>
                </a:schemeClr>
              </a:solidFill>
              <a:prstDash val="solid"/>
              <a:round/>
            </a:ln>
            <a:effectLst/>
          </c:spPr>
        </c:majorGridlines>
        <c:numFmt formatCode="g/&quot;通&quot;&quot;用&quot;&quot;格&quot;&quot;式&quot;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</a:p>
        </c:txPr>
        <c:crossAx val="711316016"/>
        <c:crosses val="autoZero"/>
        <c:crossBetween val="between"/>
      </c:valAx>
      <c:spPr>
        <a:noFill/>
        <a:ln w="2536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050">
          <a:latin typeface="Century Gothic" panose="020B0502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6599408"/>
        <c:axId val="716599968"/>
      </c:barChart>
      <c:catAx>
        <c:axId val="71659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6599968"/>
        <c:crosses val="autoZero"/>
        <c:auto val="1"/>
        <c:lblAlgn val="ctr"/>
        <c:lblOffset val="100"/>
        <c:noMultiLvlLbl val="0"/>
      </c:catAx>
      <c:valAx>
        <c:axId val="71659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65994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media" Target="../media/media1.mp3"/><Relationship Id="rId3" Type="http://schemas.openxmlformats.org/officeDocument/2006/relationships/audio" Target="NULL" TargetMode="External"/><Relationship Id="rId2" Type="http://schemas.openxmlformats.org/officeDocument/2006/relationships/image" Target="../media/image5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2.wdp"/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media" Target="../media/media2.mp3"/><Relationship Id="rId3" Type="http://schemas.openxmlformats.org/officeDocument/2006/relationships/audio" Target="NULL" TargetMode="External"/><Relationship Id="rId2" Type="http://schemas.openxmlformats.org/officeDocument/2006/relationships/image" Target="../media/image5.jpe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4.wdp"/><Relationship Id="rId4" Type="http://schemas.openxmlformats.org/officeDocument/2006/relationships/image" Target="../media/image16.png"/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5.wdp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4.wdp"/><Relationship Id="rId4" Type="http://schemas.openxmlformats.org/officeDocument/2006/relationships/image" Target="../media/image16.png"/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6" Type="http://schemas.microsoft.com/office/2007/relationships/hdphoto" Target="../media/hdphoto5.wdp"/><Relationship Id="rId5" Type="http://schemas.openxmlformats.org/officeDocument/2006/relationships/image" Target="../media/image19.pn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4.wdp"/><Relationship Id="rId4" Type="http://schemas.openxmlformats.org/officeDocument/2006/relationships/image" Target="../media/image16.png"/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.jpeg"/><Relationship Id="rId7" Type="http://schemas.openxmlformats.org/officeDocument/2006/relationships/image" Target="../media/image26.jpeg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media" Target="../media/audio1.wav"/><Relationship Id="rId3" Type="http://schemas.openxmlformats.org/officeDocument/2006/relationships/audio" Target="../media/audio1.wav"/><Relationship Id="rId2" Type="http://schemas.openxmlformats.org/officeDocument/2006/relationships/image" Target="../media/image5.jpe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media" Target="../media/media1.mp3"/><Relationship Id="rId3" Type="http://schemas.openxmlformats.org/officeDocument/2006/relationships/audio" Target="NULL" TargetMode="External"/><Relationship Id="rId2" Type="http://schemas.openxmlformats.org/officeDocument/2006/relationships/image" Target="../media/image5.jpe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7.jpeg"/><Relationship Id="rId4" Type="http://schemas.microsoft.com/office/2007/relationships/hdphoto" Target="../media/hdphoto2.wdp"/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1.jpeg"/><Relationship Id="rId7" Type="http://schemas.openxmlformats.org/officeDocument/2006/relationships/image" Target="../media/image30.jpe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hdphoto2.wdp"/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0" Type="http://schemas.openxmlformats.org/officeDocument/2006/relationships/notesSlide" Target="../notesSlides/notesSlide24.xml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/>
          <a:stretch>
            <a:fillRect/>
          </a:stretch>
        </p:blipFill>
        <p:spPr>
          <a:xfrm>
            <a:off x="-1" y="-491203"/>
            <a:ext cx="5871550" cy="50514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/>
          <a:stretch>
            <a:fillRect/>
          </a:stretch>
        </p:blipFill>
        <p:spPr>
          <a:xfrm flipH="1">
            <a:off x="6320453" y="-491203"/>
            <a:ext cx="5871550" cy="50514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1000"/>
                </a:schemeClr>
              </a:gs>
              <a:gs pos="100000">
                <a:schemeClr val="tx1">
                  <a:alpha val="1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26" y="1325980"/>
            <a:ext cx="9787148" cy="35905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952" y="479841"/>
            <a:ext cx="1692275" cy="16922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410" y="3163537"/>
            <a:ext cx="1692275" cy="1692275"/>
          </a:xfrm>
          <a:prstGeom prst="rect">
            <a:avLst/>
          </a:prstGeom>
        </p:spPr>
      </p:pic>
      <p:sp>
        <p:nvSpPr>
          <p:cNvPr id="16" name="我们团结一心粉碎所有的障碍"/>
          <p:cNvSpPr txBox="1"/>
          <p:nvPr/>
        </p:nvSpPr>
        <p:spPr>
          <a:xfrm>
            <a:off x="3535042" y="4616284"/>
            <a:ext cx="5121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 </a:t>
            </a:r>
            <a:r>
              <a:rPr lang="zh-CN" altLang="en-US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年终员工颁奖典礼</a:t>
            </a:r>
            <a:r>
              <a:rPr lang="en-US" altLang="zh-CN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年会</a:t>
            </a:r>
            <a:r>
              <a:rPr lang="en-US" altLang="zh-CN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年终总结</a:t>
            </a:r>
            <a:r>
              <a:rPr lang="en-US" altLang="zh-CN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/</a:t>
            </a:r>
            <a:r>
              <a:rPr lang="zh-CN" altLang="en-US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新年计划 </a:t>
            </a:r>
            <a:r>
              <a:rPr lang="en-US" altLang="zh-CN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endParaRPr lang="en-US" altLang="zh-CN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7" name="我们团结一心粉碎所有的障碍"/>
          <p:cNvSpPr txBox="1"/>
          <p:nvPr/>
        </p:nvSpPr>
        <p:spPr>
          <a:xfrm>
            <a:off x="3124675" y="4903389"/>
            <a:ext cx="59426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2019</a:t>
            </a:r>
            <a:r>
              <a:rPr lang="zh-CN" altLang="en-US" sz="40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工作总结暨年会颁奖</a:t>
            </a:r>
            <a:endParaRPr lang="zh-CN" altLang="en-US" sz="40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8" name="我们团结一心粉碎所有的障碍"/>
          <p:cNvSpPr txBox="1"/>
          <p:nvPr/>
        </p:nvSpPr>
        <p:spPr>
          <a:xfrm>
            <a:off x="3086200" y="5623091"/>
            <a:ext cx="60195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  <a:p>
            <a:pPr algn="ctr"/>
            <a:r>
              <a:rPr lang="en-US" altLang="zh-CN" sz="10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About the summary text input or copy here2019 year-end summary work summarizes the boutique PPT</a:t>
            </a:r>
            <a:endParaRPr lang="en-US" altLang="zh-CN" sz="10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  <a:p>
            <a:pPr algn="ctr"/>
            <a:r>
              <a:rPr lang="en-US" altLang="zh-CN" sz="10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About the summary text input or copy here</a:t>
            </a:r>
            <a:endParaRPr lang="en-US" altLang="zh-CN" sz="10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/>
          <a:stretch>
            <a:fillRect/>
          </a:stretch>
        </p:blipFill>
        <p:spPr>
          <a:xfrm flipH="1">
            <a:off x="2152948" y="-1660256"/>
            <a:ext cx="10039052" cy="86368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94689" y="1893380"/>
            <a:ext cx="903324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11500" i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tile tx="0" ty="0" sx="100000" sy="100000" flip="none" algn="ctr"/>
                </a:blipFill>
              </a:rPr>
              <a:t>我们共同奋斗</a:t>
            </a:r>
            <a:endParaRPr lang="zh-CN" altLang="en-US" sz="11500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ctr"/>
              </a:blip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78902" y="3855353"/>
            <a:ext cx="84946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5400" i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tile tx="0" ty="0" sx="100000" sy="100000" flip="none" algn="ctr"/>
                </a:blipFill>
              </a:rPr>
              <a:t>勇攀高峰，取得优异成绩！</a:t>
            </a:r>
            <a:endParaRPr lang="zh-CN" altLang="en-US" sz="5400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ctr"/>
              </a:blipFill>
            </a:endParaRPr>
          </a:p>
        </p:txBody>
      </p:sp>
      <p:grpSp>
        <p:nvGrpSpPr>
          <p:cNvPr id="8" name="Group 550"/>
          <p:cNvGrpSpPr/>
          <p:nvPr/>
        </p:nvGrpSpPr>
        <p:grpSpPr bwMode="auto">
          <a:xfrm>
            <a:off x="8337171" y="1597030"/>
            <a:ext cx="1569402" cy="1548113"/>
            <a:chOff x="295" y="3475"/>
            <a:chExt cx="1407" cy="1407"/>
          </a:xfrm>
        </p:grpSpPr>
        <p:sp>
          <p:nvSpPr>
            <p:cNvPr id="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5C">
                    <a:alpha val="54000"/>
                  </a:srgbClr>
                </a:gs>
                <a:gs pos="100000">
                  <a:srgbClr val="FFFF5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0" name="Group 552"/>
            <p:cNvGrpSpPr/>
            <p:nvPr/>
          </p:nvGrpSpPr>
          <p:grpSpPr bwMode="auto">
            <a:xfrm>
              <a:off x="477" y="3657"/>
              <a:ext cx="1050" cy="1051"/>
              <a:chOff x="-6063" y="-2209"/>
              <a:chExt cx="2211" cy="2211"/>
            </a:xfrm>
          </p:grpSpPr>
          <p:sp>
            <p:nvSpPr>
              <p:cNvPr id="11" name="Oval 553"/>
              <p:cNvSpPr>
                <a:spLocks noChangeArrowheads="1"/>
              </p:cNvSpPr>
              <p:nvPr/>
            </p:nvSpPr>
            <p:spPr bwMode="auto">
              <a:xfrm>
                <a:off x="-6063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rgbClr val="FFFF5C"/>
                  </a:gs>
                  <a:gs pos="100000">
                    <a:srgbClr val="FFC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12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3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" name="Group 570"/>
                <p:cNvGrpSpPr/>
                <p:nvPr/>
              </p:nvGrpSpPr>
              <p:grpSpPr bwMode="auto">
                <a:xfrm rot="1320000">
                  <a:off x="-3746" y="-521"/>
                  <a:ext cx="1547" cy="1547"/>
                  <a:chOff x="-3932" y="-783"/>
                  <a:chExt cx="2211" cy="2209"/>
                </a:xfrm>
              </p:grpSpPr>
              <p:grpSp>
                <p:nvGrpSpPr>
                  <p:cNvPr id="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2" y="-782"/>
                    <a:ext cx="2208" cy="2207"/>
                    <a:chOff x="168" y="700"/>
                    <a:chExt cx="1429" cy="1432"/>
                  </a:xfrm>
                </p:grpSpPr>
                <p:grpSp>
                  <p:nvGrpSpPr>
                    <p:cNvPr id="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5" y="700"/>
                      <a:ext cx="73" cy="1432"/>
                      <a:chOff x="826" y="700"/>
                      <a:chExt cx="73" cy="1432"/>
                    </a:xfrm>
                  </p:grpSpPr>
                  <p:sp>
                    <p:nvSpPr>
                      <p:cNvPr id="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26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3" name="Group 550"/>
          <p:cNvGrpSpPr/>
          <p:nvPr/>
        </p:nvGrpSpPr>
        <p:grpSpPr bwMode="auto">
          <a:xfrm>
            <a:off x="1752838" y="4052111"/>
            <a:ext cx="1193679" cy="1177487"/>
            <a:chOff x="295" y="3475"/>
            <a:chExt cx="1407" cy="1407"/>
          </a:xfrm>
        </p:grpSpPr>
        <p:sp>
          <p:nvSpPr>
            <p:cNvPr id="4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5C">
                    <a:alpha val="54000"/>
                  </a:srgbClr>
                </a:gs>
                <a:gs pos="100000">
                  <a:srgbClr val="FFFF5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5" name="Group 552"/>
            <p:cNvGrpSpPr/>
            <p:nvPr/>
          </p:nvGrpSpPr>
          <p:grpSpPr bwMode="auto">
            <a:xfrm>
              <a:off x="477" y="3657"/>
              <a:ext cx="1050" cy="1051"/>
              <a:chOff x="-6063" y="-2209"/>
              <a:chExt cx="2211" cy="2211"/>
            </a:xfrm>
          </p:grpSpPr>
          <p:sp>
            <p:nvSpPr>
              <p:cNvPr id="46" name="Oval 553"/>
              <p:cNvSpPr>
                <a:spLocks noChangeArrowheads="1"/>
              </p:cNvSpPr>
              <p:nvPr/>
            </p:nvSpPr>
            <p:spPr bwMode="auto">
              <a:xfrm>
                <a:off x="-6063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rgbClr val="FFFF5C"/>
                  </a:gs>
                  <a:gs pos="100000">
                    <a:srgbClr val="FF940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47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48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6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7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7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7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6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7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6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6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9" name="Group 570"/>
                <p:cNvGrpSpPr/>
                <p:nvPr/>
              </p:nvGrpSpPr>
              <p:grpSpPr bwMode="auto">
                <a:xfrm rot="1320000">
                  <a:off x="-3746" y="-521"/>
                  <a:ext cx="1547" cy="1547"/>
                  <a:chOff x="-3932" y="-783"/>
                  <a:chExt cx="2211" cy="2209"/>
                </a:xfrm>
              </p:grpSpPr>
              <p:grpSp>
                <p:nvGrpSpPr>
                  <p:cNvPr id="5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5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6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6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2" y="-782"/>
                    <a:ext cx="2208" cy="2207"/>
                    <a:chOff x="168" y="700"/>
                    <a:chExt cx="1429" cy="1432"/>
                  </a:xfrm>
                </p:grpSpPr>
                <p:grpSp>
                  <p:nvGrpSpPr>
                    <p:cNvPr id="5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5" y="700"/>
                      <a:ext cx="73" cy="1432"/>
                      <a:chOff x="826" y="700"/>
                      <a:chExt cx="73" cy="1432"/>
                    </a:xfrm>
                  </p:grpSpPr>
                  <p:sp>
                    <p:nvSpPr>
                      <p:cNvPr id="5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5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26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5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5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/>
          <a:stretch>
            <a:fillRect/>
          </a:stretch>
        </p:blipFill>
        <p:spPr>
          <a:xfrm flipH="1">
            <a:off x="2152948" y="-1660256"/>
            <a:ext cx="10039052" cy="86368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94688" y="1893380"/>
            <a:ext cx="903324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11500" i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tile tx="0" ty="0" sx="100000" sy="100000" flip="none" algn="ctr"/>
                </a:blipFill>
              </a:rPr>
              <a:t>站在新的起点</a:t>
            </a:r>
            <a:endParaRPr lang="zh-CN" altLang="en-US" sz="11500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ctr"/>
              </a:blip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25152" y="3855353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5400" i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tile tx="0" ty="0" sx="100000" sy="100000" flip="none" algn="ctr"/>
                </a:blipFill>
              </a:rPr>
              <a:t>面对挑战，我们创造辉煌</a:t>
            </a:r>
            <a:endParaRPr lang="zh-CN" altLang="en-US" sz="5400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ctr"/>
              </a:blipFill>
            </a:endParaRPr>
          </a:p>
        </p:txBody>
      </p:sp>
      <p:grpSp>
        <p:nvGrpSpPr>
          <p:cNvPr id="8" name="Group 550"/>
          <p:cNvGrpSpPr/>
          <p:nvPr/>
        </p:nvGrpSpPr>
        <p:grpSpPr bwMode="auto">
          <a:xfrm>
            <a:off x="8337171" y="1597030"/>
            <a:ext cx="1569402" cy="1548113"/>
            <a:chOff x="295" y="3475"/>
            <a:chExt cx="1407" cy="1407"/>
          </a:xfrm>
        </p:grpSpPr>
        <p:sp>
          <p:nvSpPr>
            <p:cNvPr id="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5C">
                    <a:alpha val="54000"/>
                  </a:srgbClr>
                </a:gs>
                <a:gs pos="100000">
                  <a:srgbClr val="FFFF5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0" name="Group 552"/>
            <p:cNvGrpSpPr/>
            <p:nvPr/>
          </p:nvGrpSpPr>
          <p:grpSpPr bwMode="auto">
            <a:xfrm>
              <a:off x="477" y="3657"/>
              <a:ext cx="1050" cy="1051"/>
              <a:chOff x="-6063" y="-2209"/>
              <a:chExt cx="2211" cy="2211"/>
            </a:xfrm>
          </p:grpSpPr>
          <p:sp>
            <p:nvSpPr>
              <p:cNvPr id="11" name="Oval 553"/>
              <p:cNvSpPr>
                <a:spLocks noChangeArrowheads="1"/>
              </p:cNvSpPr>
              <p:nvPr/>
            </p:nvSpPr>
            <p:spPr bwMode="auto">
              <a:xfrm>
                <a:off x="-6063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rgbClr val="FFFF5C"/>
                  </a:gs>
                  <a:gs pos="100000">
                    <a:srgbClr val="FFC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12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3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" name="Group 570"/>
                <p:cNvGrpSpPr/>
                <p:nvPr/>
              </p:nvGrpSpPr>
              <p:grpSpPr bwMode="auto">
                <a:xfrm rot="1320000">
                  <a:off x="-3746" y="-521"/>
                  <a:ext cx="1547" cy="1547"/>
                  <a:chOff x="-3932" y="-783"/>
                  <a:chExt cx="2211" cy="2209"/>
                </a:xfrm>
              </p:grpSpPr>
              <p:grpSp>
                <p:nvGrpSpPr>
                  <p:cNvPr id="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2" y="-782"/>
                    <a:ext cx="2208" cy="2207"/>
                    <a:chOff x="168" y="700"/>
                    <a:chExt cx="1429" cy="1432"/>
                  </a:xfrm>
                </p:grpSpPr>
                <p:grpSp>
                  <p:nvGrpSpPr>
                    <p:cNvPr id="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5" y="700"/>
                      <a:ext cx="73" cy="1432"/>
                      <a:chOff x="826" y="700"/>
                      <a:chExt cx="73" cy="1432"/>
                    </a:xfrm>
                  </p:grpSpPr>
                  <p:sp>
                    <p:nvSpPr>
                      <p:cNvPr id="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26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3" name="Group 550"/>
          <p:cNvGrpSpPr/>
          <p:nvPr/>
        </p:nvGrpSpPr>
        <p:grpSpPr bwMode="auto">
          <a:xfrm>
            <a:off x="1924288" y="4052111"/>
            <a:ext cx="1193679" cy="1177487"/>
            <a:chOff x="295" y="3475"/>
            <a:chExt cx="1407" cy="1407"/>
          </a:xfrm>
        </p:grpSpPr>
        <p:sp>
          <p:nvSpPr>
            <p:cNvPr id="4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5C">
                    <a:alpha val="54000"/>
                  </a:srgbClr>
                </a:gs>
                <a:gs pos="100000">
                  <a:srgbClr val="FFFF5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5" name="Group 552"/>
            <p:cNvGrpSpPr/>
            <p:nvPr/>
          </p:nvGrpSpPr>
          <p:grpSpPr bwMode="auto">
            <a:xfrm>
              <a:off x="477" y="3657"/>
              <a:ext cx="1050" cy="1051"/>
              <a:chOff x="-6063" y="-2209"/>
              <a:chExt cx="2211" cy="2211"/>
            </a:xfrm>
          </p:grpSpPr>
          <p:sp>
            <p:nvSpPr>
              <p:cNvPr id="46" name="Oval 553"/>
              <p:cNvSpPr>
                <a:spLocks noChangeArrowheads="1"/>
              </p:cNvSpPr>
              <p:nvPr/>
            </p:nvSpPr>
            <p:spPr bwMode="auto">
              <a:xfrm>
                <a:off x="-6063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rgbClr val="FFFF5C"/>
                  </a:gs>
                  <a:gs pos="100000">
                    <a:srgbClr val="FF940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47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48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6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7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7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7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6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7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6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6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9" name="Group 570"/>
                <p:cNvGrpSpPr/>
                <p:nvPr/>
              </p:nvGrpSpPr>
              <p:grpSpPr bwMode="auto">
                <a:xfrm rot="1320000">
                  <a:off x="-3746" y="-521"/>
                  <a:ext cx="1547" cy="1547"/>
                  <a:chOff x="-3932" y="-783"/>
                  <a:chExt cx="2211" cy="2209"/>
                </a:xfrm>
              </p:grpSpPr>
              <p:grpSp>
                <p:nvGrpSpPr>
                  <p:cNvPr id="5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5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6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6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2" y="-782"/>
                    <a:ext cx="2208" cy="2207"/>
                    <a:chOff x="168" y="700"/>
                    <a:chExt cx="1429" cy="1432"/>
                  </a:xfrm>
                </p:grpSpPr>
                <p:grpSp>
                  <p:nvGrpSpPr>
                    <p:cNvPr id="5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5" y="700"/>
                      <a:ext cx="73" cy="1432"/>
                      <a:chOff x="826" y="700"/>
                      <a:chExt cx="73" cy="1432"/>
                    </a:xfrm>
                  </p:grpSpPr>
                  <p:sp>
                    <p:nvSpPr>
                      <p:cNvPr id="5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5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26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5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5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/>
          <a:stretch>
            <a:fillRect/>
          </a:stretch>
        </p:blipFill>
        <p:spPr>
          <a:xfrm flipH="1">
            <a:off x="2152948" y="-1660256"/>
            <a:ext cx="10039052" cy="86368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94688" y="1893380"/>
            <a:ext cx="903324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11500" i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tile tx="0" ty="0" sx="100000" sy="100000" flip="none" algn="ctr"/>
                </a:blipFill>
              </a:rPr>
              <a:t>最优秀的团队</a:t>
            </a:r>
            <a:endParaRPr lang="zh-CN" altLang="en-US" sz="11500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ctr"/>
              </a:blip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78903" y="3855353"/>
            <a:ext cx="84946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defRPr>
            </a:lvl1pPr>
          </a:lstStyle>
          <a:p>
            <a:r>
              <a:rPr lang="zh-CN" altLang="en-US" sz="5400" i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tile tx="0" ty="0" sx="100000" sy="100000" flip="none" algn="ctr"/>
                </a:blipFill>
              </a:rPr>
              <a:t>同心协力，创造下一个奇迹</a:t>
            </a:r>
            <a:endParaRPr lang="zh-CN" altLang="en-US" sz="5400" i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ctr"/>
              </a:blipFill>
            </a:endParaRPr>
          </a:p>
        </p:txBody>
      </p:sp>
      <p:grpSp>
        <p:nvGrpSpPr>
          <p:cNvPr id="8" name="Group 550"/>
          <p:cNvGrpSpPr/>
          <p:nvPr/>
        </p:nvGrpSpPr>
        <p:grpSpPr bwMode="auto">
          <a:xfrm>
            <a:off x="8337171" y="1597030"/>
            <a:ext cx="1569402" cy="1548113"/>
            <a:chOff x="295" y="3475"/>
            <a:chExt cx="1407" cy="1407"/>
          </a:xfrm>
        </p:grpSpPr>
        <p:sp>
          <p:nvSpPr>
            <p:cNvPr id="9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5C">
                    <a:alpha val="54000"/>
                  </a:srgbClr>
                </a:gs>
                <a:gs pos="100000">
                  <a:srgbClr val="FFFF5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0" name="Group 552"/>
            <p:cNvGrpSpPr/>
            <p:nvPr/>
          </p:nvGrpSpPr>
          <p:grpSpPr bwMode="auto">
            <a:xfrm>
              <a:off x="477" y="3657"/>
              <a:ext cx="1050" cy="1051"/>
              <a:chOff x="-6063" y="-2209"/>
              <a:chExt cx="2211" cy="2211"/>
            </a:xfrm>
          </p:grpSpPr>
          <p:sp>
            <p:nvSpPr>
              <p:cNvPr id="11" name="Oval 553"/>
              <p:cNvSpPr>
                <a:spLocks noChangeArrowheads="1"/>
              </p:cNvSpPr>
              <p:nvPr/>
            </p:nvSpPr>
            <p:spPr bwMode="auto">
              <a:xfrm>
                <a:off x="-6063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rgbClr val="FFFF5C"/>
                  </a:gs>
                  <a:gs pos="100000">
                    <a:srgbClr val="FFC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12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13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2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37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4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4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8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39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40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30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31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35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36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32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33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34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" name="Group 570"/>
                <p:cNvGrpSpPr/>
                <p:nvPr/>
              </p:nvGrpSpPr>
              <p:grpSpPr bwMode="auto">
                <a:xfrm rot="1320000">
                  <a:off x="-3746" y="-521"/>
                  <a:ext cx="1547" cy="1547"/>
                  <a:chOff x="-3932" y="-783"/>
                  <a:chExt cx="2211" cy="2209"/>
                </a:xfrm>
              </p:grpSpPr>
              <p:grpSp>
                <p:nvGrpSpPr>
                  <p:cNvPr id="15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23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27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8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24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25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6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6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2" y="-782"/>
                    <a:ext cx="2208" cy="2207"/>
                    <a:chOff x="168" y="700"/>
                    <a:chExt cx="1429" cy="1432"/>
                  </a:xfrm>
                </p:grpSpPr>
                <p:grpSp>
                  <p:nvGrpSpPr>
                    <p:cNvPr id="17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5" y="700"/>
                      <a:ext cx="73" cy="1432"/>
                      <a:chOff x="826" y="700"/>
                      <a:chExt cx="73" cy="1432"/>
                    </a:xfrm>
                  </p:grpSpPr>
                  <p:sp>
                    <p:nvSpPr>
                      <p:cNvPr id="21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2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26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8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19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20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grpSp>
        <p:nvGrpSpPr>
          <p:cNvPr id="43" name="Group 550"/>
          <p:cNvGrpSpPr/>
          <p:nvPr/>
        </p:nvGrpSpPr>
        <p:grpSpPr bwMode="auto">
          <a:xfrm>
            <a:off x="1752838" y="4052111"/>
            <a:ext cx="1193679" cy="1177487"/>
            <a:chOff x="295" y="3475"/>
            <a:chExt cx="1407" cy="1407"/>
          </a:xfrm>
        </p:grpSpPr>
        <p:sp>
          <p:nvSpPr>
            <p:cNvPr id="44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5C">
                    <a:alpha val="54000"/>
                  </a:srgbClr>
                </a:gs>
                <a:gs pos="100000">
                  <a:srgbClr val="FFFF5C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5" name="Group 552"/>
            <p:cNvGrpSpPr/>
            <p:nvPr/>
          </p:nvGrpSpPr>
          <p:grpSpPr bwMode="auto">
            <a:xfrm>
              <a:off x="477" y="3657"/>
              <a:ext cx="1050" cy="1051"/>
              <a:chOff x="-6063" y="-2209"/>
              <a:chExt cx="2211" cy="2211"/>
            </a:xfrm>
          </p:grpSpPr>
          <p:sp>
            <p:nvSpPr>
              <p:cNvPr id="46" name="Oval 553"/>
              <p:cNvSpPr>
                <a:spLocks noChangeArrowheads="1"/>
              </p:cNvSpPr>
              <p:nvPr/>
            </p:nvSpPr>
            <p:spPr bwMode="auto">
              <a:xfrm>
                <a:off x="-6063" y="-2133"/>
                <a:ext cx="2134" cy="2133"/>
              </a:xfrm>
              <a:prstGeom prst="ellipse">
                <a:avLst/>
              </a:prstGeom>
              <a:gradFill rotWithShape="1">
                <a:gsLst>
                  <a:gs pos="0">
                    <a:srgbClr val="FFFF5C"/>
                  </a:gs>
                  <a:gs pos="100000">
                    <a:srgbClr val="FF9409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47" name="Group 554"/>
              <p:cNvGrpSpPr/>
              <p:nvPr/>
            </p:nvGrpSpPr>
            <p:grpSpPr bwMode="auto">
              <a:xfrm>
                <a:off x="-6059" y="-2209"/>
                <a:ext cx="2207" cy="2211"/>
                <a:chOff x="-4063" y="-880"/>
                <a:chExt cx="2207" cy="2211"/>
              </a:xfrm>
            </p:grpSpPr>
            <p:grpSp>
              <p:nvGrpSpPr>
                <p:cNvPr id="48" name="Group 555"/>
                <p:cNvGrpSpPr/>
                <p:nvPr/>
              </p:nvGrpSpPr>
              <p:grpSpPr bwMode="auto">
                <a:xfrm>
                  <a:off x="-4063" y="-880"/>
                  <a:ext cx="2207" cy="2211"/>
                  <a:chOff x="-3927" y="-789"/>
                  <a:chExt cx="2207" cy="2211"/>
                </a:xfrm>
              </p:grpSpPr>
              <p:grpSp>
                <p:nvGrpSpPr>
                  <p:cNvPr id="64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9"/>
                    <a:ext cx="2207" cy="2205"/>
                    <a:chOff x="165" y="695"/>
                    <a:chExt cx="1428" cy="1431"/>
                  </a:xfrm>
                </p:grpSpPr>
                <p:grpSp>
                  <p:nvGrpSpPr>
                    <p:cNvPr id="72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8" y="695"/>
                      <a:ext cx="56" cy="1431"/>
                      <a:chOff x="839" y="695"/>
                      <a:chExt cx="56" cy="1431"/>
                    </a:xfrm>
                  </p:grpSpPr>
                  <p:sp>
                    <p:nvSpPr>
                      <p:cNvPr id="76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39" y="695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7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39" y="141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7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0" y="697"/>
                      <a:ext cx="57" cy="1428"/>
                      <a:chOff x="842" y="704"/>
                      <a:chExt cx="57" cy="1428"/>
                    </a:xfrm>
                  </p:grpSpPr>
                  <p:sp>
                    <p:nvSpPr>
                      <p:cNvPr id="7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2" y="70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65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9" y="-784"/>
                    <a:ext cx="2209" cy="2203"/>
                    <a:chOff x="167" y="697"/>
                    <a:chExt cx="1430" cy="1430"/>
                  </a:xfrm>
                </p:grpSpPr>
                <p:grpSp>
                  <p:nvGrpSpPr>
                    <p:cNvPr id="66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2" y="697"/>
                      <a:ext cx="56" cy="1430"/>
                      <a:chOff x="843" y="697"/>
                      <a:chExt cx="56" cy="1430"/>
                    </a:xfrm>
                  </p:grpSpPr>
                  <p:sp>
                    <p:nvSpPr>
                      <p:cNvPr id="70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697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71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3" y="1412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67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3" y="698"/>
                      <a:ext cx="58" cy="1430"/>
                      <a:chOff x="843" y="700"/>
                      <a:chExt cx="58" cy="1430"/>
                    </a:xfrm>
                  </p:grpSpPr>
                  <p:sp>
                    <p:nvSpPr>
                      <p:cNvPr id="68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9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4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9" name="Group 570"/>
                <p:cNvGrpSpPr/>
                <p:nvPr/>
              </p:nvGrpSpPr>
              <p:grpSpPr bwMode="auto">
                <a:xfrm rot="1320000">
                  <a:off x="-3746" y="-521"/>
                  <a:ext cx="1547" cy="1547"/>
                  <a:chOff x="-3932" y="-783"/>
                  <a:chExt cx="2211" cy="2209"/>
                </a:xfrm>
              </p:grpSpPr>
              <p:grpSp>
                <p:nvGrpSpPr>
                  <p:cNvPr id="50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8" y="-783"/>
                    <a:ext cx="2207" cy="2202"/>
                    <a:chOff x="165" y="699"/>
                    <a:chExt cx="1429" cy="1429"/>
                  </a:xfrm>
                </p:grpSpPr>
                <p:grpSp>
                  <p:nvGrpSpPr>
                    <p:cNvPr id="58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49" y="699"/>
                      <a:ext cx="57" cy="1429"/>
                      <a:chOff x="840" y="699"/>
                      <a:chExt cx="57" cy="1429"/>
                    </a:xfrm>
                  </p:grpSpPr>
                  <p:sp>
                    <p:nvSpPr>
                      <p:cNvPr id="62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1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3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0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9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1" y="699"/>
                      <a:ext cx="57" cy="1429"/>
                      <a:chOff x="845" y="702"/>
                      <a:chExt cx="57" cy="1429"/>
                    </a:xfrm>
                  </p:grpSpPr>
                  <p:sp>
                    <p:nvSpPr>
                      <p:cNvPr id="60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702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61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6" y="1415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5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32" y="-782"/>
                    <a:ext cx="2208" cy="2207"/>
                    <a:chOff x="168" y="700"/>
                    <a:chExt cx="1429" cy="1432"/>
                  </a:xfrm>
                </p:grpSpPr>
                <p:grpSp>
                  <p:nvGrpSpPr>
                    <p:cNvPr id="5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5" y="700"/>
                      <a:ext cx="73" cy="1432"/>
                      <a:chOff x="826" y="700"/>
                      <a:chExt cx="73" cy="1432"/>
                    </a:xfrm>
                  </p:grpSpPr>
                  <p:sp>
                    <p:nvSpPr>
                      <p:cNvPr id="56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3" y="700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57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26" y="1416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53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4" y="701"/>
                      <a:ext cx="57" cy="1429"/>
                      <a:chOff x="847" y="699"/>
                      <a:chExt cx="57" cy="1429"/>
                    </a:xfrm>
                  </p:grpSpPr>
                  <p:sp>
                    <p:nvSpPr>
                      <p:cNvPr id="54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7" y="699"/>
                        <a:ext cx="56" cy="71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  <p:sp>
                    <p:nvSpPr>
                      <p:cNvPr id="55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8" y="1413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00">
                          <a:alpha val="17000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dirty="0">
                          <a:gradFill flip="none" rotWithShape="1">
                            <a:gsLst>
                              <a:gs pos="0">
                                <a:srgbClr val="FF0000">
                                  <a:shade val="30000"/>
                                  <a:satMod val="115000"/>
                                </a:srgbClr>
                              </a:gs>
                              <a:gs pos="50000">
                                <a:srgbClr val="FF0000">
                                  <a:shade val="67500"/>
                                  <a:satMod val="115000"/>
                                </a:srgbClr>
                              </a:gs>
                              <a:gs pos="100000">
                                <a:srgbClr val="FF0000">
                                  <a:shade val="100000"/>
                                  <a:satMod val="115000"/>
                                </a:srgbClr>
                              </a:gs>
                            </a:gsLst>
                            <a:lin ang="16200000" scaled="1"/>
                            <a:tileRect/>
                          </a:gradFill>
                          <a:latin typeface="Calibri" panose="020F0502020204030204"/>
                          <a:ea typeface="宋体" panose="02010600030101010101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75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5156201" y="3285050"/>
            <a:ext cx="6096008" cy="226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       新年伊始，让我们把一切所经历过的，统统成为过去吧！以往的成功也好，失败也罢，让我们卸下沉重的包袱轻装上阵。新的一年，翻开新的一页，所有的期待与希望、向往与憧憬向我们走来。</a:t>
            </a:r>
            <a:endParaRPr lang="zh-CN" altLang="en-US" sz="1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      生活还要继续，梦想不断延伸，脚步依旧执着。整理好行囊，带上健康与平安，因为健康是幸福的起点，平安是最单纯的快乐，伴着一份好心情，微笑着出发，脚步轻盈，且歌且行。</a:t>
            </a:r>
            <a:endParaRPr lang="zh-CN" altLang="en-US" sz="1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5" name="我们团结一心粉碎所有的障碍"/>
          <p:cNvSpPr txBox="1"/>
          <p:nvPr/>
        </p:nvSpPr>
        <p:spPr>
          <a:xfrm>
            <a:off x="6096000" y="2223095"/>
            <a:ext cx="4216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r>
              <a:rPr lang="zh-CN" altLang="en-US" sz="4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领导致辞</a:t>
            </a:r>
            <a:r>
              <a:rPr lang="en-US" altLang="zh-CN" sz="4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endParaRPr lang="en-US" altLang="zh-CN" sz="4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pic>
        <p:nvPicPr>
          <p:cNvPr id="6" name="颁奖背景音乐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65024.000000" end="4110.750000"/>
                  <p14:fade in="500.000000" out="5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754811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我们团结一心粉碎所有的障碍"/>
          <p:cNvSpPr txBox="1"/>
          <p:nvPr/>
        </p:nvSpPr>
        <p:spPr>
          <a:xfrm>
            <a:off x="3171825" y="2667236"/>
            <a:ext cx="59992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年度工作报告</a:t>
            </a:r>
            <a:endParaRPr lang="zh-CN" altLang="en-US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620148" y="1659166"/>
            <a:ext cx="2951708" cy="817967"/>
            <a:chOff x="4620148" y="1659166"/>
            <a:chExt cx="2951708" cy="817967"/>
          </a:xfrm>
        </p:grpSpPr>
        <p:grpSp>
          <p:nvGrpSpPr>
            <p:cNvPr id="15" name="组合 14"/>
            <p:cNvGrpSpPr/>
            <p:nvPr/>
          </p:nvGrpSpPr>
          <p:grpSpPr>
            <a:xfrm rot="16200000">
              <a:off x="5687018" y="592296"/>
              <a:ext cx="817967" cy="2951708"/>
              <a:chOff x="5008821" y="1738049"/>
              <a:chExt cx="937181" cy="3381902"/>
            </a:xfrm>
          </p:grpSpPr>
          <p:sp>
            <p:nvSpPr>
              <p:cNvPr id="10" name="矩形 9"/>
              <p:cNvSpPr/>
              <p:nvPr/>
            </p:nvSpPr>
            <p:spPr>
              <a:xfrm rot="5400000">
                <a:off x="3786676" y="2960967"/>
                <a:ext cx="3381901" cy="9360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reeform 5"/>
              <p:cNvSpPr/>
              <p:nvPr/>
            </p:nvSpPr>
            <p:spPr bwMode="auto">
              <a:xfrm rot="5400000">
                <a:off x="5665297" y="1747432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5"/>
              <p:cNvSpPr/>
              <p:nvPr/>
            </p:nvSpPr>
            <p:spPr bwMode="auto">
              <a:xfrm rot="5400000" flipH="1">
                <a:off x="5665297" y="4839246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5"/>
              <p:cNvSpPr/>
              <p:nvPr/>
            </p:nvSpPr>
            <p:spPr bwMode="auto">
              <a:xfrm rot="5400000" flipV="1">
                <a:off x="4999438" y="1747432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rot="5400000" flipH="1" flipV="1">
                <a:off x="4999438" y="4839246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 rot="5400000">
                <a:off x="5300070" y="4184261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rot="5400000">
                <a:off x="4363986" y="2783398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我们团结一心粉碎所有的障碍"/>
            <p:cNvSpPr txBox="1"/>
            <p:nvPr/>
          </p:nvSpPr>
          <p:spPr>
            <a:xfrm>
              <a:off x="4963152" y="1758104"/>
              <a:ext cx="2265698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第一章</a:t>
              </a:r>
              <a:endParaRPr lang="zh-CN" altLang="en-US" sz="4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8" name="我们团结一心粉碎所有的障碍"/>
          <p:cNvSpPr txBox="1"/>
          <p:nvPr/>
        </p:nvSpPr>
        <p:spPr>
          <a:xfrm>
            <a:off x="2840756" y="3860074"/>
            <a:ext cx="6510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2019 year-end summary work summarizes the boutique About the summary text input or copy here2019 year-end summary work summarizes the</a:t>
            </a:r>
            <a:endParaRPr lang="en-US" altLang="zh-CN" sz="12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/>
          <p:nvPr/>
        </p:nvSpPr>
        <p:spPr>
          <a:xfrm>
            <a:off x="1019175" y="1721646"/>
            <a:ext cx="10153650" cy="2592387"/>
          </a:xfrm>
          <a:custGeom>
            <a:avLst/>
            <a:gdLst>
              <a:gd name="connsiteX0" fmla="*/ 0 w 10153650"/>
              <a:gd name="connsiteY0" fmla="*/ 0 h 2592387"/>
              <a:gd name="connsiteX1" fmla="*/ 10153650 w 10153650"/>
              <a:gd name="connsiteY1" fmla="*/ 0 h 2592387"/>
              <a:gd name="connsiteX2" fmla="*/ 10153650 w 10153650"/>
              <a:gd name="connsiteY2" fmla="*/ 2592387 h 2592387"/>
              <a:gd name="connsiteX3" fmla="*/ 0 w 10153650"/>
              <a:gd name="connsiteY3" fmla="*/ 2592387 h 259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53650" h="2592387">
                <a:moveTo>
                  <a:pt x="0" y="0"/>
                </a:moveTo>
                <a:lnTo>
                  <a:pt x="10153650" y="0"/>
                </a:lnTo>
                <a:lnTo>
                  <a:pt x="10153650" y="2592387"/>
                </a:lnTo>
                <a:lnTo>
                  <a:pt x="0" y="2592387"/>
                </a:lnTo>
                <a:close/>
              </a:path>
            </a:pathLst>
          </a:custGeom>
          <a:blipFill>
            <a:blip r:embed="rId1"/>
            <a:stretch>
              <a:fillRect t="-83514" b="-827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114300"/>
            <a:ext cx="12192000" cy="812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560037" y="127000"/>
            <a:ext cx="3351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年度工作报告</a:t>
            </a:r>
            <a:endParaRPr lang="zh-CN" altLang="en-US" sz="32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052" y="80962"/>
            <a:ext cx="1692275" cy="169227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841625" y="4856163"/>
            <a:ext cx="0" cy="1028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5"/>
          <p:cNvGrpSpPr/>
          <p:nvPr/>
        </p:nvGrpSpPr>
        <p:grpSpPr bwMode="auto">
          <a:xfrm>
            <a:off x="3017838" y="4875213"/>
            <a:ext cx="7913687" cy="969962"/>
            <a:chOff x="4806948" y="4486067"/>
            <a:chExt cx="6443802" cy="970274"/>
          </a:xfrm>
        </p:grpSpPr>
        <p:sp>
          <p:nvSpPr>
            <p:cNvPr id="8" name="矩形 7"/>
            <p:cNvSpPr/>
            <p:nvPr/>
          </p:nvSpPr>
          <p:spPr>
            <a:xfrm>
              <a:off x="4806948" y="4486067"/>
              <a:ext cx="6443802" cy="461665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 and copyrights belong to Bao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806948" y="4994676"/>
              <a:ext cx="6443802" cy="461665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171450" indent="-1714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l"/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 and copyrights belong to Bao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17600" y="4920770"/>
            <a:ext cx="1547959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rPr>
              <a:t>您的文字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rPr>
              <a:t>添加此处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114300"/>
            <a:ext cx="12192000" cy="812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052" y="80962"/>
            <a:ext cx="1692275" cy="169227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00150" y="2477904"/>
            <a:ext cx="3139149" cy="1503546"/>
            <a:chOff x="1200150" y="2477904"/>
            <a:chExt cx="3139149" cy="1503546"/>
          </a:xfrm>
        </p:grpSpPr>
        <p:sp>
          <p:nvSpPr>
            <p:cNvPr id="7" name="矩形: 圆角 6"/>
            <p:cNvSpPr/>
            <p:nvPr/>
          </p:nvSpPr>
          <p:spPr>
            <a:xfrm>
              <a:off x="1200150" y="2477904"/>
              <a:ext cx="3139149" cy="1503546"/>
            </a:xfrm>
            <a:prstGeom prst="roundRect">
              <a:avLst>
                <a:gd name="adj" fmla="val 4775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25400">
              <a:noFill/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  <a:sp3d contourW="12700"/>
            </a:bodyPr>
            <a:lstStyle/>
            <a:p>
              <a:pPr algn="ctr" defTabSz="608965"/>
              <a:endParaRPr lang="zh-CN" altLang="en-US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椭圆 9"/>
            <p:cNvSpPr/>
            <p:nvPr/>
          </p:nvSpPr>
          <p:spPr>
            <a:xfrm>
              <a:off x="1597933" y="2760194"/>
              <a:ext cx="609600" cy="596560"/>
            </a:xfrm>
            <a:custGeom>
              <a:avLst/>
              <a:gdLst>
                <a:gd name="T0" fmla="*/ 3915 w 4537"/>
                <a:gd name="T1" fmla="*/ 1659 h 4447"/>
                <a:gd name="T2" fmla="*/ 3838 w 4537"/>
                <a:gd name="T3" fmla="*/ 1476 h 4447"/>
                <a:gd name="T4" fmla="*/ 4033 w 4537"/>
                <a:gd name="T5" fmla="*/ 808 h 4447"/>
                <a:gd name="T6" fmla="*/ 3695 w 4537"/>
                <a:gd name="T7" fmla="*/ 478 h 4447"/>
                <a:gd name="T8" fmla="*/ 3662 w 4537"/>
                <a:gd name="T9" fmla="*/ 450 h 4447"/>
                <a:gd name="T10" fmla="*/ 3623 w 4537"/>
                <a:gd name="T11" fmla="*/ 450 h 4447"/>
                <a:gd name="T12" fmla="*/ 3027 w 4537"/>
                <a:gd name="T13" fmla="*/ 683 h 4447"/>
                <a:gd name="T14" fmla="*/ 2837 w 4537"/>
                <a:gd name="T15" fmla="*/ 606 h 4447"/>
                <a:gd name="T16" fmla="*/ 2496 w 4537"/>
                <a:gd name="T17" fmla="*/ 1 h 4447"/>
                <a:gd name="T18" fmla="*/ 2020 w 4537"/>
                <a:gd name="T19" fmla="*/ 1 h 4447"/>
                <a:gd name="T20" fmla="*/ 1694 w 4537"/>
                <a:gd name="T21" fmla="*/ 609 h 4447"/>
                <a:gd name="T22" fmla="*/ 1505 w 4537"/>
                <a:gd name="T23" fmla="*/ 685 h 4447"/>
                <a:gd name="T24" fmla="*/ 899 w 4537"/>
                <a:gd name="T25" fmla="*/ 464 h 4447"/>
                <a:gd name="T26" fmla="*/ 854 w 4537"/>
                <a:gd name="T27" fmla="*/ 466 h 4447"/>
                <a:gd name="T28" fmla="*/ 491 w 4537"/>
                <a:gd name="T29" fmla="*/ 822 h 4447"/>
                <a:gd name="T30" fmla="*/ 696 w 4537"/>
                <a:gd name="T31" fmla="*/ 1481 h 4447"/>
                <a:gd name="T32" fmla="*/ 619 w 4537"/>
                <a:gd name="T33" fmla="*/ 1664 h 4447"/>
                <a:gd name="T34" fmla="*/ 0 w 4537"/>
                <a:gd name="T35" fmla="*/ 1999 h 4447"/>
                <a:gd name="T36" fmla="*/ 0 w 4537"/>
                <a:gd name="T37" fmla="*/ 2467 h 4447"/>
                <a:gd name="T38" fmla="*/ 621 w 4537"/>
                <a:gd name="T39" fmla="*/ 2789 h 4447"/>
                <a:gd name="T40" fmla="*/ 698 w 4537"/>
                <a:gd name="T41" fmla="*/ 2971 h 4447"/>
                <a:gd name="T42" fmla="*/ 503 w 4537"/>
                <a:gd name="T43" fmla="*/ 3638 h 4447"/>
                <a:gd name="T44" fmla="*/ 841 w 4537"/>
                <a:gd name="T45" fmla="*/ 3969 h 4447"/>
                <a:gd name="T46" fmla="*/ 874 w 4537"/>
                <a:gd name="T47" fmla="*/ 3998 h 4447"/>
                <a:gd name="T48" fmla="*/ 914 w 4537"/>
                <a:gd name="T49" fmla="*/ 3998 h 4447"/>
                <a:gd name="T50" fmla="*/ 1510 w 4537"/>
                <a:gd name="T51" fmla="*/ 3764 h 4447"/>
                <a:gd name="T52" fmla="*/ 1698 w 4537"/>
                <a:gd name="T53" fmla="*/ 3841 h 4447"/>
                <a:gd name="T54" fmla="*/ 2040 w 4537"/>
                <a:gd name="T55" fmla="*/ 4446 h 4447"/>
                <a:gd name="T56" fmla="*/ 2517 w 4537"/>
                <a:gd name="T57" fmla="*/ 4446 h 4447"/>
                <a:gd name="T58" fmla="*/ 2843 w 4537"/>
                <a:gd name="T59" fmla="*/ 3839 h 4447"/>
                <a:gd name="T60" fmla="*/ 3032 w 4537"/>
                <a:gd name="T61" fmla="*/ 3762 h 4447"/>
                <a:gd name="T62" fmla="*/ 3637 w 4537"/>
                <a:gd name="T63" fmla="*/ 3983 h 4447"/>
                <a:gd name="T64" fmla="*/ 3682 w 4537"/>
                <a:gd name="T65" fmla="*/ 3982 h 4447"/>
                <a:gd name="T66" fmla="*/ 4048 w 4537"/>
                <a:gd name="T67" fmla="*/ 3623 h 4447"/>
                <a:gd name="T68" fmla="*/ 3841 w 4537"/>
                <a:gd name="T69" fmla="*/ 2966 h 4447"/>
                <a:gd name="T70" fmla="*/ 3917 w 4537"/>
                <a:gd name="T71" fmla="*/ 2783 h 4447"/>
                <a:gd name="T72" fmla="*/ 4537 w 4537"/>
                <a:gd name="T73" fmla="*/ 2447 h 4447"/>
                <a:gd name="T74" fmla="*/ 4537 w 4537"/>
                <a:gd name="T75" fmla="*/ 1980 h 4447"/>
                <a:gd name="T76" fmla="*/ 3915 w 4537"/>
                <a:gd name="T77" fmla="*/ 1659 h 4447"/>
                <a:gd name="T78" fmla="*/ 2268 w 4537"/>
                <a:gd name="T79" fmla="*/ 3001 h 4447"/>
                <a:gd name="T80" fmla="*/ 1475 w 4537"/>
                <a:gd name="T81" fmla="*/ 2223 h 4447"/>
                <a:gd name="T82" fmla="*/ 2268 w 4537"/>
                <a:gd name="T83" fmla="*/ 1446 h 4447"/>
                <a:gd name="T84" fmla="*/ 3061 w 4537"/>
                <a:gd name="T85" fmla="*/ 2223 h 4447"/>
                <a:gd name="T86" fmla="*/ 2268 w 4537"/>
                <a:gd name="T87" fmla="*/ 3001 h 4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37" h="4447">
                  <a:moveTo>
                    <a:pt x="3915" y="1659"/>
                  </a:moveTo>
                  <a:lnTo>
                    <a:pt x="3838" y="1476"/>
                  </a:lnTo>
                  <a:cubicBezTo>
                    <a:pt x="4102" y="878"/>
                    <a:pt x="4085" y="860"/>
                    <a:pt x="4033" y="808"/>
                  </a:cubicBezTo>
                  <a:lnTo>
                    <a:pt x="3695" y="478"/>
                  </a:lnTo>
                  <a:lnTo>
                    <a:pt x="3662" y="450"/>
                  </a:lnTo>
                  <a:lnTo>
                    <a:pt x="3623" y="450"/>
                  </a:lnTo>
                  <a:cubicBezTo>
                    <a:pt x="3602" y="450"/>
                    <a:pt x="3540" y="450"/>
                    <a:pt x="3027" y="683"/>
                  </a:cubicBezTo>
                  <a:lnTo>
                    <a:pt x="2837" y="606"/>
                  </a:lnTo>
                  <a:cubicBezTo>
                    <a:pt x="2593" y="1"/>
                    <a:pt x="2568" y="1"/>
                    <a:pt x="2496" y="1"/>
                  </a:cubicBezTo>
                  <a:lnTo>
                    <a:pt x="2020" y="1"/>
                  </a:lnTo>
                  <a:cubicBezTo>
                    <a:pt x="1948" y="1"/>
                    <a:pt x="1920" y="0"/>
                    <a:pt x="1694" y="609"/>
                  </a:cubicBezTo>
                  <a:lnTo>
                    <a:pt x="1505" y="685"/>
                  </a:lnTo>
                  <a:cubicBezTo>
                    <a:pt x="1158" y="538"/>
                    <a:pt x="954" y="464"/>
                    <a:pt x="899" y="464"/>
                  </a:cubicBezTo>
                  <a:lnTo>
                    <a:pt x="854" y="466"/>
                  </a:lnTo>
                  <a:lnTo>
                    <a:pt x="491" y="822"/>
                  </a:lnTo>
                  <a:cubicBezTo>
                    <a:pt x="436" y="874"/>
                    <a:pt x="416" y="892"/>
                    <a:pt x="696" y="1481"/>
                  </a:cubicBezTo>
                  <a:lnTo>
                    <a:pt x="619" y="1664"/>
                  </a:lnTo>
                  <a:cubicBezTo>
                    <a:pt x="0" y="1903"/>
                    <a:pt x="0" y="1926"/>
                    <a:pt x="0" y="1999"/>
                  </a:cubicBezTo>
                  <a:lnTo>
                    <a:pt x="0" y="2467"/>
                  </a:lnTo>
                  <a:cubicBezTo>
                    <a:pt x="0" y="2540"/>
                    <a:pt x="0" y="2566"/>
                    <a:pt x="621" y="2789"/>
                  </a:cubicBezTo>
                  <a:lnTo>
                    <a:pt x="698" y="2971"/>
                  </a:lnTo>
                  <a:cubicBezTo>
                    <a:pt x="434" y="3569"/>
                    <a:pt x="451" y="3587"/>
                    <a:pt x="503" y="3638"/>
                  </a:cubicBezTo>
                  <a:lnTo>
                    <a:pt x="841" y="3969"/>
                  </a:lnTo>
                  <a:lnTo>
                    <a:pt x="874" y="3998"/>
                  </a:lnTo>
                  <a:lnTo>
                    <a:pt x="914" y="3998"/>
                  </a:lnTo>
                  <a:cubicBezTo>
                    <a:pt x="934" y="3998"/>
                    <a:pt x="995" y="3998"/>
                    <a:pt x="1510" y="3764"/>
                  </a:cubicBezTo>
                  <a:lnTo>
                    <a:pt x="1698" y="3841"/>
                  </a:lnTo>
                  <a:cubicBezTo>
                    <a:pt x="1943" y="4447"/>
                    <a:pt x="1968" y="4446"/>
                    <a:pt x="2040" y="4446"/>
                  </a:cubicBezTo>
                  <a:lnTo>
                    <a:pt x="2517" y="4446"/>
                  </a:lnTo>
                  <a:cubicBezTo>
                    <a:pt x="2589" y="4446"/>
                    <a:pt x="2615" y="4446"/>
                    <a:pt x="2843" y="3839"/>
                  </a:cubicBezTo>
                  <a:lnTo>
                    <a:pt x="3032" y="3762"/>
                  </a:lnTo>
                  <a:cubicBezTo>
                    <a:pt x="3379" y="3909"/>
                    <a:pt x="3582" y="3983"/>
                    <a:pt x="3637" y="3983"/>
                  </a:cubicBezTo>
                  <a:lnTo>
                    <a:pt x="3682" y="3982"/>
                  </a:lnTo>
                  <a:lnTo>
                    <a:pt x="4048" y="3623"/>
                  </a:lnTo>
                  <a:cubicBezTo>
                    <a:pt x="4101" y="3571"/>
                    <a:pt x="4119" y="3552"/>
                    <a:pt x="3841" y="2966"/>
                  </a:cubicBezTo>
                  <a:lnTo>
                    <a:pt x="3917" y="2783"/>
                  </a:lnTo>
                  <a:cubicBezTo>
                    <a:pt x="4537" y="2544"/>
                    <a:pt x="4537" y="2519"/>
                    <a:pt x="4537" y="2447"/>
                  </a:cubicBezTo>
                  <a:lnTo>
                    <a:pt x="4537" y="1980"/>
                  </a:lnTo>
                  <a:cubicBezTo>
                    <a:pt x="4537" y="1906"/>
                    <a:pt x="4537" y="1881"/>
                    <a:pt x="3915" y="1659"/>
                  </a:cubicBezTo>
                  <a:close/>
                  <a:moveTo>
                    <a:pt x="2268" y="3001"/>
                  </a:moveTo>
                  <a:cubicBezTo>
                    <a:pt x="1831" y="3001"/>
                    <a:pt x="1475" y="2652"/>
                    <a:pt x="1475" y="2223"/>
                  </a:cubicBezTo>
                  <a:cubicBezTo>
                    <a:pt x="1475" y="1794"/>
                    <a:pt x="1831" y="1446"/>
                    <a:pt x="2268" y="1446"/>
                  </a:cubicBezTo>
                  <a:cubicBezTo>
                    <a:pt x="2705" y="1446"/>
                    <a:pt x="3061" y="1795"/>
                    <a:pt x="3061" y="2223"/>
                  </a:cubicBezTo>
                  <a:cubicBezTo>
                    <a:pt x="3061" y="2652"/>
                    <a:pt x="2705" y="3001"/>
                    <a:pt x="2268" y="30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319012" y="2734917"/>
              <a:ext cx="1939019" cy="976531"/>
              <a:chOff x="4806949" y="4279692"/>
              <a:chExt cx="1939019" cy="97653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806949" y="4609892"/>
                <a:ext cx="1939018" cy="6463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creative</a:t>
                </a:r>
                <a:endPara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4806950" y="4279692"/>
                <a:ext cx="1939018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您的文字添加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817776" y="2477904"/>
            <a:ext cx="3139149" cy="1503546"/>
            <a:chOff x="7817776" y="2477904"/>
            <a:chExt cx="3139149" cy="1503546"/>
          </a:xfrm>
        </p:grpSpPr>
        <p:sp>
          <p:nvSpPr>
            <p:cNvPr id="13" name="矩形: 圆角 12"/>
            <p:cNvSpPr/>
            <p:nvPr/>
          </p:nvSpPr>
          <p:spPr>
            <a:xfrm>
              <a:off x="7817776" y="2477904"/>
              <a:ext cx="3139149" cy="1503546"/>
            </a:xfrm>
            <a:prstGeom prst="roundRect">
              <a:avLst>
                <a:gd name="adj" fmla="val 4775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25400">
              <a:noFill/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  <a:sp3d contourW="12700"/>
            </a:bodyPr>
            <a:lstStyle/>
            <a:p>
              <a:pPr algn="ctr" defTabSz="608965"/>
              <a:endParaRPr lang="zh-CN" altLang="en-US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8180634" y="2788453"/>
              <a:ext cx="609600" cy="540042"/>
            </a:xfrm>
            <a:custGeom>
              <a:avLst/>
              <a:gdLst>
                <a:gd name="T0" fmla="*/ 160 w 1712"/>
                <a:gd name="T1" fmla="*/ 1519 h 1519"/>
                <a:gd name="T2" fmla="*/ 1552 w 1712"/>
                <a:gd name="T3" fmla="*/ 1519 h 1519"/>
                <a:gd name="T4" fmla="*/ 1668 w 1712"/>
                <a:gd name="T5" fmla="*/ 1330 h 1519"/>
                <a:gd name="T6" fmla="*/ 972 w 1712"/>
                <a:gd name="T7" fmla="*/ 96 h 1519"/>
                <a:gd name="T8" fmla="*/ 739 w 1712"/>
                <a:gd name="T9" fmla="*/ 96 h 1519"/>
                <a:gd name="T10" fmla="*/ 43 w 1712"/>
                <a:gd name="T11" fmla="*/ 1330 h 1519"/>
                <a:gd name="T12" fmla="*/ 160 w 1712"/>
                <a:gd name="T13" fmla="*/ 1519 h 1519"/>
                <a:gd name="T14" fmla="*/ 965 w 1712"/>
                <a:gd name="T15" fmla="*/ 1232 h 1519"/>
                <a:gd name="T16" fmla="*/ 852 w 1712"/>
                <a:gd name="T17" fmla="*/ 1346 h 1519"/>
                <a:gd name="T18" fmla="*/ 739 w 1712"/>
                <a:gd name="T19" fmla="*/ 1232 h 1519"/>
                <a:gd name="T20" fmla="*/ 739 w 1712"/>
                <a:gd name="T21" fmla="*/ 1230 h 1519"/>
                <a:gd name="T22" fmla="*/ 852 w 1712"/>
                <a:gd name="T23" fmla="*/ 1116 h 1519"/>
                <a:gd name="T24" fmla="*/ 965 w 1712"/>
                <a:gd name="T25" fmla="*/ 1230 h 1519"/>
                <a:gd name="T26" fmla="*/ 965 w 1712"/>
                <a:gd name="T27" fmla="*/ 1232 h 1519"/>
                <a:gd name="T28" fmla="*/ 791 w 1712"/>
                <a:gd name="T29" fmla="*/ 399 h 1519"/>
                <a:gd name="T30" fmla="*/ 921 w 1712"/>
                <a:gd name="T31" fmla="*/ 399 h 1519"/>
                <a:gd name="T32" fmla="*/ 975 w 1712"/>
                <a:gd name="T33" fmla="*/ 468 h 1519"/>
                <a:gd name="T34" fmla="*/ 917 w 1712"/>
                <a:gd name="T35" fmla="*/ 970 h 1519"/>
                <a:gd name="T36" fmla="*/ 856 w 1712"/>
                <a:gd name="T37" fmla="*/ 1028 h 1519"/>
                <a:gd name="T38" fmla="*/ 795 w 1712"/>
                <a:gd name="T39" fmla="*/ 970 h 1519"/>
                <a:gd name="T40" fmla="*/ 737 w 1712"/>
                <a:gd name="T41" fmla="*/ 468 h 1519"/>
                <a:gd name="T42" fmla="*/ 791 w 1712"/>
                <a:gd name="T43" fmla="*/ 39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2" h="1519">
                  <a:moveTo>
                    <a:pt x="160" y="1519"/>
                  </a:moveTo>
                  <a:lnTo>
                    <a:pt x="1552" y="1519"/>
                  </a:lnTo>
                  <a:cubicBezTo>
                    <a:pt x="1649" y="1519"/>
                    <a:pt x="1712" y="1416"/>
                    <a:pt x="1668" y="1330"/>
                  </a:cubicBezTo>
                  <a:lnTo>
                    <a:pt x="972" y="96"/>
                  </a:lnTo>
                  <a:cubicBezTo>
                    <a:pt x="924" y="0"/>
                    <a:pt x="787" y="0"/>
                    <a:pt x="739" y="96"/>
                  </a:cubicBezTo>
                  <a:lnTo>
                    <a:pt x="43" y="1330"/>
                  </a:lnTo>
                  <a:cubicBezTo>
                    <a:pt x="0" y="1416"/>
                    <a:pt x="63" y="1519"/>
                    <a:pt x="160" y="1519"/>
                  </a:cubicBezTo>
                  <a:close/>
                  <a:moveTo>
                    <a:pt x="965" y="1232"/>
                  </a:moveTo>
                  <a:cubicBezTo>
                    <a:pt x="965" y="1296"/>
                    <a:pt x="919" y="1346"/>
                    <a:pt x="852" y="1346"/>
                  </a:cubicBezTo>
                  <a:cubicBezTo>
                    <a:pt x="785" y="1346"/>
                    <a:pt x="739" y="1296"/>
                    <a:pt x="739" y="1232"/>
                  </a:cubicBezTo>
                  <a:lnTo>
                    <a:pt x="739" y="1230"/>
                  </a:lnTo>
                  <a:cubicBezTo>
                    <a:pt x="739" y="1166"/>
                    <a:pt x="785" y="1116"/>
                    <a:pt x="852" y="1116"/>
                  </a:cubicBezTo>
                  <a:cubicBezTo>
                    <a:pt x="919" y="1116"/>
                    <a:pt x="965" y="1166"/>
                    <a:pt x="965" y="1230"/>
                  </a:cubicBezTo>
                  <a:lnTo>
                    <a:pt x="965" y="1232"/>
                  </a:lnTo>
                  <a:close/>
                  <a:moveTo>
                    <a:pt x="791" y="399"/>
                  </a:moveTo>
                  <a:lnTo>
                    <a:pt x="921" y="399"/>
                  </a:lnTo>
                  <a:cubicBezTo>
                    <a:pt x="957" y="399"/>
                    <a:pt x="979" y="430"/>
                    <a:pt x="975" y="468"/>
                  </a:cubicBezTo>
                  <a:lnTo>
                    <a:pt x="917" y="970"/>
                  </a:lnTo>
                  <a:cubicBezTo>
                    <a:pt x="913" y="1006"/>
                    <a:pt x="889" y="1028"/>
                    <a:pt x="856" y="1028"/>
                  </a:cubicBezTo>
                  <a:cubicBezTo>
                    <a:pt x="823" y="1028"/>
                    <a:pt x="799" y="1006"/>
                    <a:pt x="795" y="970"/>
                  </a:cubicBezTo>
                  <a:lnTo>
                    <a:pt x="737" y="468"/>
                  </a:lnTo>
                  <a:cubicBezTo>
                    <a:pt x="733" y="430"/>
                    <a:pt x="755" y="399"/>
                    <a:pt x="791" y="3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8899307" y="2734917"/>
              <a:ext cx="1939019" cy="976531"/>
              <a:chOff x="4806949" y="4279692"/>
              <a:chExt cx="1939019" cy="976531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4806949" y="4609892"/>
                <a:ext cx="1939018" cy="6463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creative</a:t>
                </a:r>
                <a:endPara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4806950" y="4279692"/>
                <a:ext cx="1939018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您的文字添加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508963" y="4154304"/>
            <a:ext cx="3139149" cy="1503546"/>
            <a:chOff x="4508963" y="4154304"/>
            <a:chExt cx="3139149" cy="1503546"/>
          </a:xfrm>
        </p:grpSpPr>
        <p:sp>
          <p:nvSpPr>
            <p:cNvPr id="19" name="矩形: 圆角 18"/>
            <p:cNvSpPr/>
            <p:nvPr/>
          </p:nvSpPr>
          <p:spPr>
            <a:xfrm>
              <a:off x="4508963" y="4154304"/>
              <a:ext cx="3139149" cy="1503546"/>
            </a:xfrm>
            <a:prstGeom prst="roundRect">
              <a:avLst>
                <a:gd name="adj" fmla="val 4775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25400">
              <a:noFill/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  <a:sp3d contourW="12700"/>
            </a:bodyPr>
            <a:lstStyle/>
            <a:p>
              <a:pPr algn="ctr" defTabSz="608965"/>
              <a:endParaRPr lang="zh-CN" altLang="en-US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2"/>
            <p:cNvSpPr/>
            <p:nvPr/>
          </p:nvSpPr>
          <p:spPr>
            <a:xfrm>
              <a:off x="4922267" y="4430074"/>
              <a:ext cx="508708" cy="609600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583021" y="4408551"/>
              <a:ext cx="1939019" cy="976531"/>
              <a:chOff x="4806949" y="4279692"/>
              <a:chExt cx="1939019" cy="976531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4806949" y="4609892"/>
                <a:ext cx="1939018" cy="6463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creative</a:t>
                </a:r>
                <a:endPara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4806950" y="4279692"/>
                <a:ext cx="1939018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您的文字添加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pic>
        <p:nvPicPr>
          <p:cNvPr id="24" name="图片占位符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7" b="14097"/>
          <a:stretch>
            <a:fillRect/>
          </a:stretch>
        </p:blipFill>
        <p:spPr>
          <a:xfrm>
            <a:off x="4508964" y="2477904"/>
            <a:ext cx="3139149" cy="1503546"/>
          </a:xfrm>
          <a:custGeom>
            <a:avLst/>
            <a:gdLst>
              <a:gd name="connsiteX0" fmla="*/ 71794 w 3139149"/>
              <a:gd name="connsiteY0" fmla="*/ 0 h 1503546"/>
              <a:gd name="connsiteX1" fmla="*/ 3067355 w 3139149"/>
              <a:gd name="connsiteY1" fmla="*/ 0 h 1503546"/>
              <a:gd name="connsiteX2" fmla="*/ 3139149 w 3139149"/>
              <a:gd name="connsiteY2" fmla="*/ 71794 h 1503546"/>
              <a:gd name="connsiteX3" fmla="*/ 3139149 w 3139149"/>
              <a:gd name="connsiteY3" fmla="*/ 1431752 h 1503546"/>
              <a:gd name="connsiteX4" fmla="*/ 3067355 w 3139149"/>
              <a:gd name="connsiteY4" fmla="*/ 1503546 h 1503546"/>
              <a:gd name="connsiteX5" fmla="*/ 71794 w 3139149"/>
              <a:gd name="connsiteY5" fmla="*/ 1503546 h 1503546"/>
              <a:gd name="connsiteX6" fmla="*/ 0 w 3139149"/>
              <a:gd name="connsiteY6" fmla="*/ 1431752 h 1503546"/>
              <a:gd name="connsiteX7" fmla="*/ 0 w 3139149"/>
              <a:gd name="connsiteY7" fmla="*/ 71794 h 1503546"/>
              <a:gd name="connsiteX8" fmla="*/ 71794 w 3139149"/>
              <a:gd name="connsiteY8" fmla="*/ 0 h 150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149" h="1503546">
                <a:moveTo>
                  <a:pt x="71794" y="0"/>
                </a:moveTo>
                <a:lnTo>
                  <a:pt x="3067355" y="0"/>
                </a:lnTo>
                <a:cubicBezTo>
                  <a:pt x="3107006" y="0"/>
                  <a:pt x="3139149" y="32143"/>
                  <a:pt x="3139149" y="71794"/>
                </a:cubicBezTo>
                <a:lnTo>
                  <a:pt x="3139149" y="1431752"/>
                </a:lnTo>
                <a:cubicBezTo>
                  <a:pt x="3139149" y="1471403"/>
                  <a:pt x="3107006" y="1503546"/>
                  <a:pt x="3067355" y="1503546"/>
                </a:cubicBezTo>
                <a:lnTo>
                  <a:pt x="71794" y="1503546"/>
                </a:lnTo>
                <a:cubicBezTo>
                  <a:pt x="32143" y="1503546"/>
                  <a:pt x="0" y="1471403"/>
                  <a:pt x="0" y="1431752"/>
                </a:cubicBezTo>
                <a:lnTo>
                  <a:pt x="0" y="71794"/>
                </a:lnTo>
                <a:cubicBezTo>
                  <a:pt x="0" y="32143"/>
                  <a:pt x="32143" y="0"/>
                  <a:pt x="71794" y="0"/>
                </a:cubicBezTo>
                <a:close/>
              </a:path>
            </a:pathLst>
          </a:custGeom>
        </p:spPr>
      </p:pic>
      <p:pic>
        <p:nvPicPr>
          <p:cNvPr id="25" name="图片占位符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" b="2110"/>
          <a:stretch>
            <a:fillRect/>
          </a:stretch>
        </p:blipFill>
        <p:spPr>
          <a:xfrm>
            <a:off x="1200151" y="4154304"/>
            <a:ext cx="3139149" cy="1503546"/>
          </a:xfrm>
          <a:custGeom>
            <a:avLst/>
            <a:gdLst>
              <a:gd name="connsiteX0" fmla="*/ 71794 w 3139149"/>
              <a:gd name="connsiteY0" fmla="*/ 0 h 1503546"/>
              <a:gd name="connsiteX1" fmla="*/ 3067355 w 3139149"/>
              <a:gd name="connsiteY1" fmla="*/ 0 h 1503546"/>
              <a:gd name="connsiteX2" fmla="*/ 3139149 w 3139149"/>
              <a:gd name="connsiteY2" fmla="*/ 71794 h 1503546"/>
              <a:gd name="connsiteX3" fmla="*/ 3139149 w 3139149"/>
              <a:gd name="connsiteY3" fmla="*/ 1431752 h 1503546"/>
              <a:gd name="connsiteX4" fmla="*/ 3067355 w 3139149"/>
              <a:gd name="connsiteY4" fmla="*/ 1503546 h 1503546"/>
              <a:gd name="connsiteX5" fmla="*/ 71794 w 3139149"/>
              <a:gd name="connsiteY5" fmla="*/ 1503546 h 1503546"/>
              <a:gd name="connsiteX6" fmla="*/ 0 w 3139149"/>
              <a:gd name="connsiteY6" fmla="*/ 1431752 h 1503546"/>
              <a:gd name="connsiteX7" fmla="*/ 0 w 3139149"/>
              <a:gd name="connsiteY7" fmla="*/ 71794 h 1503546"/>
              <a:gd name="connsiteX8" fmla="*/ 71794 w 3139149"/>
              <a:gd name="connsiteY8" fmla="*/ 0 h 150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149" h="1503546">
                <a:moveTo>
                  <a:pt x="71794" y="0"/>
                </a:moveTo>
                <a:lnTo>
                  <a:pt x="3067355" y="0"/>
                </a:lnTo>
                <a:cubicBezTo>
                  <a:pt x="3107006" y="0"/>
                  <a:pt x="3139149" y="32143"/>
                  <a:pt x="3139149" y="71794"/>
                </a:cubicBezTo>
                <a:lnTo>
                  <a:pt x="3139149" y="1431752"/>
                </a:lnTo>
                <a:cubicBezTo>
                  <a:pt x="3139149" y="1471403"/>
                  <a:pt x="3107006" y="1503546"/>
                  <a:pt x="3067355" y="1503546"/>
                </a:cubicBezTo>
                <a:lnTo>
                  <a:pt x="71794" y="1503546"/>
                </a:lnTo>
                <a:cubicBezTo>
                  <a:pt x="32143" y="1503546"/>
                  <a:pt x="0" y="1471403"/>
                  <a:pt x="0" y="1431752"/>
                </a:cubicBezTo>
                <a:lnTo>
                  <a:pt x="0" y="71794"/>
                </a:lnTo>
                <a:cubicBezTo>
                  <a:pt x="0" y="32143"/>
                  <a:pt x="32143" y="0"/>
                  <a:pt x="71794" y="0"/>
                </a:cubicBezTo>
                <a:close/>
              </a:path>
            </a:pathLst>
          </a:custGeom>
        </p:spPr>
      </p:pic>
      <p:pic>
        <p:nvPicPr>
          <p:cNvPr id="26" name="图片占位符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4" b="14074"/>
          <a:stretch>
            <a:fillRect/>
          </a:stretch>
        </p:blipFill>
        <p:spPr>
          <a:xfrm>
            <a:off x="7817777" y="4154304"/>
            <a:ext cx="3139149" cy="1503546"/>
          </a:xfrm>
          <a:custGeom>
            <a:avLst/>
            <a:gdLst>
              <a:gd name="connsiteX0" fmla="*/ 71794 w 3139149"/>
              <a:gd name="connsiteY0" fmla="*/ 0 h 1503546"/>
              <a:gd name="connsiteX1" fmla="*/ 3067355 w 3139149"/>
              <a:gd name="connsiteY1" fmla="*/ 0 h 1503546"/>
              <a:gd name="connsiteX2" fmla="*/ 3139149 w 3139149"/>
              <a:gd name="connsiteY2" fmla="*/ 71794 h 1503546"/>
              <a:gd name="connsiteX3" fmla="*/ 3139149 w 3139149"/>
              <a:gd name="connsiteY3" fmla="*/ 1431752 h 1503546"/>
              <a:gd name="connsiteX4" fmla="*/ 3067355 w 3139149"/>
              <a:gd name="connsiteY4" fmla="*/ 1503546 h 1503546"/>
              <a:gd name="connsiteX5" fmla="*/ 71794 w 3139149"/>
              <a:gd name="connsiteY5" fmla="*/ 1503546 h 1503546"/>
              <a:gd name="connsiteX6" fmla="*/ 0 w 3139149"/>
              <a:gd name="connsiteY6" fmla="*/ 1431752 h 1503546"/>
              <a:gd name="connsiteX7" fmla="*/ 0 w 3139149"/>
              <a:gd name="connsiteY7" fmla="*/ 71794 h 1503546"/>
              <a:gd name="connsiteX8" fmla="*/ 71794 w 3139149"/>
              <a:gd name="connsiteY8" fmla="*/ 0 h 150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149" h="1503546">
                <a:moveTo>
                  <a:pt x="71794" y="0"/>
                </a:moveTo>
                <a:lnTo>
                  <a:pt x="3067355" y="0"/>
                </a:lnTo>
                <a:cubicBezTo>
                  <a:pt x="3107006" y="0"/>
                  <a:pt x="3139149" y="32143"/>
                  <a:pt x="3139149" y="71794"/>
                </a:cubicBezTo>
                <a:lnTo>
                  <a:pt x="3139149" y="1431752"/>
                </a:lnTo>
                <a:cubicBezTo>
                  <a:pt x="3139149" y="1471403"/>
                  <a:pt x="3107006" y="1503546"/>
                  <a:pt x="3067355" y="1503546"/>
                </a:cubicBezTo>
                <a:lnTo>
                  <a:pt x="71794" y="1503546"/>
                </a:lnTo>
                <a:cubicBezTo>
                  <a:pt x="32143" y="1503546"/>
                  <a:pt x="0" y="1471403"/>
                  <a:pt x="0" y="1431752"/>
                </a:cubicBezTo>
                <a:lnTo>
                  <a:pt x="0" y="71794"/>
                </a:lnTo>
                <a:cubicBezTo>
                  <a:pt x="0" y="32143"/>
                  <a:pt x="32143" y="0"/>
                  <a:pt x="71794" y="0"/>
                </a:cubicBezTo>
                <a:close/>
              </a:path>
            </a:pathLst>
          </a:custGeom>
        </p:spPr>
      </p:pic>
      <p:sp>
        <p:nvSpPr>
          <p:cNvPr id="27" name="我们团结一心粉碎所有的障碍"/>
          <p:cNvSpPr txBox="1"/>
          <p:nvPr/>
        </p:nvSpPr>
        <p:spPr>
          <a:xfrm>
            <a:off x="560037" y="127000"/>
            <a:ext cx="3351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年度工作报告</a:t>
            </a:r>
            <a:endParaRPr lang="zh-CN" altLang="en-US" sz="32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114300"/>
            <a:ext cx="12192000" cy="8128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052" y="80962"/>
            <a:ext cx="1692275" cy="1692275"/>
          </a:xfrm>
          <a:prstGeom prst="rect">
            <a:avLst/>
          </a:prstGeom>
        </p:spPr>
      </p:pic>
      <p:graphicFrame>
        <p:nvGraphicFramePr>
          <p:cNvPr id="7" name="图表 3"/>
          <p:cNvGraphicFramePr/>
          <p:nvPr/>
        </p:nvGraphicFramePr>
        <p:xfrm>
          <a:off x="1019175" y="1508125"/>
          <a:ext cx="10153650" cy="314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组合 4"/>
          <p:cNvGrpSpPr/>
          <p:nvPr/>
        </p:nvGrpSpPr>
        <p:grpSpPr bwMode="auto">
          <a:xfrm>
            <a:off x="1133475" y="4916488"/>
            <a:ext cx="2841625" cy="1006475"/>
            <a:chOff x="4806948" y="4203492"/>
            <a:chExt cx="2841625" cy="1005106"/>
          </a:xfrm>
        </p:grpSpPr>
        <p:sp>
          <p:nvSpPr>
            <p:cNvPr id="9" name="矩形 8"/>
            <p:cNvSpPr/>
            <p:nvPr/>
          </p:nvSpPr>
          <p:spPr>
            <a:xfrm>
              <a:off x="4806948" y="4562267"/>
              <a:ext cx="2841625" cy="646331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806949" y="4203492"/>
              <a:ext cx="2301875" cy="369332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</a:rPr>
                <a:t>您的文字添加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grpSp>
        <p:nvGrpSpPr>
          <p:cNvPr id="11" name="组合 7"/>
          <p:cNvGrpSpPr/>
          <p:nvPr/>
        </p:nvGrpSpPr>
        <p:grpSpPr bwMode="auto">
          <a:xfrm>
            <a:off x="4681538" y="4916488"/>
            <a:ext cx="2841625" cy="1006475"/>
            <a:chOff x="4806948" y="4203492"/>
            <a:chExt cx="2841625" cy="1005106"/>
          </a:xfrm>
        </p:grpSpPr>
        <p:sp>
          <p:nvSpPr>
            <p:cNvPr id="12" name="矩形 11"/>
            <p:cNvSpPr/>
            <p:nvPr/>
          </p:nvSpPr>
          <p:spPr>
            <a:xfrm>
              <a:off x="4806948" y="4562267"/>
              <a:ext cx="2841625" cy="646331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806949" y="4203492"/>
              <a:ext cx="2301875" cy="369332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</a:rPr>
                <a:t>您的文字添加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grpSp>
        <p:nvGrpSpPr>
          <p:cNvPr id="14" name="组合 10"/>
          <p:cNvGrpSpPr/>
          <p:nvPr/>
        </p:nvGrpSpPr>
        <p:grpSpPr bwMode="auto">
          <a:xfrm>
            <a:off x="8229600" y="4916488"/>
            <a:ext cx="2841625" cy="1006475"/>
            <a:chOff x="4806948" y="4203492"/>
            <a:chExt cx="2841625" cy="1005106"/>
          </a:xfrm>
        </p:grpSpPr>
        <p:sp>
          <p:nvSpPr>
            <p:cNvPr id="15" name="矩形 14"/>
            <p:cNvSpPr/>
            <p:nvPr/>
          </p:nvSpPr>
          <p:spPr>
            <a:xfrm>
              <a:off x="4806948" y="4562267"/>
              <a:ext cx="2841625" cy="646331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806949" y="4203492"/>
              <a:ext cx="2301875" cy="369332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</a:rPr>
                <a:t>您的文字添加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sp>
        <p:nvSpPr>
          <p:cNvPr id="17" name="我们团结一心粉碎所有的障碍"/>
          <p:cNvSpPr txBox="1"/>
          <p:nvPr/>
        </p:nvSpPr>
        <p:spPr>
          <a:xfrm>
            <a:off x="560037" y="127000"/>
            <a:ext cx="3351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年度工作报告</a:t>
            </a:r>
            <a:endParaRPr lang="zh-CN" altLang="en-US" sz="32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3171825" y="2667236"/>
            <a:ext cx="59992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优秀员工颁奖</a:t>
            </a:r>
            <a:endParaRPr lang="zh-CN" altLang="en-US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20148" y="1659166"/>
            <a:ext cx="2951708" cy="817967"/>
            <a:chOff x="4620148" y="1659166"/>
            <a:chExt cx="2951708" cy="817967"/>
          </a:xfrm>
        </p:grpSpPr>
        <p:grpSp>
          <p:nvGrpSpPr>
            <p:cNvPr id="6" name="组合 5"/>
            <p:cNvGrpSpPr/>
            <p:nvPr/>
          </p:nvGrpSpPr>
          <p:grpSpPr>
            <a:xfrm rot="16200000">
              <a:off x="5687018" y="592296"/>
              <a:ext cx="817967" cy="2951708"/>
              <a:chOff x="5008821" y="1738049"/>
              <a:chExt cx="937181" cy="3381902"/>
            </a:xfrm>
          </p:grpSpPr>
          <p:sp>
            <p:nvSpPr>
              <p:cNvPr id="8" name="矩形 7"/>
              <p:cNvSpPr/>
              <p:nvPr/>
            </p:nvSpPr>
            <p:spPr>
              <a:xfrm rot="5400000">
                <a:off x="3786676" y="2960967"/>
                <a:ext cx="3381901" cy="9360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rot="5400000">
                <a:off x="5665297" y="1747432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 rot="5400000" flipH="1">
                <a:off x="5665297" y="4839246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 rot="5400000" flipV="1">
                <a:off x="4999438" y="1747432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5"/>
              <p:cNvSpPr/>
              <p:nvPr/>
            </p:nvSpPr>
            <p:spPr bwMode="auto">
              <a:xfrm rot="5400000" flipH="1" flipV="1">
                <a:off x="4999438" y="4839246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rot="5400000">
                <a:off x="5300070" y="4184261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5400000">
                <a:off x="4363986" y="2783398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我们团结一心粉碎所有的障碍"/>
            <p:cNvSpPr txBox="1"/>
            <p:nvPr/>
          </p:nvSpPr>
          <p:spPr>
            <a:xfrm>
              <a:off x="4963152" y="1758104"/>
              <a:ext cx="2265698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第二章</a:t>
              </a:r>
              <a:endParaRPr lang="zh-CN" altLang="en-US" sz="4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5" name="我们团结一心粉碎所有的障碍"/>
          <p:cNvSpPr txBox="1"/>
          <p:nvPr/>
        </p:nvSpPr>
        <p:spPr>
          <a:xfrm>
            <a:off x="2840756" y="3860074"/>
            <a:ext cx="6510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2019 year-end summary work summarizes the boutique About the summary text input or copy here2019 year-end summary work summarizes the</a:t>
            </a:r>
            <a:endParaRPr lang="en-US" altLang="zh-CN" sz="12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pic>
        <p:nvPicPr>
          <p:cNvPr id="16" name="颁奖配音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020.375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7282" y="-9366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7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1"/>
          <a:stretch>
            <a:fillRect/>
          </a:stretch>
        </p:blipFill>
        <p:spPr>
          <a:xfrm>
            <a:off x="-1" y="2249714"/>
            <a:ext cx="7036707" cy="4608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89" b="35833"/>
          <a:stretch>
            <a:fillRect/>
          </a:stretch>
        </p:blipFill>
        <p:spPr>
          <a:xfrm>
            <a:off x="1050131" y="456396"/>
            <a:ext cx="3407349" cy="137240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958849" y="1125538"/>
            <a:ext cx="6213975" cy="4044264"/>
          </a:xfrm>
          <a:prstGeom prst="rect">
            <a:avLst/>
          </a:prstGeom>
          <a:solidFill>
            <a:srgbClr val="272B31">
              <a:alpha val="44000"/>
            </a:srgbClr>
          </a:solid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5400000">
            <a:off x="8658952" y="2665761"/>
            <a:ext cx="4054097" cy="973649"/>
            <a:chOff x="5866562" y="1572510"/>
            <a:chExt cx="4054097" cy="973649"/>
          </a:xfrm>
        </p:grpSpPr>
        <p:sp>
          <p:nvSpPr>
            <p:cNvPr id="10" name="矩形 9"/>
            <p:cNvSpPr/>
            <p:nvPr/>
          </p:nvSpPr>
          <p:spPr>
            <a:xfrm>
              <a:off x="5876398" y="1582117"/>
              <a:ext cx="4034427" cy="954844"/>
            </a:xfrm>
            <a:prstGeom prst="rect">
              <a:avLst/>
            </a:prstGeom>
            <a:solidFill>
              <a:srgbClr val="272B31"/>
            </a:solidFill>
            <a:ln>
              <a:noFill/>
            </a:ln>
            <a:effectLst>
              <a:outerShdw blurRad="2921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5866563" y="1572510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"/>
            <p:cNvSpPr/>
            <p:nvPr/>
          </p:nvSpPr>
          <p:spPr bwMode="auto">
            <a:xfrm flipH="1">
              <a:off x="9554931" y="1572510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"/>
            <p:cNvSpPr/>
            <p:nvPr/>
          </p:nvSpPr>
          <p:spPr bwMode="auto">
            <a:xfrm flipV="1">
              <a:off x="5866562" y="2204089"/>
              <a:ext cx="365730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 flipH="1" flipV="1">
              <a:off x="9554931" y="2204089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我们团结一心粉碎所有的障碍"/>
            <p:cNvSpPr txBox="1"/>
            <p:nvPr/>
          </p:nvSpPr>
          <p:spPr>
            <a:xfrm rot="16200000">
              <a:off x="7493513" y="379598"/>
              <a:ext cx="800219" cy="33029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最佳敬业奖</a:t>
              </a:r>
              <a:endParaRPr lang="zh-CN" altLang="en-US" sz="4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8" name="我们团结一心粉碎所有的障碍"/>
          <p:cNvSpPr txBox="1"/>
          <p:nvPr/>
        </p:nvSpPr>
        <p:spPr>
          <a:xfrm>
            <a:off x="5291705" y="1743953"/>
            <a:ext cx="4509178" cy="2807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勤恳敬业，任劳任怨，从来没有对安排的工作有任何怨言，哪怕是最琐碎的事情，从来没有工作时间和休息时间的界限，耐心细致主动与大家沟通，急大家所急，想市场所想，勤于职责，为团队提供了坚实的后盾</a:t>
            </a:r>
            <a:endParaRPr lang="zh-CN" altLang="en-US" sz="20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42000"/>
                </a:schemeClr>
              </a:gs>
              <a:gs pos="100000">
                <a:schemeClr val="tx1">
                  <a:alpha val="3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847574" y="1602774"/>
            <a:ext cx="3638242" cy="2063830"/>
          </a:xfrm>
          <a:prstGeom prst="rect">
            <a:avLst/>
          </a:prstGeom>
          <a:solidFill>
            <a:srgbClr val="272B31"/>
          </a:solid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>
            <a:off x="1838705" y="1594111"/>
            <a:ext cx="329813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5"/>
          <p:cNvSpPr/>
          <p:nvPr/>
        </p:nvSpPr>
        <p:spPr bwMode="auto">
          <a:xfrm flipH="1">
            <a:off x="5164871" y="1594111"/>
            <a:ext cx="329813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5"/>
          <p:cNvSpPr/>
          <p:nvPr/>
        </p:nvSpPr>
        <p:spPr bwMode="auto">
          <a:xfrm flipV="1">
            <a:off x="1838704" y="3375305"/>
            <a:ext cx="329815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5"/>
          <p:cNvSpPr/>
          <p:nvPr/>
        </p:nvSpPr>
        <p:spPr bwMode="auto">
          <a:xfrm flipH="1" flipV="1">
            <a:off x="5164871" y="3375305"/>
            <a:ext cx="329813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039445" y="1811592"/>
            <a:ext cx="3254500" cy="1646194"/>
          </a:xfrm>
          <a:prstGeom prst="rect">
            <a:avLst/>
          </a:prstGeom>
          <a:blipFill>
            <a:blip r:embed="rId2"/>
            <a:stretch>
              <a:fillRect t="-16074" b="-15828"/>
            </a:stretch>
          </a:blip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73170" y="1602774"/>
            <a:ext cx="3638242" cy="2063830"/>
          </a:xfrm>
          <a:prstGeom prst="rect">
            <a:avLst/>
          </a:prstGeom>
          <a:solidFill>
            <a:srgbClr val="272B31"/>
          </a:solid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>
            <a:off x="6464301" y="1594111"/>
            <a:ext cx="329813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5"/>
          <p:cNvSpPr/>
          <p:nvPr/>
        </p:nvSpPr>
        <p:spPr bwMode="auto">
          <a:xfrm flipH="1">
            <a:off x="9790467" y="1594111"/>
            <a:ext cx="329813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5"/>
          <p:cNvSpPr/>
          <p:nvPr/>
        </p:nvSpPr>
        <p:spPr bwMode="auto">
          <a:xfrm flipV="1">
            <a:off x="6464300" y="3375305"/>
            <a:ext cx="329815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5"/>
          <p:cNvSpPr/>
          <p:nvPr/>
        </p:nvSpPr>
        <p:spPr bwMode="auto">
          <a:xfrm flipH="1" flipV="1">
            <a:off x="9790467" y="3375305"/>
            <a:ext cx="329813" cy="308478"/>
          </a:xfrm>
          <a:custGeom>
            <a:avLst/>
            <a:gdLst>
              <a:gd name="T0" fmla="*/ 0 w 1111"/>
              <a:gd name="T1" fmla="*/ 1038 h 1038"/>
              <a:gd name="T2" fmla="*/ 114 w 1111"/>
              <a:gd name="T3" fmla="*/ 862 h 1038"/>
              <a:gd name="T4" fmla="*/ 247 w 1111"/>
              <a:gd name="T5" fmla="*/ 733 h 1038"/>
              <a:gd name="T6" fmla="*/ 177 w 1111"/>
              <a:gd name="T7" fmla="*/ 638 h 1038"/>
              <a:gd name="T8" fmla="*/ 88 w 1111"/>
              <a:gd name="T9" fmla="*/ 674 h 1038"/>
              <a:gd name="T10" fmla="*/ 105 w 1111"/>
              <a:gd name="T11" fmla="*/ 727 h 1038"/>
              <a:gd name="T12" fmla="*/ 132 w 1111"/>
              <a:gd name="T13" fmla="*/ 709 h 1038"/>
              <a:gd name="T14" fmla="*/ 150 w 1111"/>
              <a:gd name="T15" fmla="*/ 729 h 1038"/>
              <a:gd name="T16" fmla="*/ 88 w 1111"/>
              <a:gd name="T17" fmla="*/ 749 h 1038"/>
              <a:gd name="T18" fmla="*/ 65 w 1111"/>
              <a:gd name="T19" fmla="*/ 654 h 1038"/>
              <a:gd name="T20" fmla="*/ 124 w 1111"/>
              <a:gd name="T21" fmla="*/ 594 h 1038"/>
              <a:gd name="T22" fmla="*/ 89 w 1111"/>
              <a:gd name="T23" fmla="*/ 523 h 1038"/>
              <a:gd name="T24" fmla="*/ 125 w 1111"/>
              <a:gd name="T25" fmla="*/ 477 h 1038"/>
              <a:gd name="T26" fmla="*/ 90 w 1111"/>
              <a:gd name="T27" fmla="*/ 413 h 1038"/>
              <a:gd name="T28" fmla="*/ 124 w 1111"/>
              <a:gd name="T29" fmla="*/ 341 h 1038"/>
              <a:gd name="T30" fmla="*/ 163 w 1111"/>
              <a:gd name="T31" fmla="*/ 372 h 1038"/>
              <a:gd name="T32" fmla="*/ 229 w 1111"/>
              <a:gd name="T33" fmla="*/ 347 h 1038"/>
              <a:gd name="T34" fmla="*/ 277 w 1111"/>
              <a:gd name="T35" fmla="*/ 424 h 1038"/>
              <a:gd name="T36" fmla="*/ 237 w 1111"/>
              <a:gd name="T37" fmla="*/ 463 h 1038"/>
              <a:gd name="T38" fmla="*/ 216 w 1111"/>
              <a:gd name="T39" fmla="*/ 443 h 1038"/>
              <a:gd name="T40" fmla="*/ 230 w 1111"/>
              <a:gd name="T41" fmla="*/ 436 h 1038"/>
              <a:gd name="T42" fmla="*/ 259 w 1111"/>
              <a:gd name="T43" fmla="*/ 418 h 1038"/>
              <a:gd name="T44" fmla="*/ 201 w 1111"/>
              <a:gd name="T45" fmla="*/ 383 h 1038"/>
              <a:gd name="T46" fmla="*/ 146 w 1111"/>
              <a:gd name="T47" fmla="*/ 484 h 1038"/>
              <a:gd name="T48" fmla="*/ 250 w 1111"/>
              <a:gd name="T49" fmla="*/ 556 h 1038"/>
              <a:gd name="T50" fmla="*/ 324 w 1111"/>
              <a:gd name="T51" fmla="*/ 534 h 1038"/>
              <a:gd name="T52" fmla="*/ 474 w 1111"/>
              <a:gd name="T53" fmla="*/ 556 h 1038"/>
              <a:gd name="T54" fmla="*/ 478 w 1111"/>
              <a:gd name="T55" fmla="*/ 554 h 1038"/>
              <a:gd name="T56" fmla="*/ 513 w 1111"/>
              <a:gd name="T57" fmla="*/ 559 h 1038"/>
              <a:gd name="T58" fmla="*/ 512 w 1111"/>
              <a:gd name="T59" fmla="*/ 533 h 1038"/>
              <a:gd name="T60" fmla="*/ 503 w 1111"/>
              <a:gd name="T61" fmla="*/ 359 h 1038"/>
              <a:gd name="T62" fmla="*/ 520 w 1111"/>
              <a:gd name="T63" fmla="*/ 216 h 1038"/>
              <a:gd name="T64" fmla="*/ 399 w 1111"/>
              <a:gd name="T65" fmla="*/ 178 h 1038"/>
              <a:gd name="T66" fmla="*/ 375 w 1111"/>
              <a:gd name="T67" fmla="*/ 278 h 1038"/>
              <a:gd name="T68" fmla="*/ 408 w 1111"/>
              <a:gd name="T69" fmla="*/ 281 h 1038"/>
              <a:gd name="T70" fmla="*/ 411 w 1111"/>
              <a:gd name="T71" fmla="*/ 247 h 1038"/>
              <a:gd name="T72" fmla="*/ 432 w 1111"/>
              <a:gd name="T73" fmla="*/ 247 h 1038"/>
              <a:gd name="T74" fmla="*/ 415 w 1111"/>
              <a:gd name="T75" fmla="*/ 305 h 1038"/>
              <a:gd name="T76" fmla="*/ 332 w 1111"/>
              <a:gd name="T77" fmla="*/ 266 h 1038"/>
              <a:gd name="T78" fmla="*/ 329 w 1111"/>
              <a:gd name="T79" fmla="*/ 216 h 1038"/>
              <a:gd name="T80" fmla="*/ 354 w 1111"/>
              <a:gd name="T81" fmla="*/ 181 h 1038"/>
              <a:gd name="T82" fmla="*/ 334 w 1111"/>
              <a:gd name="T83" fmla="*/ 156 h 1038"/>
              <a:gd name="T84" fmla="*/ 380 w 1111"/>
              <a:gd name="T85" fmla="*/ 111 h 1038"/>
              <a:gd name="T86" fmla="*/ 460 w 1111"/>
              <a:gd name="T87" fmla="*/ 155 h 1038"/>
              <a:gd name="T88" fmla="*/ 530 w 1111"/>
              <a:gd name="T89" fmla="*/ 116 h 1038"/>
              <a:gd name="T90" fmla="*/ 587 w 1111"/>
              <a:gd name="T91" fmla="*/ 147 h 1038"/>
              <a:gd name="T92" fmla="*/ 686 w 1111"/>
              <a:gd name="T93" fmla="*/ 76 h 1038"/>
              <a:gd name="T94" fmla="*/ 752 w 1111"/>
              <a:gd name="T95" fmla="*/ 156 h 1038"/>
              <a:gd name="T96" fmla="*/ 718 w 1111"/>
              <a:gd name="T97" fmla="*/ 181 h 1038"/>
              <a:gd name="T98" fmla="*/ 711 w 1111"/>
              <a:gd name="T99" fmla="*/ 164 h 1038"/>
              <a:gd name="T100" fmla="*/ 706 w 1111"/>
              <a:gd name="T101" fmla="*/ 104 h 1038"/>
              <a:gd name="T102" fmla="*/ 623 w 1111"/>
              <a:gd name="T103" fmla="*/ 172 h 1038"/>
              <a:gd name="T104" fmla="*/ 730 w 1111"/>
              <a:gd name="T105" fmla="*/ 287 h 1038"/>
              <a:gd name="T106" fmla="*/ 861 w 1111"/>
              <a:gd name="T107" fmla="*/ 197 h 1038"/>
              <a:gd name="T108" fmla="*/ 874 w 1111"/>
              <a:gd name="T109" fmla="*/ 148 h 1038"/>
              <a:gd name="T110" fmla="*/ 1016 w 1111"/>
              <a:gd name="T111" fmla="*/ 90 h 1038"/>
              <a:gd name="T112" fmla="*/ 1111 w 1111"/>
              <a:gd name="T113" fmla="*/ 0 h 1038"/>
              <a:gd name="T114" fmla="*/ 1 w 1111"/>
              <a:gd name="T115" fmla="*/ 0 h 1038"/>
              <a:gd name="T116" fmla="*/ 0 w 1111"/>
              <a:gd name="T117" fmla="*/ 76 h 1038"/>
              <a:gd name="T118" fmla="*/ 0 w 1111"/>
              <a:gd name="T119" fmla="*/ 1038 h 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1" h="1038">
                <a:moveTo>
                  <a:pt x="0" y="1038"/>
                </a:moveTo>
                <a:cubicBezTo>
                  <a:pt x="30" y="1014"/>
                  <a:pt x="120" y="939"/>
                  <a:pt x="114" y="862"/>
                </a:cubicBezTo>
                <a:cubicBezTo>
                  <a:pt x="114" y="862"/>
                  <a:pt x="241" y="849"/>
                  <a:pt x="247" y="733"/>
                </a:cubicBezTo>
                <a:cubicBezTo>
                  <a:pt x="247" y="733"/>
                  <a:pt x="234" y="654"/>
                  <a:pt x="177" y="638"/>
                </a:cubicBezTo>
                <a:cubicBezTo>
                  <a:pt x="120" y="621"/>
                  <a:pt x="91" y="663"/>
                  <a:pt x="88" y="674"/>
                </a:cubicBezTo>
                <a:cubicBezTo>
                  <a:pt x="80" y="685"/>
                  <a:pt x="72" y="720"/>
                  <a:pt x="105" y="727"/>
                </a:cubicBezTo>
                <a:cubicBezTo>
                  <a:pt x="122" y="731"/>
                  <a:pt x="132" y="712"/>
                  <a:pt x="132" y="709"/>
                </a:cubicBezTo>
                <a:cubicBezTo>
                  <a:pt x="132" y="709"/>
                  <a:pt x="148" y="705"/>
                  <a:pt x="150" y="729"/>
                </a:cubicBezTo>
                <a:cubicBezTo>
                  <a:pt x="151" y="753"/>
                  <a:pt x="108" y="762"/>
                  <a:pt x="88" y="749"/>
                </a:cubicBezTo>
                <a:cubicBezTo>
                  <a:pt x="66" y="735"/>
                  <a:pt x="44" y="705"/>
                  <a:pt x="65" y="654"/>
                </a:cubicBezTo>
                <a:cubicBezTo>
                  <a:pt x="86" y="608"/>
                  <a:pt x="124" y="594"/>
                  <a:pt x="124" y="594"/>
                </a:cubicBezTo>
                <a:cubicBezTo>
                  <a:pt x="124" y="594"/>
                  <a:pt x="87" y="559"/>
                  <a:pt x="89" y="523"/>
                </a:cubicBezTo>
                <a:cubicBezTo>
                  <a:pt x="98" y="497"/>
                  <a:pt x="125" y="477"/>
                  <a:pt x="125" y="477"/>
                </a:cubicBezTo>
                <a:cubicBezTo>
                  <a:pt x="125" y="477"/>
                  <a:pt x="90" y="449"/>
                  <a:pt x="90" y="413"/>
                </a:cubicBezTo>
                <a:cubicBezTo>
                  <a:pt x="90" y="378"/>
                  <a:pt x="98" y="351"/>
                  <a:pt x="124" y="341"/>
                </a:cubicBezTo>
                <a:cubicBezTo>
                  <a:pt x="124" y="341"/>
                  <a:pt x="151" y="333"/>
                  <a:pt x="163" y="372"/>
                </a:cubicBezTo>
                <a:cubicBezTo>
                  <a:pt x="163" y="372"/>
                  <a:pt x="188" y="330"/>
                  <a:pt x="229" y="347"/>
                </a:cubicBezTo>
                <a:cubicBezTo>
                  <a:pt x="270" y="364"/>
                  <a:pt x="282" y="391"/>
                  <a:pt x="277" y="424"/>
                </a:cubicBezTo>
                <a:cubicBezTo>
                  <a:pt x="271" y="457"/>
                  <a:pt x="247" y="461"/>
                  <a:pt x="237" y="463"/>
                </a:cubicBezTo>
                <a:cubicBezTo>
                  <a:pt x="228" y="464"/>
                  <a:pt x="216" y="453"/>
                  <a:pt x="216" y="443"/>
                </a:cubicBezTo>
                <a:cubicBezTo>
                  <a:pt x="216" y="433"/>
                  <a:pt x="226" y="435"/>
                  <a:pt x="230" y="436"/>
                </a:cubicBezTo>
                <a:cubicBezTo>
                  <a:pt x="233" y="437"/>
                  <a:pt x="259" y="443"/>
                  <a:pt x="259" y="418"/>
                </a:cubicBezTo>
                <a:cubicBezTo>
                  <a:pt x="259" y="393"/>
                  <a:pt x="222" y="378"/>
                  <a:pt x="201" y="383"/>
                </a:cubicBezTo>
                <a:cubicBezTo>
                  <a:pt x="181" y="389"/>
                  <a:pt x="145" y="418"/>
                  <a:pt x="146" y="484"/>
                </a:cubicBezTo>
                <a:cubicBezTo>
                  <a:pt x="158" y="558"/>
                  <a:pt x="250" y="556"/>
                  <a:pt x="250" y="556"/>
                </a:cubicBezTo>
                <a:cubicBezTo>
                  <a:pt x="250" y="556"/>
                  <a:pt x="311" y="546"/>
                  <a:pt x="324" y="534"/>
                </a:cubicBezTo>
                <a:cubicBezTo>
                  <a:pt x="324" y="534"/>
                  <a:pt x="378" y="606"/>
                  <a:pt x="474" y="556"/>
                </a:cubicBezTo>
                <a:cubicBezTo>
                  <a:pt x="478" y="554"/>
                  <a:pt x="478" y="554"/>
                  <a:pt x="478" y="554"/>
                </a:cubicBezTo>
                <a:cubicBezTo>
                  <a:pt x="513" y="559"/>
                  <a:pt x="513" y="559"/>
                  <a:pt x="513" y="559"/>
                </a:cubicBezTo>
                <a:cubicBezTo>
                  <a:pt x="512" y="533"/>
                  <a:pt x="512" y="533"/>
                  <a:pt x="512" y="533"/>
                </a:cubicBezTo>
                <a:cubicBezTo>
                  <a:pt x="512" y="533"/>
                  <a:pt x="582" y="435"/>
                  <a:pt x="503" y="359"/>
                </a:cubicBezTo>
                <a:cubicBezTo>
                  <a:pt x="503" y="359"/>
                  <a:pt x="562" y="291"/>
                  <a:pt x="520" y="216"/>
                </a:cubicBezTo>
                <a:cubicBezTo>
                  <a:pt x="478" y="140"/>
                  <a:pt x="404" y="172"/>
                  <a:pt x="399" y="178"/>
                </a:cubicBezTo>
                <a:cubicBezTo>
                  <a:pt x="393" y="185"/>
                  <a:pt x="335" y="224"/>
                  <a:pt x="375" y="278"/>
                </a:cubicBezTo>
                <a:cubicBezTo>
                  <a:pt x="389" y="294"/>
                  <a:pt x="408" y="281"/>
                  <a:pt x="408" y="281"/>
                </a:cubicBezTo>
                <a:cubicBezTo>
                  <a:pt x="408" y="281"/>
                  <a:pt x="423" y="275"/>
                  <a:pt x="411" y="247"/>
                </a:cubicBezTo>
                <a:cubicBezTo>
                  <a:pt x="411" y="247"/>
                  <a:pt x="424" y="239"/>
                  <a:pt x="432" y="247"/>
                </a:cubicBezTo>
                <a:cubicBezTo>
                  <a:pt x="441" y="254"/>
                  <a:pt x="447" y="287"/>
                  <a:pt x="415" y="305"/>
                </a:cubicBezTo>
                <a:cubicBezTo>
                  <a:pt x="384" y="324"/>
                  <a:pt x="346" y="299"/>
                  <a:pt x="332" y="266"/>
                </a:cubicBezTo>
                <a:cubicBezTo>
                  <a:pt x="317" y="236"/>
                  <a:pt x="324" y="226"/>
                  <a:pt x="329" y="216"/>
                </a:cubicBezTo>
                <a:cubicBezTo>
                  <a:pt x="332" y="207"/>
                  <a:pt x="354" y="181"/>
                  <a:pt x="354" y="181"/>
                </a:cubicBezTo>
                <a:cubicBezTo>
                  <a:pt x="354" y="181"/>
                  <a:pt x="335" y="176"/>
                  <a:pt x="334" y="156"/>
                </a:cubicBezTo>
                <a:cubicBezTo>
                  <a:pt x="333" y="135"/>
                  <a:pt x="335" y="117"/>
                  <a:pt x="380" y="111"/>
                </a:cubicBezTo>
                <a:cubicBezTo>
                  <a:pt x="425" y="104"/>
                  <a:pt x="460" y="155"/>
                  <a:pt x="460" y="155"/>
                </a:cubicBezTo>
                <a:cubicBezTo>
                  <a:pt x="460" y="155"/>
                  <a:pt x="497" y="116"/>
                  <a:pt x="530" y="116"/>
                </a:cubicBezTo>
                <a:cubicBezTo>
                  <a:pt x="563" y="116"/>
                  <a:pt x="587" y="147"/>
                  <a:pt x="587" y="147"/>
                </a:cubicBezTo>
                <a:cubicBezTo>
                  <a:pt x="587" y="147"/>
                  <a:pt x="622" y="83"/>
                  <a:pt x="686" y="76"/>
                </a:cubicBezTo>
                <a:cubicBezTo>
                  <a:pt x="751" y="71"/>
                  <a:pt x="757" y="127"/>
                  <a:pt x="752" y="156"/>
                </a:cubicBezTo>
                <a:cubicBezTo>
                  <a:pt x="746" y="185"/>
                  <a:pt x="725" y="181"/>
                  <a:pt x="718" y="181"/>
                </a:cubicBezTo>
                <a:cubicBezTo>
                  <a:pt x="710" y="181"/>
                  <a:pt x="704" y="170"/>
                  <a:pt x="711" y="164"/>
                </a:cubicBezTo>
                <a:cubicBezTo>
                  <a:pt x="718" y="158"/>
                  <a:pt x="753" y="122"/>
                  <a:pt x="706" y="104"/>
                </a:cubicBezTo>
                <a:cubicBezTo>
                  <a:pt x="647" y="96"/>
                  <a:pt x="626" y="161"/>
                  <a:pt x="623" y="172"/>
                </a:cubicBezTo>
                <a:cubicBezTo>
                  <a:pt x="619" y="181"/>
                  <a:pt x="619" y="284"/>
                  <a:pt x="730" y="287"/>
                </a:cubicBezTo>
                <a:cubicBezTo>
                  <a:pt x="832" y="287"/>
                  <a:pt x="850" y="225"/>
                  <a:pt x="861" y="197"/>
                </a:cubicBezTo>
                <a:cubicBezTo>
                  <a:pt x="861" y="197"/>
                  <a:pt x="876" y="161"/>
                  <a:pt x="874" y="148"/>
                </a:cubicBezTo>
                <a:cubicBezTo>
                  <a:pt x="874" y="148"/>
                  <a:pt x="934" y="169"/>
                  <a:pt x="1016" y="90"/>
                </a:cubicBezTo>
                <a:cubicBezTo>
                  <a:pt x="1016" y="90"/>
                  <a:pt x="1108" y="3"/>
                  <a:pt x="111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1038"/>
                </a:lnTo>
                <a:close/>
              </a:path>
            </a:pathLst>
          </a:custGeom>
          <a:gradFill flip="none" rotWithShape="1">
            <a:gsLst>
              <a:gs pos="100000">
                <a:srgbClr val="FFFF00"/>
              </a:gs>
              <a:gs pos="0">
                <a:srgbClr val="FF0000"/>
              </a:gs>
            </a:gsLst>
            <a:lin ang="2700000" scaled="1"/>
            <a:tileRect/>
          </a:gradFill>
          <a:ln>
            <a:noFill/>
          </a:ln>
          <a:effectLst>
            <a:outerShdw blurRad="38100" sx="102000" sy="102000" algn="ctr" rotWithShape="0">
              <a:prstClr val="black">
                <a:alpha val="19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665041" y="1811592"/>
            <a:ext cx="3254500" cy="1646194"/>
          </a:xfrm>
          <a:prstGeom prst="rect">
            <a:avLst/>
          </a:prstGeom>
          <a:blipFill>
            <a:blip r:embed="rId3"/>
            <a:stretch>
              <a:fillRect t="-1" b="-31797"/>
            </a:stretch>
          </a:blip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89" b="35833"/>
          <a:stretch>
            <a:fillRect/>
          </a:stretch>
        </p:blipFill>
        <p:spPr>
          <a:xfrm>
            <a:off x="1050131" y="5452342"/>
            <a:ext cx="2556669" cy="1029769"/>
          </a:xfrm>
          <a:prstGeom prst="rect">
            <a:avLst/>
          </a:prstGeom>
        </p:spPr>
      </p:pic>
      <p:sp>
        <p:nvSpPr>
          <p:cNvPr id="22" name="我们团结一心粉碎所有的障碍"/>
          <p:cNvSpPr txBox="1"/>
          <p:nvPr/>
        </p:nvSpPr>
        <p:spPr>
          <a:xfrm>
            <a:off x="2645397" y="3875422"/>
            <a:ext cx="192280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23" name="我们团结一心粉碎所有的障碍"/>
          <p:cNvSpPr txBox="1"/>
          <p:nvPr/>
        </p:nvSpPr>
        <p:spPr>
          <a:xfrm>
            <a:off x="7330888" y="3875422"/>
            <a:ext cx="192280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1"/>
          <a:stretch>
            <a:fillRect/>
          </a:stretch>
        </p:blipFill>
        <p:spPr>
          <a:xfrm>
            <a:off x="-1" y="2249714"/>
            <a:ext cx="7036707" cy="4608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89" b="35833"/>
          <a:stretch>
            <a:fillRect/>
          </a:stretch>
        </p:blipFill>
        <p:spPr>
          <a:xfrm>
            <a:off x="1050131" y="456396"/>
            <a:ext cx="3407349" cy="137240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958849" y="1125538"/>
            <a:ext cx="6213975" cy="4044264"/>
          </a:xfrm>
          <a:prstGeom prst="rect">
            <a:avLst/>
          </a:prstGeom>
          <a:solidFill>
            <a:srgbClr val="272B31">
              <a:alpha val="44000"/>
            </a:srgbClr>
          </a:solid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5400000">
            <a:off x="8658952" y="2665761"/>
            <a:ext cx="4054097" cy="973649"/>
            <a:chOff x="5866562" y="1572510"/>
            <a:chExt cx="4054097" cy="973649"/>
          </a:xfrm>
        </p:grpSpPr>
        <p:sp>
          <p:nvSpPr>
            <p:cNvPr id="10" name="矩形 9"/>
            <p:cNvSpPr/>
            <p:nvPr/>
          </p:nvSpPr>
          <p:spPr>
            <a:xfrm>
              <a:off x="5876398" y="1582117"/>
              <a:ext cx="4034427" cy="954844"/>
            </a:xfrm>
            <a:prstGeom prst="rect">
              <a:avLst/>
            </a:prstGeom>
            <a:solidFill>
              <a:srgbClr val="272B31"/>
            </a:solidFill>
            <a:ln>
              <a:noFill/>
            </a:ln>
            <a:effectLst>
              <a:outerShdw blurRad="2921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5866563" y="1572510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"/>
            <p:cNvSpPr/>
            <p:nvPr/>
          </p:nvSpPr>
          <p:spPr bwMode="auto">
            <a:xfrm flipH="1">
              <a:off x="9554931" y="1572510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"/>
            <p:cNvSpPr/>
            <p:nvPr/>
          </p:nvSpPr>
          <p:spPr bwMode="auto">
            <a:xfrm flipV="1">
              <a:off x="5866562" y="2204089"/>
              <a:ext cx="365730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 flipH="1" flipV="1">
              <a:off x="9554931" y="2204089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我们团结一心粉碎所有的障碍"/>
            <p:cNvSpPr txBox="1"/>
            <p:nvPr/>
          </p:nvSpPr>
          <p:spPr>
            <a:xfrm rot="16200000">
              <a:off x="7493508" y="379598"/>
              <a:ext cx="800219" cy="33029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最佳团队奖</a:t>
              </a:r>
              <a:endParaRPr lang="zh-CN" altLang="en-US" sz="4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8" name="我们团结一心粉碎所有的障碍"/>
          <p:cNvSpPr txBox="1"/>
          <p:nvPr/>
        </p:nvSpPr>
        <p:spPr>
          <a:xfrm>
            <a:off x="5291705" y="1743953"/>
            <a:ext cx="4509178" cy="2807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 </a:t>
            </a:r>
            <a:endParaRPr lang="zh-CN" altLang="en-US" sz="20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42000"/>
                </a:schemeClr>
              </a:gs>
              <a:gs pos="100000">
                <a:schemeClr val="tx1">
                  <a:alpha val="3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76954" y="1207676"/>
            <a:ext cx="1985445" cy="2584862"/>
            <a:chOff x="2091254" y="1131476"/>
            <a:chExt cx="1985445" cy="2584862"/>
          </a:xfrm>
        </p:grpSpPr>
        <p:sp>
          <p:nvSpPr>
            <p:cNvPr id="6" name="矩形 5"/>
            <p:cNvSpPr/>
            <p:nvPr/>
          </p:nvSpPr>
          <p:spPr>
            <a:xfrm rot="5400000">
              <a:off x="1797538" y="1443608"/>
              <a:ext cx="2572321" cy="1960600"/>
            </a:xfrm>
            <a:prstGeom prst="rect">
              <a:avLst/>
            </a:prstGeom>
            <a:solidFill>
              <a:srgbClr val="272B31"/>
            </a:solidFill>
            <a:ln>
              <a:noFill/>
            </a:ln>
            <a:effectLst>
              <a:outerShdw blurRad="2921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Freeform 5"/>
            <p:cNvSpPr/>
            <p:nvPr/>
          </p:nvSpPr>
          <p:spPr bwMode="auto">
            <a:xfrm rot="5400000">
              <a:off x="3851056" y="1139019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"/>
            <p:cNvSpPr/>
            <p:nvPr/>
          </p:nvSpPr>
          <p:spPr bwMode="auto">
            <a:xfrm rot="5400000" flipH="1">
              <a:off x="3851056" y="3490695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5"/>
            <p:cNvSpPr/>
            <p:nvPr/>
          </p:nvSpPr>
          <p:spPr bwMode="auto">
            <a:xfrm rot="5400000" flipV="1">
              <a:off x="2083711" y="1139019"/>
              <a:ext cx="233187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5"/>
            <p:cNvSpPr/>
            <p:nvPr/>
          </p:nvSpPr>
          <p:spPr bwMode="auto">
            <a:xfrm rot="5400000" flipH="1" flipV="1">
              <a:off x="2083712" y="3490695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08567" y="1207676"/>
            <a:ext cx="1985445" cy="2584862"/>
            <a:chOff x="2091254" y="1131476"/>
            <a:chExt cx="1985445" cy="2584862"/>
          </a:xfrm>
        </p:grpSpPr>
        <p:sp>
          <p:nvSpPr>
            <p:cNvPr id="28" name="矩形 27"/>
            <p:cNvSpPr/>
            <p:nvPr/>
          </p:nvSpPr>
          <p:spPr>
            <a:xfrm rot="5400000">
              <a:off x="1797538" y="1443608"/>
              <a:ext cx="2572321" cy="1960600"/>
            </a:xfrm>
            <a:prstGeom prst="rect">
              <a:avLst/>
            </a:prstGeom>
            <a:solidFill>
              <a:srgbClr val="272B31"/>
            </a:solidFill>
            <a:ln>
              <a:noFill/>
            </a:ln>
            <a:effectLst>
              <a:outerShdw blurRad="2921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Freeform 5"/>
            <p:cNvSpPr/>
            <p:nvPr/>
          </p:nvSpPr>
          <p:spPr bwMode="auto">
            <a:xfrm rot="5400000">
              <a:off x="3851056" y="1139019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"/>
            <p:cNvSpPr/>
            <p:nvPr/>
          </p:nvSpPr>
          <p:spPr bwMode="auto">
            <a:xfrm rot="5400000" flipH="1">
              <a:off x="3851056" y="3490695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5"/>
            <p:cNvSpPr/>
            <p:nvPr/>
          </p:nvSpPr>
          <p:spPr bwMode="auto">
            <a:xfrm rot="5400000" flipV="1">
              <a:off x="2083711" y="1139019"/>
              <a:ext cx="233187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"/>
            <p:cNvSpPr/>
            <p:nvPr/>
          </p:nvSpPr>
          <p:spPr bwMode="auto">
            <a:xfrm rot="5400000" flipH="1" flipV="1">
              <a:off x="2083712" y="3490695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240180" y="1207676"/>
            <a:ext cx="1985445" cy="2584862"/>
            <a:chOff x="2091254" y="1131476"/>
            <a:chExt cx="1985445" cy="2584862"/>
          </a:xfrm>
        </p:grpSpPr>
        <p:sp>
          <p:nvSpPr>
            <p:cNvPr id="34" name="矩形 33"/>
            <p:cNvSpPr/>
            <p:nvPr/>
          </p:nvSpPr>
          <p:spPr>
            <a:xfrm rot="5400000">
              <a:off x="1797538" y="1443608"/>
              <a:ext cx="2572321" cy="1960600"/>
            </a:xfrm>
            <a:prstGeom prst="rect">
              <a:avLst/>
            </a:prstGeom>
            <a:solidFill>
              <a:srgbClr val="272B31"/>
            </a:solidFill>
            <a:ln>
              <a:noFill/>
            </a:ln>
            <a:effectLst>
              <a:outerShdw blurRad="2921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5"/>
            <p:cNvSpPr/>
            <p:nvPr/>
          </p:nvSpPr>
          <p:spPr bwMode="auto">
            <a:xfrm rot="5400000">
              <a:off x="3851056" y="1139019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"/>
            <p:cNvSpPr/>
            <p:nvPr/>
          </p:nvSpPr>
          <p:spPr bwMode="auto">
            <a:xfrm rot="5400000" flipH="1">
              <a:off x="3851056" y="3490695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"/>
            <p:cNvSpPr/>
            <p:nvPr/>
          </p:nvSpPr>
          <p:spPr bwMode="auto">
            <a:xfrm rot="5400000" flipV="1">
              <a:off x="2083711" y="1139019"/>
              <a:ext cx="233187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"/>
            <p:cNvSpPr/>
            <p:nvPr/>
          </p:nvSpPr>
          <p:spPr bwMode="auto">
            <a:xfrm rot="5400000" flipH="1" flipV="1">
              <a:off x="2083712" y="3490695"/>
              <a:ext cx="233185" cy="218101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2104150" y="1347707"/>
            <a:ext cx="1731052" cy="2304801"/>
          </a:xfrm>
          <a:prstGeom prst="rect">
            <a:avLst/>
          </a:prstGeom>
          <a:blipFill>
            <a:blip r:embed="rId2"/>
            <a:stretch>
              <a:fillRect l="-59398" t="-1" r="-61809" b="-10846"/>
            </a:stretch>
          </a:blip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5253909" y="1347707"/>
            <a:ext cx="1731052" cy="2304801"/>
          </a:xfrm>
          <a:prstGeom prst="rect">
            <a:avLst/>
          </a:prstGeom>
          <a:blipFill>
            <a:blip r:embed="rId3"/>
            <a:stretch>
              <a:fillRect l="-38222" t="-5804" r="-35514"/>
            </a:stretch>
          </a:blip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385522" y="1347707"/>
            <a:ext cx="1731052" cy="2304801"/>
          </a:xfrm>
          <a:prstGeom prst="rect">
            <a:avLst/>
          </a:prstGeom>
          <a:blipFill>
            <a:blip r:embed="rId4"/>
            <a:stretch>
              <a:fillRect t="-7159" r="-4987" b="-11119"/>
            </a:stretch>
          </a:blip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89" b="35833"/>
          <a:stretch>
            <a:fillRect/>
          </a:stretch>
        </p:blipFill>
        <p:spPr>
          <a:xfrm>
            <a:off x="1050131" y="5452342"/>
            <a:ext cx="2556669" cy="1029769"/>
          </a:xfrm>
          <a:prstGeom prst="rect">
            <a:avLst/>
          </a:prstGeom>
        </p:spPr>
      </p:pic>
      <p:sp>
        <p:nvSpPr>
          <p:cNvPr id="43" name="我们团结一心粉碎所有的障碍"/>
          <p:cNvSpPr txBox="1"/>
          <p:nvPr/>
        </p:nvSpPr>
        <p:spPr>
          <a:xfrm>
            <a:off x="2007995" y="3908777"/>
            <a:ext cx="192280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44" name="我们团结一心粉碎所有的障碍"/>
          <p:cNvSpPr txBox="1"/>
          <p:nvPr/>
        </p:nvSpPr>
        <p:spPr>
          <a:xfrm>
            <a:off x="5108567" y="3908777"/>
            <a:ext cx="192280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45" name="我们团结一心粉碎所有的障碍"/>
          <p:cNvSpPr txBox="1"/>
          <p:nvPr/>
        </p:nvSpPr>
        <p:spPr>
          <a:xfrm>
            <a:off x="8209139" y="3908777"/>
            <a:ext cx="192280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11"/>
          <a:stretch>
            <a:fillRect/>
          </a:stretch>
        </p:blipFill>
        <p:spPr>
          <a:xfrm>
            <a:off x="-1" y="2249714"/>
            <a:ext cx="7036707" cy="4608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89" b="35833"/>
          <a:stretch>
            <a:fillRect/>
          </a:stretch>
        </p:blipFill>
        <p:spPr>
          <a:xfrm>
            <a:off x="1050131" y="456396"/>
            <a:ext cx="3407349" cy="137240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958849" y="1125538"/>
            <a:ext cx="6213975" cy="4044264"/>
          </a:xfrm>
          <a:prstGeom prst="rect">
            <a:avLst/>
          </a:prstGeom>
          <a:solidFill>
            <a:srgbClr val="272B31">
              <a:alpha val="44000"/>
            </a:srgbClr>
          </a:solidFill>
          <a:ln>
            <a:noFill/>
          </a:ln>
          <a:effectLst>
            <a:outerShdw blurRad="2921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5400000">
            <a:off x="8658952" y="2665761"/>
            <a:ext cx="4054097" cy="973649"/>
            <a:chOff x="5866562" y="1572510"/>
            <a:chExt cx="4054097" cy="973649"/>
          </a:xfrm>
        </p:grpSpPr>
        <p:sp>
          <p:nvSpPr>
            <p:cNvPr id="10" name="矩形 9"/>
            <p:cNvSpPr/>
            <p:nvPr/>
          </p:nvSpPr>
          <p:spPr>
            <a:xfrm>
              <a:off x="5876398" y="1582117"/>
              <a:ext cx="4034427" cy="954844"/>
            </a:xfrm>
            <a:prstGeom prst="rect">
              <a:avLst/>
            </a:prstGeom>
            <a:solidFill>
              <a:srgbClr val="272B31"/>
            </a:solidFill>
            <a:ln>
              <a:noFill/>
            </a:ln>
            <a:effectLst>
              <a:outerShdw blurRad="292100" sx="102000" sy="102000" algn="ctr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5866563" y="1572510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"/>
            <p:cNvSpPr/>
            <p:nvPr/>
          </p:nvSpPr>
          <p:spPr bwMode="auto">
            <a:xfrm flipH="1">
              <a:off x="9554931" y="1572510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"/>
            <p:cNvSpPr/>
            <p:nvPr/>
          </p:nvSpPr>
          <p:spPr bwMode="auto">
            <a:xfrm flipV="1">
              <a:off x="5866562" y="2204089"/>
              <a:ext cx="365730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 flipH="1" flipV="1">
              <a:off x="9554931" y="2204089"/>
              <a:ext cx="365728" cy="342070"/>
            </a:xfrm>
            <a:custGeom>
              <a:avLst/>
              <a:gdLst>
                <a:gd name="T0" fmla="*/ 0 w 1111"/>
                <a:gd name="T1" fmla="*/ 1038 h 1038"/>
                <a:gd name="T2" fmla="*/ 114 w 1111"/>
                <a:gd name="T3" fmla="*/ 862 h 1038"/>
                <a:gd name="T4" fmla="*/ 247 w 1111"/>
                <a:gd name="T5" fmla="*/ 733 h 1038"/>
                <a:gd name="T6" fmla="*/ 177 w 1111"/>
                <a:gd name="T7" fmla="*/ 638 h 1038"/>
                <a:gd name="T8" fmla="*/ 88 w 1111"/>
                <a:gd name="T9" fmla="*/ 674 h 1038"/>
                <a:gd name="T10" fmla="*/ 105 w 1111"/>
                <a:gd name="T11" fmla="*/ 727 h 1038"/>
                <a:gd name="T12" fmla="*/ 132 w 1111"/>
                <a:gd name="T13" fmla="*/ 709 h 1038"/>
                <a:gd name="T14" fmla="*/ 150 w 1111"/>
                <a:gd name="T15" fmla="*/ 729 h 1038"/>
                <a:gd name="T16" fmla="*/ 88 w 1111"/>
                <a:gd name="T17" fmla="*/ 749 h 1038"/>
                <a:gd name="T18" fmla="*/ 65 w 1111"/>
                <a:gd name="T19" fmla="*/ 654 h 1038"/>
                <a:gd name="T20" fmla="*/ 124 w 1111"/>
                <a:gd name="T21" fmla="*/ 594 h 1038"/>
                <a:gd name="T22" fmla="*/ 89 w 1111"/>
                <a:gd name="T23" fmla="*/ 523 h 1038"/>
                <a:gd name="T24" fmla="*/ 125 w 1111"/>
                <a:gd name="T25" fmla="*/ 477 h 1038"/>
                <a:gd name="T26" fmla="*/ 90 w 1111"/>
                <a:gd name="T27" fmla="*/ 413 h 1038"/>
                <a:gd name="T28" fmla="*/ 124 w 1111"/>
                <a:gd name="T29" fmla="*/ 341 h 1038"/>
                <a:gd name="T30" fmla="*/ 163 w 1111"/>
                <a:gd name="T31" fmla="*/ 372 h 1038"/>
                <a:gd name="T32" fmla="*/ 229 w 1111"/>
                <a:gd name="T33" fmla="*/ 347 h 1038"/>
                <a:gd name="T34" fmla="*/ 277 w 1111"/>
                <a:gd name="T35" fmla="*/ 424 h 1038"/>
                <a:gd name="T36" fmla="*/ 237 w 1111"/>
                <a:gd name="T37" fmla="*/ 463 h 1038"/>
                <a:gd name="T38" fmla="*/ 216 w 1111"/>
                <a:gd name="T39" fmla="*/ 443 h 1038"/>
                <a:gd name="T40" fmla="*/ 230 w 1111"/>
                <a:gd name="T41" fmla="*/ 436 h 1038"/>
                <a:gd name="T42" fmla="*/ 259 w 1111"/>
                <a:gd name="T43" fmla="*/ 418 h 1038"/>
                <a:gd name="T44" fmla="*/ 201 w 1111"/>
                <a:gd name="T45" fmla="*/ 383 h 1038"/>
                <a:gd name="T46" fmla="*/ 146 w 1111"/>
                <a:gd name="T47" fmla="*/ 484 h 1038"/>
                <a:gd name="T48" fmla="*/ 250 w 1111"/>
                <a:gd name="T49" fmla="*/ 556 h 1038"/>
                <a:gd name="T50" fmla="*/ 324 w 1111"/>
                <a:gd name="T51" fmla="*/ 534 h 1038"/>
                <a:gd name="T52" fmla="*/ 474 w 1111"/>
                <a:gd name="T53" fmla="*/ 556 h 1038"/>
                <a:gd name="T54" fmla="*/ 478 w 1111"/>
                <a:gd name="T55" fmla="*/ 554 h 1038"/>
                <a:gd name="T56" fmla="*/ 513 w 1111"/>
                <a:gd name="T57" fmla="*/ 559 h 1038"/>
                <a:gd name="T58" fmla="*/ 512 w 1111"/>
                <a:gd name="T59" fmla="*/ 533 h 1038"/>
                <a:gd name="T60" fmla="*/ 503 w 1111"/>
                <a:gd name="T61" fmla="*/ 359 h 1038"/>
                <a:gd name="T62" fmla="*/ 520 w 1111"/>
                <a:gd name="T63" fmla="*/ 216 h 1038"/>
                <a:gd name="T64" fmla="*/ 399 w 1111"/>
                <a:gd name="T65" fmla="*/ 178 h 1038"/>
                <a:gd name="T66" fmla="*/ 375 w 1111"/>
                <a:gd name="T67" fmla="*/ 278 h 1038"/>
                <a:gd name="T68" fmla="*/ 408 w 1111"/>
                <a:gd name="T69" fmla="*/ 281 h 1038"/>
                <a:gd name="T70" fmla="*/ 411 w 1111"/>
                <a:gd name="T71" fmla="*/ 247 h 1038"/>
                <a:gd name="T72" fmla="*/ 432 w 1111"/>
                <a:gd name="T73" fmla="*/ 247 h 1038"/>
                <a:gd name="T74" fmla="*/ 415 w 1111"/>
                <a:gd name="T75" fmla="*/ 305 h 1038"/>
                <a:gd name="T76" fmla="*/ 332 w 1111"/>
                <a:gd name="T77" fmla="*/ 266 h 1038"/>
                <a:gd name="T78" fmla="*/ 329 w 1111"/>
                <a:gd name="T79" fmla="*/ 216 h 1038"/>
                <a:gd name="T80" fmla="*/ 354 w 1111"/>
                <a:gd name="T81" fmla="*/ 181 h 1038"/>
                <a:gd name="T82" fmla="*/ 334 w 1111"/>
                <a:gd name="T83" fmla="*/ 156 h 1038"/>
                <a:gd name="T84" fmla="*/ 380 w 1111"/>
                <a:gd name="T85" fmla="*/ 111 h 1038"/>
                <a:gd name="T86" fmla="*/ 460 w 1111"/>
                <a:gd name="T87" fmla="*/ 155 h 1038"/>
                <a:gd name="T88" fmla="*/ 530 w 1111"/>
                <a:gd name="T89" fmla="*/ 116 h 1038"/>
                <a:gd name="T90" fmla="*/ 587 w 1111"/>
                <a:gd name="T91" fmla="*/ 147 h 1038"/>
                <a:gd name="T92" fmla="*/ 686 w 1111"/>
                <a:gd name="T93" fmla="*/ 76 h 1038"/>
                <a:gd name="T94" fmla="*/ 752 w 1111"/>
                <a:gd name="T95" fmla="*/ 156 h 1038"/>
                <a:gd name="T96" fmla="*/ 718 w 1111"/>
                <a:gd name="T97" fmla="*/ 181 h 1038"/>
                <a:gd name="T98" fmla="*/ 711 w 1111"/>
                <a:gd name="T99" fmla="*/ 164 h 1038"/>
                <a:gd name="T100" fmla="*/ 706 w 1111"/>
                <a:gd name="T101" fmla="*/ 104 h 1038"/>
                <a:gd name="T102" fmla="*/ 623 w 1111"/>
                <a:gd name="T103" fmla="*/ 172 h 1038"/>
                <a:gd name="T104" fmla="*/ 730 w 1111"/>
                <a:gd name="T105" fmla="*/ 287 h 1038"/>
                <a:gd name="T106" fmla="*/ 861 w 1111"/>
                <a:gd name="T107" fmla="*/ 197 h 1038"/>
                <a:gd name="T108" fmla="*/ 874 w 1111"/>
                <a:gd name="T109" fmla="*/ 148 h 1038"/>
                <a:gd name="T110" fmla="*/ 1016 w 1111"/>
                <a:gd name="T111" fmla="*/ 90 h 1038"/>
                <a:gd name="T112" fmla="*/ 1111 w 1111"/>
                <a:gd name="T113" fmla="*/ 0 h 1038"/>
                <a:gd name="T114" fmla="*/ 1 w 1111"/>
                <a:gd name="T115" fmla="*/ 0 h 1038"/>
                <a:gd name="T116" fmla="*/ 0 w 1111"/>
                <a:gd name="T117" fmla="*/ 76 h 1038"/>
                <a:gd name="T118" fmla="*/ 0 w 1111"/>
                <a:gd name="T119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1" h="1038">
                  <a:moveTo>
                    <a:pt x="0" y="1038"/>
                  </a:moveTo>
                  <a:cubicBezTo>
                    <a:pt x="30" y="1014"/>
                    <a:pt x="120" y="939"/>
                    <a:pt x="114" y="862"/>
                  </a:cubicBezTo>
                  <a:cubicBezTo>
                    <a:pt x="114" y="862"/>
                    <a:pt x="241" y="849"/>
                    <a:pt x="247" y="733"/>
                  </a:cubicBezTo>
                  <a:cubicBezTo>
                    <a:pt x="247" y="733"/>
                    <a:pt x="234" y="654"/>
                    <a:pt x="177" y="638"/>
                  </a:cubicBezTo>
                  <a:cubicBezTo>
                    <a:pt x="120" y="621"/>
                    <a:pt x="91" y="663"/>
                    <a:pt x="88" y="674"/>
                  </a:cubicBezTo>
                  <a:cubicBezTo>
                    <a:pt x="80" y="685"/>
                    <a:pt x="72" y="720"/>
                    <a:pt x="105" y="727"/>
                  </a:cubicBezTo>
                  <a:cubicBezTo>
                    <a:pt x="122" y="731"/>
                    <a:pt x="132" y="712"/>
                    <a:pt x="132" y="709"/>
                  </a:cubicBezTo>
                  <a:cubicBezTo>
                    <a:pt x="132" y="709"/>
                    <a:pt x="148" y="705"/>
                    <a:pt x="150" y="729"/>
                  </a:cubicBezTo>
                  <a:cubicBezTo>
                    <a:pt x="151" y="753"/>
                    <a:pt x="108" y="762"/>
                    <a:pt x="88" y="749"/>
                  </a:cubicBezTo>
                  <a:cubicBezTo>
                    <a:pt x="66" y="735"/>
                    <a:pt x="44" y="705"/>
                    <a:pt x="65" y="654"/>
                  </a:cubicBezTo>
                  <a:cubicBezTo>
                    <a:pt x="86" y="608"/>
                    <a:pt x="124" y="594"/>
                    <a:pt x="124" y="594"/>
                  </a:cubicBezTo>
                  <a:cubicBezTo>
                    <a:pt x="124" y="594"/>
                    <a:pt x="87" y="559"/>
                    <a:pt x="89" y="523"/>
                  </a:cubicBezTo>
                  <a:cubicBezTo>
                    <a:pt x="98" y="497"/>
                    <a:pt x="125" y="477"/>
                    <a:pt x="125" y="477"/>
                  </a:cubicBezTo>
                  <a:cubicBezTo>
                    <a:pt x="125" y="477"/>
                    <a:pt x="90" y="449"/>
                    <a:pt x="90" y="413"/>
                  </a:cubicBezTo>
                  <a:cubicBezTo>
                    <a:pt x="90" y="378"/>
                    <a:pt x="98" y="351"/>
                    <a:pt x="124" y="341"/>
                  </a:cubicBezTo>
                  <a:cubicBezTo>
                    <a:pt x="124" y="341"/>
                    <a:pt x="151" y="333"/>
                    <a:pt x="163" y="372"/>
                  </a:cubicBezTo>
                  <a:cubicBezTo>
                    <a:pt x="163" y="372"/>
                    <a:pt x="188" y="330"/>
                    <a:pt x="229" y="347"/>
                  </a:cubicBezTo>
                  <a:cubicBezTo>
                    <a:pt x="270" y="364"/>
                    <a:pt x="282" y="391"/>
                    <a:pt x="277" y="424"/>
                  </a:cubicBezTo>
                  <a:cubicBezTo>
                    <a:pt x="271" y="457"/>
                    <a:pt x="247" y="461"/>
                    <a:pt x="237" y="463"/>
                  </a:cubicBezTo>
                  <a:cubicBezTo>
                    <a:pt x="228" y="464"/>
                    <a:pt x="216" y="453"/>
                    <a:pt x="216" y="443"/>
                  </a:cubicBezTo>
                  <a:cubicBezTo>
                    <a:pt x="216" y="433"/>
                    <a:pt x="226" y="435"/>
                    <a:pt x="230" y="436"/>
                  </a:cubicBezTo>
                  <a:cubicBezTo>
                    <a:pt x="233" y="437"/>
                    <a:pt x="259" y="443"/>
                    <a:pt x="259" y="418"/>
                  </a:cubicBezTo>
                  <a:cubicBezTo>
                    <a:pt x="259" y="393"/>
                    <a:pt x="222" y="378"/>
                    <a:pt x="201" y="383"/>
                  </a:cubicBezTo>
                  <a:cubicBezTo>
                    <a:pt x="181" y="389"/>
                    <a:pt x="145" y="418"/>
                    <a:pt x="146" y="484"/>
                  </a:cubicBezTo>
                  <a:cubicBezTo>
                    <a:pt x="158" y="558"/>
                    <a:pt x="250" y="556"/>
                    <a:pt x="250" y="556"/>
                  </a:cubicBezTo>
                  <a:cubicBezTo>
                    <a:pt x="250" y="556"/>
                    <a:pt x="311" y="546"/>
                    <a:pt x="324" y="534"/>
                  </a:cubicBezTo>
                  <a:cubicBezTo>
                    <a:pt x="324" y="534"/>
                    <a:pt x="378" y="606"/>
                    <a:pt x="474" y="556"/>
                  </a:cubicBezTo>
                  <a:cubicBezTo>
                    <a:pt x="478" y="554"/>
                    <a:pt x="478" y="554"/>
                    <a:pt x="478" y="554"/>
                  </a:cubicBezTo>
                  <a:cubicBezTo>
                    <a:pt x="513" y="559"/>
                    <a:pt x="513" y="559"/>
                    <a:pt x="513" y="559"/>
                  </a:cubicBezTo>
                  <a:cubicBezTo>
                    <a:pt x="512" y="533"/>
                    <a:pt x="512" y="533"/>
                    <a:pt x="512" y="533"/>
                  </a:cubicBezTo>
                  <a:cubicBezTo>
                    <a:pt x="512" y="533"/>
                    <a:pt x="582" y="435"/>
                    <a:pt x="503" y="359"/>
                  </a:cubicBezTo>
                  <a:cubicBezTo>
                    <a:pt x="503" y="359"/>
                    <a:pt x="562" y="291"/>
                    <a:pt x="520" y="216"/>
                  </a:cubicBezTo>
                  <a:cubicBezTo>
                    <a:pt x="478" y="140"/>
                    <a:pt x="404" y="172"/>
                    <a:pt x="399" y="178"/>
                  </a:cubicBezTo>
                  <a:cubicBezTo>
                    <a:pt x="393" y="185"/>
                    <a:pt x="335" y="224"/>
                    <a:pt x="375" y="278"/>
                  </a:cubicBezTo>
                  <a:cubicBezTo>
                    <a:pt x="389" y="294"/>
                    <a:pt x="408" y="281"/>
                    <a:pt x="408" y="281"/>
                  </a:cubicBezTo>
                  <a:cubicBezTo>
                    <a:pt x="408" y="281"/>
                    <a:pt x="423" y="275"/>
                    <a:pt x="411" y="247"/>
                  </a:cubicBezTo>
                  <a:cubicBezTo>
                    <a:pt x="411" y="247"/>
                    <a:pt x="424" y="239"/>
                    <a:pt x="432" y="247"/>
                  </a:cubicBezTo>
                  <a:cubicBezTo>
                    <a:pt x="441" y="254"/>
                    <a:pt x="447" y="287"/>
                    <a:pt x="415" y="305"/>
                  </a:cubicBezTo>
                  <a:cubicBezTo>
                    <a:pt x="384" y="324"/>
                    <a:pt x="346" y="299"/>
                    <a:pt x="332" y="266"/>
                  </a:cubicBezTo>
                  <a:cubicBezTo>
                    <a:pt x="317" y="236"/>
                    <a:pt x="324" y="226"/>
                    <a:pt x="329" y="216"/>
                  </a:cubicBezTo>
                  <a:cubicBezTo>
                    <a:pt x="332" y="207"/>
                    <a:pt x="354" y="181"/>
                    <a:pt x="354" y="181"/>
                  </a:cubicBezTo>
                  <a:cubicBezTo>
                    <a:pt x="354" y="181"/>
                    <a:pt x="335" y="176"/>
                    <a:pt x="334" y="156"/>
                  </a:cubicBezTo>
                  <a:cubicBezTo>
                    <a:pt x="333" y="135"/>
                    <a:pt x="335" y="117"/>
                    <a:pt x="380" y="111"/>
                  </a:cubicBezTo>
                  <a:cubicBezTo>
                    <a:pt x="425" y="104"/>
                    <a:pt x="460" y="155"/>
                    <a:pt x="460" y="155"/>
                  </a:cubicBezTo>
                  <a:cubicBezTo>
                    <a:pt x="460" y="155"/>
                    <a:pt x="497" y="116"/>
                    <a:pt x="530" y="116"/>
                  </a:cubicBezTo>
                  <a:cubicBezTo>
                    <a:pt x="563" y="116"/>
                    <a:pt x="587" y="147"/>
                    <a:pt x="587" y="147"/>
                  </a:cubicBezTo>
                  <a:cubicBezTo>
                    <a:pt x="587" y="147"/>
                    <a:pt x="622" y="83"/>
                    <a:pt x="686" y="76"/>
                  </a:cubicBezTo>
                  <a:cubicBezTo>
                    <a:pt x="751" y="71"/>
                    <a:pt x="757" y="127"/>
                    <a:pt x="752" y="156"/>
                  </a:cubicBezTo>
                  <a:cubicBezTo>
                    <a:pt x="746" y="185"/>
                    <a:pt x="725" y="181"/>
                    <a:pt x="718" y="181"/>
                  </a:cubicBezTo>
                  <a:cubicBezTo>
                    <a:pt x="710" y="181"/>
                    <a:pt x="704" y="170"/>
                    <a:pt x="711" y="164"/>
                  </a:cubicBezTo>
                  <a:cubicBezTo>
                    <a:pt x="718" y="158"/>
                    <a:pt x="753" y="122"/>
                    <a:pt x="706" y="104"/>
                  </a:cubicBezTo>
                  <a:cubicBezTo>
                    <a:pt x="647" y="96"/>
                    <a:pt x="626" y="161"/>
                    <a:pt x="623" y="172"/>
                  </a:cubicBezTo>
                  <a:cubicBezTo>
                    <a:pt x="619" y="181"/>
                    <a:pt x="619" y="284"/>
                    <a:pt x="730" y="287"/>
                  </a:cubicBezTo>
                  <a:cubicBezTo>
                    <a:pt x="832" y="287"/>
                    <a:pt x="850" y="225"/>
                    <a:pt x="861" y="197"/>
                  </a:cubicBezTo>
                  <a:cubicBezTo>
                    <a:pt x="861" y="197"/>
                    <a:pt x="876" y="161"/>
                    <a:pt x="874" y="148"/>
                  </a:cubicBezTo>
                  <a:cubicBezTo>
                    <a:pt x="874" y="148"/>
                    <a:pt x="934" y="169"/>
                    <a:pt x="1016" y="90"/>
                  </a:cubicBezTo>
                  <a:cubicBezTo>
                    <a:pt x="1016" y="90"/>
                    <a:pt x="1108" y="3"/>
                    <a:pt x="11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76"/>
                    <a:pt x="0" y="76"/>
                    <a:pt x="0" y="76"/>
                  </a:cubicBezTo>
                  <a:lnTo>
                    <a:pt x="0" y="1038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00"/>
                </a:gs>
                <a:gs pos="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38100" sx="102000" sy="102000" algn="ctr" rotWithShape="0">
                <a:prstClr val="black">
                  <a:alpha val="19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我们团结一心粉碎所有的障碍"/>
            <p:cNvSpPr txBox="1"/>
            <p:nvPr/>
          </p:nvSpPr>
          <p:spPr>
            <a:xfrm rot="16200000">
              <a:off x="7493518" y="379598"/>
              <a:ext cx="800219" cy="33029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最佳奉献奖</a:t>
              </a:r>
              <a:endParaRPr lang="zh-CN" altLang="en-US" sz="4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8" name="我们团结一心粉碎所有的障碍"/>
          <p:cNvSpPr txBox="1"/>
          <p:nvPr/>
        </p:nvSpPr>
        <p:spPr>
          <a:xfrm>
            <a:off x="5291705" y="1743953"/>
            <a:ext cx="4509178" cy="2807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具备大局意识、服务意识和协调意识的团队才是优秀的团队。他们具有较高的团队精神，相互团结，相互支持，相互帮助，团队成员之间配合默契，依靠团队集体的力量，出色地完成各项工作要求和生产指标 </a:t>
            </a:r>
            <a:endParaRPr lang="zh-CN" altLang="en-US" sz="20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42000"/>
                </a:schemeClr>
              </a:gs>
              <a:gs pos="100000">
                <a:schemeClr val="tx1">
                  <a:alpha val="3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889" b="35833"/>
          <a:stretch>
            <a:fillRect/>
          </a:stretch>
        </p:blipFill>
        <p:spPr>
          <a:xfrm>
            <a:off x="1050131" y="5452342"/>
            <a:ext cx="2556669" cy="1029769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478180" y="655730"/>
            <a:ext cx="7235639" cy="1644389"/>
            <a:chOff x="2410204" y="1254387"/>
            <a:chExt cx="7235639" cy="1644389"/>
          </a:xfrm>
        </p:grpSpPr>
        <p:grpSp>
          <p:nvGrpSpPr>
            <p:cNvPr id="4" name="组合 3"/>
            <p:cNvGrpSpPr/>
            <p:nvPr/>
          </p:nvGrpSpPr>
          <p:grpSpPr>
            <a:xfrm>
              <a:off x="2410204" y="1254387"/>
              <a:ext cx="2876936" cy="1644389"/>
              <a:chOff x="1838704" y="1594111"/>
              <a:chExt cx="3655980" cy="2089672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847574" y="1602774"/>
                <a:ext cx="3638242" cy="2063830"/>
              </a:xfrm>
              <a:prstGeom prst="rect">
                <a:avLst/>
              </a:prstGeom>
              <a:solidFill>
                <a:srgbClr val="272B31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reeform 5"/>
              <p:cNvSpPr/>
              <p:nvPr/>
            </p:nvSpPr>
            <p:spPr bwMode="auto">
              <a:xfrm>
                <a:off x="1838705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5"/>
              <p:cNvSpPr/>
              <p:nvPr/>
            </p:nvSpPr>
            <p:spPr bwMode="auto">
              <a:xfrm flipH="1">
                <a:off x="5164871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flipV="1">
                <a:off x="1838704" y="3375305"/>
                <a:ext cx="329815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 flipH="1" flipV="1">
                <a:off x="5164871" y="3375305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039446" y="1811593"/>
                <a:ext cx="3254499" cy="1646194"/>
              </a:xfrm>
              <a:prstGeom prst="rect">
                <a:avLst/>
              </a:prstGeom>
              <a:blipFill>
                <a:blip r:embed="rId4"/>
                <a:stretch>
                  <a:fillRect t="-16056" b="-15743"/>
                </a:stretch>
              </a:blip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768907" y="1254387"/>
              <a:ext cx="2876936" cy="1644389"/>
              <a:chOff x="1838704" y="1594111"/>
              <a:chExt cx="3655980" cy="2089672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847574" y="1602774"/>
                <a:ext cx="3638242" cy="2063830"/>
              </a:xfrm>
              <a:prstGeom prst="rect">
                <a:avLst/>
              </a:prstGeom>
              <a:solidFill>
                <a:srgbClr val="272B31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Freeform 5"/>
              <p:cNvSpPr/>
              <p:nvPr/>
            </p:nvSpPr>
            <p:spPr bwMode="auto">
              <a:xfrm>
                <a:off x="1838705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5"/>
              <p:cNvSpPr/>
              <p:nvPr/>
            </p:nvSpPr>
            <p:spPr bwMode="auto">
              <a:xfrm flipH="1">
                <a:off x="5164871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5"/>
              <p:cNvSpPr/>
              <p:nvPr/>
            </p:nvSpPr>
            <p:spPr bwMode="auto">
              <a:xfrm flipV="1">
                <a:off x="1838704" y="3375305"/>
                <a:ext cx="329815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5"/>
              <p:cNvSpPr/>
              <p:nvPr/>
            </p:nvSpPr>
            <p:spPr bwMode="auto">
              <a:xfrm flipH="1" flipV="1">
                <a:off x="5164871" y="3375305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039446" y="1811593"/>
                <a:ext cx="3254499" cy="1646194"/>
              </a:xfrm>
              <a:prstGeom prst="rect">
                <a:avLst/>
              </a:prstGeom>
              <a:blipFill>
                <a:blip r:embed="rId5"/>
                <a:stretch>
                  <a:fillRect l="-15544" t="-23648" b="-28639"/>
                </a:stretch>
              </a:blip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478180" y="2963096"/>
            <a:ext cx="7235639" cy="1644389"/>
            <a:chOff x="2410204" y="1254387"/>
            <a:chExt cx="7235639" cy="1644389"/>
          </a:xfrm>
        </p:grpSpPr>
        <p:grpSp>
          <p:nvGrpSpPr>
            <p:cNvPr id="21" name="组合 20"/>
            <p:cNvGrpSpPr/>
            <p:nvPr/>
          </p:nvGrpSpPr>
          <p:grpSpPr>
            <a:xfrm>
              <a:off x="2410204" y="1254387"/>
              <a:ext cx="2876936" cy="1644389"/>
              <a:chOff x="1838704" y="1594111"/>
              <a:chExt cx="3655980" cy="208967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847574" y="1602774"/>
                <a:ext cx="3638242" cy="2063830"/>
              </a:xfrm>
              <a:prstGeom prst="rect">
                <a:avLst/>
              </a:prstGeom>
              <a:solidFill>
                <a:srgbClr val="272B31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Freeform 5"/>
              <p:cNvSpPr/>
              <p:nvPr/>
            </p:nvSpPr>
            <p:spPr bwMode="auto">
              <a:xfrm>
                <a:off x="1838705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 flipH="1">
                <a:off x="5164871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5"/>
              <p:cNvSpPr/>
              <p:nvPr/>
            </p:nvSpPr>
            <p:spPr bwMode="auto">
              <a:xfrm flipV="1">
                <a:off x="1838704" y="3375305"/>
                <a:ext cx="329815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5"/>
              <p:cNvSpPr/>
              <p:nvPr/>
            </p:nvSpPr>
            <p:spPr bwMode="auto">
              <a:xfrm flipH="1" flipV="1">
                <a:off x="5164871" y="3375305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039446" y="1811593"/>
                <a:ext cx="3254499" cy="1646194"/>
              </a:xfrm>
              <a:prstGeom prst="rect">
                <a:avLst/>
              </a:prstGeom>
              <a:blipFill>
                <a:blip r:embed="rId6"/>
                <a:stretch>
                  <a:fillRect t="-16056" b="-15743"/>
                </a:stretch>
              </a:blip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768907" y="1254387"/>
              <a:ext cx="2876936" cy="1644389"/>
              <a:chOff x="1838704" y="1594111"/>
              <a:chExt cx="3655980" cy="208967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847574" y="1602774"/>
                <a:ext cx="3638242" cy="2063830"/>
              </a:xfrm>
              <a:prstGeom prst="rect">
                <a:avLst/>
              </a:prstGeom>
              <a:solidFill>
                <a:srgbClr val="272B31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5"/>
              <p:cNvSpPr/>
              <p:nvPr/>
            </p:nvSpPr>
            <p:spPr bwMode="auto">
              <a:xfrm>
                <a:off x="1838705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5"/>
              <p:cNvSpPr/>
              <p:nvPr/>
            </p:nvSpPr>
            <p:spPr bwMode="auto">
              <a:xfrm flipH="1">
                <a:off x="5164871" y="1594111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5"/>
              <p:cNvSpPr/>
              <p:nvPr/>
            </p:nvSpPr>
            <p:spPr bwMode="auto">
              <a:xfrm flipV="1">
                <a:off x="1838704" y="3375305"/>
                <a:ext cx="329815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 flipH="1" flipV="1">
                <a:off x="5164871" y="3375305"/>
                <a:ext cx="329813" cy="308478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rgbClr val="FFFF00"/>
                  </a:gs>
                  <a:gs pos="0">
                    <a:srgbClr val="FF0000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" sx="102000" sy="102000" algn="ctr" rotWithShape="0">
                  <a:prstClr val="black">
                    <a:alpha val="1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2039446" y="1811593"/>
                <a:ext cx="3254499" cy="1646194"/>
              </a:xfrm>
              <a:prstGeom prst="rect">
                <a:avLst/>
              </a:prstGeom>
              <a:blipFill>
                <a:blip r:embed="rId7"/>
                <a:stretch>
                  <a:fillRect t="-11570" b="-20229"/>
                </a:stretch>
              </a:blip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5" name="我们团结一心粉碎所有的障碍"/>
          <p:cNvSpPr txBox="1"/>
          <p:nvPr/>
        </p:nvSpPr>
        <p:spPr>
          <a:xfrm>
            <a:off x="2955246" y="2332826"/>
            <a:ext cx="1922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36" name="我们团结一心粉碎所有的障碍"/>
          <p:cNvSpPr txBox="1"/>
          <p:nvPr/>
        </p:nvSpPr>
        <p:spPr>
          <a:xfrm>
            <a:off x="2955246" y="4645585"/>
            <a:ext cx="1922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37" name="我们团结一心粉碎所有的障碍"/>
          <p:cNvSpPr txBox="1"/>
          <p:nvPr/>
        </p:nvSpPr>
        <p:spPr>
          <a:xfrm>
            <a:off x="7263294" y="2332826"/>
            <a:ext cx="1922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38" name="我们团结一心粉碎所有的障碍"/>
          <p:cNvSpPr txBox="1"/>
          <p:nvPr/>
        </p:nvSpPr>
        <p:spPr>
          <a:xfrm>
            <a:off x="7263294" y="4645585"/>
            <a:ext cx="1922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姓名</a:t>
            </a:r>
            <a:r>
              <a:rPr lang="zh-CN" altLang="en-US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b="1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zh-CN" altLang="en-US" sz="20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3171825" y="2667236"/>
            <a:ext cx="59992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来年工作规划</a:t>
            </a:r>
            <a:endParaRPr lang="zh-CN" altLang="en-US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20148" y="1659166"/>
            <a:ext cx="2951708" cy="817967"/>
            <a:chOff x="4620148" y="1659166"/>
            <a:chExt cx="2951708" cy="817967"/>
          </a:xfrm>
        </p:grpSpPr>
        <p:grpSp>
          <p:nvGrpSpPr>
            <p:cNvPr id="6" name="组合 5"/>
            <p:cNvGrpSpPr/>
            <p:nvPr/>
          </p:nvGrpSpPr>
          <p:grpSpPr>
            <a:xfrm rot="16200000">
              <a:off x="5687018" y="592296"/>
              <a:ext cx="817967" cy="2951708"/>
              <a:chOff x="5008821" y="1738049"/>
              <a:chExt cx="937181" cy="3381902"/>
            </a:xfrm>
          </p:grpSpPr>
          <p:sp>
            <p:nvSpPr>
              <p:cNvPr id="8" name="矩形 7"/>
              <p:cNvSpPr/>
              <p:nvPr/>
            </p:nvSpPr>
            <p:spPr>
              <a:xfrm rot="5400000">
                <a:off x="3786676" y="2960967"/>
                <a:ext cx="3381901" cy="9360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rot="5400000">
                <a:off x="5665297" y="1747432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 rot="5400000" flipH="1">
                <a:off x="5665297" y="4839246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 rot="5400000" flipV="1">
                <a:off x="4999438" y="1747432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5"/>
              <p:cNvSpPr/>
              <p:nvPr/>
            </p:nvSpPr>
            <p:spPr bwMode="auto">
              <a:xfrm rot="5400000" flipH="1" flipV="1">
                <a:off x="4999438" y="4839246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rot="5400000">
                <a:off x="5300070" y="4184261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5400000">
                <a:off x="4363986" y="2783398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我们团结一心粉碎所有的障碍"/>
            <p:cNvSpPr txBox="1"/>
            <p:nvPr/>
          </p:nvSpPr>
          <p:spPr>
            <a:xfrm>
              <a:off x="4963152" y="1758104"/>
              <a:ext cx="2265698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第三章</a:t>
              </a:r>
              <a:endParaRPr lang="zh-CN" altLang="en-US" sz="4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5" name="我们团结一心粉碎所有的障碍"/>
          <p:cNvSpPr txBox="1"/>
          <p:nvPr/>
        </p:nvSpPr>
        <p:spPr>
          <a:xfrm>
            <a:off x="2840756" y="3860074"/>
            <a:ext cx="6510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2019 year-end summary work summarizes the boutique About the summary text input or copy here2019 year-end summary work summarizes the</a:t>
            </a:r>
            <a:endParaRPr lang="en-US" altLang="zh-CN" sz="12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pic>
        <p:nvPicPr>
          <p:cNvPr id="16" name="抽奖背景音乐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9303" y="-74556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620148" y="1574897"/>
            <a:ext cx="2951708" cy="817967"/>
            <a:chOff x="4620148" y="1659166"/>
            <a:chExt cx="2951708" cy="817967"/>
          </a:xfrm>
        </p:grpSpPr>
        <p:grpSp>
          <p:nvGrpSpPr>
            <p:cNvPr id="6" name="组合 5"/>
            <p:cNvGrpSpPr/>
            <p:nvPr/>
          </p:nvGrpSpPr>
          <p:grpSpPr>
            <a:xfrm rot="16200000">
              <a:off x="5687018" y="592296"/>
              <a:ext cx="817967" cy="2951708"/>
              <a:chOff x="5008821" y="1738049"/>
              <a:chExt cx="937181" cy="3381902"/>
            </a:xfrm>
          </p:grpSpPr>
          <p:sp>
            <p:nvSpPr>
              <p:cNvPr id="8" name="矩形 7"/>
              <p:cNvSpPr/>
              <p:nvPr/>
            </p:nvSpPr>
            <p:spPr>
              <a:xfrm rot="5400000">
                <a:off x="3786676" y="2960967"/>
                <a:ext cx="3381901" cy="9360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rot="5400000">
                <a:off x="5665297" y="1747432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 rot="5400000" flipH="1">
                <a:off x="5665297" y="4839246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 rot="5400000" flipV="1">
                <a:off x="4999438" y="1747432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5"/>
              <p:cNvSpPr/>
              <p:nvPr/>
            </p:nvSpPr>
            <p:spPr bwMode="auto">
              <a:xfrm rot="5400000" flipH="1" flipV="1">
                <a:off x="4999438" y="4839246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rot="5400000">
                <a:off x="5300070" y="4184261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5400000">
                <a:off x="4363986" y="2783398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我们团结一心粉碎所有的障碍"/>
            <p:cNvSpPr txBox="1"/>
            <p:nvPr/>
          </p:nvSpPr>
          <p:spPr>
            <a:xfrm>
              <a:off x="4963152" y="1758104"/>
              <a:ext cx="2265698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节目一</a:t>
              </a:r>
              <a:endParaRPr lang="zh-CN" altLang="en-US" sz="4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5" name="我们团结一心粉碎所有的障碍"/>
          <p:cNvSpPr txBox="1"/>
          <p:nvPr/>
        </p:nvSpPr>
        <p:spPr>
          <a:xfrm>
            <a:off x="2365829" y="2646298"/>
            <a:ext cx="74603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r>
              <a:rPr lang="zh-CN" altLang="en-US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我的好兄弟</a:t>
            </a:r>
            <a:r>
              <a:rPr lang="en-US" altLang="zh-CN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endParaRPr lang="en-US" altLang="zh-CN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6" name="我们团结一心粉碎所有的障碍"/>
          <p:cNvSpPr txBox="1"/>
          <p:nvPr/>
        </p:nvSpPr>
        <p:spPr>
          <a:xfrm>
            <a:off x="3657600" y="4057895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表演者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  </a:t>
            </a:r>
            <a:r>
              <a:rPr lang="en-US" altLang="zh-CN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7" name="我们团结一心粉碎所有的障碍"/>
          <p:cNvSpPr txBox="1"/>
          <p:nvPr/>
        </p:nvSpPr>
        <p:spPr>
          <a:xfrm>
            <a:off x="3657600" y="4485245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赞助商：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上海</a:t>
            </a:r>
            <a:r>
              <a:rPr lang="en-US" altLang="zh-CN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XXXX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有限公司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620148" y="1574897"/>
            <a:ext cx="2951708" cy="817967"/>
            <a:chOff x="4620148" y="1659166"/>
            <a:chExt cx="2951708" cy="817967"/>
          </a:xfrm>
        </p:grpSpPr>
        <p:grpSp>
          <p:nvGrpSpPr>
            <p:cNvPr id="5" name="组合 4"/>
            <p:cNvGrpSpPr/>
            <p:nvPr/>
          </p:nvGrpSpPr>
          <p:grpSpPr>
            <a:xfrm rot="16200000">
              <a:off x="5687018" y="592296"/>
              <a:ext cx="817967" cy="2951708"/>
              <a:chOff x="5008821" y="1738049"/>
              <a:chExt cx="937181" cy="3381902"/>
            </a:xfrm>
          </p:grpSpPr>
          <p:sp>
            <p:nvSpPr>
              <p:cNvPr id="7" name="矩形 6"/>
              <p:cNvSpPr/>
              <p:nvPr/>
            </p:nvSpPr>
            <p:spPr>
              <a:xfrm rot="5400000">
                <a:off x="3786676" y="2960967"/>
                <a:ext cx="3381901" cy="9360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Freeform 5"/>
              <p:cNvSpPr/>
              <p:nvPr/>
            </p:nvSpPr>
            <p:spPr bwMode="auto">
              <a:xfrm rot="5400000">
                <a:off x="5665297" y="1747432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rot="5400000" flipH="1">
                <a:off x="5665297" y="4839246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 rot="5400000" flipV="1">
                <a:off x="4999438" y="1747432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 rot="5400000" flipH="1" flipV="1">
                <a:off x="4999438" y="4839246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 rot="5400000">
                <a:off x="5300070" y="4184261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rot="5400000">
                <a:off x="4363986" y="2783398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我们团结一心粉碎所有的障碍"/>
            <p:cNvSpPr txBox="1"/>
            <p:nvPr/>
          </p:nvSpPr>
          <p:spPr>
            <a:xfrm>
              <a:off x="4963152" y="1758104"/>
              <a:ext cx="2265698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节目二</a:t>
              </a:r>
              <a:endParaRPr lang="zh-CN" altLang="en-US" sz="4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4" name="我们团结一心粉碎所有的障碍"/>
          <p:cNvSpPr txBox="1"/>
          <p:nvPr/>
        </p:nvSpPr>
        <p:spPr>
          <a:xfrm>
            <a:off x="2365829" y="2646298"/>
            <a:ext cx="74603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r>
              <a:rPr lang="zh-CN" altLang="en-US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感恩的心</a:t>
            </a:r>
            <a:r>
              <a:rPr lang="en-US" altLang="zh-CN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endParaRPr lang="en-US" altLang="zh-CN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5" name="我们团结一心粉碎所有的障碍"/>
          <p:cNvSpPr txBox="1"/>
          <p:nvPr/>
        </p:nvSpPr>
        <p:spPr>
          <a:xfrm>
            <a:off x="3657600" y="4057895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表演者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  </a:t>
            </a:r>
            <a:r>
              <a:rPr lang="en-US" altLang="zh-CN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6" name="我们团结一心粉碎所有的障碍"/>
          <p:cNvSpPr txBox="1"/>
          <p:nvPr/>
        </p:nvSpPr>
        <p:spPr>
          <a:xfrm>
            <a:off x="3657600" y="4485245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赞助商：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上海</a:t>
            </a:r>
            <a:r>
              <a:rPr lang="en-US" altLang="zh-CN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XXXX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有限公司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620148" y="1574897"/>
            <a:ext cx="2951708" cy="817967"/>
            <a:chOff x="4620148" y="1659166"/>
            <a:chExt cx="2951708" cy="817967"/>
          </a:xfrm>
        </p:grpSpPr>
        <p:grpSp>
          <p:nvGrpSpPr>
            <p:cNvPr id="5" name="组合 4"/>
            <p:cNvGrpSpPr/>
            <p:nvPr/>
          </p:nvGrpSpPr>
          <p:grpSpPr>
            <a:xfrm rot="16200000">
              <a:off x="5687018" y="592296"/>
              <a:ext cx="817967" cy="2951708"/>
              <a:chOff x="5008821" y="1738049"/>
              <a:chExt cx="937181" cy="3381902"/>
            </a:xfrm>
          </p:grpSpPr>
          <p:sp>
            <p:nvSpPr>
              <p:cNvPr id="7" name="矩形 6"/>
              <p:cNvSpPr/>
              <p:nvPr/>
            </p:nvSpPr>
            <p:spPr>
              <a:xfrm rot="5400000">
                <a:off x="3786676" y="2960967"/>
                <a:ext cx="3381901" cy="9360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Freeform 5"/>
              <p:cNvSpPr/>
              <p:nvPr/>
            </p:nvSpPr>
            <p:spPr bwMode="auto">
              <a:xfrm rot="5400000">
                <a:off x="5665297" y="1747432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rot="5400000" flipH="1">
                <a:off x="5665297" y="4839246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 rot="5400000" flipV="1">
                <a:off x="4999438" y="1747432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 rot="5400000" flipH="1" flipV="1">
                <a:off x="4999438" y="4839246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 rot="5400000">
                <a:off x="5300070" y="4184261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rot="5400000">
                <a:off x="4363986" y="2783398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我们团结一心粉碎所有的障碍"/>
            <p:cNvSpPr txBox="1"/>
            <p:nvPr/>
          </p:nvSpPr>
          <p:spPr>
            <a:xfrm>
              <a:off x="4963152" y="1758104"/>
              <a:ext cx="2265698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节目三</a:t>
              </a:r>
              <a:endParaRPr lang="zh-CN" altLang="en-US" sz="4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4" name="我们团结一心粉碎所有的障碍"/>
          <p:cNvSpPr txBox="1"/>
          <p:nvPr/>
        </p:nvSpPr>
        <p:spPr>
          <a:xfrm>
            <a:off x="2365829" y="2646298"/>
            <a:ext cx="74603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r>
              <a:rPr lang="zh-CN" altLang="en-US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爱拼才会赢</a:t>
            </a:r>
            <a:r>
              <a:rPr lang="en-US" altLang="zh-CN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—</a:t>
            </a:r>
            <a:endParaRPr lang="en-US" altLang="zh-CN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5" name="我们团结一心粉碎所有的障碍"/>
          <p:cNvSpPr txBox="1"/>
          <p:nvPr/>
        </p:nvSpPr>
        <p:spPr>
          <a:xfrm>
            <a:off x="3657600" y="4057895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表演者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：</a:t>
            </a:r>
            <a:r>
              <a:rPr lang="en-US" altLang="zh-CN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  </a:t>
            </a:r>
            <a:r>
              <a:rPr lang="en-US" altLang="zh-CN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chenying0907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6" name="我们团结一心粉碎所有的障碍"/>
          <p:cNvSpPr txBox="1"/>
          <p:nvPr/>
        </p:nvSpPr>
        <p:spPr>
          <a:xfrm>
            <a:off x="3657600" y="4485245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赞助商：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上海</a:t>
            </a:r>
            <a:r>
              <a:rPr lang="en-US" altLang="zh-CN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XXXX</a:t>
            </a:r>
            <a:r>
              <a:rPr lang="zh-CN" altLang="en-US" sz="20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有限公司</a:t>
            </a:r>
            <a:endParaRPr lang="en-US" altLang="zh-CN" sz="2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3171825" y="2667236"/>
            <a:ext cx="59992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下年工作规划</a:t>
            </a:r>
            <a:endParaRPr lang="zh-CN" altLang="en-US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20148" y="1659166"/>
            <a:ext cx="2951708" cy="817967"/>
            <a:chOff x="4620148" y="1659166"/>
            <a:chExt cx="2951708" cy="817967"/>
          </a:xfrm>
        </p:grpSpPr>
        <p:grpSp>
          <p:nvGrpSpPr>
            <p:cNvPr id="6" name="组合 5"/>
            <p:cNvGrpSpPr/>
            <p:nvPr/>
          </p:nvGrpSpPr>
          <p:grpSpPr>
            <a:xfrm rot="16200000">
              <a:off x="5687018" y="592296"/>
              <a:ext cx="817967" cy="2951708"/>
              <a:chOff x="5008821" y="1738049"/>
              <a:chExt cx="937181" cy="3381902"/>
            </a:xfrm>
          </p:grpSpPr>
          <p:sp>
            <p:nvSpPr>
              <p:cNvPr id="8" name="矩形 7"/>
              <p:cNvSpPr/>
              <p:nvPr/>
            </p:nvSpPr>
            <p:spPr>
              <a:xfrm rot="5400000">
                <a:off x="3786676" y="2960967"/>
                <a:ext cx="3381901" cy="93606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292100" sx="102000" sy="102000" algn="ctr" rotWithShape="0">
                  <a:prstClr val="black">
                    <a:alpha val="2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5"/>
              <p:cNvSpPr/>
              <p:nvPr/>
            </p:nvSpPr>
            <p:spPr bwMode="auto">
              <a:xfrm rot="5400000">
                <a:off x="5665297" y="1747432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5"/>
              <p:cNvSpPr/>
              <p:nvPr/>
            </p:nvSpPr>
            <p:spPr bwMode="auto">
              <a:xfrm rot="5400000" flipH="1">
                <a:off x="5665297" y="4839246"/>
                <a:ext cx="290087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5"/>
              <p:cNvSpPr/>
              <p:nvPr/>
            </p:nvSpPr>
            <p:spPr bwMode="auto">
              <a:xfrm rot="5400000" flipV="1">
                <a:off x="4999438" y="1747432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5"/>
              <p:cNvSpPr/>
              <p:nvPr/>
            </p:nvSpPr>
            <p:spPr bwMode="auto">
              <a:xfrm rot="5400000" flipH="1" flipV="1">
                <a:off x="4999438" y="4839246"/>
                <a:ext cx="290088" cy="271322"/>
              </a:xfrm>
              <a:custGeom>
                <a:avLst/>
                <a:gdLst>
                  <a:gd name="T0" fmla="*/ 0 w 1111"/>
                  <a:gd name="T1" fmla="*/ 1038 h 1038"/>
                  <a:gd name="T2" fmla="*/ 114 w 1111"/>
                  <a:gd name="T3" fmla="*/ 862 h 1038"/>
                  <a:gd name="T4" fmla="*/ 247 w 1111"/>
                  <a:gd name="T5" fmla="*/ 733 h 1038"/>
                  <a:gd name="T6" fmla="*/ 177 w 1111"/>
                  <a:gd name="T7" fmla="*/ 638 h 1038"/>
                  <a:gd name="T8" fmla="*/ 88 w 1111"/>
                  <a:gd name="T9" fmla="*/ 674 h 1038"/>
                  <a:gd name="T10" fmla="*/ 105 w 1111"/>
                  <a:gd name="T11" fmla="*/ 727 h 1038"/>
                  <a:gd name="T12" fmla="*/ 132 w 1111"/>
                  <a:gd name="T13" fmla="*/ 709 h 1038"/>
                  <a:gd name="T14" fmla="*/ 150 w 1111"/>
                  <a:gd name="T15" fmla="*/ 729 h 1038"/>
                  <a:gd name="T16" fmla="*/ 88 w 1111"/>
                  <a:gd name="T17" fmla="*/ 749 h 1038"/>
                  <a:gd name="T18" fmla="*/ 65 w 1111"/>
                  <a:gd name="T19" fmla="*/ 654 h 1038"/>
                  <a:gd name="T20" fmla="*/ 124 w 1111"/>
                  <a:gd name="T21" fmla="*/ 594 h 1038"/>
                  <a:gd name="T22" fmla="*/ 89 w 1111"/>
                  <a:gd name="T23" fmla="*/ 523 h 1038"/>
                  <a:gd name="T24" fmla="*/ 125 w 1111"/>
                  <a:gd name="T25" fmla="*/ 477 h 1038"/>
                  <a:gd name="T26" fmla="*/ 90 w 1111"/>
                  <a:gd name="T27" fmla="*/ 413 h 1038"/>
                  <a:gd name="T28" fmla="*/ 124 w 1111"/>
                  <a:gd name="T29" fmla="*/ 341 h 1038"/>
                  <a:gd name="T30" fmla="*/ 163 w 1111"/>
                  <a:gd name="T31" fmla="*/ 372 h 1038"/>
                  <a:gd name="T32" fmla="*/ 229 w 1111"/>
                  <a:gd name="T33" fmla="*/ 347 h 1038"/>
                  <a:gd name="T34" fmla="*/ 277 w 1111"/>
                  <a:gd name="T35" fmla="*/ 424 h 1038"/>
                  <a:gd name="T36" fmla="*/ 237 w 1111"/>
                  <a:gd name="T37" fmla="*/ 463 h 1038"/>
                  <a:gd name="T38" fmla="*/ 216 w 1111"/>
                  <a:gd name="T39" fmla="*/ 443 h 1038"/>
                  <a:gd name="T40" fmla="*/ 230 w 1111"/>
                  <a:gd name="T41" fmla="*/ 436 h 1038"/>
                  <a:gd name="T42" fmla="*/ 259 w 1111"/>
                  <a:gd name="T43" fmla="*/ 418 h 1038"/>
                  <a:gd name="T44" fmla="*/ 201 w 1111"/>
                  <a:gd name="T45" fmla="*/ 383 h 1038"/>
                  <a:gd name="T46" fmla="*/ 146 w 1111"/>
                  <a:gd name="T47" fmla="*/ 484 h 1038"/>
                  <a:gd name="T48" fmla="*/ 250 w 1111"/>
                  <a:gd name="T49" fmla="*/ 556 h 1038"/>
                  <a:gd name="T50" fmla="*/ 324 w 1111"/>
                  <a:gd name="T51" fmla="*/ 534 h 1038"/>
                  <a:gd name="T52" fmla="*/ 474 w 1111"/>
                  <a:gd name="T53" fmla="*/ 556 h 1038"/>
                  <a:gd name="T54" fmla="*/ 478 w 1111"/>
                  <a:gd name="T55" fmla="*/ 554 h 1038"/>
                  <a:gd name="T56" fmla="*/ 513 w 1111"/>
                  <a:gd name="T57" fmla="*/ 559 h 1038"/>
                  <a:gd name="T58" fmla="*/ 512 w 1111"/>
                  <a:gd name="T59" fmla="*/ 533 h 1038"/>
                  <a:gd name="T60" fmla="*/ 503 w 1111"/>
                  <a:gd name="T61" fmla="*/ 359 h 1038"/>
                  <a:gd name="T62" fmla="*/ 520 w 1111"/>
                  <a:gd name="T63" fmla="*/ 216 h 1038"/>
                  <a:gd name="T64" fmla="*/ 399 w 1111"/>
                  <a:gd name="T65" fmla="*/ 178 h 1038"/>
                  <a:gd name="T66" fmla="*/ 375 w 1111"/>
                  <a:gd name="T67" fmla="*/ 278 h 1038"/>
                  <a:gd name="T68" fmla="*/ 408 w 1111"/>
                  <a:gd name="T69" fmla="*/ 281 h 1038"/>
                  <a:gd name="T70" fmla="*/ 411 w 1111"/>
                  <a:gd name="T71" fmla="*/ 247 h 1038"/>
                  <a:gd name="T72" fmla="*/ 432 w 1111"/>
                  <a:gd name="T73" fmla="*/ 247 h 1038"/>
                  <a:gd name="T74" fmla="*/ 415 w 1111"/>
                  <a:gd name="T75" fmla="*/ 305 h 1038"/>
                  <a:gd name="T76" fmla="*/ 332 w 1111"/>
                  <a:gd name="T77" fmla="*/ 266 h 1038"/>
                  <a:gd name="T78" fmla="*/ 329 w 1111"/>
                  <a:gd name="T79" fmla="*/ 216 h 1038"/>
                  <a:gd name="T80" fmla="*/ 354 w 1111"/>
                  <a:gd name="T81" fmla="*/ 181 h 1038"/>
                  <a:gd name="T82" fmla="*/ 334 w 1111"/>
                  <a:gd name="T83" fmla="*/ 156 h 1038"/>
                  <a:gd name="T84" fmla="*/ 380 w 1111"/>
                  <a:gd name="T85" fmla="*/ 111 h 1038"/>
                  <a:gd name="T86" fmla="*/ 460 w 1111"/>
                  <a:gd name="T87" fmla="*/ 155 h 1038"/>
                  <a:gd name="T88" fmla="*/ 530 w 1111"/>
                  <a:gd name="T89" fmla="*/ 116 h 1038"/>
                  <a:gd name="T90" fmla="*/ 587 w 1111"/>
                  <a:gd name="T91" fmla="*/ 147 h 1038"/>
                  <a:gd name="T92" fmla="*/ 686 w 1111"/>
                  <a:gd name="T93" fmla="*/ 76 h 1038"/>
                  <a:gd name="T94" fmla="*/ 752 w 1111"/>
                  <a:gd name="T95" fmla="*/ 156 h 1038"/>
                  <a:gd name="T96" fmla="*/ 718 w 1111"/>
                  <a:gd name="T97" fmla="*/ 181 h 1038"/>
                  <a:gd name="T98" fmla="*/ 711 w 1111"/>
                  <a:gd name="T99" fmla="*/ 164 h 1038"/>
                  <a:gd name="T100" fmla="*/ 706 w 1111"/>
                  <a:gd name="T101" fmla="*/ 104 h 1038"/>
                  <a:gd name="T102" fmla="*/ 623 w 1111"/>
                  <a:gd name="T103" fmla="*/ 172 h 1038"/>
                  <a:gd name="T104" fmla="*/ 730 w 1111"/>
                  <a:gd name="T105" fmla="*/ 287 h 1038"/>
                  <a:gd name="T106" fmla="*/ 861 w 1111"/>
                  <a:gd name="T107" fmla="*/ 197 h 1038"/>
                  <a:gd name="T108" fmla="*/ 874 w 1111"/>
                  <a:gd name="T109" fmla="*/ 148 h 1038"/>
                  <a:gd name="T110" fmla="*/ 1016 w 1111"/>
                  <a:gd name="T111" fmla="*/ 90 h 1038"/>
                  <a:gd name="T112" fmla="*/ 1111 w 1111"/>
                  <a:gd name="T113" fmla="*/ 0 h 1038"/>
                  <a:gd name="T114" fmla="*/ 1 w 1111"/>
                  <a:gd name="T115" fmla="*/ 0 h 1038"/>
                  <a:gd name="T116" fmla="*/ 0 w 1111"/>
                  <a:gd name="T117" fmla="*/ 76 h 1038"/>
                  <a:gd name="T118" fmla="*/ 0 w 1111"/>
                  <a:gd name="T119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1" h="1038">
                    <a:moveTo>
                      <a:pt x="0" y="1038"/>
                    </a:moveTo>
                    <a:cubicBezTo>
                      <a:pt x="30" y="1014"/>
                      <a:pt x="120" y="939"/>
                      <a:pt x="114" y="862"/>
                    </a:cubicBezTo>
                    <a:cubicBezTo>
                      <a:pt x="114" y="862"/>
                      <a:pt x="241" y="849"/>
                      <a:pt x="247" y="733"/>
                    </a:cubicBezTo>
                    <a:cubicBezTo>
                      <a:pt x="247" y="733"/>
                      <a:pt x="234" y="654"/>
                      <a:pt x="177" y="638"/>
                    </a:cubicBezTo>
                    <a:cubicBezTo>
                      <a:pt x="120" y="621"/>
                      <a:pt x="91" y="663"/>
                      <a:pt x="88" y="674"/>
                    </a:cubicBezTo>
                    <a:cubicBezTo>
                      <a:pt x="80" y="685"/>
                      <a:pt x="72" y="720"/>
                      <a:pt x="105" y="727"/>
                    </a:cubicBezTo>
                    <a:cubicBezTo>
                      <a:pt x="122" y="731"/>
                      <a:pt x="132" y="712"/>
                      <a:pt x="132" y="709"/>
                    </a:cubicBezTo>
                    <a:cubicBezTo>
                      <a:pt x="132" y="709"/>
                      <a:pt x="148" y="705"/>
                      <a:pt x="150" y="729"/>
                    </a:cubicBezTo>
                    <a:cubicBezTo>
                      <a:pt x="151" y="753"/>
                      <a:pt x="108" y="762"/>
                      <a:pt x="88" y="749"/>
                    </a:cubicBezTo>
                    <a:cubicBezTo>
                      <a:pt x="66" y="735"/>
                      <a:pt x="44" y="705"/>
                      <a:pt x="65" y="654"/>
                    </a:cubicBezTo>
                    <a:cubicBezTo>
                      <a:pt x="86" y="608"/>
                      <a:pt x="124" y="594"/>
                      <a:pt x="124" y="594"/>
                    </a:cubicBezTo>
                    <a:cubicBezTo>
                      <a:pt x="124" y="594"/>
                      <a:pt x="87" y="559"/>
                      <a:pt x="89" y="523"/>
                    </a:cubicBezTo>
                    <a:cubicBezTo>
                      <a:pt x="98" y="497"/>
                      <a:pt x="125" y="477"/>
                      <a:pt x="125" y="477"/>
                    </a:cubicBezTo>
                    <a:cubicBezTo>
                      <a:pt x="125" y="477"/>
                      <a:pt x="90" y="449"/>
                      <a:pt x="90" y="413"/>
                    </a:cubicBezTo>
                    <a:cubicBezTo>
                      <a:pt x="90" y="378"/>
                      <a:pt x="98" y="351"/>
                      <a:pt x="124" y="341"/>
                    </a:cubicBezTo>
                    <a:cubicBezTo>
                      <a:pt x="124" y="341"/>
                      <a:pt x="151" y="333"/>
                      <a:pt x="163" y="372"/>
                    </a:cubicBezTo>
                    <a:cubicBezTo>
                      <a:pt x="163" y="372"/>
                      <a:pt x="188" y="330"/>
                      <a:pt x="229" y="347"/>
                    </a:cubicBezTo>
                    <a:cubicBezTo>
                      <a:pt x="270" y="364"/>
                      <a:pt x="282" y="391"/>
                      <a:pt x="277" y="424"/>
                    </a:cubicBezTo>
                    <a:cubicBezTo>
                      <a:pt x="271" y="457"/>
                      <a:pt x="247" y="461"/>
                      <a:pt x="237" y="463"/>
                    </a:cubicBezTo>
                    <a:cubicBezTo>
                      <a:pt x="228" y="464"/>
                      <a:pt x="216" y="453"/>
                      <a:pt x="216" y="443"/>
                    </a:cubicBezTo>
                    <a:cubicBezTo>
                      <a:pt x="216" y="433"/>
                      <a:pt x="226" y="435"/>
                      <a:pt x="230" y="436"/>
                    </a:cubicBezTo>
                    <a:cubicBezTo>
                      <a:pt x="233" y="437"/>
                      <a:pt x="259" y="443"/>
                      <a:pt x="259" y="418"/>
                    </a:cubicBezTo>
                    <a:cubicBezTo>
                      <a:pt x="259" y="393"/>
                      <a:pt x="222" y="378"/>
                      <a:pt x="201" y="383"/>
                    </a:cubicBezTo>
                    <a:cubicBezTo>
                      <a:pt x="181" y="389"/>
                      <a:pt x="145" y="418"/>
                      <a:pt x="146" y="484"/>
                    </a:cubicBezTo>
                    <a:cubicBezTo>
                      <a:pt x="158" y="558"/>
                      <a:pt x="250" y="556"/>
                      <a:pt x="250" y="556"/>
                    </a:cubicBezTo>
                    <a:cubicBezTo>
                      <a:pt x="250" y="556"/>
                      <a:pt x="311" y="546"/>
                      <a:pt x="324" y="534"/>
                    </a:cubicBezTo>
                    <a:cubicBezTo>
                      <a:pt x="324" y="534"/>
                      <a:pt x="378" y="606"/>
                      <a:pt x="474" y="556"/>
                    </a:cubicBezTo>
                    <a:cubicBezTo>
                      <a:pt x="478" y="554"/>
                      <a:pt x="478" y="554"/>
                      <a:pt x="478" y="554"/>
                    </a:cubicBezTo>
                    <a:cubicBezTo>
                      <a:pt x="513" y="559"/>
                      <a:pt x="513" y="559"/>
                      <a:pt x="513" y="559"/>
                    </a:cubicBezTo>
                    <a:cubicBezTo>
                      <a:pt x="512" y="533"/>
                      <a:pt x="512" y="533"/>
                      <a:pt x="512" y="533"/>
                    </a:cubicBezTo>
                    <a:cubicBezTo>
                      <a:pt x="512" y="533"/>
                      <a:pt x="582" y="435"/>
                      <a:pt x="503" y="359"/>
                    </a:cubicBezTo>
                    <a:cubicBezTo>
                      <a:pt x="503" y="359"/>
                      <a:pt x="562" y="291"/>
                      <a:pt x="520" y="216"/>
                    </a:cubicBezTo>
                    <a:cubicBezTo>
                      <a:pt x="478" y="140"/>
                      <a:pt x="404" y="172"/>
                      <a:pt x="399" y="178"/>
                    </a:cubicBezTo>
                    <a:cubicBezTo>
                      <a:pt x="393" y="185"/>
                      <a:pt x="335" y="224"/>
                      <a:pt x="375" y="278"/>
                    </a:cubicBezTo>
                    <a:cubicBezTo>
                      <a:pt x="389" y="294"/>
                      <a:pt x="408" y="281"/>
                      <a:pt x="408" y="281"/>
                    </a:cubicBezTo>
                    <a:cubicBezTo>
                      <a:pt x="408" y="281"/>
                      <a:pt x="423" y="275"/>
                      <a:pt x="411" y="247"/>
                    </a:cubicBezTo>
                    <a:cubicBezTo>
                      <a:pt x="411" y="247"/>
                      <a:pt x="424" y="239"/>
                      <a:pt x="432" y="247"/>
                    </a:cubicBezTo>
                    <a:cubicBezTo>
                      <a:pt x="441" y="254"/>
                      <a:pt x="447" y="287"/>
                      <a:pt x="415" y="305"/>
                    </a:cubicBezTo>
                    <a:cubicBezTo>
                      <a:pt x="384" y="324"/>
                      <a:pt x="346" y="299"/>
                      <a:pt x="332" y="266"/>
                    </a:cubicBezTo>
                    <a:cubicBezTo>
                      <a:pt x="317" y="236"/>
                      <a:pt x="324" y="226"/>
                      <a:pt x="329" y="216"/>
                    </a:cubicBezTo>
                    <a:cubicBezTo>
                      <a:pt x="332" y="207"/>
                      <a:pt x="354" y="181"/>
                      <a:pt x="354" y="181"/>
                    </a:cubicBezTo>
                    <a:cubicBezTo>
                      <a:pt x="354" y="181"/>
                      <a:pt x="335" y="176"/>
                      <a:pt x="334" y="156"/>
                    </a:cubicBezTo>
                    <a:cubicBezTo>
                      <a:pt x="333" y="135"/>
                      <a:pt x="335" y="117"/>
                      <a:pt x="380" y="111"/>
                    </a:cubicBezTo>
                    <a:cubicBezTo>
                      <a:pt x="425" y="104"/>
                      <a:pt x="460" y="155"/>
                      <a:pt x="460" y="155"/>
                    </a:cubicBezTo>
                    <a:cubicBezTo>
                      <a:pt x="460" y="155"/>
                      <a:pt x="497" y="116"/>
                      <a:pt x="530" y="116"/>
                    </a:cubicBezTo>
                    <a:cubicBezTo>
                      <a:pt x="563" y="116"/>
                      <a:pt x="587" y="147"/>
                      <a:pt x="587" y="147"/>
                    </a:cubicBezTo>
                    <a:cubicBezTo>
                      <a:pt x="587" y="147"/>
                      <a:pt x="622" y="83"/>
                      <a:pt x="686" y="76"/>
                    </a:cubicBezTo>
                    <a:cubicBezTo>
                      <a:pt x="751" y="71"/>
                      <a:pt x="757" y="127"/>
                      <a:pt x="752" y="156"/>
                    </a:cubicBezTo>
                    <a:cubicBezTo>
                      <a:pt x="746" y="185"/>
                      <a:pt x="725" y="181"/>
                      <a:pt x="718" y="181"/>
                    </a:cubicBezTo>
                    <a:cubicBezTo>
                      <a:pt x="710" y="181"/>
                      <a:pt x="704" y="170"/>
                      <a:pt x="711" y="164"/>
                    </a:cubicBezTo>
                    <a:cubicBezTo>
                      <a:pt x="718" y="158"/>
                      <a:pt x="753" y="122"/>
                      <a:pt x="706" y="104"/>
                    </a:cubicBezTo>
                    <a:cubicBezTo>
                      <a:pt x="647" y="96"/>
                      <a:pt x="626" y="161"/>
                      <a:pt x="623" y="172"/>
                    </a:cubicBezTo>
                    <a:cubicBezTo>
                      <a:pt x="619" y="181"/>
                      <a:pt x="619" y="284"/>
                      <a:pt x="730" y="287"/>
                    </a:cubicBezTo>
                    <a:cubicBezTo>
                      <a:pt x="832" y="287"/>
                      <a:pt x="850" y="225"/>
                      <a:pt x="861" y="197"/>
                    </a:cubicBezTo>
                    <a:cubicBezTo>
                      <a:pt x="861" y="197"/>
                      <a:pt x="876" y="161"/>
                      <a:pt x="874" y="148"/>
                    </a:cubicBezTo>
                    <a:cubicBezTo>
                      <a:pt x="874" y="148"/>
                      <a:pt x="934" y="169"/>
                      <a:pt x="1016" y="90"/>
                    </a:cubicBezTo>
                    <a:cubicBezTo>
                      <a:pt x="1016" y="90"/>
                      <a:pt x="1108" y="3"/>
                      <a:pt x="111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76"/>
                      <a:pt x="0" y="76"/>
                      <a:pt x="0" y="76"/>
                    </a:cubicBezTo>
                    <a:lnTo>
                      <a:pt x="0" y="103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/>
                  </a:gs>
                  <a:gs pos="19000">
                    <a:srgbClr val="FFCD44"/>
                  </a:gs>
                  <a:gs pos="80000">
                    <a:srgbClr val="FFFF00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rot="5400000">
                <a:off x="5300070" y="4184261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5400000">
                <a:off x="4363986" y="2783398"/>
                <a:ext cx="1291204" cy="0"/>
              </a:xfrm>
              <a:prstGeom prst="line">
                <a:avLst/>
              </a:prstGeom>
              <a:ln w="12700" cap="rnd">
                <a:gradFill flip="none" rotWithShape="1">
                  <a:gsLst>
                    <a:gs pos="0">
                      <a:srgbClr val="FF0000">
                        <a:alpha val="0"/>
                      </a:srgbClr>
                    </a:gs>
                    <a:gs pos="50000">
                      <a:srgbClr val="FFFF00"/>
                    </a:gs>
                    <a:gs pos="100000">
                      <a:srgbClr val="FF0000">
                        <a:alpha val="0"/>
                      </a:srgbClr>
                    </a:gs>
                  </a:gsLst>
                  <a:lin ang="0" scaled="1"/>
                  <a:tileRect/>
                </a:gra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我们团结一心粉碎所有的障碍"/>
            <p:cNvSpPr txBox="1"/>
            <p:nvPr/>
          </p:nvSpPr>
          <p:spPr>
            <a:xfrm>
              <a:off x="4963152" y="1758104"/>
              <a:ext cx="2265698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4000" b="1" dirty="0">
                  <a:blipFill dpi="0"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101600" dist="38100" dir="2700000" algn="tl" rotWithShape="0">
                      <a:prstClr val="black">
                        <a:alpha val="83000"/>
                      </a:prstClr>
                    </a:outerShdw>
                  </a:effectLst>
                  <a:latin typeface="叶根友古刻体" panose="03000509000000000000" pitchFamily="65" charset="-122"/>
                  <a:ea typeface="叶根友古刻体" panose="03000509000000000000" pitchFamily="65" charset="-122"/>
                </a:rPr>
                <a:t>第四章</a:t>
              </a:r>
              <a:endParaRPr lang="zh-CN" altLang="en-US" sz="4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latin typeface="叶根友古刻体" panose="03000509000000000000" pitchFamily="65" charset="-122"/>
                <a:ea typeface="叶根友古刻体" panose="03000509000000000000" pitchFamily="65" charset="-122"/>
              </a:endParaRPr>
            </a:p>
          </p:txBody>
        </p:sp>
      </p:grpSp>
      <p:sp>
        <p:nvSpPr>
          <p:cNvPr id="15" name="我们团结一心粉碎所有的障碍"/>
          <p:cNvSpPr txBox="1"/>
          <p:nvPr/>
        </p:nvSpPr>
        <p:spPr>
          <a:xfrm>
            <a:off x="2840756" y="3860074"/>
            <a:ext cx="6510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2019 year-end summary work summarizes the boutique About the summary text input or copy here2019 year-end summary work summarizes the</a:t>
            </a:r>
            <a:endParaRPr lang="en-US" altLang="zh-CN" sz="12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pic>
        <p:nvPicPr>
          <p:cNvPr id="16" name="颁奖背景音乐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65024.000000" end="4110.750000"/>
                  <p14:fade in="500.000000" out="5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75481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114300"/>
            <a:ext cx="12192000" cy="812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052" y="80962"/>
            <a:ext cx="1692275" cy="1692275"/>
          </a:xfrm>
          <a:prstGeom prst="rect">
            <a:avLst/>
          </a:prstGeom>
        </p:spPr>
      </p:pic>
      <p:graphicFrame>
        <p:nvGraphicFramePr>
          <p:cNvPr id="6" name="图表 5"/>
          <p:cNvGraphicFramePr/>
          <p:nvPr/>
        </p:nvGraphicFramePr>
        <p:xfrm>
          <a:off x="1200150" y="2061633"/>
          <a:ext cx="6156325" cy="4030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7764463" y="4016672"/>
            <a:ext cx="684212" cy="684211"/>
            <a:chOff x="1763894" y="2121082"/>
            <a:chExt cx="1320438" cy="1320436"/>
          </a:xfrm>
        </p:grpSpPr>
        <p:sp>
          <p:nvSpPr>
            <p:cNvPr id="8" name="椭圆 7"/>
            <p:cNvSpPr/>
            <p:nvPr/>
          </p:nvSpPr>
          <p:spPr>
            <a:xfrm>
              <a:off x="1763894" y="2121082"/>
              <a:ext cx="1320438" cy="1320436"/>
            </a:xfrm>
            <a:prstGeom prst="ellipse">
              <a:avLst/>
            </a:prstGeom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25400">
              <a:noFill/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8965"/>
              <a:endParaRPr lang="zh-CN" altLang="en-US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9" name="椭圆 6"/>
            <p:cNvSpPr/>
            <p:nvPr/>
          </p:nvSpPr>
          <p:spPr>
            <a:xfrm>
              <a:off x="2159860" y="2491548"/>
              <a:ext cx="528505" cy="579504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64463" y="5122864"/>
            <a:ext cx="684212" cy="684211"/>
            <a:chOff x="1763894" y="2121082"/>
            <a:chExt cx="1320438" cy="1320436"/>
          </a:xfrm>
        </p:grpSpPr>
        <p:sp>
          <p:nvSpPr>
            <p:cNvPr id="11" name="椭圆 10"/>
            <p:cNvSpPr/>
            <p:nvPr/>
          </p:nvSpPr>
          <p:spPr>
            <a:xfrm>
              <a:off x="1763894" y="2121082"/>
              <a:ext cx="1320438" cy="1320436"/>
            </a:xfrm>
            <a:prstGeom prst="ellipse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椭圆 9"/>
            <p:cNvSpPr/>
            <p:nvPr/>
          </p:nvSpPr>
          <p:spPr>
            <a:xfrm>
              <a:off x="2143716" y="2491548"/>
              <a:ext cx="560792" cy="579504"/>
            </a:xfrm>
            <a:custGeom>
              <a:avLst/>
              <a:gdLst>
                <a:gd name="connsiteX0" fmla="*/ 201045 w 587108"/>
                <a:gd name="connsiteY0" fmla="*/ 374989 h 606698"/>
                <a:gd name="connsiteX1" fmla="*/ 401729 w 587108"/>
                <a:gd name="connsiteY1" fmla="*/ 374989 h 606698"/>
                <a:gd name="connsiteX2" fmla="*/ 432462 w 587108"/>
                <a:gd name="connsiteY2" fmla="*/ 405650 h 606698"/>
                <a:gd name="connsiteX3" fmla="*/ 401729 w 587108"/>
                <a:gd name="connsiteY3" fmla="*/ 436310 h 606698"/>
                <a:gd name="connsiteX4" fmla="*/ 201045 w 587108"/>
                <a:gd name="connsiteY4" fmla="*/ 436310 h 606698"/>
                <a:gd name="connsiteX5" fmla="*/ 170312 w 587108"/>
                <a:gd name="connsiteY5" fmla="*/ 405650 h 606698"/>
                <a:gd name="connsiteX6" fmla="*/ 201045 w 587108"/>
                <a:gd name="connsiteY6" fmla="*/ 374989 h 606698"/>
                <a:gd name="connsiteX7" fmla="*/ 201041 w 587108"/>
                <a:gd name="connsiteY7" fmla="*/ 247195 h 606698"/>
                <a:gd name="connsiteX8" fmla="*/ 539054 w 587108"/>
                <a:gd name="connsiteY8" fmla="*/ 247195 h 606698"/>
                <a:gd name="connsiteX9" fmla="*/ 569783 w 587108"/>
                <a:gd name="connsiteY9" fmla="*/ 277856 h 606698"/>
                <a:gd name="connsiteX10" fmla="*/ 539054 w 587108"/>
                <a:gd name="connsiteY10" fmla="*/ 308516 h 606698"/>
                <a:gd name="connsiteX11" fmla="*/ 201041 w 587108"/>
                <a:gd name="connsiteY11" fmla="*/ 308516 h 606698"/>
                <a:gd name="connsiteX12" fmla="*/ 170312 w 587108"/>
                <a:gd name="connsiteY12" fmla="*/ 277856 h 606698"/>
                <a:gd name="connsiteX13" fmla="*/ 201041 w 587108"/>
                <a:gd name="connsiteY13" fmla="*/ 247195 h 606698"/>
                <a:gd name="connsiteX14" fmla="*/ 201045 w 587108"/>
                <a:gd name="connsiteY14" fmla="*/ 119189 h 606698"/>
                <a:gd name="connsiteX15" fmla="*/ 356709 w 587108"/>
                <a:gd name="connsiteY15" fmla="*/ 119189 h 606698"/>
                <a:gd name="connsiteX16" fmla="*/ 387442 w 587108"/>
                <a:gd name="connsiteY16" fmla="*/ 149885 h 606698"/>
                <a:gd name="connsiteX17" fmla="*/ 356709 w 587108"/>
                <a:gd name="connsiteY17" fmla="*/ 180581 h 606698"/>
                <a:gd name="connsiteX18" fmla="*/ 201045 w 587108"/>
                <a:gd name="connsiteY18" fmla="*/ 180581 h 606698"/>
                <a:gd name="connsiteX19" fmla="*/ 170312 w 587108"/>
                <a:gd name="connsiteY19" fmla="*/ 149885 h 606698"/>
                <a:gd name="connsiteX20" fmla="*/ 201045 w 587108"/>
                <a:gd name="connsiteY20" fmla="*/ 119189 h 606698"/>
                <a:gd name="connsiteX21" fmla="*/ 87274 w 587108"/>
                <a:gd name="connsiteY21" fmla="*/ 0 h 606698"/>
                <a:gd name="connsiteX22" fmla="*/ 109016 w 587108"/>
                <a:gd name="connsiteY22" fmla="*/ 9089 h 606698"/>
                <a:gd name="connsiteX23" fmla="*/ 165407 w 587108"/>
                <a:gd name="connsiteY23" fmla="*/ 65391 h 606698"/>
                <a:gd name="connsiteX24" fmla="*/ 165407 w 587108"/>
                <a:gd name="connsiteY24" fmla="*/ 108806 h 606698"/>
                <a:gd name="connsiteX25" fmla="*/ 122077 w 587108"/>
                <a:gd name="connsiteY25" fmla="*/ 108806 h 606698"/>
                <a:gd name="connsiteX26" fmla="*/ 117928 w 587108"/>
                <a:gd name="connsiteY26" fmla="*/ 104817 h 606698"/>
                <a:gd name="connsiteX27" fmla="*/ 117928 w 587108"/>
                <a:gd name="connsiteY27" fmla="*/ 488956 h 606698"/>
                <a:gd name="connsiteX28" fmla="*/ 482240 w 587108"/>
                <a:gd name="connsiteY28" fmla="*/ 488956 h 606698"/>
                <a:gd name="connsiteX29" fmla="*/ 478245 w 587108"/>
                <a:gd name="connsiteY29" fmla="*/ 484814 h 606698"/>
                <a:gd name="connsiteX30" fmla="*/ 478245 w 587108"/>
                <a:gd name="connsiteY30" fmla="*/ 441553 h 606698"/>
                <a:gd name="connsiteX31" fmla="*/ 521576 w 587108"/>
                <a:gd name="connsiteY31" fmla="*/ 441553 h 606698"/>
                <a:gd name="connsiteX32" fmla="*/ 578120 w 587108"/>
                <a:gd name="connsiteY32" fmla="*/ 497854 h 606698"/>
                <a:gd name="connsiteX33" fmla="*/ 578120 w 587108"/>
                <a:gd name="connsiteY33" fmla="*/ 541269 h 606698"/>
                <a:gd name="connsiteX34" fmla="*/ 521576 w 587108"/>
                <a:gd name="connsiteY34" fmla="*/ 597724 h 606698"/>
                <a:gd name="connsiteX35" fmla="*/ 478245 w 587108"/>
                <a:gd name="connsiteY35" fmla="*/ 597724 h 606698"/>
                <a:gd name="connsiteX36" fmla="*/ 478245 w 587108"/>
                <a:gd name="connsiteY36" fmla="*/ 554309 h 606698"/>
                <a:gd name="connsiteX37" fmla="*/ 482240 w 587108"/>
                <a:gd name="connsiteY37" fmla="*/ 550320 h 606698"/>
                <a:gd name="connsiteX38" fmla="*/ 87198 w 587108"/>
                <a:gd name="connsiteY38" fmla="*/ 550320 h 606698"/>
                <a:gd name="connsiteX39" fmla="*/ 56467 w 587108"/>
                <a:gd name="connsiteY39" fmla="*/ 519638 h 606698"/>
                <a:gd name="connsiteX40" fmla="*/ 56467 w 587108"/>
                <a:gd name="connsiteY40" fmla="*/ 104817 h 606698"/>
                <a:gd name="connsiteX41" fmla="*/ 52472 w 587108"/>
                <a:gd name="connsiteY41" fmla="*/ 108806 h 606698"/>
                <a:gd name="connsiteX42" fmla="*/ 8988 w 587108"/>
                <a:gd name="connsiteY42" fmla="*/ 108806 h 606698"/>
                <a:gd name="connsiteX43" fmla="*/ 8988 w 587108"/>
                <a:gd name="connsiteY43" fmla="*/ 65391 h 606698"/>
                <a:gd name="connsiteX44" fmla="*/ 65532 w 587108"/>
                <a:gd name="connsiteY44" fmla="*/ 9089 h 606698"/>
                <a:gd name="connsiteX45" fmla="*/ 87274 w 587108"/>
                <a:gd name="connsiteY45" fmla="*/ 0 h 606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87108" h="606698">
                  <a:moveTo>
                    <a:pt x="201045" y="374989"/>
                  </a:moveTo>
                  <a:lnTo>
                    <a:pt x="401729" y="374989"/>
                  </a:lnTo>
                  <a:cubicBezTo>
                    <a:pt x="418786" y="374989"/>
                    <a:pt x="432462" y="388633"/>
                    <a:pt x="432462" y="405650"/>
                  </a:cubicBezTo>
                  <a:cubicBezTo>
                    <a:pt x="432462" y="422513"/>
                    <a:pt x="418786" y="436310"/>
                    <a:pt x="401729" y="436310"/>
                  </a:cubicBezTo>
                  <a:lnTo>
                    <a:pt x="201045" y="436310"/>
                  </a:lnTo>
                  <a:cubicBezTo>
                    <a:pt x="183988" y="436310"/>
                    <a:pt x="170312" y="422513"/>
                    <a:pt x="170312" y="405650"/>
                  </a:cubicBezTo>
                  <a:cubicBezTo>
                    <a:pt x="170312" y="388633"/>
                    <a:pt x="183988" y="374989"/>
                    <a:pt x="201045" y="374989"/>
                  </a:cubicBezTo>
                  <a:close/>
                  <a:moveTo>
                    <a:pt x="201041" y="247195"/>
                  </a:moveTo>
                  <a:lnTo>
                    <a:pt x="539054" y="247195"/>
                  </a:lnTo>
                  <a:cubicBezTo>
                    <a:pt x="555955" y="247195"/>
                    <a:pt x="569783" y="260839"/>
                    <a:pt x="569783" y="277856"/>
                  </a:cubicBezTo>
                  <a:cubicBezTo>
                    <a:pt x="569783" y="294719"/>
                    <a:pt x="555955" y="308516"/>
                    <a:pt x="539054" y="308516"/>
                  </a:cubicBezTo>
                  <a:lnTo>
                    <a:pt x="201041" y="308516"/>
                  </a:lnTo>
                  <a:cubicBezTo>
                    <a:pt x="183986" y="308516"/>
                    <a:pt x="170312" y="294719"/>
                    <a:pt x="170312" y="277856"/>
                  </a:cubicBezTo>
                  <a:cubicBezTo>
                    <a:pt x="170312" y="260839"/>
                    <a:pt x="183986" y="247195"/>
                    <a:pt x="201041" y="247195"/>
                  </a:cubicBezTo>
                  <a:close/>
                  <a:moveTo>
                    <a:pt x="201045" y="119189"/>
                  </a:moveTo>
                  <a:lnTo>
                    <a:pt x="356709" y="119189"/>
                  </a:lnTo>
                  <a:cubicBezTo>
                    <a:pt x="373612" y="119189"/>
                    <a:pt x="387442" y="133002"/>
                    <a:pt x="387442" y="149885"/>
                  </a:cubicBezTo>
                  <a:cubicBezTo>
                    <a:pt x="387442" y="166921"/>
                    <a:pt x="373612" y="180581"/>
                    <a:pt x="356709" y="180581"/>
                  </a:cubicBezTo>
                  <a:lnTo>
                    <a:pt x="201045" y="180581"/>
                  </a:lnTo>
                  <a:cubicBezTo>
                    <a:pt x="183988" y="180581"/>
                    <a:pt x="170312" y="166921"/>
                    <a:pt x="170312" y="149885"/>
                  </a:cubicBezTo>
                  <a:cubicBezTo>
                    <a:pt x="170312" y="133002"/>
                    <a:pt x="183988" y="119189"/>
                    <a:pt x="201045" y="119189"/>
                  </a:cubicBezTo>
                  <a:close/>
                  <a:moveTo>
                    <a:pt x="87274" y="0"/>
                  </a:moveTo>
                  <a:cubicBezTo>
                    <a:pt x="95149" y="0"/>
                    <a:pt x="103024" y="3030"/>
                    <a:pt x="109016" y="9089"/>
                  </a:cubicBezTo>
                  <a:lnTo>
                    <a:pt x="165407" y="65391"/>
                  </a:lnTo>
                  <a:cubicBezTo>
                    <a:pt x="177546" y="77357"/>
                    <a:pt x="177546" y="96840"/>
                    <a:pt x="165407" y="108806"/>
                  </a:cubicBezTo>
                  <a:cubicBezTo>
                    <a:pt x="153422" y="120772"/>
                    <a:pt x="134062" y="120772"/>
                    <a:pt x="122077" y="108806"/>
                  </a:cubicBezTo>
                  <a:lnTo>
                    <a:pt x="117928" y="104817"/>
                  </a:lnTo>
                  <a:lnTo>
                    <a:pt x="117928" y="488956"/>
                  </a:lnTo>
                  <a:lnTo>
                    <a:pt x="482240" y="488956"/>
                  </a:lnTo>
                  <a:lnTo>
                    <a:pt x="478245" y="484814"/>
                  </a:lnTo>
                  <a:cubicBezTo>
                    <a:pt x="466107" y="472848"/>
                    <a:pt x="466107" y="453519"/>
                    <a:pt x="478245" y="441553"/>
                  </a:cubicBezTo>
                  <a:cubicBezTo>
                    <a:pt x="490230" y="429433"/>
                    <a:pt x="509591" y="429433"/>
                    <a:pt x="521576" y="441553"/>
                  </a:cubicBezTo>
                  <a:lnTo>
                    <a:pt x="578120" y="497854"/>
                  </a:lnTo>
                  <a:cubicBezTo>
                    <a:pt x="590105" y="509820"/>
                    <a:pt x="590105" y="529303"/>
                    <a:pt x="578120" y="541269"/>
                  </a:cubicBezTo>
                  <a:lnTo>
                    <a:pt x="521576" y="597724"/>
                  </a:lnTo>
                  <a:cubicBezTo>
                    <a:pt x="509591" y="609690"/>
                    <a:pt x="490230" y="609690"/>
                    <a:pt x="478245" y="597724"/>
                  </a:cubicBezTo>
                  <a:cubicBezTo>
                    <a:pt x="466107" y="585758"/>
                    <a:pt x="466107" y="566275"/>
                    <a:pt x="478245" y="554309"/>
                  </a:cubicBezTo>
                  <a:lnTo>
                    <a:pt x="482240" y="550320"/>
                  </a:lnTo>
                  <a:lnTo>
                    <a:pt x="87198" y="550320"/>
                  </a:lnTo>
                  <a:cubicBezTo>
                    <a:pt x="70296" y="550320"/>
                    <a:pt x="56467" y="536514"/>
                    <a:pt x="56467" y="519638"/>
                  </a:cubicBezTo>
                  <a:lnTo>
                    <a:pt x="56467" y="104817"/>
                  </a:lnTo>
                  <a:lnTo>
                    <a:pt x="52472" y="108806"/>
                  </a:lnTo>
                  <a:cubicBezTo>
                    <a:pt x="40487" y="120772"/>
                    <a:pt x="20973" y="120772"/>
                    <a:pt x="8988" y="108806"/>
                  </a:cubicBezTo>
                  <a:cubicBezTo>
                    <a:pt x="-2997" y="96840"/>
                    <a:pt x="-2997" y="77357"/>
                    <a:pt x="8988" y="65391"/>
                  </a:cubicBezTo>
                  <a:lnTo>
                    <a:pt x="65532" y="9089"/>
                  </a:lnTo>
                  <a:cubicBezTo>
                    <a:pt x="71525" y="3030"/>
                    <a:pt x="79399" y="0"/>
                    <a:pt x="872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15240" y="3950144"/>
            <a:ext cx="2548060" cy="817265"/>
            <a:chOff x="4806949" y="4254292"/>
            <a:chExt cx="2548060" cy="817265"/>
          </a:xfrm>
        </p:grpSpPr>
        <p:sp>
          <p:nvSpPr>
            <p:cNvPr id="14" name="矩形 13"/>
            <p:cNvSpPr/>
            <p:nvPr/>
          </p:nvSpPr>
          <p:spPr>
            <a:xfrm>
              <a:off x="4806949" y="4609892"/>
              <a:ext cx="254806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creative,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806949" y="4254292"/>
              <a:ext cx="2301875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您的文字添加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15240" y="5056336"/>
            <a:ext cx="2548060" cy="817265"/>
            <a:chOff x="4806949" y="4254292"/>
            <a:chExt cx="2548060" cy="817265"/>
          </a:xfrm>
        </p:grpSpPr>
        <p:sp>
          <p:nvSpPr>
            <p:cNvPr id="17" name="矩形 16"/>
            <p:cNvSpPr/>
            <p:nvPr/>
          </p:nvSpPr>
          <p:spPr>
            <a:xfrm>
              <a:off x="4806949" y="4609892"/>
              <a:ext cx="254806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creative,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806949" y="4254292"/>
              <a:ext cx="2301875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您的文字添加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9" name="图片占位符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" b="7195"/>
          <a:stretch>
            <a:fillRect/>
          </a:stretch>
        </p:blipFill>
        <p:spPr>
          <a:xfrm>
            <a:off x="7764463" y="2227326"/>
            <a:ext cx="3192462" cy="1367367"/>
          </a:xfrm>
          <a:custGeom>
            <a:avLst/>
            <a:gdLst>
              <a:gd name="connsiteX0" fmla="*/ 0 w 3192462"/>
              <a:gd name="connsiteY0" fmla="*/ 0 h 1367367"/>
              <a:gd name="connsiteX1" fmla="*/ 3192462 w 3192462"/>
              <a:gd name="connsiteY1" fmla="*/ 0 h 1367367"/>
              <a:gd name="connsiteX2" fmla="*/ 3192462 w 3192462"/>
              <a:gd name="connsiteY2" fmla="*/ 1367367 h 1367367"/>
              <a:gd name="connsiteX3" fmla="*/ 0 w 3192462"/>
              <a:gd name="connsiteY3" fmla="*/ 1367367 h 136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462" h="1367367">
                <a:moveTo>
                  <a:pt x="0" y="0"/>
                </a:moveTo>
                <a:lnTo>
                  <a:pt x="3192462" y="0"/>
                </a:lnTo>
                <a:lnTo>
                  <a:pt x="3192462" y="1367367"/>
                </a:lnTo>
                <a:lnTo>
                  <a:pt x="0" y="1367367"/>
                </a:lnTo>
                <a:close/>
              </a:path>
            </a:pathLst>
          </a:custGeom>
        </p:spPr>
      </p:pic>
      <p:sp>
        <p:nvSpPr>
          <p:cNvPr id="20" name="我们团结一心粉碎所有的障碍"/>
          <p:cNvSpPr txBox="1"/>
          <p:nvPr/>
        </p:nvSpPr>
        <p:spPr>
          <a:xfrm>
            <a:off x="560037" y="127000"/>
            <a:ext cx="3168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下年工作规划</a:t>
            </a:r>
            <a:endParaRPr lang="zh-CN" altLang="en-US" sz="32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114300"/>
            <a:ext cx="12192000" cy="812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052" y="80962"/>
            <a:ext cx="1692275" cy="1692275"/>
          </a:xfrm>
          <a:prstGeom prst="rect">
            <a:avLst/>
          </a:prstGeom>
        </p:spPr>
      </p:pic>
      <p:sp>
        <p:nvSpPr>
          <p:cNvPr id="6" name="矩形: 圆角 5"/>
          <p:cNvSpPr/>
          <p:nvPr/>
        </p:nvSpPr>
        <p:spPr>
          <a:xfrm>
            <a:off x="1200149" y="2292350"/>
            <a:ext cx="3708401" cy="3568700"/>
          </a:xfrm>
          <a:prstGeom prst="roundRect">
            <a:avLst>
              <a:gd name="adj" fmla="val 4775"/>
            </a:avLst>
          </a:prstGeom>
          <a:gradFill>
            <a:gsLst>
              <a:gs pos="0">
                <a:srgbClr val="FF0000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noAutofit/>
            <a:sp3d contourW="12700"/>
          </a:bodyPr>
          <a:lstStyle/>
          <a:p>
            <a:pPr algn="ctr" defTabSz="608965"/>
            <a:endParaRPr lang="zh-CN" altLang="en-US" b="1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26050" y="2378982"/>
            <a:ext cx="5730874" cy="834420"/>
            <a:chOff x="5226050" y="2378982"/>
            <a:chExt cx="5730874" cy="834420"/>
          </a:xfrm>
        </p:grpSpPr>
        <p:sp>
          <p:nvSpPr>
            <p:cNvPr id="8" name="矩形: 圆角 7"/>
            <p:cNvSpPr/>
            <p:nvPr/>
          </p:nvSpPr>
          <p:spPr>
            <a:xfrm>
              <a:off x="6457950" y="2378982"/>
              <a:ext cx="4498974" cy="41904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6457950" y="2378982"/>
              <a:ext cx="3802691" cy="419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25400">
              <a:noFill/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  <a:sp3d contourW="12700"/>
            </a:bodyPr>
            <a:lstStyle/>
            <a:p>
              <a:pPr algn="ctr" defTabSz="608965"/>
              <a:endParaRPr lang="zh-CN" altLang="en-US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226050" y="2782515"/>
              <a:ext cx="4965700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226050" y="2388327"/>
              <a:ext cx="1279525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866187" y="2426427"/>
              <a:ext cx="1279525" cy="3077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82%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26050" y="3241240"/>
            <a:ext cx="5730874" cy="830780"/>
            <a:chOff x="5226050" y="3241240"/>
            <a:chExt cx="5730874" cy="830780"/>
          </a:xfrm>
        </p:grpSpPr>
        <p:sp>
          <p:nvSpPr>
            <p:cNvPr id="14" name="矩形: 圆角 13"/>
            <p:cNvSpPr/>
            <p:nvPr/>
          </p:nvSpPr>
          <p:spPr>
            <a:xfrm>
              <a:off x="6457950" y="3241240"/>
              <a:ext cx="4498974" cy="41904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/>
            <p:cNvSpPr/>
            <p:nvPr/>
          </p:nvSpPr>
          <p:spPr>
            <a:xfrm>
              <a:off x="6457950" y="3241240"/>
              <a:ext cx="3203194" cy="419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226050" y="3259644"/>
              <a:ext cx="1279525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226050" y="3641133"/>
              <a:ext cx="4965700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254999" y="3297744"/>
              <a:ext cx="1279525" cy="3077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74%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226050" y="4103498"/>
            <a:ext cx="5730874" cy="837029"/>
            <a:chOff x="5226050" y="4103498"/>
            <a:chExt cx="5730874" cy="837029"/>
          </a:xfrm>
        </p:grpSpPr>
        <p:sp>
          <p:nvSpPr>
            <p:cNvPr id="20" name="矩形: 圆角 19"/>
            <p:cNvSpPr/>
            <p:nvPr/>
          </p:nvSpPr>
          <p:spPr>
            <a:xfrm>
              <a:off x="6457950" y="4103498"/>
              <a:ext cx="4498974" cy="41904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6457950" y="4103498"/>
              <a:ext cx="4067175" cy="419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0000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25400">
              <a:noFill/>
            </a:ln>
            <a:effectLst/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noAutofit/>
              <a:sp3d contourW="12700"/>
            </a:bodyPr>
            <a:lstStyle/>
            <a:p>
              <a:pPr algn="ctr" defTabSz="608965"/>
              <a:endParaRPr lang="zh-CN" altLang="en-US" b="1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226050" y="4112699"/>
              <a:ext cx="1279525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226050" y="4509640"/>
              <a:ext cx="4965700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147175" y="4150799"/>
              <a:ext cx="1279525" cy="3077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90%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226050" y="4965755"/>
            <a:ext cx="5730874" cy="827790"/>
            <a:chOff x="5226050" y="4965755"/>
            <a:chExt cx="5730874" cy="827790"/>
          </a:xfrm>
        </p:grpSpPr>
        <p:sp>
          <p:nvSpPr>
            <p:cNvPr id="26" name="矩形: 圆角 25"/>
            <p:cNvSpPr/>
            <p:nvPr/>
          </p:nvSpPr>
          <p:spPr>
            <a:xfrm>
              <a:off x="6457950" y="4965755"/>
              <a:ext cx="4498974" cy="41904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6457950" y="4965755"/>
              <a:ext cx="2815284" cy="41904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226050" y="4990611"/>
              <a:ext cx="1279525" cy="3693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226050" y="5362658"/>
              <a:ext cx="4965700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This template is exclusively designed by Fei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er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creative, and copyrights belong to Bao </a:t>
              </a:r>
              <a:r>
                <a:rPr lang="en-US" altLang="zh-CN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tu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 internet.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866062" y="5028711"/>
              <a:ext cx="1279525" cy="3077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66%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439862" y="2594702"/>
            <a:ext cx="3303207" cy="2920273"/>
            <a:chOff x="1439862" y="2594702"/>
            <a:chExt cx="3303207" cy="2920273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1477962" y="4700588"/>
              <a:ext cx="3152775" cy="0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477962" y="5514975"/>
              <a:ext cx="3152775" cy="0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/>
            <p:cNvGrpSpPr/>
            <p:nvPr/>
          </p:nvGrpSpPr>
          <p:grpSpPr>
            <a:xfrm>
              <a:off x="1439862" y="2594702"/>
              <a:ext cx="3303207" cy="2845352"/>
              <a:chOff x="1279525" y="1021988"/>
              <a:chExt cx="7082952" cy="284535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279525" y="1376690"/>
                <a:ext cx="7082952" cy="830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creative, and copyrights belong to Bao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tu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internet. This template is exclusively designed by Fei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creative, </a:t>
                </a:r>
                <a:endPara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279525" y="1021988"/>
                <a:ext cx="4292472" cy="3693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您的文字添加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279527" y="2401175"/>
                <a:ext cx="6944203" cy="6463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creative, and copyrights belong to Bao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tu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internet. </a:t>
                </a:r>
                <a:endPara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279527" y="3221009"/>
                <a:ext cx="6944203" cy="6463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171450" indent="-171450">
                  <a:buFont typeface="Wingdings" panose="05000000000000000000" pitchFamily="2" charset="2"/>
                  <a:buChar char="ü"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This template is exclusively designed by Fei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creative, and copyrights belong to Bao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tu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 internet. </a:t>
                </a:r>
                <a:endPara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9" name="我们团结一心粉碎所有的障碍"/>
          <p:cNvSpPr txBox="1"/>
          <p:nvPr/>
        </p:nvSpPr>
        <p:spPr>
          <a:xfrm>
            <a:off x="560037" y="127000"/>
            <a:ext cx="3168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下年工作规划</a:t>
            </a:r>
            <a:endParaRPr lang="zh-CN" altLang="en-US" sz="32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4 -1.11111E-6 L 0 -1.1111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479 4.07407E-6 L 0 4.07407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114300"/>
            <a:ext cx="12192000" cy="812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4" b="54074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</p:spPr>
      </p:pic>
      <p:sp>
        <p:nvSpPr>
          <p:cNvPr id="4" name="我们团结一心粉碎所有的障碍"/>
          <p:cNvSpPr txBox="1"/>
          <p:nvPr/>
        </p:nvSpPr>
        <p:spPr>
          <a:xfrm>
            <a:off x="560037" y="127000"/>
            <a:ext cx="3168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下年工作规划</a:t>
            </a:r>
            <a:endParaRPr lang="zh-CN" altLang="en-US" sz="32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052" y="80962"/>
            <a:ext cx="1692275" cy="169227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 bwMode="auto">
          <a:xfrm>
            <a:off x="4171929" y="2606490"/>
            <a:ext cx="1422924" cy="1265073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noAutofit/>
            <a:sp3d contourW="12700"/>
          </a:bodyPr>
          <a:lstStyle/>
          <a:p>
            <a:pPr algn="ctr" defTabSz="608965"/>
            <a:r>
              <a:rPr lang="zh-CN" altLang="en-US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超越</a:t>
            </a:r>
            <a:endParaRPr lang="zh-CN" altLang="en-US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5373105" y="3284953"/>
            <a:ext cx="1422924" cy="1265073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noAutofit/>
            <a:sp3d contourW="12700"/>
          </a:bodyPr>
          <a:lstStyle/>
          <a:p>
            <a:pPr algn="ctr" defTabSz="608965"/>
            <a:r>
              <a:rPr lang="zh-CN" altLang="en-US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开拓</a:t>
            </a:r>
            <a:endParaRPr lang="zh-CN" altLang="en-US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6574283" y="2606490"/>
            <a:ext cx="1422924" cy="1265073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noAutofit/>
            <a:sp3d contourW="12700"/>
          </a:bodyPr>
          <a:lstStyle/>
          <a:p>
            <a:pPr algn="ctr" defTabSz="608965"/>
            <a:r>
              <a:rPr lang="zh-CN" altLang="en-US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引领</a:t>
            </a:r>
            <a:endParaRPr lang="zh-CN" altLang="en-US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7775460" y="3284953"/>
            <a:ext cx="1422924" cy="1265073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<a:noAutofit/>
            <a:sp3d contourW="12700"/>
          </a:bodyPr>
          <a:lstStyle/>
          <a:p>
            <a:pPr algn="ctr" defTabSz="608965"/>
            <a:r>
              <a:rPr lang="zh-CN" altLang="en-US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创新</a:t>
            </a:r>
            <a:endParaRPr lang="zh-CN" altLang="en-US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0" name="组合 8"/>
          <p:cNvGrpSpPr/>
          <p:nvPr/>
        </p:nvGrpSpPr>
        <p:grpSpPr bwMode="auto">
          <a:xfrm>
            <a:off x="1677242" y="4880262"/>
            <a:ext cx="2688976" cy="929185"/>
            <a:chOff x="6003923" y="4254292"/>
            <a:chExt cx="3017984" cy="1043027"/>
          </a:xfrm>
        </p:grpSpPr>
        <p:sp>
          <p:nvSpPr>
            <p:cNvPr id="11" name="矩形 10"/>
            <p:cNvSpPr/>
            <p:nvPr/>
          </p:nvSpPr>
          <p:spPr>
            <a:xfrm>
              <a:off x="6003923" y="4623624"/>
              <a:ext cx="3017984" cy="673695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003923" y="4254292"/>
              <a:ext cx="2301875" cy="380033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</a:rPr>
                <a:t>您的文字添加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grpSp>
        <p:nvGrpSpPr>
          <p:cNvPr id="13" name="组合 8"/>
          <p:cNvGrpSpPr/>
          <p:nvPr/>
        </p:nvGrpSpPr>
        <p:grpSpPr bwMode="auto">
          <a:xfrm>
            <a:off x="1677242" y="1938222"/>
            <a:ext cx="2688976" cy="929185"/>
            <a:chOff x="6003923" y="4254292"/>
            <a:chExt cx="3017984" cy="1043027"/>
          </a:xfrm>
        </p:grpSpPr>
        <p:sp>
          <p:nvSpPr>
            <p:cNvPr id="14" name="矩形 13"/>
            <p:cNvSpPr/>
            <p:nvPr/>
          </p:nvSpPr>
          <p:spPr>
            <a:xfrm>
              <a:off x="6003923" y="4623624"/>
              <a:ext cx="3017984" cy="673695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internet.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003923" y="4254292"/>
              <a:ext cx="2301875" cy="380033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</a:rPr>
                <a:t>您的文字添加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grpSp>
        <p:nvGrpSpPr>
          <p:cNvPr id="16" name="组合 8"/>
          <p:cNvGrpSpPr/>
          <p:nvPr/>
        </p:nvGrpSpPr>
        <p:grpSpPr bwMode="auto">
          <a:xfrm>
            <a:off x="7825782" y="4880262"/>
            <a:ext cx="2688976" cy="929185"/>
            <a:chOff x="6003923" y="4254292"/>
            <a:chExt cx="3017984" cy="1043027"/>
          </a:xfrm>
        </p:grpSpPr>
        <p:sp>
          <p:nvSpPr>
            <p:cNvPr id="17" name="矩形 16"/>
            <p:cNvSpPr/>
            <p:nvPr/>
          </p:nvSpPr>
          <p:spPr>
            <a:xfrm>
              <a:off x="6003923" y="4623624"/>
              <a:ext cx="3017984" cy="673695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720032" y="4254292"/>
              <a:ext cx="2301875" cy="380033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</a:rPr>
                <a:t>您的文字添加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grpSp>
        <p:nvGrpSpPr>
          <p:cNvPr id="19" name="组合 8"/>
          <p:cNvGrpSpPr/>
          <p:nvPr/>
        </p:nvGrpSpPr>
        <p:grpSpPr bwMode="auto">
          <a:xfrm>
            <a:off x="7825782" y="1938222"/>
            <a:ext cx="2688976" cy="929185"/>
            <a:chOff x="6003923" y="4254292"/>
            <a:chExt cx="3017984" cy="1043027"/>
          </a:xfrm>
        </p:grpSpPr>
        <p:sp>
          <p:nvSpPr>
            <p:cNvPr id="20" name="矩形 19"/>
            <p:cNvSpPr/>
            <p:nvPr/>
          </p:nvSpPr>
          <p:spPr>
            <a:xfrm>
              <a:off x="6003923" y="4623624"/>
              <a:ext cx="3017984" cy="673695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This template is exclusively designed by Fei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creative, and copyrights belong to Bao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tu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n-ea"/>
                </a:rPr>
                <a:t> internet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720032" y="4254292"/>
              <a:ext cx="2301875" cy="380033"/>
            </a:xfrm>
            <a:prstGeom prst="rect">
              <a:avLst/>
            </a:prstGeom>
          </p:spPr>
          <p:txBody>
            <a:bodyPr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n-ea"/>
                </a:rPr>
                <a:t>您的文字添加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</a:endParaRPr>
            </a:p>
          </p:txBody>
        </p:sp>
      </p:grpSp>
      <p:pic>
        <p:nvPicPr>
          <p:cNvPr id="22" name="图片占位符 6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4" r="10274"/>
          <a:stretch>
            <a:fillRect/>
          </a:stretch>
        </p:blipFill>
        <p:spPr>
          <a:xfrm>
            <a:off x="2962939" y="3281922"/>
            <a:ext cx="1422000" cy="1257475"/>
          </a:xfrm>
          <a:custGeom>
            <a:avLst/>
            <a:gdLst>
              <a:gd name="connsiteX0" fmla="*/ 425833 w 1408397"/>
              <a:gd name="connsiteY0" fmla="*/ 0 h 1265073"/>
              <a:gd name="connsiteX1" fmla="*/ 980684 w 1408397"/>
              <a:gd name="connsiteY1" fmla="*/ 0 h 1265073"/>
              <a:gd name="connsiteX2" fmla="*/ 1111939 w 1408397"/>
              <a:gd name="connsiteY2" fmla="*/ 74768 h 1265073"/>
              <a:gd name="connsiteX3" fmla="*/ 1389364 w 1408397"/>
              <a:gd name="connsiteY3" fmla="*/ 556274 h 1265073"/>
              <a:gd name="connsiteX4" fmla="*/ 1389364 w 1408397"/>
              <a:gd name="connsiteY4" fmla="*/ 708800 h 1265073"/>
              <a:gd name="connsiteX5" fmla="*/ 1111939 w 1408397"/>
              <a:gd name="connsiteY5" fmla="*/ 1190305 h 1265073"/>
              <a:gd name="connsiteX6" fmla="*/ 980684 w 1408397"/>
              <a:gd name="connsiteY6" fmla="*/ 1265073 h 1265073"/>
              <a:gd name="connsiteX7" fmla="*/ 428816 w 1408397"/>
              <a:gd name="connsiteY7" fmla="*/ 1265073 h 1265073"/>
              <a:gd name="connsiteX8" fmla="*/ 294578 w 1408397"/>
              <a:gd name="connsiteY8" fmla="*/ 1190305 h 1265073"/>
              <a:gd name="connsiteX9" fmla="*/ 157356 w 1408397"/>
              <a:gd name="connsiteY9" fmla="*/ 948057 h 1265073"/>
              <a:gd name="connsiteX10" fmla="*/ 20136 w 1408397"/>
              <a:gd name="connsiteY10" fmla="*/ 708800 h 1265073"/>
              <a:gd name="connsiteX11" fmla="*/ 20136 w 1408397"/>
              <a:gd name="connsiteY11" fmla="*/ 556274 h 1265073"/>
              <a:gd name="connsiteX12" fmla="*/ 294578 w 1408397"/>
              <a:gd name="connsiteY12" fmla="*/ 74768 h 1265073"/>
              <a:gd name="connsiteX13" fmla="*/ 425833 w 1408397"/>
              <a:gd name="connsiteY13" fmla="*/ 0 h 126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08397" h="1265073">
                <a:moveTo>
                  <a:pt x="425833" y="0"/>
                </a:moveTo>
                <a:cubicBezTo>
                  <a:pt x="610783" y="0"/>
                  <a:pt x="795733" y="0"/>
                  <a:pt x="980684" y="0"/>
                </a:cubicBezTo>
                <a:cubicBezTo>
                  <a:pt x="1034379" y="2991"/>
                  <a:pt x="1085091" y="29908"/>
                  <a:pt x="1111939" y="74768"/>
                </a:cubicBezTo>
                <a:cubicBezTo>
                  <a:pt x="1204414" y="236267"/>
                  <a:pt x="1296889" y="394775"/>
                  <a:pt x="1389364" y="556274"/>
                </a:cubicBezTo>
                <a:cubicBezTo>
                  <a:pt x="1413229" y="604125"/>
                  <a:pt x="1416212" y="660948"/>
                  <a:pt x="1389364" y="708800"/>
                </a:cubicBezTo>
                <a:cubicBezTo>
                  <a:pt x="1111939" y="1190305"/>
                  <a:pt x="1111939" y="1190305"/>
                  <a:pt x="1111939" y="1190305"/>
                </a:cubicBezTo>
                <a:cubicBezTo>
                  <a:pt x="1085091" y="1235166"/>
                  <a:pt x="1034379" y="1265073"/>
                  <a:pt x="980684" y="1265073"/>
                </a:cubicBezTo>
                <a:cubicBezTo>
                  <a:pt x="428816" y="1265073"/>
                  <a:pt x="428816" y="1265073"/>
                  <a:pt x="428816" y="1265073"/>
                </a:cubicBezTo>
                <a:cubicBezTo>
                  <a:pt x="375120" y="1265073"/>
                  <a:pt x="324408" y="1235166"/>
                  <a:pt x="294578" y="1190305"/>
                </a:cubicBezTo>
                <a:cubicBezTo>
                  <a:pt x="157356" y="948057"/>
                  <a:pt x="157356" y="948057"/>
                  <a:pt x="157356" y="948057"/>
                </a:cubicBezTo>
                <a:cubicBezTo>
                  <a:pt x="20136" y="708800"/>
                  <a:pt x="20136" y="708800"/>
                  <a:pt x="20136" y="708800"/>
                </a:cubicBezTo>
                <a:cubicBezTo>
                  <a:pt x="-6712" y="663940"/>
                  <a:pt x="-6712" y="604125"/>
                  <a:pt x="20136" y="556274"/>
                </a:cubicBezTo>
                <a:cubicBezTo>
                  <a:pt x="294578" y="74768"/>
                  <a:pt x="294578" y="74768"/>
                  <a:pt x="294578" y="74768"/>
                </a:cubicBezTo>
                <a:cubicBezTo>
                  <a:pt x="324408" y="29908"/>
                  <a:pt x="375120" y="2991"/>
                  <a:pt x="425833" y="0"/>
                </a:cubicBezTo>
                <a:close/>
              </a:path>
            </a:pathLst>
          </a:custGeom>
        </p:spPr>
      </p:pic>
      <p:pic>
        <p:nvPicPr>
          <p:cNvPr id="23" name="图片占位符 6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7" r="10987"/>
          <a:stretch>
            <a:fillRect/>
          </a:stretch>
        </p:blipFill>
        <p:spPr>
          <a:xfrm>
            <a:off x="4178642" y="3973610"/>
            <a:ext cx="1408397" cy="1244686"/>
          </a:xfrm>
          <a:custGeom>
            <a:avLst/>
            <a:gdLst>
              <a:gd name="connsiteX0" fmla="*/ 425833 w 1408397"/>
              <a:gd name="connsiteY0" fmla="*/ 0 h 1265073"/>
              <a:gd name="connsiteX1" fmla="*/ 980684 w 1408397"/>
              <a:gd name="connsiteY1" fmla="*/ 0 h 1265073"/>
              <a:gd name="connsiteX2" fmla="*/ 1111939 w 1408397"/>
              <a:gd name="connsiteY2" fmla="*/ 74768 h 1265073"/>
              <a:gd name="connsiteX3" fmla="*/ 1389364 w 1408397"/>
              <a:gd name="connsiteY3" fmla="*/ 556274 h 1265073"/>
              <a:gd name="connsiteX4" fmla="*/ 1389364 w 1408397"/>
              <a:gd name="connsiteY4" fmla="*/ 708800 h 1265073"/>
              <a:gd name="connsiteX5" fmla="*/ 1111939 w 1408397"/>
              <a:gd name="connsiteY5" fmla="*/ 1190305 h 1265073"/>
              <a:gd name="connsiteX6" fmla="*/ 980684 w 1408397"/>
              <a:gd name="connsiteY6" fmla="*/ 1265073 h 1265073"/>
              <a:gd name="connsiteX7" fmla="*/ 428816 w 1408397"/>
              <a:gd name="connsiteY7" fmla="*/ 1265073 h 1265073"/>
              <a:gd name="connsiteX8" fmla="*/ 294578 w 1408397"/>
              <a:gd name="connsiteY8" fmla="*/ 1190305 h 1265073"/>
              <a:gd name="connsiteX9" fmla="*/ 157357 w 1408397"/>
              <a:gd name="connsiteY9" fmla="*/ 948057 h 1265073"/>
              <a:gd name="connsiteX10" fmla="*/ 20136 w 1408397"/>
              <a:gd name="connsiteY10" fmla="*/ 708800 h 1265073"/>
              <a:gd name="connsiteX11" fmla="*/ 20136 w 1408397"/>
              <a:gd name="connsiteY11" fmla="*/ 556274 h 1265073"/>
              <a:gd name="connsiteX12" fmla="*/ 294578 w 1408397"/>
              <a:gd name="connsiteY12" fmla="*/ 74768 h 1265073"/>
              <a:gd name="connsiteX13" fmla="*/ 425833 w 1408397"/>
              <a:gd name="connsiteY13" fmla="*/ 0 h 126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08397" h="1265073">
                <a:moveTo>
                  <a:pt x="425833" y="0"/>
                </a:moveTo>
                <a:cubicBezTo>
                  <a:pt x="610783" y="0"/>
                  <a:pt x="795733" y="0"/>
                  <a:pt x="980684" y="0"/>
                </a:cubicBezTo>
                <a:cubicBezTo>
                  <a:pt x="1034379" y="2991"/>
                  <a:pt x="1085091" y="29908"/>
                  <a:pt x="1111939" y="74768"/>
                </a:cubicBezTo>
                <a:cubicBezTo>
                  <a:pt x="1204414" y="236267"/>
                  <a:pt x="1296889" y="394775"/>
                  <a:pt x="1389364" y="556274"/>
                </a:cubicBezTo>
                <a:cubicBezTo>
                  <a:pt x="1413229" y="604125"/>
                  <a:pt x="1416212" y="660949"/>
                  <a:pt x="1389364" y="708800"/>
                </a:cubicBezTo>
                <a:cubicBezTo>
                  <a:pt x="1111939" y="1190305"/>
                  <a:pt x="1111939" y="1190305"/>
                  <a:pt x="1111939" y="1190305"/>
                </a:cubicBezTo>
                <a:cubicBezTo>
                  <a:pt x="1085091" y="1235166"/>
                  <a:pt x="1034379" y="1265073"/>
                  <a:pt x="980684" y="1265073"/>
                </a:cubicBezTo>
                <a:cubicBezTo>
                  <a:pt x="428816" y="1265073"/>
                  <a:pt x="428816" y="1265073"/>
                  <a:pt x="428816" y="1265073"/>
                </a:cubicBezTo>
                <a:cubicBezTo>
                  <a:pt x="375121" y="1265073"/>
                  <a:pt x="324409" y="1235166"/>
                  <a:pt x="294578" y="1190305"/>
                </a:cubicBezTo>
                <a:cubicBezTo>
                  <a:pt x="157357" y="948057"/>
                  <a:pt x="157357" y="948057"/>
                  <a:pt x="157357" y="948057"/>
                </a:cubicBezTo>
                <a:cubicBezTo>
                  <a:pt x="20136" y="708800"/>
                  <a:pt x="20136" y="708800"/>
                  <a:pt x="20136" y="708800"/>
                </a:cubicBezTo>
                <a:cubicBezTo>
                  <a:pt x="-6712" y="663940"/>
                  <a:pt x="-6712" y="604125"/>
                  <a:pt x="20136" y="556274"/>
                </a:cubicBezTo>
                <a:cubicBezTo>
                  <a:pt x="294578" y="74768"/>
                  <a:pt x="294578" y="74768"/>
                  <a:pt x="294578" y="74768"/>
                </a:cubicBezTo>
                <a:cubicBezTo>
                  <a:pt x="324409" y="29908"/>
                  <a:pt x="375121" y="2991"/>
                  <a:pt x="425833" y="0"/>
                </a:cubicBezTo>
                <a:close/>
              </a:path>
            </a:pathLst>
          </a:custGeom>
        </p:spPr>
      </p:pic>
      <p:pic>
        <p:nvPicPr>
          <p:cNvPr id="24" name="图片占位符 5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7" r="4027"/>
          <a:stretch>
            <a:fillRect/>
          </a:stretch>
        </p:blipFill>
        <p:spPr>
          <a:xfrm>
            <a:off x="5370853" y="1938222"/>
            <a:ext cx="1429801" cy="1263600"/>
          </a:xfrm>
          <a:custGeom>
            <a:avLst/>
            <a:gdLst>
              <a:gd name="connsiteX0" fmla="*/ 425833 w 1408397"/>
              <a:gd name="connsiteY0" fmla="*/ 0 h 1265073"/>
              <a:gd name="connsiteX1" fmla="*/ 980684 w 1408397"/>
              <a:gd name="connsiteY1" fmla="*/ 0 h 1265073"/>
              <a:gd name="connsiteX2" fmla="*/ 1111939 w 1408397"/>
              <a:gd name="connsiteY2" fmla="*/ 74768 h 1265073"/>
              <a:gd name="connsiteX3" fmla="*/ 1389364 w 1408397"/>
              <a:gd name="connsiteY3" fmla="*/ 556274 h 1265073"/>
              <a:gd name="connsiteX4" fmla="*/ 1389364 w 1408397"/>
              <a:gd name="connsiteY4" fmla="*/ 708800 h 1265073"/>
              <a:gd name="connsiteX5" fmla="*/ 1111939 w 1408397"/>
              <a:gd name="connsiteY5" fmla="*/ 1190305 h 1265073"/>
              <a:gd name="connsiteX6" fmla="*/ 980684 w 1408397"/>
              <a:gd name="connsiteY6" fmla="*/ 1265073 h 1265073"/>
              <a:gd name="connsiteX7" fmla="*/ 428816 w 1408397"/>
              <a:gd name="connsiteY7" fmla="*/ 1265073 h 1265073"/>
              <a:gd name="connsiteX8" fmla="*/ 294578 w 1408397"/>
              <a:gd name="connsiteY8" fmla="*/ 1190305 h 1265073"/>
              <a:gd name="connsiteX9" fmla="*/ 157357 w 1408397"/>
              <a:gd name="connsiteY9" fmla="*/ 948057 h 1265073"/>
              <a:gd name="connsiteX10" fmla="*/ 20136 w 1408397"/>
              <a:gd name="connsiteY10" fmla="*/ 708800 h 1265073"/>
              <a:gd name="connsiteX11" fmla="*/ 20136 w 1408397"/>
              <a:gd name="connsiteY11" fmla="*/ 556274 h 1265073"/>
              <a:gd name="connsiteX12" fmla="*/ 294578 w 1408397"/>
              <a:gd name="connsiteY12" fmla="*/ 74768 h 1265073"/>
              <a:gd name="connsiteX13" fmla="*/ 425833 w 1408397"/>
              <a:gd name="connsiteY13" fmla="*/ 0 h 126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08397" h="1265073">
                <a:moveTo>
                  <a:pt x="425833" y="0"/>
                </a:moveTo>
                <a:cubicBezTo>
                  <a:pt x="610783" y="0"/>
                  <a:pt x="795733" y="0"/>
                  <a:pt x="980684" y="0"/>
                </a:cubicBezTo>
                <a:cubicBezTo>
                  <a:pt x="1034379" y="2991"/>
                  <a:pt x="1085091" y="29908"/>
                  <a:pt x="1111939" y="74768"/>
                </a:cubicBezTo>
                <a:cubicBezTo>
                  <a:pt x="1204414" y="236267"/>
                  <a:pt x="1296889" y="394775"/>
                  <a:pt x="1389364" y="556274"/>
                </a:cubicBezTo>
                <a:cubicBezTo>
                  <a:pt x="1413229" y="604125"/>
                  <a:pt x="1416212" y="660948"/>
                  <a:pt x="1389364" y="708800"/>
                </a:cubicBezTo>
                <a:cubicBezTo>
                  <a:pt x="1111939" y="1190305"/>
                  <a:pt x="1111939" y="1190305"/>
                  <a:pt x="1111939" y="1190305"/>
                </a:cubicBezTo>
                <a:cubicBezTo>
                  <a:pt x="1085091" y="1235166"/>
                  <a:pt x="1034379" y="1265073"/>
                  <a:pt x="980684" y="1265073"/>
                </a:cubicBezTo>
                <a:cubicBezTo>
                  <a:pt x="428816" y="1265073"/>
                  <a:pt x="428816" y="1265073"/>
                  <a:pt x="428816" y="1265073"/>
                </a:cubicBezTo>
                <a:cubicBezTo>
                  <a:pt x="375121" y="1265073"/>
                  <a:pt x="324409" y="1235166"/>
                  <a:pt x="294578" y="1190305"/>
                </a:cubicBezTo>
                <a:cubicBezTo>
                  <a:pt x="157357" y="948057"/>
                  <a:pt x="157357" y="948057"/>
                  <a:pt x="157357" y="948057"/>
                </a:cubicBezTo>
                <a:cubicBezTo>
                  <a:pt x="20136" y="708800"/>
                  <a:pt x="20136" y="708800"/>
                  <a:pt x="20136" y="708800"/>
                </a:cubicBezTo>
                <a:cubicBezTo>
                  <a:pt x="-6712" y="663940"/>
                  <a:pt x="-6712" y="604125"/>
                  <a:pt x="20136" y="556274"/>
                </a:cubicBezTo>
                <a:cubicBezTo>
                  <a:pt x="294578" y="74768"/>
                  <a:pt x="294578" y="74768"/>
                  <a:pt x="294578" y="74768"/>
                </a:cubicBezTo>
                <a:cubicBezTo>
                  <a:pt x="324409" y="29908"/>
                  <a:pt x="375121" y="2991"/>
                  <a:pt x="425833" y="0"/>
                </a:cubicBezTo>
                <a:close/>
              </a:path>
            </a:pathLst>
          </a:custGeom>
        </p:spPr>
      </p:pic>
      <p:pic>
        <p:nvPicPr>
          <p:cNvPr id="25" name="图片占位符 7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3" r="7513"/>
          <a:stretch>
            <a:fillRect/>
          </a:stretch>
        </p:blipFill>
        <p:spPr>
          <a:xfrm>
            <a:off x="6580996" y="3973610"/>
            <a:ext cx="1429796" cy="1263600"/>
          </a:xfrm>
          <a:custGeom>
            <a:avLst/>
            <a:gdLst>
              <a:gd name="connsiteX0" fmla="*/ 425833 w 1408397"/>
              <a:gd name="connsiteY0" fmla="*/ 0 h 1265073"/>
              <a:gd name="connsiteX1" fmla="*/ 980684 w 1408397"/>
              <a:gd name="connsiteY1" fmla="*/ 0 h 1265073"/>
              <a:gd name="connsiteX2" fmla="*/ 1111939 w 1408397"/>
              <a:gd name="connsiteY2" fmla="*/ 74768 h 1265073"/>
              <a:gd name="connsiteX3" fmla="*/ 1389364 w 1408397"/>
              <a:gd name="connsiteY3" fmla="*/ 556274 h 1265073"/>
              <a:gd name="connsiteX4" fmla="*/ 1389364 w 1408397"/>
              <a:gd name="connsiteY4" fmla="*/ 708800 h 1265073"/>
              <a:gd name="connsiteX5" fmla="*/ 1111939 w 1408397"/>
              <a:gd name="connsiteY5" fmla="*/ 1190305 h 1265073"/>
              <a:gd name="connsiteX6" fmla="*/ 980684 w 1408397"/>
              <a:gd name="connsiteY6" fmla="*/ 1265073 h 1265073"/>
              <a:gd name="connsiteX7" fmla="*/ 428816 w 1408397"/>
              <a:gd name="connsiteY7" fmla="*/ 1265073 h 1265073"/>
              <a:gd name="connsiteX8" fmla="*/ 294578 w 1408397"/>
              <a:gd name="connsiteY8" fmla="*/ 1190305 h 1265073"/>
              <a:gd name="connsiteX9" fmla="*/ 157357 w 1408397"/>
              <a:gd name="connsiteY9" fmla="*/ 948057 h 1265073"/>
              <a:gd name="connsiteX10" fmla="*/ 20136 w 1408397"/>
              <a:gd name="connsiteY10" fmla="*/ 708800 h 1265073"/>
              <a:gd name="connsiteX11" fmla="*/ 20136 w 1408397"/>
              <a:gd name="connsiteY11" fmla="*/ 556274 h 1265073"/>
              <a:gd name="connsiteX12" fmla="*/ 294578 w 1408397"/>
              <a:gd name="connsiteY12" fmla="*/ 74768 h 1265073"/>
              <a:gd name="connsiteX13" fmla="*/ 425833 w 1408397"/>
              <a:gd name="connsiteY13" fmla="*/ 0 h 126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08397" h="1265073">
                <a:moveTo>
                  <a:pt x="425833" y="0"/>
                </a:moveTo>
                <a:cubicBezTo>
                  <a:pt x="610783" y="0"/>
                  <a:pt x="795733" y="0"/>
                  <a:pt x="980684" y="0"/>
                </a:cubicBezTo>
                <a:cubicBezTo>
                  <a:pt x="1034379" y="2991"/>
                  <a:pt x="1085091" y="29908"/>
                  <a:pt x="1111939" y="74768"/>
                </a:cubicBezTo>
                <a:cubicBezTo>
                  <a:pt x="1204414" y="236267"/>
                  <a:pt x="1296889" y="394775"/>
                  <a:pt x="1389364" y="556274"/>
                </a:cubicBezTo>
                <a:cubicBezTo>
                  <a:pt x="1413229" y="604125"/>
                  <a:pt x="1416212" y="660949"/>
                  <a:pt x="1389364" y="708800"/>
                </a:cubicBezTo>
                <a:cubicBezTo>
                  <a:pt x="1111939" y="1190305"/>
                  <a:pt x="1111939" y="1190305"/>
                  <a:pt x="1111939" y="1190305"/>
                </a:cubicBezTo>
                <a:cubicBezTo>
                  <a:pt x="1085091" y="1235166"/>
                  <a:pt x="1034379" y="1265073"/>
                  <a:pt x="980684" y="1265073"/>
                </a:cubicBezTo>
                <a:cubicBezTo>
                  <a:pt x="428816" y="1265073"/>
                  <a:pt x="428816" y="1265073"/>
                  <a:pt x="428816" y="1265073"/>
                </a:cubicBezTo>
                <a:cubicBezTo>
                  <a:pt x="375121" y="1265073"/>
                  <a:pt x="324409" y="1235166"/>
                  <a:pt x="294578" y="1190305"/>
                </a:cubicBezTo>
                <a:cubicBezTo>
                  <a:pt x="157357" y="948057"/>
                  <a:pt x="157357" y="948057"/>
                  <a:pt x="157357" y="948057"/>
                </a:cubicBezTo>
                <a:cubicBezTo>
                  <a:pt x="20136" y="708800"/>
                  <a:pt x="20136" y="708800"/>
                  <a:pt x="20136" y="708800"/>
                </a:cubicBezTo>
                <a:cubicBezTo>
                  <a:pt x="-6712" y="663940"/>
                  <a:pt x="-6712" y="604125"/>
                  <a:pt x="20136" y="556274"/>
                </a:cubicBezTo>
                <a:cubicBezTo>
                  <a:pt x="294578" y="74768"/>
                  <a:pt x="294578" y="74768"/>
                  <a:pt x="294578" y="74768"/>
                </a:cubicBezTo>
                <a:cubicBezTo>
                  <a:pt x="324409" y="29908"/>
                  <a:pt x="375121" y="2991"/>
                  <a:pt x="425833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/>
          <a:stretch>
            <a:fillRect/>
          </a:stretch>
        </p:blipFill>
        <p:spPr>
          <a:xfrm>
            <a:off x="-1" y="-491203"/>
            <a:ext cx="5871550" cy="50514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4"/>
          <a:stretch>
            <a:fillRect/>
          </a:stretch>
        </p:blipFill>
        <p:spPr>
          <a:xfrm flipH="1">
            <a:off x="6320453" y="-491203"/>
            <a:ext cx="5871550" cy="50514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" y="1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alpha val="21000"/>
                </a:schemeClr>
              </a:gs>
              <a:gs pos="100000">
                <a:schemeClr val="tx1">
                  <a:alpha val="1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26" y="1325980"/>
            <a:ext cx="9787148" cy="35905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952" y="479841"/>
            <a:ext cx="1692275" cy="16922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410" y="3163537"/>
            <a:ext cx="1692275" cy="1692275"/>
          </a:xfrm>
          <a:prstGeom prst="rect">
            <a:avLst/>
          </a:prstGeom>
        </p:spPr>
      </p:pic>
      <p:sp>
        <p:nvSpPr>
          <p:cNvPr id="17" name="我们团结一心粉碎所有的障碍"/>
          <p:cNvSpPr txBox="1"/>
          <p:nvPr/>
        </p:nvSpPr>
        <p:spPr>
          <a:xfrm>
            <a:off x="2984500" y="4639042"/>
            <a:ext cx="6223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厉兵秣马来年再战</a:t>
            </a:r>
            <a:endParaRPr lang="zh-CN" altLang="en-US" sz="54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  <p:sp>
        <p:nvSpPr>
          <p:cNvPr id="18" name="我们团结一心粉碎所有的障碍"/>
          <p:cNvSpPr txBox="1"/>
          <p:nvPr/>
        </p:nvSpPr>
        <p:spPr>
          <a:xfrm>
            <a:off x="3086200" y="5623091"/>
            <a:ext cx="60195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2019 year-end summary work summarizes the boutique PPT</a:t>
            </a:r>
            <a:endParaRPr lang="en-US" altLang="zh-CN" sz="10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  <a:p>
            <a:pPr algn="ctr"/>
            <a:r>
              <a:rPr lang="en-US" altLang="zh-CN" sz="10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About the summary text input or copy here2019 year-end summary work summarizes the boutique PPT</a:t>
            </a:r>
            <a:endParaRPr lang="en-US" altLang="zh-CN" sz="10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  <a:p>
            <a:pPr algn="ctr"/>
            <a:r>
              <a:rPr lang="en-US" altLang="zh-CN" sz="10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01600" dist="38100" dir="2700000" algn="tl" rotWithShape="0">
                    <a:prstClr val="black">
                      <a:alpha val="83000"/>
                    </a:prstClr>
                  </a:outerShdw>
                </a:effectLst>
                <a:ea typeface="+mj-ea"/>
              </a:rPr>
              <a:t>About the summary text input or copy here</a:t>
            </a:r>
            <a:endParaRPr lang="en-US" altLang="zh-CN" sz="10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01600" dist="38100" dir="2700000" algn="tl" rotWithShape="0">
                  <a:prstClr val="black">
                    <a:alpha val="83000"/>
                  </a:prstClr>
                </a:outerShdw>
              </a:effectLst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3988</Words>
  <Application>WPS 演示</Application>
  <PresentationFormat>宽屏</PresentationFormat>
  <Paragraphs>216</Paragraphs>
  <Slides>25</Slides>
  <Notes>25</Notes>
  <HiddenSlides>0</HiddenSlides>
  <MMClips>4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Calibri</vt:lpstr>
      <vt:lpstr>叶根友古刻体</vt:lpstr>
      <vt:lpstr>Century Gothic</vt:lpstr>
      <vt:lpstr>Bebas</vt:lpstr>
      <vt:lpstr>Arial Unicode MS</vt:lpstr>
      <vt:lpstr>等线</vt:lpstr>
      <vt:lpstr>Segoe Print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83</cp:revision>
  <dcterms:created xsi:type="dcterms:W3CDTF">2017-08-18T03:02:00Z</dcterms:created>
  <dcterms:modified xsi:type="dcterms:W3CDTF">2018-11-29T03:03:38Z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